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ov" ContentType="vide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12" name="Titolo presentazion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13" name="Corpo livello uno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magin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olo presentazion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23" name="Corpo livello uno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ore e data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25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</a:t>
            </a:r>
          </a:p>
        </p:txBody>
      </p:sp>
      <p:sp>
        <p:nvSpPr>
          <p:cNvPr id="33" name="Corpo livello uno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Immagine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43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44" name="Corpo livello uno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61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1151">
              <a:lnSpc>
                <a:spcPct val="100000"/>
              </a:lnSpc>
              <a:spcBef>
                <a:spcPts val="0"/>
              </a:spcBef>
              <a:buSzTx/>
              <a:buNone/>
              <a:defRPr b="1" sz="3762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62" name="Corpo livello uno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824910546_2681x1332.jpg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sezione</a:t>
            </a:r>
          </a:p>
        </p:txBody>
      </p:sp>
      <p:sp>
        <p:nvSpPr>
          <p:cNvPr id="7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80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 programma</a:t>
            </a:r>
          </a:p>
        </p:txBody>
      </p:sp>
      <p:sp>
        <p:nvSpPr>
          <p:cNvPr id="89" name="Sottotitolo programma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programma</a:t>
            </a:r>
          </a:p>
        </p:txBody>
      </p:sp>
      <p:sp>
        <p:nvSpPr>
          <p:cNvPr id="90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Argomenti del programma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Dichiarazione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Dettagli informazione</a:t>
            </a:r>
          </a:p>
        </p:txBody>
      </p:sp>
      <p:sp>
        <p:nvSpPr>
          <p:cNvPr id="107" name="Corpo livello uno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rpo livello uno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“Citazione degna di nota”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zione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Attribuzione</a:t>
            </a:r>
          </a:p>
        </p:txBody>
      </p:sp>
      <p:sp>
        <p:nvSpPr>
          <p:cNvPr id="11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/>
          <p:nvPr>
            <p:ph type="pic" sz="quarter" idx="21"/>
          </p:nvPr>
        </p:nvSpPr>
        <p:spPr>
          <a:xfrm>
            <a:off x="6545374" y="5099050"/>
            <a:ext cx="595290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824910546_2681x1332.jpg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5395635_960x639.jpg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magin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olo Testo"/>
          <p:cNvSpPr txBox="1"/>
          <p:nvPr>
            <p:ph type="title"/>
          </p:nvPr>
        </p:nvSpPr>
        <p:spPr>
          <a:xfrm>
            <a:off x="650239" y="1001369"/>
            <a:ext cx="11704322" cy="1625601"/>
          </a:xfrm>
          <a:prstGeom prst="rect">
            <a:avLst/>
          </a:prstGeom>
        </p:spPr>
        <p:txBody>
          <a:bodyPr lIns="0" tIns="0" rIns="0" bIns="0" anchor="b"/>
          <a:lstStyle>
            <a:lvl1pPr defTabSz="1300480">
              <a:lnSpc>
                <a:spcPct val="100000"/>
              </a:lnSpc>
              <a:defRPr b="0" spc="0" sz="7000">
                <a:solidFill>
                  <a:srgbClr val="04617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650239" y="2752682"/>
            <a:ext cx="11704322" cy="6242305"/>
          </a:xfrm>
          <a:prstGeom prst="rect">
            <a:avLst/>
          </a:prstGeom>
        </p:spPr>
        <p:txBody>
          <a:bodyPr lIns="65023" tIns="65023" rIns="65023" bIns="65023"/>
          <a:lstStyle>
            <a:lvl1pPr marL="379827" indent="-379827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9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763524" indent="-370332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8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90748" indent="-423236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70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56969" indent="-378561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6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31289" indent="-378561" defTabSz="1300480">
              <a:lnSpc>
                <a:spcPct val="100000"/>
              </a:lnSpc>
              <a:spcBef>
                <a:spcPts val="800"/>
              </a:spcBef>
              <a:buClr>
                <a:srgbClr val="0BD0D9"/>
              </a:buClr>
              <a:buSzPct val="65000"/>
              <a:buChar char="●"/>
              <a:defRPr sz="36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12168822" y="9318131"/>
            <a:ext cx="185738" cy="241301"/>
          </a:xfrm>
          <a:prstGeom prst="rect">
            <a:avLst/>
          </a:prstGeom>
        </p:spPr>
        <p:txBody>
          <a:bodyPr lIns="0" tIns="0" rIns="0" bIns="0"/>
          <a:lstStyle>
            <a:lvl1pPr algn="r" defTabSz="1300480">
              <a:defRPr sz="1600">
                <a:solidFill>
                  <a:srgbClr val="04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Titolo</a:t>
            </a:r>
          </a:p>
        </p:txBody>
      </p:sp>
      <p:sp>
        <p:nvSpPr>
          <p:cNvPr id="3" name="Corpo livello uno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png"/><Relationship Id="rId58" Type="http://schemas.openxmlformats.org/officeDocument/2006/relationships/image" Target="../media/image57.png"/><Relationship Id="rId59" Type="http://schemas.openxmlformats.org/officeDocument/2006/relationships/image" Target="../media/image58.png"/><Relationship Id="rId60" Type="http://schemas.openxmlformats.org/officeDocument/2006/relationships/image" Target="../media/image59.png"/><Relationship Id="rId61" Type="http://schemas.openxmlformats.org/officeDocument/2006/relationships/image" Target="../media/image60.png"/><Relationship Id="rId62" Type="http://schemas.openxmlformats.org/officeDocument/2006/relationships/image" Target="../media/image61.png"/><Relationship Id="rId63" Type="http://schemas.openxmlformats.org/officeDocument/2006/relationships/image" Target="../media/image62.png"/><Relationship Id="rId64" Type="http://schemas.openxmlformats.org/officeDocument/2006/relationships/image" Target="../media/image63.png"/><Relationship Id="rId65" Type="http://schemas.openxmlformats.org/officeDocument/2006/relationships/image" Target="../media/image64.png"/><Relationship Id="rId66" Type="http://schemas.openxmlformats.org/officeDocument/2006/relationships/image" Target="../media/image65.png"/><Relationship Id="rId67" Type="http://schemas.openxmlformats.org/officeDocument/2006/relationships/image" Target="../media/image66.png"/><Relationship Id="rId68" Type="http://schemas.openxmlformats.org/officeDocument/2006/relationships/image" Target="../media/image67.png"/><Relationship Id="rId69" Type="http://schemas.openxmlformats.org/officeDocument/2006/relationships/image" Target="../media/image68.png"/><Relationship Id="rId70" Type="http://schemas.openxmlformats.org/officeDocument/2006/relationships/image" Target="../media/image69.png"/><Relationship Id="rId71" Type="http://schemas.openxmlformats.org/officeDocument/2006/relationships/image" Target="../media/image70.png"/><Relationship Id="rId72" Type="http://schemas.openxmlformats.org/officeDocument/2006/relationships/image" Target="../media/image71.png"/><Relationship Id="rId73" Type="http://schemas.openxmlformats.org/officeDocument/2006/relationships/image" Target="../media/image72.png"/><Relationship Id="rId74" Type="http://schemas.openxmlformats.org/officeDocument/2006/relationships/image" Target="../media/image73.png"/><Relationship Id="rId75" Type="http://schemas.openxmlformats.org/officeDocument/2006/relationships/video" Target="../media/media1.mov"/><Relationship Id="rId76" Type="http://schemas.microsoft.com/office/2007/relationships/media" Target="../media/media1.mov"/><Relationship Id="rId77" Type="http://schemas.openxmlformats.org/officeDocument/2006/relationships/image" Target="../media/image74.png"/><Relationship Id="rId78" Type="http://schemas.openxmlformats.org/officeDocument/2006/relationships/image" Target="../media/image75.png"/><Relationship Id="rId79" Type="http://schemas.openxmlformats.org/officeDocument/2006/relationships/image" Target="../media/image76.png"/><Relationship Id="rId80" Type="http://schemas.openxmlformats.org/officeDocument/2006/relationships/image" Target="../media/image77.png"/><Relationship Id="rId81" Type="http://schemas.openxmlformats.org/officeDocument/2006/relationships/image" Target="../media/image78.png"/><Relationship Id="rId82" Type="http://schemas.openxmlformats.org/officeDocument/2006/relationships/image" Target="../media/image79.png"/><Relationship Id="rId83" Type="http://schemas.openxmlformats.org/officeDocument/2006/relationships/image" Target="../media/image80.png"/><Relationship Id="rId84" Type="http://schemas.openxmlformats.org/officeDocument/2006/relationships/image" Target="../media/image81.png"/><Relationship Id="rId85" Type="http://schemas.openxmlformats.org/officeDocument/2006/relationships/image" Target="../media/image82.png"/><Relationship Id="rId86" Type="http://schemas.openxmlformats.org/officeDocument/2006/relationships/image" Target="../media/image83.png"/><Relationship Id="rId87" Type="http://schemas.openxmlformats.org/officeDocument/2006/relationships/image" Target="../media/image84.png"/><Relationship Id="rId88" Type="http://schemas.openxmlformats.org/officeDocument/2006/relationships/image" Target="../media/image85.png"/><Relationship Id="rId89" Type="http://schemas.openxmlformats.org/officeDocument/2006/relationships/image" Target="../media/image86.png"/><Relationship Id="rId90" Type="http://schemas.openxmlformats.org/officeDocument/2006/relationships/image" Target="../media/image87.png"/><Relationship Id="rId91" Type="http://schemas.openxmlformats.org/officeDocument/2006/relationships/image" Target="../media/image88.png"/><Relationship Id="rId92" Type="http://schemas.openxmlformats.org/officeDocument/2006/relationships/image" Target="../media/image89.png"/><Relationship Id="rId93" Type="http://schemas.openxmlformats.org/officeDocument/2006/relationships/image" Target="../media/image90.png"/><Relationship Id="rId94" Type="http://schemas.openxmlformats.org/officeDocument/2006/relationships/image" Target="../media/image91.png"/><Relationship Id="rId95" Type="http://schemas.openxmlformats.org/officeDocument/2006/relationships/image" Target="../media/image92.png"/><Relationship Id="rId96" Type="http://schemas.openxmlformats.org/officeDocument/2006/relationships/image" Target="../media/image93.png"/><Relationship Id="rId97" Type="http://schemas.openxmlformats.org/officeDocument/2006/relationships/image" Target="../media/image94.png"/><Relationship Id="rId98" Type="http://schemas.openxmlformats.org/officeDocument/2006/relationships/image" Target="../media/image95.png"/><Relationship Id="rId99" Type="http://schemas.openxmlformats.org/officeDocument/2006/relationships/image" Target="../media/image96.png"/><Relationship Id="rId100" Type="http://schemas.openxmlformats.org/officeDocument/2006/relationships/image" Target="../media/image97.png"/><Relationship Id="rId101" Type="http://schemas.openxmlformats.org/officeDocument/2006/relationships/image" Target="../media/image98.png"/><Relationship Id="rId102" Type="http://schemas.openxmlformats.org/officeDocument/2006/relationships/image" Target="../media/image99.png"/><Relationship Id="rId103" Type="http://schemas.openxmlformats.org/officeDocument/2006/relationships/image" Target="../media/image100.png"/><Relationship Id="rId104" Type="http://schemas.openxmlformats.org/officeDocument/2006/relationships/image" Target="../media/image101.png"/><Relationship Id="rId105" Type="http://schemas.openxmlformats.org/officeDocument/2006/relationships/image" Target="../media/image102.png"/><Relationship Id="rId106" Type="http://schemas.openxmlformats.org/officeDocument/2006/relationships/image" Target="../media/image103.png"/><Relationship Id="rId107" Type="http://schemas.openxmlformats.org/officeDocument/2006/relationships/image" Target="../media/image104.png"/><Relationship Id="rId108" Type="http://schemas.openxmlformats.org/officeDocument/2006/relationships/image" Target="../media/image105.png"/><Relationship Id="rId109" Type="http://schemas.openxmlformats.org/officeDocument/2006/relationships/image" Target="../media/image106.png"/><Relationship Id="rId110" Type="http://schemas.openxmlformats.org/officeDocument/2006/relationships/image" Target="../media/image107.png"/><Relationship Id="rId111" Type="http://schemas.openxmlformats.org/officeDocument/2006/relationships/image" Target="../media/image108.png"/><Relationship Id="rId112" Type="http://schemas.openxmlformats.org/officeDocument/2006/relationships/image" Target="../media/image109.png"/><Relationship Id="rId113" Type="http://schemas.openxmlformats.org/officeDocument/2006/relationships/image" Target="../media/image110.png"/><Relationship Id="rId114" Type="http://schemas.openxmlformats.org/officeDocument/2006/relationships/image" Target="../media/image111.png"/><Relationship Id="rId115" Type="http://schemas.openxmlformats.org/officeDocument/2006/relationships/image" Target="../media/image112.png"/><Relationship Id="rId116" Type="http://schemas.openxmlformats.org/officeDocument/2006/relationships/image" Target="../media/image113.png"/><Relationship Id="rId117" Type="http://schemas.openxmlformats.org/officeDocument/2006/relationships/image" Target="../media/image114.png"/><Relationship Id="rId118" Type="http://schemas.openxmlformats.org/officeDocument/2006/relationships/image" Target="../media/image115.png"/><Relationship Id="rId119" Type="http://schemas.openxmlformats.org/officeDocument/2006/relationships/image" Target="../media/image116.png"/><Relationship Id="rId120" Type="http://schemas.openxmlformats.org/officeDocument/2006/relationships/image" Target="../media/image117.png"/><Relationship Id="rId121" Type="http://schemas.openxmlformats.org/officeDocument/2006/relationships/image" Target="../media/image118.png"/><Relationship Id="rId122" Type="http://schemas.openxmlformats.org/officeDocument/2006/relationships/image" Target="../media/image119.png"/><Relationship Id="rId123" Type="http://schemas.openxmlformats.org/officeDocument/2006/relationships/image" Target="../media/image120.png"/><Relationship Id="rId124" Type="http://schemas.openxmlformats.org/officeDocument/2006/relationships/image" Target="../media/image121.png"/><Relationship Id="rId125" Type="http://schemas.openxmlformats.org/officeDocument/2006/relationships/image" Target="../media/image122.png"/><Relationship Id="rId126" Type="http://schemas.openxmlformats.org/officeDocument/2006/relationships/image" Target="../media/image123.png"/><Relationship Id="rId127" Type="http://schemas.openxmlformats.org/officeDocument/2006/relationships/image" Target="../media/image124.png"/><Relationship Id="rId128" Type="http://schemas.openxmlformats.org/officeDocument/2006/relationships/image" Target="../media/image125.png"/><Relationship Id="rId129" Type="http://schemas.openxmlformats.org/officeDocument/2006/relationships/image" Target="../media/image126.png"/><Relationship Id="rId130" Type="http://schemas.openxmlformats.org/officeDocument/2006/relationships/image" Target="../media/image127.png"/><Relationship Id="rId131" Type="http://schemas.openxmlformats.org/officeDocument/2006/relationships/image" Target="../media/image128.png"/><Relationship Id="rId132" Type="http://schemas.openxmlformats.org/officeDocument/2006/relationships/image" Target="../media/image129.png"/><Relationship Id="rId133" Type="http://schemas.openxmlformats.org/officeDocument/2006/relationships/image" Target="../media/image130.png"/><Relationship Id="rId134" Type="http://schemas.openxmlformats.org/officeDocument/2006/relationships/image" Target="../media/image13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2.png"/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png"/><Relationship Id="rId6" Type="http://schemas.openxmlformats.org/officeDocument/2006/relationships/image" Target="../media/image136.png"/><Relationship Id="rId7" Type="http://schemas.openxmlformats.org/officeDocument/2006/relationships/image" Target="../media/image137.png"/><Relationship Id="rId8" Type="http://schemas.openxmlformats.org/officeDocument/2006/relationships/image" Target="../media/image138.png"/><Relationship Id="rId9" Type="http://schemas.openxmlformats.org/officeDocument/2006/relationships/image" Target="../media/image139.png"/><Relationship Id="rId10" Type="http://schemas.openxmlformats.org/officeDocument/2006/relationships/image" Target="../media/image140.png"/><Relationship Id="rId11" Type="http://schemas.openxmlformats.org/officeDocument/2006/relationships/image" Target="../media/image141.png"/><Relationship Id="rId12" Type="http://schemas.openxmlformats.org/officeDocument/2006/relationships/image" Target="../media/image142.png"/><Relationship Id="rId13" Type="http://schemas.openxmlformats.org/officeDocument/2006/relationships/image" Target="../media/image143.png"/><Relationship Id="rId14" Type="http://schemas.openxmlformats.org/officeDocument/2006/relationships/image" Target="../media/image144.png"/><Relationship Id="rId15" Type="http://schemas.openxmlformats.org/officeDocument/2006/relationships/image" Target="../media/image145.png"/><Relationship Id="rId16" Type="http://schemas.openxmlformats.org/officeDocument/2006/relationships/image" Target="../media/image146.png"/><Relationship Id="rId17" Type="http://schemas.openxmlformats.org/officeDocument/2006/relationships/image" Target="../media/image147.png"/><Relationship Id="rId18" Type="http://schemas.openxmlformats.org/officeDocument/2006/relationships/image" Target="../media/image148.png"/><Relationship Id="rId19" Type="http://schemas.openxmlformats.org/officeDocument/2006/relationships/image" Target="../media/image149.png"/><Relationship Id="rId20" Type="http://schemas.openxmlformats.org/officeDocument/2006/relationships/image" Target="../media/image150.png"/><Relationship Id="rId21" Type="http://schemas.openxmlformats.org/officeDocument/2006/relationships/image" Target="../media/image151.png"/><Relationship Id="rId22" Type="http://schemas.openxmlformats.org/officeDocument/2006/relationships/image" Target="../media/image152.png"/><Relationship Id="rId23" Type="http://schemas.openxmlformats.org/officeDocument/2006/relationships/image" Target="../media/image153.png"/><Relationship Id="rId24" Type="http://schemas.openxmlformats.org/officeDocument/2006/relationships/image" Target="../media/image154.png"/><Relationship Id="rId25" Type="http://schemas.openxmlformats.org/officeDocument/2006/relationships/image" Target="../media/image155.png"/><Relationship Id="rId26" Type="http://schemas.openxmlformats.org/officeDocument/2006/relationships/image" Target="../media/image156.png"/><Relationship Id="rId27" Type="http://schemas.openxmlformats.org/officeDocument/2006/relationships/image" Target="../media/image157.png"/><Relationship Id="rId28" Type="http://schemas.openxmlformats.org/officeDocument/2006/relationships/image" Target="../media/image158.png"/><Relationship Id="rId29" Type="http://schemas.openxmlformats.org/officeDocument/2006/relationships/image" Target="../media/image159.png"/><Relationship Id="rId30" Type="http://schemas.openxmlformats.org/officeDocument/2006/relationships/image" Target="../media/image160.png"/><Relationship Id="rId31" Type="http://schemas.openxmlformats.org/officeDocument/2006/relationships/image" Target="../media/image161.png"/><Relationship Id="rId32" Type="http://schemas.openxmlformats.org/officeDocument/2006/relationships/image" Target="../media/image162.png"/><Relationship Id="rId33" Type="http://schemas.openxmlformats.org/officeDocument/2006/relationships/image" Target="../media/image163.png"/><Relationship Id="rId34" Type="http://schemas.openxmlformats.org/officeDocument/2006/relationships/image" Target="../media/image164.png"/><Relationship Id="rId35" Type="http://schemas.openxmlformats.org/officeDocument/2006/relationships/image" Target="../media/image165.png"/><Relationship Id="rId36" Type="http://schemas.openxmlformats.org/officeDocument/2006/relationships/image" Target="../media/image166.png"/><Relationship Id="rId37" Type="http://schemas.openxmlformats.org/officeDocument/2006/relationships/image" Target="../media/image167.png"/><Relationship Id="rId38" Type="http://schemas.openxmlformats.org/officeDocument/2006/relationships/image" Target="../media/image168.png"/><Relationship Id="rId39" Type="http://schemas.openxmlformats.org/officeDocument/2006/relationships/image" Target="../media/image169.png"/><Relationship Id="rId40" Type="http://schemas.openxmlformats.org/officeDocument/2006/relationships/image" Target="../media/image170.png"/><Relationship Id="rId41" Type="http://schemas.openxmlformats.org/officeDocument/2006/relationships/image" Target="../media/image171.png"/><Relationship Id="rId42" Type="http://schemas.openxmlformats.org/officeDocument/2006/relationships/image" Target="../media/image172.png"/><Relationship Id="rId43" Type="http://schemas.openxmlformats.org/officeDocument/2006/relationships/image" Target="../media/image173.png"/><Relationship Id="rId44" Type="http://schemas.openxmlformats.org/officeDocument/2006/relationships/image" Target="../media/image174.png"/><Relationship Id="rId45" Type="http://schemas.openxmlformats.org/officeDocument/2006/relationships/image" Target="../media/image175.png"/><Relationship Id="rId46" Type="http://schemas.openxmlformats.org/officeDocument/2006/relationships/image" Target="../media/image176.png"/><Relationship Id="rId47" Type="http://schemas.openxmlformats.org/officeDocument/2006/relationships/image" Target="../media/image177.png"/><Relationship Id="rId48" Type="http://schemas.openxmlformats.org/officeDocument/2006/relationships/image" Target="../media/image178.png"/><Relationship Id="rId49" Type="http://schemas.openxmlformats.org/officeDocument/2006/relationships/image" Target="../media/image179.png"/><Relationship Id="rId50" Type="http://schemas.openxmlformats.org/officeDocument/2006/relationships/image" Target="../media/image180.png"/><Relationship Id="rId51" Type="http://schemas.openxmlformats.org/officeDocument/2006/relationships/image" Target="../media/image181.png"/><Relationship Id="rId52" Type="http://schemas.openxmlformats.org/officeDocument/2006/relationships/image" Target="../media/image182.png"/><Relationship Id="rId53" Type="http://schemas.openxmlformats.org/officeDocument/2006/relationships/image" Target="../media/image183.png"/><Relationship Id="rId54" Type="http://schemas.openxmlformats.org/officeDocument/2006/relationships/image" Target="../media/image184.png"/><Relationship Id="rId55" Type="http://schemas.openxmlformats.org/officeDocument/2006/relationships/image" Target="../media/image185.png"/><Relationship Id="rId56" Type="http://schemas.openxmlformats.org/officeDocument/2006/relationships/image" Target="../media/image186.png"/><Relationship Id="rId57" Type="http://schemas.openxmlformats.org/officeDocument/2006/relationships/image" Target="../media/image187.png"/><Relationship Id="rId58" Type="http://schemas.openxmlformats.org/officeDocument/2006/relationships/image" Target="../media/image188.png"/><Relationship Id="rId59" Type="http://schemas.openxmlformats.org/officeDocument/2006/relationships/image" Target="../media/image189.png"/><Relationship Id="rId60" Type="http://schemas.openxmlformats.org/officeDocument/2006/relationships/image" Target="../media/image190.png"/><Relationship Id="rId61" Type="http://schemas.openxmlformats.org/officeDocument/2006/relationships/image" Target="../media/image191.png"/><Relationship Id="rId62" Type="http://schemas.openxmlformats.org/officeDocument/2006/relationships/image" Target="../media/image192.png"/><Relationship Id="rId63" Type="http://schemas.openxmlformats.org/officeDocument/2006/relationships/image" Target="../media/image193.png"/><Relationship Id="rId64" Type="http://schemas.openxmlformats.org/officeDocument/2006/relationships/image" Target="../media/image194.png"/><Relationship Id="rId65" Type="http://schemas.openxmlformats.org/officeDocument/2006/relationships/image" Target="../media/image195.png"/><Relationship Id="rId66" Type="http://schemas.openxmlformats.org/officeDocument/2006/relationships/image" Target="../media/image196.png"/><Relationship Id="rId67" Type="http://schemas.openxmlformats.org/officeDocument/2006/relationships/image" Target="../media/image197.png"/><Relationship Id="rId68" Type="http://schemas.openxmlformats.org/officeDocument/2006/relationships/image" Target="../media/image198.png"/><Relationship Id="rId69" Type="http://schemas.openxmlformats.org/officeDocument/2006/relationships/image" Target="../media/image199.png"/><Relationship Id="rId70" Type="http://schemas.openxmlformats.org/officeDocument/2006/relationships/image" Target="../media/image200.png"/><Relationship Id="rId71" Type="http://schemas.openxmlformats.org/officeDocument/2006/relationships/image" Target="../media/image201.png"/><Relationship Id="rId72" Type="http://schemas.openxmlformats.org/officeDocument/2006/relationships/image" Target="../media/image202.png"/><Relationship Id="rId73" Type="http://schemas.openxmlformats.org/officeDocument/2006/relationships/image" Target="../media/image203.png"/><Relationship Id="rId74" Type="http://schemas.openxmlformats.org/officeDocument/2006/relationships/image" Target="../media/image204.png"/><Relationship Id="rId75" Type="http://schemas.openxmlformats.org/officeDocument/2006/relationships/image" Target="../media/image205.png"/><Relationship Id="rId76" Type="http://schemas.openxmlformats.org/officeDocument/2006/relationships/image" Target="../media/image206.png"/><Relationship Id="rId77" Type="http://schemas.openxmlformats.org/officeDocument/2006/relationships/image" Target="../media/image207.png"/><Relationship Id="rId78" Type="http://schemas.openxmlformats.org/officeDocument/2006/relationships/image" Target="../media/image208.png"/><Relationship Id="rId79" Type="http://schemas.openxmlformats.org/officeDocument/2006/relationships/image" Target="../media/image209.png"/><Relationship Id="rId80" Type="http://schemas.openxmlformats.org/officeDocument/2006/relationships/image" Target="../media/image210.png"/><Relationship Id="rId81" Type="http://schemas.openxmlformats.org/officeDocument/2006/relationships/image" Target="../media/image211.png"/><Relationship Id="rId82" Type="http://schemas.openxmlformats.org/officeDocument/2006/relationships/image" Target="../media/image212.png"/><Relationship Id="rId83" Type="http://schemas.openxmlformats.org/officeDocument/2006/relationships/image" Target="../media/image213.png"/><Relationship Id="rId84" Type="http://schemas.openxmlformats.org/officeDocument/2006/relationships/image" Target="../media/image214.png"/><Relationship Id="rId85" Type="http://schemas.openxmlformats.org/officeDocument/2006/relationships/image" Target="../media/image215.png"/><Relationship Id="rId86" Type="http://schemas.openxmlformats.org/officeDocument/2006/relationships/image" Target="../media/image216.png"/><Relationship Id="rId87" Type="http://schemas.openxmlformats.org/officeDocument/2006/relationships/image" Target="../media/image217.png"/><Relationship Id="rId88" Type="http://schemas.openxmlformats.org/officeDocument/2006/relationships/image" Target="../media/image218.png"/><Relationship Id="rId89" Type="http://schemas.openxmlformats.org/officeDocument/2006/relationships/image" Target="../media/image219.png"/><Relationship Id="rId90" Type="http://schemas.openxmlformats.org/officeDocument/2006/relationships/image" Target="../media/image220.png"/><Relationship Id="rId91" Type="http://schemas.openxmlformats.org/officeDocument/2006/relationships/image" Target="../media/image221.png"/><Relationship Id="rId92" Type="http://schemas.openxmlformats.org/officeDocument/2006/relationships/image" Target="../media/image222.png"/><Relationship Id="rId93" Type="http://schemas.openxmlformats.org/officeDocument/2006/relationships/image" Target="../media/image223.png"/><Relationship Id="rId94" Type="http://schemas.openxmlformats.org/officeDocument/2006/relationships/image" Target="../media/image224.png"/><Relationship Id="rId95" Type="http://schemas.openxmlformats.org/officeDocument/2006/relationships/image" Target="../media/image225.png"/><Relationship Id="rId96" Type="http://schemas.openxmlformats.org/officeDocument/2006/relationships/image" Target="../media/image226.png"/><Relationship Id="rId97" Type="http://schemas.openxmlformats.org/officeDocument/2006/relationships/image" Target="../media/image227.png"/><Relationship Id="rId98" Type="http://schemas.openxmlformats.org/officeDocument/2006/relationships/image" Target="../media/image228.png"/><Relationship Id="rId99" Type="http://schemas.openxmlformats.org/officeDocument/2006/relationships/image" Target="../media/image229.png"/><Relationship Id="rId100" Type="http://schemas.openxmlformats.org/officeDocument/2006/relationships/image" Target="../media/image230.png"/><Relationship Id="rId101" Type="http://schemas.openxmlformats.org/officeDocument/2006/relationships/image" Target="../media/image231.png"/><Relationship Id="rId102" Type="http://schemas.openxmlformats.org/officeDocument/2006/relationships/image" Target="../media/image232.png"/><Relationship Id="rId103" Type="http://schemas.openxmlformats.org/officeDocument/2006/relationships/image" Target="../media/image233.png"/><Relationship Id="rId104" Type="http://schemas.openxmlformats.org/officeDocument/2006/relationships/image" Target="../media/image234.png"/><Relationship Id="rId105" Type="http://schemas.openxmlformats.org/officeDocument/2006/relationships/image" Target="../media/image235.png"/><Relationship Id="rId106" Type="http://schemas.openxmlformats.org/officeDocument/2006/relationships/image" Target="../media/image236.png"/><Relationship Id="rId107" Type="http://schemas.openxmlformats.org/officeDocument/2006/relationships/image" Target="../media/image237.png"/><Relationship Id="rId108" Type="http://schemas.openxmlformats.org/officeDocument/2006/relationships/image" Target="../media/image238.png"/><Relationship Id="rId109" Type="http://schemas.openxmlformats.org/officeDocument/2006/relationships/image" Target="../media/image239.png"/><Relationship Id="rId110" Type="http://schemas.openxmlformats.org/officeDocument/2006/relationships/image" Target="../media/image240.png"/><Relationship Id="rId111" Type="http://schemas.openxmlformats.org/officeDocument/2006/relationships/image" Target="../media/image241.png"/><Relationship Id="rId112" Type="http://schemas.openxmlformats.org/officeDocument/2006/relationships/image" Target="../media/image242.png"/><Relationship Id="rId113" Type="http://schemas.openxmlformats.org/officeDocument/2006/relationships/image" Target="../media/image24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4.png"/><Relationship Id="rId3" Type="http://schemas.openxmlformats.org/officeDocument/2006/relationships/image" Target="../media/image245.png"/><Relationship Id="rId4" Type="http://schemas.openxmlformats.org/officeDocument/2006/relationships/image" Target="../media/image246.png"/><Relationship Id="rId5" Type="http://schemas.openxmlformats.org/officeDocument/2006/relationships/image" Target="../media/image247.png"/><Relationship Id="rId6" Type="http://schemas.openxmlformats.org/officeDocument/2006/relationships/image" Target="../media/image248.png"/><Relationship Id="rId7" Type="http://schemas.openxmlformats.org/officeDocument/2006/relationships/image" Target="../media/image249.png"/><Relationship Id="rId8" Type="http://schemas.openxmlformats.org/officeDocument/2006/relationships/image" Target="../media/image250.png"/><Relationship Id="rId9" Type="http://schemas.openxmlformats.org/officeDocument/2006/relationships/image" Target="../media/image251.png"/><Relationship Id="rId10" Type="http://schemas.openxmlformats.org/officeDocument/2006/relationships/image" Target="../media/image252.png"/><Relationship Id="rId11" Type="http://schemas.openxmlformats.org/officeDocument/2006/relationships/image" Target="../media/image253.png"/><Relationship Id="rId12" Type="http://schemas.openxmlformats.org/officeDocument/2006/relationships/image" Target="../media/image254.png"/><Relationship Id="rId13" Type="http://schemas.openxmlformats.org/officeDocument/2006/relationships/image" Target="../media/image255.png"/><Relationship Id="rId14" Type="http://schemas.openxmlformats.org/officeDocument/2006/relationships/image" Target="../media/image256.png"/><Relationship Id="rId15" Type="http://schemas.openxmlformats.org/officeDocument/2006/relationships/image" Target="../media/image257.png"/><Relationship Id="rId16" Type="http://schemas.openxmlformats.org/officeDocument/2006/relationships/image" Target="../media/image258.png"/><Relationship Id="rId17" Type="http://schemas.openxmlformats.org/officeDocument/2006/relationships/image" Target="../media/image259.png"/><Relationship Id="rId18" Type="http://schemas.openxmlformats.org/officeDocument/2006/relationships/image" Target="../media/image260.png"/><Relationship Id="rId19" Type="http://schemas.openxmlformats.org/officeDocument/2006/relationships/image" Target="../media/image261.png"/><Relationship Id="rId20" Type="http://schemas.openxmlformats.org/officeDocument/2006/relationships/image" Target="../media/image262.png"/><Relationship Id="rId21" Type="http://schemas.openxmlformats.org/officeDocument/2006/relationships/image" Target="../media/image84.png"/><Relationship Id="rId22" Type="http://schemas.openxmlformats.org/officeDocument/2006/relationships/image" Target="../media/image263.png"/><Relationship Id="rId23" Type="http://schemas.openxmlformats.org/officeDocument/2006/relationships/image" Target="../media/image264.png"/><Relationship Id="rId24" Type="http://schemas.openxmlformats.org/officeDocument/2006/relationships/image" Target="../media/image265.png"/><Relationship Id="rId25" Type="http://schemas.openxmlformats.org/officeDocument/2006/relationships/image" Target="../media/image266.png"/><Relationship Id="rId26" Type="http://schemas.openxmlformats.org/officeDocument/2006/relationships/image" Target="../media/image267.png"/><Relationship Id="rId27" Type="http://schemas.openxmlformats.org/officeDocument/2006/relationships/image" Target="../media/image268.png"/><Relationship Id="rId28" Type="http://schemas.openxmlformats.org/officeDocument/2006/relationships/image" Target="../media/image269.png"/><Relationship Id="rId29" Type="http://schemas.openxmlformats.org/officeDocument/2006/relationships/image" Target="../media/image270.png"/><Relationship Id="rId30" Type="http://schemas.openxmlformats.org/officeDocument/2006/relationships/image" Target="../media/image271.png"/><Relationship Id="rId31" Type="http://schemas.openxmlformats.org/officeDocument/2006/relationships/image" Target="../media/image272.png"/><Relationship Id="rId32" Type="http://schemas.openxmlformats.org/officeDocument/2006/relationships/image" Target="../media/image273.png"/><Relationship Id="rId33" Type="http://schemas.openxmlformats.org/officeDocument/2006/relationships/image" Target="../media/image274.png"/><Relationship Id="rId34" Type="http://schemas.openxmlformats.org/officeDocument/2006/relationships/image" Target="../media/image275.png"/><Relationship Id="rId35" Type="http://schemas.openxmlformats.org/officeDocument/2006/relationships/image" Target="../media/image276.png"/><Relationship Id="rId36" Type="http://schemas.openxmlformats.org/officeDocument/2006/relationships/image" Target="../media/image277.png"/><Relationship Id="rId37" Type="http://schemas.openxmlformats.org/officeDocument/2006/relationships/image" Target="../media/image278.png"/><Relationship Id="rId38" Type="http://schemas.openxmlformats.org/officeDocument/2006/relationships/image" Target="../media/image279.png"/><Relationship Id="rId39" Type="http://schemas.openxmlformats.org/officeDocument/2006/relationships/image" Target="../media/image280.png"/><Relationship Id="rId40" Type="http://schemas.openxmlformats.org/officeDocument/2006/relationships/image" Target="../media/image281.png"/><Relationship Id="rId41" Type="http://schemas.openxmlformats.org/officeDocument/2006/relationships/image" Target="../media/image144.png"/><Relationship Id="rId42" Type="http://schemas.openxmlformats.org/officeDocument/2006/relationships/image" Target="../media/image282.png"/><Relationship Id="rId43" Type="http://schemas.openxmlformats.org/officeDocument/2006/relationships/image" Target="../media/image283.png"/><Relationship Id="rId44" Type="http://schemas.openxmlformats.org/officeDocument/2006/relationships/image" Target="../media/image284.png"/><Relationship Id="rId45" Type="http://schemas.openxmlformats.org/officeDocument/2006/relationships/image" Target="../media/image285.png"/><Relationship Id="rId46" Type="http://schemas.openxmlformats.org/officeDocument/2006/relationships/image" Target="../media/image286.png"/><Relationship Id="rId47" Type="http://schemas.openxmlformats.org/officeDocument/2006/relationships/image" Target="../media/image287.png"/><Relationship Id="rId48" Type="http://schemas.openxmlformats.org/officeDocument/2006/relationships/image" Target="../media/image288.png"/><Relationship Id="rId49" Type="http://schemas.openxmlformats.org/officeDocument/2006/relationships/image" Target="../media/image289.png"/><Relationship Id="rId50" Type="http://schemas.openxmlformats.org/officeDocument/2006/relationships/image" Target="../media/image290.png"/><Relationship Id="rId51" Type="http://schemas.openxmlformats.org/officeDocument/2006/relationships/image" Target="../media/image291.png"/><Relationship Id="rId52" Type="http://schemas.openxmlformats.org/officeDocument/2006/relationships/image" Target="../media/image292.png"/><Relationship Id="rId53" Type="http://schemas.openxmlformats.org/officeDocument/2006/relationships/image" Target="../media/image293.png"/><Relationship Id="rId54" Type="http://schemas.openxmlformats.org/officeDocument/2006/relationships/image" Target="../media/image294.png"/><Relationship Id="rId55" Type="http://schemas.openxmlformats.org/officeDocument/2006/relationships/image" Target="../media/image295.png"/><Relationship Id="rId56" Type="http://schemas.openxmlformats.org/officeDocument/2006/relationships/image" Target="../media/image296.png"/><Relationship Id="rId57" Type="http://schemas.openxmlformats.org/officeDocument/2006/relationships/image" Target="../media/image297.png"/><Relationship Id="rId58" Type="http://schemas.openxmlformats.org/officeDocument/2006/relationships/image" Target="../media/image298.png"/><Relationship Id="rId59" Type="http://schemas.openxmlformats.org/officeDocument/2006/relationships/image" Target="../media/image299.png"/><Relationship Id="rId60" Type="http://schemas.openxmlformats.org/officeDocument/2006/relationships/image" Target="../media/image300.png"/><Relationship Id="rId61" Type="http://schemas.openxmlformats.org/officeDocument/2006/relationships/image" Target="../media/image301.png"/><Relationship Id="rId62" Type="http://schemas.openxmlformats.org/officeDocument/2006/relationships/image" Target="../media/image302.png"/><Relationship Id="rId63" Type="http://schemas.openxmlformats.org/officeDocument/2006/relationships/image" Target="../media/image303.png"/><Relationship Id="rId64" Type="http://schemas.openxmlformats.org/officeDocument/2006/relationships/image" Target="../media/image304.png"/><Relationship Id="rId65" Type="http://schemas.openxmlformats.org/officeDocument/2006/relationships/image" Target="../media/image305.png"/><Relationship Id="rId66" Type="http://schemas.openxmlformats.org/officeDocument/2006/relationships/image" Target="../media/image306.png"/><Relationship Id="rId67" Type="http://schemas.openxmlformats.org/officeDocument/2006/relationships/image" Target="../media/image307.png"/><Relationship Id="rId68" Type="http://schemas.openxmlformats.org/officeDocument/2006/relationships/image" Target="../media/image308.png"/><Relationship Id="rId69" Type="http://schemas.openxmlformats.org/officeDocument/2006/relationships/image" Target="../media/image309.png"/><Relationship Id="rId70" Type="http://schemas.openxmlformats.org/officeDocument/2006/relationships/image" Target="../media/image310.png"/><Relationship Id="rId71" Type="http://schemas.openxmlformats.org/officeDocument/2006/relationships/image" Target="../media/image2.jpeg"/><Relationship Id="rId72" Type="http://schemas.openxmlformats.org/officeDocument/2006/relationships/image" Target="../media/image311.png"/><Relationship Id="rId73" Type="http://schemas.openxmlformats.org/officeDocument/2006/relationships/image" Target="../media/image3.jpeg"/><Relationship Id="rId74" Type="http://schemas.openxmlformats.org/officeDocument/2006/relationships/image" Target="../media/image31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3.png"/><Relationship Id="rId3" Type="http://schemas.openxmlformats.org/officeDocument/2006/relationships/image" Target="../media/image314.png"/><Relationship Id="rId4" Type="http://schemas.openxmlformats.org/officeDocument/2006/relationships/image" Target="../media/image315.png"/><Relationship Id="rId5" Type="http://schemas.openxmlformats.org/officeDocument/2006/relationships/image" Target="../media/image316.png"/><Relationship Id="rId6" Type="http://schemas.openxmlformats.org/officeDocument/2006/relationships/image" Target="../media/image317.png"/><Relationship Id="rId7" Type="http://schemas.openxmlformats.org/officeDocument/2006/relationships/image" Target="../media/image318.png"/><Relationship Id="rId8" Type="http://schemas.openxmlformats.org/officeDocument/2006/relationships/image" Target="../media/image319.png"/><Relationship Id="rId9" Type="http://schemas.openxmlformats.org/officeDocument/2006/relationships/image" Target="../media/image320.png"/><Relationship Id="rId10" Type="http://schemas.openxmlformats.org/officeDocument/2006/relationships/image" Target="../media/image321.png"/><Relationship Id="rId11" Type="http://schemas.openxmlformats.org/officeDocument/2006/relationships/image" Target="../media/image322.png"/><Relationship Id="rId12" Type="http://schemas.openxmlformats.org/officeDocument/2006/relationships/image" Target="../media/image323.png"/><Relationship Id="rId13" Type="http://schemas.openxmlformats.org/officeDocument/2006/relationships/image" Target="../media/image324.png"/><Relationship Id="rId14" Type="http://schemas.openxmlformats.org/officeDocument/2006/relationships/image" Target="../media/image325.png"/><Relationship Id="rId15" Type="http://schemas.openxmlformats.org/officeDocument/2006/relationships/image" Target="../media/image326.png"/><Relationship Id="rId16" Type="http://schemas.openxmlformats.org/officeDocument/2006/relationships/image" Target="../media/image327.png"/><Relationship Id="rId17" Type="http://schemas.openxmlformats.org/officeDocument/2006/relationships/image" Target="../media/image328.png"/><Relationship Id="rId18" Type="http://schemas.openxmlformats.org/officeDocument/2006/relationships/image" Target="../media/image329.png"/><Relationship Id="rId19" Type="http://schemas.openxmlformats.org/officeDocument/2006/relationships/image" Target="../media/image330.png"/><Relationship Id="rId20" Type="http://schemas.openxmlformats.org/officeDocument/2006/relationships/image" Target="../media/image331.png"/><Relationship Id="rId21" Type="http://schemas.openxmlformats.org/officeDocument/2006/relationships/image" Target="../media/image332.png"/><Relationship Id="rId22" Type="http://schemas.openxmlformats.org/officeDocument/2006/relationships/image" Target="../media/image333.png"/><Relationship Id="rId23" Type="http://schemas.openxmlformats.org/officeDocument/2006/relationships/image" Target="../media/image334.png"/><Relationship Id="rId24" Type="http://schemas.openxmlformats.org/officeDocument/2006/relationships/image" Target="../media/image335.png"/><Relationship Id="rId25" Type="http://schemas.openxmlformats.org/officeDocument/2006/relationships/image" Target="../media/image336.png"/><Relationship Id="rId26" Type="http://schemas.openxmlformats.org/officeDocument/2006/relationships/image" Target="../media/image337.png"/><Relationship Id="rId27" Type="http://schemas.openxmlformats.org/officeDocument/2006/relationships/image" Target="../media/image338.png"/><Relationship Id="rId28" Type="http://schemas.openxmlformats.org/officeDocument/2006/relationships/image" Target="../media/image339.png"/><Relationship Id="rId29" Type="http://schemas.openxmlformats.org/officeDocument/2006/relationships/image" Target="../media/image340.png"/><Relationship Id="rId30" Type="http://schemas.openxmlformats.org/officeDocument/2006/relationships/image" Target="../media/image341.png"/><Relationship Id="rId31" Type="http://schemas.openxmlformats.org/officeDocument/2006/relationships/image" Target="../media/image342.png"/><Relationship Id="rId32" Type="http://schemas.openxmlformats.org/officeDocument/2006/relationships/image" Target="../media/image343.png"/><Relationship Id="rId33" Type="http://schemas.openxmlformats.org/officeDocument/2006/relationships/image" Target="../media/image344.png"/><Relationship Id="rId34" Type="http://schemas.openxmlformats.org/officeDocument/2006/relationships/image" Target="../media/image345.png"/><Relationship Id="rId35" Type="http://schemas.openxmlformats.org/officeDocument/2006/relationships/image" Target="../media/image346.png"/><Relationship Id="rId36" Type="http://schemas.openxmlformats.org/officeDocument/2006/relationships/image" Target="../media/image347.png"/><Relationship Id="rId37" Type="http://schemas.openxmlformats.org/officeDocument/2006/relationships/image" Target="../media/image348.png"/><Relationship Id="rId38" Type="http://schemas.openxmlformats.org/officeDocument/2006/relationships/image" Target="../media/image349.png"/><Relationship Id="rId39" Type="http://schemas.openxmlformats.org/officeDocument/2006/relationships/image" Target="../media/image350.png"/><Relationship Id="rId40" Type="http://schemas.openxmlformats.org/officeDocument/2006/relationships/image" Target="../media/image351.png"/><Relationship Id="rId41" Type="http://schemas.openxmlformats.org/officeDocument/2006/relationships/image" Target="../media/image352.png"/><Relationship Id="rId42" Type="http://schemas.openxmlformats.org/officeDocument/2006/relationships/image" Target="../media/image353.png"/><Relationship Id="rId43" Type="http://schemas.openxmlformats.org/officeDocument/2006/relationships/image" Target="../media/image354.png"/><Relationship Id="rId44" Type="http://schemas.openxmlformats.org/officeDocument/2006/relationships/image" Target="../media/image355.png"/><Relationship Id="rId45" Type="http://schemas.openxmlformats.org/officeDocument/2006/relationships/image" Target="../media/image356.png"/><Relationship Id="rId46" Type="http://schemas.openxmlformats.org/officeDocument/2006/relationships/image" Target="../media/image357.png"/><Relationship Id="rId47" Type="http://schemas.openxmlformats.org/officeDocument/2006/relationships/image" Target="../media/image358.png"/><Relationship Id="rId48" Type="http://schemas.openxmlformats.org/officeDocument/2006/relationships/image" Target="../media/image359.png"/><Relationship Id="rId49" Type="http://schemas.openxmlformats.org/officeDocument/2006/relationships/image" Target="../media/image360.png"/><Relationship Id="rId50" Type="http://schemas.openxmlformats.org/officeDocument/2006/relationships/image" Target="../media/image361.png"/><Relationship Id="rId51" Type="http://schemas.openxmlformats.org/officeDocument/2006/relationships/image" Target="../media/image362.png"/><Relationship Id="rId52" Type="http://schemas.openxmlformats.org/officeDocument/2006/relationships/image" Target="../media/image363.png"/><Relationship Id="rId53" Type="http://schemas.openxmlformats.org/officeDocument/2006/relationships/image" Target="../media/image364.png"/><Relationship Id="rId54" Type="http://schemas.openxmlformats.org/officeDocument/2006/relationships/image" Target="../media/image365.png"/><Relationship Id="rId55" Type="http://schemas.openxmlformats.org/officeDocument/2006/relationships/image" Target="../media/image366.png"/><Relationship Id="rId56" Type="http://schemas.openxmlformats.org/officeDocument/2006/relationships/image" Target="../media/image367.png"/><Relationship Id="rId57" Type="http://schemas.openxmlformats.org/officeDocument/2006/relationships/image" Target="../media/image368.png"/><Relationship Id="rId58" Type="http://schemas.openxmlformats.org/officeDocument/2006/relationships/image" Target="../media/image369.png"/><Relationship Id="rId59" Type="http://schemas.openxmlformats.org/officeDocument/2006/relationships/image" Target="../media/image370.png"/><Relationship Id="rId60" Type="http://schemas.openxmlformats.org/officeDocument/2006/relationships/image" Target="../media/image371.png"/><Relationship Id="rId61" Type="http://schemas.openxmlformats.org/officeDocument/2006/relationships/image" Target="../media/image372.png"/><Relationship Id="rId62" Type="http://schemas.openxmlformats.org/officeDocument/2006/relationships/image" Target="../media/image373.png"/><Relationship Id="rId63" Type="http://schemas.openxmlformats.org/officeDocument/2006/relationships/image" Target="../media/image374.png"/><Relationship Id="rId64" Type="http://schemas.openxmlformats.org/officeDocument/2006/relationships/image" Target="../media/image375.png"/><Relationship Id="rId65" Type="http://schemas.openxmlformats.org/officeDocument/2006/relationships/image" Target="../media/image376.png"/><Relationship Id="rId66" Type="http://schemas.openxmlformats.org/officeDocument/2006/relationships/image" Target="../media/image377.png"/><Relationship Id="rId67" Type="http://schemas.openxmlformats.org/officeDocument/2006/relationships/image" Target="../media/image378.png"/><Relationship Id="rId68" Type="http://schemas.openxmlformats.org/officeDocument/2006/relationships/image" Target="../media/image379.png"/><Relationship Id="rId69" Type="http://schemas.openxmlformats.org/officeDocument/2006/relationships/image" Target="../media/image380.png"/><Relationship Id="rId70" Type="http://schemas.openxmlformats.org/officeDocument/2006/relationships/image" Target="../media/image381.png"/><Relationship Id="rId71" Type="http://schemas.openxmlformats.org/officeDocument/2006/relationships/image" Target="../media/image382.png"/><Relationship Id="rId72" Type="http://schemas.openxmlformats.org/officeDocument/2006/relationships/image" Target="../media/image383.png"/><Relationship Id="rId73" Type="http://schemas.openxmlformats.org/officeDocument/2006/relationships/image" Target="../media/image384.png"/><Relationship Id="rId74" Type="http://schemas.openxmlformats.org/officeDocument/2006/relationships/image" Target="../media/image385.png"/><Relationship Id="rId75" Type="http://schemas.openxmlformats.org/officeDocument/2006/relationships/image" Target="../media/image386.png"/><Relationship Id="rId76" Type="http://schemas.openxmlformats.org/officeDocument/2006/relationships/image" Target="../media/image387.png"/><Relationship Id="rId77" Type="http://schemas.openxmlformats.org/officeDocument/2006/relationships/image" Target="../media/image388.png"/><Relationship Id="rId78" Type="http://schemas.openxmlformats.org/officeDocument/2006/relationships/image" Target="../media/image389.png"/><Relationship Id="rId79" Type="http://schemas.openxmlformats.org/officeDocument/2006/relationships/image" Target="../media/image390.png"/><Relationship Id="rId80" Type="http://schemas.openxmlformats.org/officeDocument/2006/relationships/image" Target="../media/image391.png"/><Relationship Id="rId81" Type="http://schemas.openxmlformats.org/officeDocument/2006/relationships/image" Target="../media/image392.png"/><Relationship Id="rId82" Type="http://schemas.openxmlformats.org/officeDocument/2006/relationships/image" Target="../media/image4.jpeg"/><Relationship Id="rId83" Type="http://schemas.openxmlformats.org/officeDocument/2006/relationships/image" Target="../media/image393.png"/><Relationship Id="rId84" Type="http://schemas.openxmlformats.org/officeDocument/2006/relationships/image" Target="../media/image5.jpeg"/><Relationship Id="rId85" Type="http://schemas.openxmlformats.org/officeDocument/2006/relationships/image" Target="../media/image394.png"/><Relationship Id="rId86" Type="http://schemas.openxmlformats.org/officeDocument/2006/relationships/image" Target="../media/image6.jpeg"/><Relationship Id="rId87" Type="http://schemas.openxmlformats.org/officeDocument/2006/relationships/image" Target="../media/image39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96.png"/><Relationship Id="rId3" Type="http://schemas.openxmlformats.org/officeDocument/2006/relationships/image" Target="../media/image397.png"/><Relationship Id="rId4" Type="http://schemas.openxmlformats.org/officeDocument/2006/relationships/image" Target="../media/image398.png"/><Relationship Id="rId5" Type="http://schemas.openxmlformats.org/officeDocument/2006/relationships/image" Target="../media/image399.png"/><Relationship Id="rId6" Type="http://schemas.openxmlformats.org/officeDocument/2006/relationships/image" Target="../media/image400.png"/><Relationship Id="rId7" Type="http://schemas.openxmlformats.org/officeDocument/2006/relationships/image" Target="../media/image401.png"/><Relationship Id="rId8" Type="http://schemas.openxmlformats.org/officeDocument/2006/relationships/image" Target="../media/image402.png"/><Relationship Id="rId9" Type="http://schemas.openxmlformats.org/officeDocument/2006/relationships/image" Target="../media/image84.png"/><Relationship Id="rId10" Type="http://schemas.openxmlformats.org/officeDocument/2006/relationships/image" Target="../media/image403.png"/><Relationship Id="rId11" Type="http://schemas.openxmlformats.org/officeDocument/2006/relationships/image" Target="../media/image404.png"/><Relationship Id="rId12" Type="http://schemas.openxmlformats.org/officeDocument/2006/relationships/image" Target="../media/image405.png"/><Relationship Id="rId13" Type="http://schemas.openxmlformats.org/officeDocument/2006/relationships/image" Target="../media/image406.png"/><Relationship Id="rId14" Type="http://schemas.openxmlformats.org/officeDocument/2006/relationships/image" Target="../media/image407.png"/><Relationship Id="rId15" Type="http://schemas.openxmlformats.org/officeDocument/2006/relationships/image" Target="../media/image408.png"/><Relationship Id="rId16" Type="http://schemas.openxmlformats.org/officeDocument/2006/relationships/image" Target="../media/image409.png"/><Relationship Id="rId17" Type="http://schemas.openxmlformats.org/officeDocument/2006/relationships/image" Target="../media/image410.png"/><Relationship Id="rId18" Type="http://schemas.openxmlformats.org/officeDocument/2006/relationships/image" Target="../media/image411.png"/><Relationship Id="rId19" Type="http://schemas.openxmlformats.org/officeDocument/2006/relationships/image" Target="../media/image412.png"/><Relationship Id="rId20" Type="http://schemas.openxmlformats.org/officeDocument/2006/relationships/image" Target="../media/image413.png"/><Relationship Id="rId21" Type="http://schemas.openxmlformats.org/officeDocument/2006/relationships/image" Target="../media/image414.png"/><Relationship Id="rId22" Type="http://schemas.openxmlformats.org/officeDocument/2006/relationships/image" Target="../media/image415.png"/><Relationship Id="rId23" Type="http://schemas.openxmlformats.org/officeDocument/2006/relationships/image" Target="../media/image416.png"/><Relationship Id="rId24" Type="http://schemas.openxmlformats.org/officeDocument/2006/relationships/image" Target="../media/image417.png"/><Relationship Id="rId25" Type="http://schemas.openxmlformats.org/officeDocument/2006/relationships/image" Target="../media/image418.png"/><Relationship Id="rId26" Type="http://schemas.openxmlformats.org/officeDocument/2006/relationships/image" Target="../media/image419.png"/><Relationship Id="rId27" Type="http://schemas.openxmlformats.org/officeDocument/2006/relationships/image" Target="../media/image420.png"/><Relationship Id="rId28" Type="http://schemas.openxmlformats.org/officeDocument/2006/relationships/image" Target="../media/image421.png"/><Relationship Id="rId29" Type="http://schemas.openxmlformats.org/officeDocument/2006/relationships/image" Target="../media/image422.png"/><Relationship Id="rId30" Type="http://schemas.openxmlformats.org/officeDocument/2006/relationships/image" Target="../media/image423.png"/><Relationship Id="rId31" Type="http://schemas.openxmlformats.org/officeDocument/2006/relationships/image" Target="../media/image424.png"/><Relationship Id="rId32" Type="http://schemas.openxmlformats.org/officeDocument/2006/relationships/image" Target="../media/image425.png"/><Relationship Id="rId33" Type="http://schemas.openxmlformats.org/officeDocument/2006/relationships/image" Target="../media/image426.png"/><Relationship Id="rId34" Type="http://schemas.openxmlformats.org/officeDocument/2006/relationships/image" Target="../media/image427.png"/><Relationship Id="rId35" Type="http://schemas.openxmlformats.org/officeDocument/2006/relationships/image" Target="../media/image428.png"/><Relationship Id="rId36" Type="http://schemas.openxmlformats.org/officeDocument/2006/relationships/image" Target="../media/image429.png"/><Relationship Id="rId37" Type="http://schemas.openxmlformats.org/officeDocument/2006/relationships/image" Target="../media/image430.png"/><Relationship Id="rId38" Type="http://schemas.openxmlformats.org/officeDocument/2006/relationships/image" Target="../media/image7.jpeg"/><Relationship Id="rId39" Type="http://schemas.openxmlformats.org/officeDocument/2006/relationships/image" Target="../media/image431.png"/><Relationship Id="rId40" Type="http://schemas.openxmlformats.org/officeDocument/2006/relationships/image" Target="../media/image1.gif"/><Relationship Id="rId41" Type="http://schemas.openxmlformats.org/officeDocument/2006/relationships/image" Target="../media/image432.png"/><Relationship Id="rId42" Type="http://schemas.openxmlformats.org/officeDocument/2006/relationships/image" Target="../media/image433.png"/><Relationship Id="rId43" Type="http://schemas.openxmlformats.org/officeDocument/2006/relationships/image" Target="../media/image434.png"/><Relationship Id="rId44" Type="http://schemas.openxmlformats.org/officeDocument/2006/relationships/image" Target="../media/image435.png"/><Relationship Id="rId45" Type="http://schemas.openxmlformats.org/officeDocument/2006/relationships/image" Target="../media/image436.png"/><Relationship Id="rId46" Type="http://schemas.openxmlformats.org/officeDocument/2006/relationships/image" Target="../media/image437.png"/><Relationship Id="rId47" Type="http://schemas.openxmlformats.org/officeDocument/2006/relationships/image" Target="../media/image438.png"/><Relationship Id="rId48" Type="http://schemas.openxmlformats.org/officeDocument/2006/relationships/image" Target="../media/image439.png"/><Relationship Id="rId49" Type="http://schemas.openxmlformats.org/officeDocument/2006/relationships/image" Target="../media/image440.png"/><Relationship Id="rId50" Type="http://schemas.openxmlformats.org/officeDocument/2006/relationships/image" Target="../media/image441.png"/><Relationship Id="rId51" Type="http://schemas.openxmlformats.org/officeDocument/2006/relationships/image" Target="../media/image442.png"/><Relationship Id="rId52" Type="http://schemas.openxmlformats.org/officeDocument/2006/relationships/image" Target="../media/image443.png"/><Relationship Id="rId53" Type="http://schemas.openxmlformats.org/officeDocument/2006/relationships/image" Target="../media/image444.png"/><Relationship Id="rId54" Type="http://schemas.openxmlformats.org/officeDocument/2006/relationships/image" Target="../media/image445.png"/><Relationship Id="rId55" Type="http://schemas.openxmlformats.org/officeDocument/2006/relationships/image" Target="../media/image446.png"/><Relationship Id="rId56" Type="http://schemas.openxmlformats.org/officeDocument/2006/relationships/image" Target="../media/image447.png"/><Relationship Id="rId57" Type="http://schemas.openxmlformats.org/officeDocument/2006/relationships/image" Target="../media/image448.png"/><Relationship Id="rId58" Type="http://schemas.openxmlformats.org/officeDocument/2006/relationships/image" Target="../media/image449.png"/><Relationship Id="rId59" Type="http://schemas.openxmlformats.org/officeDocument/2006/relationships/image" Target="../media/image450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96.png"/><Relationship Id="rId3" Type="http://schemas.openxmlformats.org/officeDocument/2006/relationships/image" Target="../media/image397.png"/><Relationship Id="rId4" Type="http://schemas.openxmlformats.org/officeDocument/2006/relationships/image" Target="../media/image398.png"/><Relationship Id="rId5" Type="http://schemas.openxmlformats.org/officeDocument/2006/relationships/image" Target="../media/image399.png"/><Relationship Id="rId6" Type="http://schemas.openxmlformats.org/officeDocument/2006/relationships/image" Target="../media/image400.png"/><Relationship Id="rId7" Type="http://schemas.openxmlformats.org/officeDocument/2006/relationships/image" Target="../media/image401.png"/><Relationship Id="rId8" Type="http://schemas.openxmlformats.org/officeDocument/2006/relationships/image" Target="../media/image402.png"/><Relationship Id="rId9" Type="http://schemas.openxmlformats.org/officeDocument/2006/relationships/image" Target="../media/image84.png"/><Relationship Id="rId10" Type="http://schemas.openxmlformats.org/officeDocument/2006/relationships/image" Target="../media/image403.png"/><Relationship Id="rId11" Type="http://schemas.openxmlformats.org/officeDocument/2006/relationships/image" Target="../media/image404.png"/><Relationship Id="rId12" Type="http://schemas.openxmlformats.org/officeDocument/2006/relationships/image" Target="../media/image405.png"/><Relationship Id="rId13" Type="http://schemas.openxmlformats.org/officeDocument/2006/relationships/image" Target="../media/image406.png"/><Relationship Id="rId14" Type="http://schemas.openxmlformats.org/officeDocument/2006/relationships/image" Target="../media/image407.png"/><Relationship Id="rId15" Type="http://schemas.openxmlformats.org/officeDocument/2006/relationships/image" Target="../media/image408.png"/><Relationship Id="rId16" Type="http://schemas.openxmlformats.org/officeDocument/2006/relationships/image" Target="../media/image409.png"/><Relationship Id="rId17" Type="http://schemas.openxmlformats.org/officeDocument/2006/relationships/image" Target="../media/image410.png"/><Relationship Id="rId18" Type="http://schemas.openxmlformats.org/officeDocument/2006/relationships/image" Target="../media/image411.png"/><Relationship Id="rId19" Type="http://schemas.openxmlformats.org/officeDocument/2006/relationships/image" Target="../media/image412.png"/><Relationship Id="rId20" Type="http://schemas.openxmlformats.org/officeDocument/2006/relationships/image" Target="../media/image413.png"/><Relationship Id="rId21" Type="http://schemas.openxmlformats.org/officeDocument/2006/relationships/image" Target="../media/image414.png"/><Relationship Id="rId22" Type="http://schemas.openxmlformats.org/officeDocument/2006/relationships/image" Target="../media/image415.png"/><Relationship Id="rId23" Type="http://schemas.openxmlformats.org/officeDocument/2006/relationships/image" Target="../media/image416.png"/><Relationship Id="rId24" Type="http://schemas.openxmlformats.org/officeDocument/2006/relationships/image" Target="../media/image417.png"/><Relationship Id="rId25" Type="http://schemas.openxmlformats.org/officeDocument/2006/relationships/image" Target="../media/image418.png"/><Relationship Id="rId26" Type="http://schemas.openxmlformats.org/officeDocument/2006/relationships/image" Target="../media/image419.png"/><Relationship Id="rId27" Type="http://schemas.openxmlformats.org/officeDocument/2006/relationships/image" Target="../media/image420.png"/><Relationship Id="rId28" Type="http://schemas.openxmlformats.org/officeDocument/2006/relationships/image" Target="../media/image421.png"/><Relationship Id="rId29" Type="http://schemas.openxmlformats.org/officeDocument/2006/relationships/image" Target="../media/image422.png"/><Relationship Id="rId30" Type="http://schemas.openxmlformats.org/officeDocument/2006/relationships/image" Target="../media/image423.png"/><Relationship Id="rId31" Type="http://schemas.openxmlformats.org/officeDocument/2006/relationships/image" Target="../media/image424.png"/><Relationship Id="rId32" Type="http://schemas.openxmlformats.org/officeDocument/2006/relationships/image" Target="../media/image425.png"/><Relationship Id="rId33" Type="http://schemas.openxmlformats.org/officeDocument/2006/relationships/image" Target="../media/image426.png"/><Relationship Id="rId34" Type="http://schemas.openxmlformats.org/officeDocument/2006/relationships/image" Target="../media/image427.png"/><Relationship Id="rId35" Type="http://schemas.openxmlformats.org/officeDocument/2006/relationships/image" Target="../media/image428.png"/><Relationship Id="rId36" Type="http://schemas.openxmlformats.org/officeDocument/2006/relationships/image" Target="../media/image429.png"/><Relationship Id="rId37" Type="http://schemas.openxmlformats.org/officeDocument/2006/relationships/image" Target="../media/image430.png"/><Relationship Id="rId38" Type="http://schemas.openxmlformats.org/officeDocument/2006/relationships/image" Target="../media/image7.jpeg"/><Relationship Id="rId39" Type="http://schemas.openxmlformats.org/officeDocument/2006/relationships/image" Target="../media/image431.png"/><Relationship Id="rId40" Type="http://schemas.openxmlformats.org/officeDocument/2006/relationships/image" Target="../media/image1.gif"/><Relationship Id="rId41" Type="http://schemas.openxmlformats.org/officeDocument/2006/relationships/image" Target="../media/image432.png"/><Relationship Id="rId42" Type="http://schemas.openxmlformats.org/officeDocument/2006/relationships/image" Target="../media/image433.png"/><Relationship Id="rId43" Type="http://schemas.openxmlformats.org/officeDocument/2006/relationships/image" Target="../media/image434.png"/><Relationship Id="rId44" Type="http://schemas.openxmlformats.org/officeDocument/2006/relationships/image" Target="../media/image435.png"/><Relationship Id="rId45" Type="http://schemas.openxmlformats.org/officeDocument/2006/relationships/image" Target="../media/image436.png"/><Relationship Id="rId46" Type="http://schemas.openxmlformats.org/officeDocument/2006/relationships/image" Target="../media/image437.png"/><Relationship Id="rId47" Type="http://schemas.openxmlformats.org/officeDocument/2006/relationships/image" Target="../media/image438.png"/><Relationship Id="rId48" Type="http://schemas.openxmlformats.org/officeDocument/2006/relationships/image" Target="../media/image439.png"/><Relationship Id="rId49" Type="http://schemas.openxmlformats.org/officeDocument/2006/relationships/image" Target="../media/image440.png"/><Relationship Id="rId50" Type="http://schemas.openxmlformats.org/officeDocument/2006/relationships/image" Target="../media/image441.png"/><Relationship Id="rId51" Type="http://schemas.openxmlformats.org/officeDocument/2006/relationships/image" Target="../media/image442.png"/><Relationship Id="rId52" Type="http://schemas.openxmlformats.org/officeDocument/2006/relationships/image" Target="../media/image443.png"/><Relationship Id="rId53" Type="http://schemas.openxmlformats.org/officeDocument/2006/relationships/image" Target="../media/image444.png"/><Relationship Id="rId54" Type="http://schemas.openxmlformats.org/officeDocument/2006/relationships/image" Target="../media/image445.png"/><Relationship Id="rId55" Type="http://schemas.openxmlformats.org/officeDocument/2006/relationships/image" Target="../media/image446.png"/><Relationship Id="rId56" Type="http://schemas.openxmlformats.org/officeDocument/2006/relationships/image" Target="../media/image447.png"/><Relationship Id="rId57" Type="http://schemas.openxmlformats.org/officeDocument/2006/relationships/image" Target="../media/image448.png"/><Relationship Id="rId58" Type="http://schemas.openxmlformats.org/officeDocument/2006/relationships/image" Target="../media/image449.png"/><Relationship Id="rId59" Type="http://schemas.openxmlformats.org/officeDocument/2006/relationships/image" Target="../media/image450.png"/><Relationship Id="rId60" Type="http://schemas.openxmlformats.org/officeDocument/2006/relationships/image" Target="../media/image8.jpeg"/><Relationship Id="rId61" Type="http://schemas.openxmlformats.org/officeDocument/2006/relationships/image" Target="../media/image451.png"/><Relationship Id="rId62" Type="http://schemas.openxmlformats.org/officeDocument/2006/relationships/image" Target="../media/image452.png"/><Relationship Id="rId63" Type="http://schemas.openxmlformats.org/officeDocument/2006/relationships/image" Target="../media/image45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96.png"/><Relationship Id="rId3" Type="http://schemas.openxmlformats.org/officeDocument/2006/relationships/image" Target="../media/image397.png"/><Relationship Id="rId4" Type="http://schemas.openxmlformats.org/officeDocument/2006/relationships/image" Target="../media/image398.png"/><Relationship Id="rId5" Type="http://schemas.openxmlformats.org/officeDocument/2006/relationships/image" Target="../media/image399.png"/><Relationship Id="rId6" Type="http://schemas.openxmlformats.org/officeDocument/2006/relationships/image" Target="../media/image400.png"/><Relationship Id="rId7" Type="http://schemas.openxmlformats.org/officeDocument/2006/relationships/image" Target="../media/image401.png"/><Relationship Id="rId8" Type="http://schemas.openxmlformats.org/officeDocument/2006/relationships/image" Target="../media/image402.png"/><Relationship Id="rId9" Type="http://schemas.openxmlformats.org/officeDocument/2006/relationships/image" Target="../media/image84.png"/><Relationship Id="rId10" Type="http://schemas.openxmlformats.org/officeDocument/2006/relationships/image" Target="../media/image403.png"/><Relationship Id="rId11" Type="http://schemas.openxmlformats.org/officeDocument/2006/relationships/image" Target="../media/image404.png"/><Relationship Id="rId12" Type="http://schemas.openxmlformats.org/officeDocument/2006/relationships/image" Target="../media/image405.png"/><Relationship Id="rId13" Type="http://schemas.openxmlformats.org/officeDocument/2006/relationships/image" Target="../media/image406.png"/><Relationship Id="rId14" Type="http://schemas.openxmlformats.org/officeDocument/2006/relationships/image" Target="../media/image407.png"/><Relationship Id="rId15" Type="http://schemas.openxmlformats.org/officeDocument/2006/relationships/image" Target="../media/image408.png"/><Relationship Id="rId16" Type="http://schemas.openxmlformats.org/officeDocument/2006/relationships/image" Target="../media/image409.png"/><Relationship Id="rId17" Type="http://schemas.openxmlformats.org/officeDocument/2006/relationships/image" Target="../media/image410.png"/><Relationship Id="rId18" Type="http://schemas.openxmlformats.org/officeDocument/2006/relationships/image" Target="../media/image411.png"/><Relationship Id="rId19" Type="http://schemas.openxmlformats.org/officeDocument/2006/relationships/image" Target="../media/image412.png"/><Relationship Id="rId20" Type="http://schemas.openxmlformats.org/officeDocument/2006/relationships/image" Target="../media/image413.png"/><Relationship Id="rId21" Type="http://schemas.openxmlformats.org/officeDocument/2006/relationships/image" Target="../media/image414.png"/><Relationship Id="rId22" Type="http://schemas.openxmlformats.org/officeDocument/2006/relationships/image" Target="../media/image415.png"/><Relationship Id="rId23" Type="http://schemas.openxmlformats.org/officeDocument/2006/relationships/image" Target="../media/image416.png"/><Relationship Id="rId24" Type="http://schemas.openxmlformats.org/officeDocument/2006/relationships/image" Target="../media/image417.png"/><Relationship Id="rId25" Type="http://schemas.openxmlformats.org/officeDocument/2006/relationships/image" Target="../media/image418.png"/><Relationship Id="rId26" Type="http://schemas.openxmlformats.org/officeDocument/2006/relationships/image" Target="../media/image419.png"/><Relationship Id="rId27" Type="http://schemas.openxmlformats.org/officeDocument/2006/relationships/image" Target="../media/image420.png"/><Relationship Id="rId28" Type="http://schemas.openxmlformats.org/officeDocument/2006/relationships/image" Target="../media/image421.png"/><Relationship Id="rId29" Type="http://schemas.openxmlformats.org/officeDocument/2006/relationships/image" Target="../media/image422.png"/><Relationship Id="rId30" Type="http://schemas.openxmlformats.org/officeDocument/2006/relationships/image" Target="../media/image423.png"/><Relationship Id="rId31" Type="http://schemas.openxmlformats.org/officeDocument/2006/relationships/image" Target="../media/image424.png"/><Relationship Id="rId32" Type="http://schemas.openxmlformats.org/officeDocument/2006/relationships/image" Target="../media/image425.png"/><Relationship Id="rId33" Type="http://schemas.openxmlformats.org/officeDocument/2006/relationships/image" Target="../media/image426.png"/><Relationship Id="rId34" Type="http://schemas.openxmlformats.org/officeDocument/2006/relationships/image" Target="../media/image427.png"/><Relationship Id="rId35" Type="http://schemas.openxmlformats.org/officeDocument/2006/relationships/image" Target="../media/image428.png"/><Relationship Id="rId36" Type="http://schemas.openxmlformats.org/officeDocument/2006/relationships/image" Target="../media/image429.png"/><Relationship Id="rId37" Type="http://schemas.openxmlformats.org/officeDocument/2006/relationships/image" Target="../media/image430.png"/><Relationship Id="rId38" Type="http://schemas.openxmlformats.org/officeDocument/2006/relationships/image" Target="../media/image7.jpeg"/><Relationship Id="rId39" Type="http://schemas.openxmlformats.org/officeDocument/2006/relationships/image" Target="../media/image431.png"/><Relationship Id="rId40" Type="http://schemas.openxmlformats.org/officeDocument/2006/relationships/image" Target="../media/image1.gif"/><Relationship Id="rId41" Type="http://schemas.openxmlformats.org/officeDocument/2006/relationships/image" Target="../media/image432.png"/><Relationship Id="rId42" Type="http://schemas.openxmlformats.org/officeDocument/2006/relationships/image" Target="../media/image8.jpeg"/><Relationship Id="rId43" Type="http://schemas.openxmlformats.org/officeDocument/2006/relationships/image" Target="../media/image451.png"/><Relationship Id="rId44" Type="http://schemas.openxmlformats.org/officeDocument/2006/relationships/image" Target="../media/image433.png"/><Relationship Id="rId45" Type="http://schemas.openxmlformats.org/officeDocument/2006/relationships/image" Target="../media/image434.png"/><Relationship Id="rId46" Type="http://schemas.openxmlformats.org/officeDocument/2006/relationships/image" Target="../media/image435.png"/><Relationship Id="rId47" Type="http://schemas.openxmlformats.org/officeDocument/2006/relationships/image" Target="../media/image436.png"/><Relationship Id="rId48" Type="http://schemas.openxmlformats.org/officeDocument/2006/relationships/image" Target="../media/image437.png"/><Relationship Id="rId49" Type="http://schemas.openxmlformats.org/officeDocument/2006/relationships/image" Target="../media/image438.png"/><Relationship Id="rId50" Type="http://schemas.openxmlformats.org/officeDocument/2006/relationships/image" Target="../media/image439.png"/><Relationship Id="rId51" Type="http://schemas.openxmlformats.org/officeDocument/2006/relationships/image" Target="../media/image440.png"/><Relationship Id="rId52" Type="http://schemas.openxmlformats.org/officeDocument/2006/relationships/image" Target="../media/image441.png"/><Relationship Id="rId53" Type="http://schemas.openxmlformats.org/officeDocument/2006/relationships/image" Target="../media/image442.png"/><Relationship Id="rId54" Type="http://schemas.openxmlformats.org/officeDocument/2006/relationships/image" Target="../media/image443.png"/><Relationship Id="rId55" Type="http://schemas.openxmlformats.org/officeDocument/2006/relationships/image" Target="../media/image444.png"/><Relationship Id="rId56" Type="http://schemas.openxmlformats.org/officeDocument/2006/relationships/image" Target="../media/image445.png"/><Relationship Id="rId57" Type="http://schemas.openxmlformats.org/officeDocument/2006/relationships/image" Target="../media/image446.png"/><Relationship Id="rId58" Type="http://schemas.openxmlformats.org/officeDocument/2006/relationships/image" Target="../media/image447.png"/><Relationship Id="rId59" Type="http://schemas.openxmlformats.org/officeDocument/2006/relationships/image" Target="../media/image448.png"/><Relationship Id="rId60" Type="http://schemas.openxmlformats.org/officeDocument/2006/relationships/image" Target="../media/image449.png"/><Relationship Id="rId61" Type="http://schemas.openxmlformats.org/officeDocument/2006/relationships/image" Target="../media/image450.png"/><Relationship Id="rId62" Type="http://schemas.openxmlformats.org/officeDocument/2006/relationships/image" Target="../media/image454.png"/><Relationship Id="rId63" Type="http://schemas.openxmlformats.org/officeDocument/2006/relationships/image" Target="../media/image455.png"/><Relationship Id="rId64" Type="http://schemas.openxmlformats.org/officeDocument/2006/relationships/image" Target="../media/image456.png"/><Relationship Id="rId65" Type="http://schemas.openxmlformats.org/officeDocument/2006/relationships/image" Target="../media/image457.png"/><Relationship Id="rId66" Type="http://schemas.openxmlformats.org/officeDocument/2006/relationships/image" Target="../media/image458.png"/><Relationship Id="rId67" Type="http://schemas.openxmlformats.org/officeDocument/2006/relationships/image" Target="../media/image459.png"/><Relationship Id="rId68" Type="http://schemas.openxmlformats.org/officeDocument/2006/relationships/image" Target="../media/image460.png"/><Relationship Id="rId69" Type="http://schemas.openxmlformats.org/officeDocument/2006/relationships/image" Target="../media/image461.png"/><Relationship Id="rId70" Type="http://schemas.openxmlformats.org/officeDocument/2006/relationships/image" Target="../media/image462.png"/><Relationship Id="rId71" Type="http://schemas.openxmlformats.org/officeDocument/2006/relationships/image" Target="../media/image463.png"/><Relationship Id="rId72" Type="http://schemas.openxmlformats.org/officeDocument/2006/relationships/image" Target="../media/image464.png"/><Relationship Id="rId73" Type="http://schemas.openxmlformats.org/officeDocument/2006/relationships/image" Target="../media/image465.png"/><Relationship Id="rId74" Type="http://schemas.openxmlformats.org/officeDocument/2006/relationships/image" Target="../media/image466.png"/><Relationship Id="rId75" Type="http://schemas.openxmlformats.org/officeDocument/2006/relationships/image" Target="../media/image467.png"/><Relationship Id="rId76" Type="http://schemas.openxmlformats.org/officeDocument/2006/relationships/image" Target="../media/image468.png"/><Relationship Id="rId77" Type="http://schemas.openxmlformats.org/officeDocument/2006/relationships/image" Target="../media/image469.png"/><Relationship Id="rId78" Type="http://schemas.openxmlformats.org/officeDocument/2006/relationships/image" Target="../media/image470.png"/><Relationship Id="rId79" Type="http://schemas.openxmlformats.org/officeDocument/2006/relationships/image" Target="../media/image471.png"/><Relationship Id="rId80" Type="http://schemas.openxmlformats.org/officeDocument/2006/relationships/image" Target="../media/image472.png"/><Relationship Id="rId81" Type="http://schemas.openxmlformats.org/officeDocument/2006/relationships/image" Target="../media/image473.png"/><Relationship Id="rId82" Type="http://schemas.openxmlformats.org/officeDocument/2006/relationships/image" Target="../media/image474.png"/><Relationship Id="rId83" Type="http://schemas.openxmlformats.org/officeDocument/2006/relationships/image" Target="../media/image475.png"/><Relationship Id="rId84" Type="http://schemas.openxmlformats.org/officeDocument/2006/relationships/image" Target="../media/image476.png"/><Relationship Id="rId85" Type="http://schemas.openxmlformats.org/officeDocument/2006/relationships/image" Target="../media/image477.png"/><Relationship Id="rId86" Type="http://schemas.openxmlformats.org/officeDocument/2006/relationships/image" Target="../media/image478.png"/><Relationship Id="rId87" Type="http://schemas.openxmlformats.org/officeDocument/2006/relationships/image" Target="../media/image479.png"/><Relationship Id="rId88" Type="http://schemas.openxmlformats.org/officeDocument/2006/relationships/image" Target="../media/image480.png"/><Relationship Id="rId89" Type="http://schemas.openxmlformats.org/officeDocument/2006/relationships/image" Target="../media/image481.png"/><Relationship Id="rId90" Type="http://schemas.openxmlformats.org/officeDocument/2006/relationships/image" Target="../media/image482.png"/><Relationship Id="rId91" Type="http://schemas.openxmlformats.org/officeDocument/2006/relationships/image" Target="../media/image483.png"/><Relationship Id="rId92" Type="http://schemas.openxmlformats.org/officeDocument/2006/relationships/image" Target="../media/image484.png"/><Relationship Id="rId93" Type="http://schemas.openxmlformats.org/officeDocument/2006/relationships/image" Target="../media/image485.png"/><Relationship Id="rId94" Type="http://schemas.openxmlformats.org/officeDocument/2006/relationships/image" Target="../media/image486.png"/><Relationship Id="rId95" Type="http://schemas.openxmlformats.org/officeDocument/2006/relationships/image" Target="../media/image226.png"/><Relationship Id="rId96" Type="http://schemas.openxmlformats.org/officeDocument/2006/relationships/image" Target="../media/image487.png"/><Relationship Id="rId97" Type="http://schemas.openxmlformats.org/officeDocument/2006/relationships/image" Target="../media/image488.png"/><Relationship Id="rId98" Type="http://schemas.openxmlformats.org/officeDocument/2006/relationships/image" Target="../media/image489.png"/><Relationship Id="rId99" Type="http://schemas.openxmlformats.org/officeDocument/2006/relationships/image" Target="../media/image490.png"/><Relationship Id="rId100" Type="http://schemas.openxmlformats.org/officeDocument/2006/relationships/image" Target="../media/image491.png"/><Relationship Id="rId101" Type="http://schemas.openxmlformats.org/officeDocument/2006/relationships/image" Target="../media/image492.png"/><Relationship Id="rId102" Type="http://schemas.openxmlformats.org/officeDocument/2006/relationships/image" Target="../media/image493.png"/><Relationship Id="rId103" Type="http://schemas.openxmlformats.org/officeDocument/2006/relationships/image" Target="../media/image494.png"/><Relationship Id="rId104" Type="http://schemas.openxmlformats.org/officeDocument/2006/relationships/image" Target="../media/image495.png"/><Relationship Id="rId105" Type="http://schemas.openxmlformats.org/officeDocument/2006/relationships/image" Target="../media/image496.png"/><Relationship Id="rId106" Type="http://schemas.openxmlformats.org/officeDocument/2006/relationships/image" Target="../media/image497.png"/><Relationship Id="rId107" Type="http://schemas.openxmlformats.org/officeDocument/2006/relationships/image" Target="../media/image498.png"/><Relationship Id="rId108" Type="http://schemas.openxmlformats.org/officeDocument/2006/relationships/image" Target="../media/image499.png"/><Relationship Id="rId109" Type="http://schemas.openxmlformats.org/officeDocument/2006/relationships/image" Target="../media/image500.png"/><Relationship Id="rId110" Type="http://schemas.openxmlformats.org/officeDocument/2006/relationships/image" Target="../media/image501.png"/><Relationship Id="rId111" Type="http://schemas.openxmlformats.org/officeDocument/2006/relationships/image" Target="../media/image502.png"/><Relationship Id="rId112" Type="http://schemas.openxmlformats.org/officeDocument/2006/relationships/image" Target="../media/image503.png"/><Relationship Id="rId113" Type="http://schemas.openxmlformats.org/officeDocument/2006/relationships/image" Target="../media/image504.png"/><Relationship Id="rId114" Type="http://schemas.openxmlformats.org/officeDocument/2006/relationships/image" Target="../media/image505.png"/><Relationship Id="rId115" Type="http://schemas.openxmlformats.org/officeDocument/2006/relationships/image" Target="../media/image506.png"/><Relationship Id="rId116" Type="http://schemas.openxmlformats.org/officeDocument/2006/relationships/image" Target="../media/image507.png"/><Relationship Id="rId117" Type="http://schemas.openxmlformats.org/officeDocument/2006/relationships/image" Target="../media/image508.png"/><Relationship Id="rId118" Type="http://schemas.openxmlformats.org/officeDocument/2006/relationships/image" Target="../media/image50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96.png"/><Relationship Id="rId3" Type="http://schemas.openxmlformats.org/officeDocument/2006/relationships/image" Target="../media/image397.png"/><Relationship Id="rId4" Type="http://schemas.openxmlformats.org/officeDocument/2006/relationships/image" Target="../media/image398.png"/><Relationship Id="rId5" Type="http://schemas.openxmlformats.org/officeDocument/2006/relationships/image" Target="../media/image399.png"/><Relationship Id="rId6" Type="http://schemas.openxmlformats.org/officeDocument/2006/relationships/image" Target="../media/image400.png"/><Relationship Id="rId7" Type="http://schemas.openxmlformats.org/officeDocument/2006/relationships/image" Target="../media/image401.png"/><Relationship Id="rId8" Type="http://schemas.openxmlformats.org/officeDocument/2006/relationships/image" Target="../media/image402.png"/><Relationship Id="rId9" Type="http://schemas.openxmlformats.org/officeDocument/2006/relationships/image" Target="../media/image84.png"/><Relationship Id="rId10" Type="http://schemas.openxmlformats.org/officeDocument/2006/relationships/image" Target="../media/image403.png"/><Relationship Id="rId11" Type="http://schemas.openxmlformats.org/officeDocument/2006/relationships/image" Target="../media/image404.png"/><Relationship Id="rId12" Type="http://schemas.openxmlformats.org/officeDocument/2006/relationships/image" Target="../media/image405.png"/><Relationship Id="rId13" Type="http://schemas.openxmlformats.org/officeDocument/2006/relationships/image" Target="../media/image406.png"/><Relationship Id="rId14" Type="http://schemas.openxmlformats.org/officeDocument/2006/relationships/image" Target="../media/image407.png"/><Relationship Id="rId15" Type="http://schemas.openxmlformats.org/officeDocument/2006/relationships/image" Target="../media/image408.png"/><Relationship Id="rId16" Type="http://schemas.openxmlformats.org/officeDocument/2006/relationships/image" Target="../media/image409.png"/><Relationship Id="rId17" Type="http://schemas.openxmlformats.org/officeDocument/2006/relationships/image" Target="../media/image410.png"/><Relationship Id="rId18" Type="http://schemas.openxmlformats.org/officeDocument/2006/relationships/image" Target="../media/image411.png"/><Relationship Id="rId19" Type="http://schemas.openxmlformats.org/officeDocument/2006/relationships/image" Target="../media/image412.png"/><Relationship Id="rId20" Type="http://schemas.openxmlformats.org/officeDocument/2006/relationships/image" Target="../media/image413.png"/><Relationship Id="rId21" Type="http://schemas.openxmlformats.org/officeDocument/2006/relationships/image" Target="../media/image414.png"/><Relationship Id="rId22" Type="http://schemas.openxmlformats.org/officeDocument/2006/relationships/image" Target="../media/image415.png"/><Relationship Id="rId23" Type="http://schemas.openxmlformats.org/officeDocument/2006/relationships/image" Target="../media/image416.png"/><Relationship Id="rId24" Type="http://schemas.openxmlformats.org/officeDocument/2006/relationships/image" Target="../media/image417.png"/><Relationship Id="rId25" Type="http://schemas.openxmlformats.org/officeDocument/2006/relationships/image" Target="../media/image418.png"/><Relationship Id="rId26" Type="http://schemas.openxmlformats.org/officeDocument/2006/relationships/image" Target="../media/image419.png"/><Relationship Id="rId27" Type="http://schemas.openxmlformats.org/officeDocument/2006/relationships/image" Target="../media/image420.png"/><Relationship Id="rId28" Type="http://schemas.openxmlformats.org/officeDocument/2006/relationships/image" Target="../media/image421.png"/><Relationship Id="rId29" Type="http://schemas.openxmlformats.org/officeDocument/2006/relationships/image" Target="../media/image422.png"/><Relationship Id="rId30" Type="http://schemas.openxmlformats.org/officeDocument/2006/relationships/image" Target="../media/image423.png"/><Relationship Id="rId31" Type="http://schemas.openxmlformats.org/officeDocument/2006/relationships/image" Target="../media/image424.png"/><Relationship Id="rId32" Type="http://schemas.openxmlformats.org/officeDocument/2006/relationships/image" Target="../media/image425.png"/><Relationship Id="rId33" Type="http://schemas.openxmlformats.org/officeDocument/2006/relationships/image" Target="../media/image426.png"/><Relationship Id="rId34" Type="http://schemas.openxmlformats.org/officeDocument/2006/relationships/image" Target="../media/image427.png"/><Relationship Id="rId35" Type="http://schemas.openxmlformats.org/officeDocument/2006/relationships/image" Target="../media/image428.png"/><Relationship Id="rId36" Type="http://schemas.openxmlformats.org/officeDocument/2006/relationships/image" Target="../media/image429.png"/><Relationship Id="rId37" Type="http://schemas.openxmlformats.org/officeDocument/2006/relationships/image" Target="../media/image430.png"/><Relationship Id="rId38" Type="http://schemas.openxmlformats.org/officeDocument/2006/relationships/image" Target="../media/image510.png"/><Relationship Id="rId39" Type="http://schemas.openxmlformats.org/officeDocument/2006/relationships/image" Target="../media/image9.jpeg"/><Relationship Id="rId40" Type="http://schemas.openxmlformats.org/officeDocument/2006/relationships/image" Target="../media/image511.png"/><Relationship Id="rId41" Type="http://schemas.openxmlformats.org/officeDocument/2006/relationships/image" Target="../media/image512.png"/><Relationship Id="rId42" Type="http://schemas.openxmlformats.org/officeDocument/2006/relationships/image" Target="../media/image513.png"/><Relationship Id="rId43" Type="http://schemas.openxmlformats.org/officeDocument/2006/relationships/image" Target="../media/image514.png"/><Relationship Id="rId44" Type="http://schemas.openxmlformats.org/officeDocument/2006/relationships/image" Target="../media/image515.png"/><Relationship Id="rId45" Type="http://schemas.openxmlformats.org/officeDocument/2006/relationships/image" Target="../media/image516.png"/><Relationship Id="rId46" Type="http://schemas.openxmlformats.org/officeDocument/2006/relationships/image" Target="../media/image517.png"/><Relationship Id="rId47" Type="http://schemas.openxmlformats.org/officeDocument/2006/relationships/image" Target="../media/image518.png"/><Relationship Id="rId48" Type="http://schemas.openxmlformats.org/officeDocument/2006/relationships/image" Target="../media/image519.png"/><Relationship Id="rId49" Type="http://schemas.openxmlformats.org/officeDocument/2006/relationships/image" Target="../media/image520.png"/><Relationship Id="rId50" Type="http://schemas.openxmlformats.org/officeDocument/2006/relationships/image" Target="../media/image521.png"/><Relationship Id="rId51" Type="http://schemas.openxmlformats.org/officeDocument/2006/relationships/image" Target="../media/image522.png"/><Relationship Id="rId52" Type="http://schemas.openxmlformats.org/officeDocument/2006/relationships/image" Target="../media/image523.png"/><Relationship Id="rId53" Type="http://schemas.openxmlformats.org/officeDocument/2006/relationships/image" Target="../media/image524.png"/><Relationship Id="rId54" Type="http://schemas.openxmlformats.org/officeDocument/2006/relationships/image" Target="../media/image525.png"/><Relationship Id="rId55" Type="http://schemas.openxmlformats.org/officeDocument/2006/relationships/image" Target="../media/image526.png"/><Relationship Id="rId56" Type="http://schemas.openxmlformats.org/officeDocument/2006/relationships/image" Target="../media/image527.png"/><Relationship Id="rId57" Type="http://schemas.openxmlformats.org/officeDocument/2006/relationships/image" Target="../media/image528.png"/><Relationship Id="rId58" Type="http://schemas.openxmlformats.org/officeDocument/2006/relationships/image" Target="../media/image529.png"/><Relationship Id="rId59" Type="http://schemas.openxmlformats.org/officeDocument/2006/relationships/image" Target="../media/image530.png"/><Relationship Id="rId60" Type="http://schemas.openxmlformats.org/officeDocument/2006/relationships/image" Target="../media/image531.png"/><Relationship Id="rId61" Type="http://schemas.openxmlformats.org/officeDocument/2006/relationships/image" Target="../media/image532.png"/><Relationship Id="rId62" Type="http://schemas.openxmlformats.org/officeDocument/2006/relationships/image" Target="../media/image533.png"/><Relationship Id="rId63" Type="http://schemas.openxmlformats.org/officeDocument/2006/relationships/image" Target="../media/image534.png"/><Relationship Id="rId64" Type="http://schemas.openxmlformats.org/officeDocument/2006/relationships/image" Target="../media/image535.png"/><Relationship Id="rId65" Type="http://schemas.openxmlformats.org/officeDocument/2006/relationships/image" Target="../media/image536.png"/><Relationship Id="rId66" Type="http://schemas.openxmlformats.org/officeDocument/2006/relationships/image" Target="../media/image537.png"/><Relationship Id="rId67" Type="http://schemas.openxmlformats.org/officeDocument/2006/relationships/image" Target="../media/image53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39.png"/><Relationship Id="rId3" Type="http://schemas.openxmlformats.org/officeDocument/2006/relationships/image" Target="../media/image540.png"/><Relationship Id="rId4" Type="http://schemas.openxmlformats.org/officeDocument/2006/relationships/image" Target="../media/image541.png"/><Relationship Id="rId5" Type="http://schemas.openxmlformats.org/officeDocument/2006/relationships/image" Target="../media/image542.png"/><Relationship Id="rId6" Type="http://schemas.openxmlformats.org/officeDocument/2006/relationships/image" Target="../media/image543.png"/><Relationship Id="rId7" Type="http://schemas.openxmlformats.org/officeDocument/2006/relationships/image" Target="../media/image544.png"/><Relationship Id="rId8" Type="http://schemas.openxmlformats.org/officeDocument/2006/relationships/image" Target="../media/image545.png"/><Relationship Id="rId9" Type="http://schemas.openxmlformats.org/officeDocument/2006/relationships/image" Target="../media/image546.png"/><Relationship Id="rId10" Type="http://schemas.openxmlformats.org/officeDocument/2006/relationships/image" Target="../media/image547.png"/><Relationship Id="rId11" Type="http://schemas.openxmlformats.org/officeDocument/2006/relationships/image" Target="../media/image548.png"/><Relationship Id="rId12" Type="http://schemas.openxmlformats.org/officeDocument/2006/relationships/image" Target="../media/image549.png"/><Relationship Id="rId13" Type="http://schemas.openxmlformats.org/officeDocument/2006/relationships/image" Target="../media/image550.png"/><Relationship Id="rId14" Type="http://schemas.openxmlformats.org/officeDocument/2006/relationships/image" Target="../media/image551.png"/><Relationship Id="rId15" Type="http://schemas.openxmlformats.org/officeDocument/2006/relationships/image" Target="../media/image552.png"/><Relationship Id="rId16" Type="http://schemas.openxmlformats.org/officeDocument/2006/relationships/image" Target="../media/image553.png"/><Relationship Id="rId17" Type="http://schemas.openxmlformats.org/officeDocument/2006/relationships/image" Target="../media/image554.png"/><Relationship Id="rId18" Type="http://schemas.openxmlformats.org/officeDocument/2006/relationships/image" Target="../media/image555.png"/><Relationship Id="rId19" Type="http://schemas.openxmlformats.org/officeDocument/2006/relationships/image" Target="../media/image556.png"/><Relationship Id="rId20" Type="http://schemas.openxmlformats.org/officeDocument/2006/relationships/image" Target="../media/image557.png"/><Relationship Id="rId21" Type="http://schemas.openxmlformats.org/officeDocument/2006/relationships/image" Target="../media/image558.png"/><Relationship Id="rId22" Type="http://schemas.openxmlformats.org/officeDocument/2006/relationships/image" Target="../media/image559.png"/><Relationship Id="rId23" Type="http://schemas.openxmlformats.org/officeDocument/2006/relationships/image" Target="../media/image560.png"/><Relationship Id="rId24" Type="http://schemas.openxmlformats.org/officeDocument/2006/relationships/image" Target="../media/image226.png"/><Relationship Id="rId25" Type="http://schemas.openxmlformats.org/officeDocument/2006/relationships/image" Target="../media/image561.png"/><Relationship Id="rId26" Type="http://schemas.openxmlformats.org/officeDocument/2006/relationships/image" Target="../media/image562.png"/><Relationship Id="rId27" Type="http://schemas.openxmlformats.org/officeDocument/2006/relationships/image" Target="../media/image563.png"/><Relationship Id="rId28" Type="http://schemas.openxmlformats.org/officeDocument/2006/relationships/image" Target="../media/image564.png"/><Relationship Id="rId29" Type="http://schemas.openxmlformats.org/officeDocument/2006/relationships/image" Target="../media/image565.png"/><Relationship Id="rId30" Type="http://schemas.openxmlformats.org/officeDocument/2006/relationships/image" Target="../media/image566.png"/><Relationship Id="rId31" Type="http://schemas.openxmlformats.org/officeDocument/2006/relationships/image" Target="../media/image567.png"/><Relationship Id="rId32" Type="http://schemas.openxmlformats.org/officeDocument/2006/relationships/image" Target="../media/image568.png"/><Relationship Id="rId33" Type="http://schemas.openxmlformats.org/officeDocument/2006/relationships/image" Target="../media/image569.png"/><Relationship Id="rId34" Type="http://schemas.openxmlformats.org/officeDocument/2006/relationships/image" Target="../media/image570.png"/><Relationship Id="rId35" Type="http://schemas.openxmlformats.org/officeDocument/2006/relationships/image" Target="../media/image571.png"/><Relationship Id="rId36" Type="http://schemas.openxmlformats.org/officeDocument/2006/relationships/image" Target="../media/image572.png"/><Relationship Id="rId37" Type="http://schemas.openxmlformats.org/officeDocument/2006/relationships/image" Target="../media/image573.png"/><Relationship Id="rId38" Type="http://schemas.openxmlformats.org/officeDocument/2006/relationships/image" Target="../media/image574.png"/><Relationship Id="rId39" Type="http://schemas.openxmlformats.org/officeDocument/2006/relationships/image" Target="../media/image575.png"/><Relationship Id="rId40" Type="http://schemas.openxmlformats.org/officeDocument/2006/relationships/image" Target="../media/image576.png"/><Relationship Id="rId41" Type="http://schemas.openxmlformats.org/officeDocument/2006/relationships/image" Target="../media/image577.png"/><Relationship Id="rId42" Type="http://schemas.openxmlformats.org/officeDocument/2006/relationships/image" Target="../media/image578.png"/><Relationship Id="rId43" Type="http://schemas.openxmlformats.org/officeDocument/2006/relationships/image" Target="../media/image579.png"/><Relationship Id="rId44" Type="http://schemas.openxmlformats.org/officeDocument/2006/relationships/image" Target="../media/image580.png"/><Relationship Id="rId45" Type="http://schemas.openxmlformats.org/officeDocument/2006/relationships/image" Target="../media/image581.png"/><Relationship Id="rId46" Type="http://schemas.openxmlformats.org/officeDocument/2006/relationships/image" Target="../media/image582.png"/><Relationship Id="rId47" Type="http://schemas.openxmlformats.org/officeDocument/2006/relationships/image" Target="../media/image583.png"/><Relationship Id="rId48" Type="http://schemas.openxmlformats.org/officeDocument/2006/relationships/image" Target="../media/image584.png"/><Relationship Id="rId49" Type="http://schemas.openxmlformats.org/officeDocument/2006/relationships/image" Target="../media/image585.png"/><Relationship Id="rId50" Type="http://schemas.openxmlformats.org/officeDocument/2006/relationships/image" Target="../media/image58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39.png"/><Relationship Id="rId3" Type="http://schemas.openxmlformats.org/officeDocument/2006/relationships/image" Target="../media/image540.png"/><Relationship Id="rId4" Type="http://schemas.openxmlformats.org/officeDocument/2006/relationships/image" Target="../media/image541.png"/><Relationship Id="rId5" Type="http://schemas.openxmlformats.org/officeDocument/2006/relationships/image" Target="../media/image542.png"/><Relationship Id="rId6" Type="http://schemas.openxmlformats.org/officeDocument/2006/relationships/image" Target="../media/image543.png"/><Relationship Id="rId7" Type="http://schemas.openxmlformats.org/officeDocument/2006/relationships/image" Target="../media/image544.png"/><Relationship Id="rId8" Type="http://schemas.openxmlformats.org/officeDocument/2006/relationships/image" Target="../media/image545.png"/><Relationship Id="rId9" Type="http://schemas.openxmlformats.org/officeDocument/2006/relationships/image" Target="../media/image546.png"/><Relationship Id="rId10" Type="http://schemas.openxmlformats.org/officeDocument/2006/relationships/image" Target="../media/image547.png"/><Relationship Id="rId11" Type="http://schemas.openxmlformats.org/officeDocument/2006/relationships/image" Target="../media/image548.png"/><Relationship Id="rId12" Type="http://schemas.openxmlformats.org/officeDocument/2006/relationships/image" Target="../media/image549.png"/><Relationship Id="rId13" Type="http://schemas.openxmlformats.org/officeDocument/2006/relationships/image" Target="../media/image550.png"/><Relationship Id="rId14" Type="http://schemas.openxmlformats.org/officeDocument/2006/relationships/image" Target="../media/image551.png"/><Relationship Id="rId15" Type="http://schemas.openxmlformats.org/officeDocument/2006/relationships/image" Target="../media/image552.png"/><Relationship Id="rId16" Type="http://schemas.openxmlformats.org/officeDocument/2006/relationships/image" Target="../media/image553.png"/><Relationship Id="rId17" Type="http://schemas.openxmlformats.org/officeDocument/2006/relationships/image" Target="../media/image554.png"/><Relationship Id="rId18" Type="http://schemas.openxmlformats.org/officeDocument/2006/relationships/image" Target="../media/image555.png"/><Relationship Id="rId19" Type="http://schemas.openxmlformats.org/officeDocument/2006/relationships/image" Target="../media/image556.png"/><Relationship Id="rId20" Type="http://schemas.openxmlformats.org/officeDocument/2006/relationships/image" Target="../media/image557.png"/><Relationship Id="rId21" Type="http://schemas.openxmlformats.org/officeDocument/2006/relationships/image" Target="../media/image558.png"/><Relationship Id="rId22" Type="http://schemas.openxmlformats.org/officeDocument/2006/relationships/image" Target="../media/image559.png"/><Relationship Id="rId23" Type="http://schemas.openxmlformats.org/officeDocument/2006/relationships/image" Target="../media/image560.png"/><Relationship Id="rId24" Type="http://schemas.openxmlformats.org/officeDocument/2006/relationships/image" Target="../media/image226.png"/><Relationship Id="rId25" Type="http://schemas.openxmlformats.org/officeDocument/2006/relationships/image" Target="../media/image561.png"/><Relationship Id="rId26" Type="http://schemas.openxmlformats.org/officeDocument/2006/relationships/image" Target="../media/image562.png"/><Relationship Id="rId27" Type="http://schemas.openxmlformats.org/officeDocument/2006/relationships/image" Target="../media/image563.png"/><Relationship Id="rId28" Type="http://schemas.openxmlformats.org/officeDocument/2006/relationships/image" Target="../media/image564.png"/><Relationship Id="rId29" Type="http://schemas.openxmlformats.org/officeDocument/2006/relationships/image" Target="../media/image565.png"/><Relationship Id="rId30" Type="http://schemas.openxmlformats.org/officeDocument/2006/relationships/image" Target="../media/image566.png"/><Relationship Id="rId31" Type="http://schemas.openxmlformats.org/officeDocument/2006/relationships/image" Target="../media/image567.png"/><Relationship Id="rId32" Type="http://schemas.openxmlformats.org/officeDocument/2006/relationships/image" Target="../media/image568.png"/><Relationship Id="rId33" Type="http://schemas.openxmlformats.org/officeDocument/2006/relationships/image" Target="../media/image569.png"/><Relationship Id="rId34" Type="http://schemas.openxmlformats.org/officeDocument/2006/relationships/image" Target="../media/image570.png"/><Relationship Id="rId35" Type="http://schemas.openxmlformats.org/officeDocument/2006/relationships/image" Target="../media/image571.png"/><Relationship Id="rId36" Type="http://schemas.openxmlformats.org/officeDocument/2006/relationships/image" Target="../media/image572.png"/><Relationship Id="rId37" Type="http://schemas.openxmlformats.org/officeDocument/2006/relationships/image" Target="../media/image573.png"/><Relationship Id="rId38" Type="http://schemas.openxmlformats.org/officeDocument/2006/relationships/image" Target="../media/image574.png"/><Relationship Id="rId39" Type="http://schemas.openxmlformats.org/officeDocument/2006/relationships/image" Target="../media/image575.png"/><Relationship Id="rId40" Type="http://schemas.openxmlformats.org/officeDocument/2006/relationships/image" Target="../media/image576.png"/><Relationship Id="rId41" Type="http://schemas.openxmlformats.org/officeDocument/2006/relationships/image" Target="../media/image577.png"/><Relationship Id="rId42" Type="http://schemas.openxmlformats.org/officeDocument/2006/relationships/image" Target="../media/image578.png"/><Relationship Id="rId43" Type="http://schemas.openxmlformats.org/officeDocument/2006/relationships/image" Target="../media/image579.png"/><Relationship Id="rId44" Type="http://schemas.openxmlformats.org/officeDocument/2006/relationships/image" Target="../media/image580.png"/><Relationship Id="rId45" Type="http://schemas.openxmlformats.org/officeDocument/2006/relationships/image" Target="../media/image581.png"/><Relationship Id="rId46" Type="http://schemas.openxmlformats.org/officeDocument/2006/relationships/image" Target="../media/image582.png"/><Relationship Id="rId47" Type="http://schemas.openxmlformats.org/officeDocument/2006/relationships/image" Target="../media/image583.png"/><Relationship Id="rId48" Type="http://schemas.openxmlformats.org/officeDocument/2006/relationships/image" Target="../media/image584.png"/><Relationship Id="rId49" Type="http://schemas.openxmlformats.org/officeDocument/2006/relationships/image" Target="../media/image585.png"/><Relationship Id="rId50" Type="http://schemas.openxmlformats.org/officeDocument/2006/relationships/image" Target="../media/image586.png"/><Relationship Id="rId51" Type="http://schemas.openxmlformats.org/officeDocument/2006/relationships/image" Target="../media/image587.png"/><Relationship Id="rId52" Type="http://schemas.openxmlformats.org/officeDocument/2006/relationships/image" Target="../media/image588.png"/><Relationship Id="rId53" Type="http://schemas.openxmlformats.org/officeDocument/2006/relationships/image" Target="../media/image589.png"/><Relationship Id="rId54" Type="http://schemas.openxmlformats.org/officeDocument/2006/relationships/image" Target="../media/image590.png"/><Relationship Id="rId55" Type="http://schemas.openxmlformats.org/officeDocument/2006/relationships/image" Target="../media/image591.png"/><Relationship Id="rId56" Type="http://schemas.openxmlformats.org/officeDocument/2006/relationships/image" Target="../media/image592.png"/><Relationship Id="rId57" Type="http://schemas.openxmlformats.org/officeDocument/2006/relationships/image" Target="../media/image593.png"/><Relationship Id="rId58" Type="http://schemas.openxmlformats.org/officeDocument/2006/relationships/image" Target="../media/image594.png"/><Relationship Id="rId59" Type="http://schemas.openxmlformats.org/officeDocument/2006/relationships/image" Target="../media/image595.png"/><Relationship Id="rId60" Type="http://schemas.openxmlformats.org/officeDocument/2006/relationships/image" Target="../media/image596.png"/><Relationship Id="rId61" Type="http://schemas.openxmlformats.org/officeDocument/2006/relationships/image" Target="../media/image597.png"/><Relationship Id="rId62" Type="http://schemas.openxmlformats.org/officeDocument/2006/relationships/image" Target="../media/image598.png"/><Relationship Id="rId63" Type="http://schemas.openxmlformats.org/officeDocument/2006/relationships/image" Target="../media/image59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0.png"/><Relationship Id="rId3" Type="http://schemas.openxmlformats.org/officeDocument/2006/relationships/image" Target="../media/image601.png"/><Relationship Id="rId4" Type="http://schemas.openxmlformats.org/officeDocument/2006/relationships/image" Target="../media/image602.png"/><Relationship Id="rId5" Type="http://schemas.openxmlformats.org/officeDocument/2006/relationships/image" Target="../media/image603.png"/><Relationship Id="rId6" Type="http://schemas.openxmlformats.org/officeDocument/2006/relationships/image" Target="../media/image604.png"/><Relationship Id="rId7" Type="http://schemas.openxmlformats.org/officeDocument/2006/relationships/image" Target="../media/image605.png"/><Relationship Id="rId8" Type="http://schemas.openxmlformats.org/officeDocument/2006/relationships/image" Target="../media/image606.png"/><Relationship Id="rId9" Type="http://schemas.openxmlformats.org/officeDocument/2006/relationships/image" Target="../media/image607.png"/><Relationship Id="rId10" Type="http://schemas.openxmlformats.org/officeDocument/2006/relationships/image" Target="../media/image608.png"/><Relationship Id="rId11" Type="http://schemas.openxmlformats.org/officeDocument/2006/relationships/image" Target="../media/image609.png"/><Relationship Id="rId12" Type="http://schemas.openxmlformats.org/officeDocument/2006/relationships/image" Target="../media/image610.png"/><Relationship Id="rId13" Type="http://schemas.openxmlformats.org/officeDocument/2006/relationships/image" Target="../media/image611.png"/><Relationship Id="rId14" Type="http://schemas.openxmlformats.org/officeDocument/2006/relationships/image" Target="../media/image612.png"/><Relationship Id="rId15" Type="http://schemas.openxmlformats.org/officeDocument/2006/relationships/image" Target="../media/image613.png"/><Relationship Id="rId16" Type="http://schemas.openxmlformats.org/officeDocument/2006/relationships/image" Target="../media/image614.png"/><Relationship Id="rId17" Type="http://schemas.openxmlformats.org/officeDocument/2006/relationships/image" Target="../media/image615.png"/><Relationship Id="rId18" Type="http://schemas.openxmlformats.org/officeDocument/2006/relationships/image" Target="../media/image616.png"/><Relationship Id="rId19" Type="http://schemas.openxmlformats.org/officeDocument/2006/relationships/image" Target="../media/image617.png"/><Relationship Id="rId20" Type="http://schemas.openxmlformats.org/officeDocument/2006/relationships/image" Target="../media/image618.png"/><Relationship Id="rId21" Type="http://schemas.openxmlformats.org/officeDocument/2006/relationships/image" Target="../media/image619.png"/><Relationship Id="rId22" Type="http://schemas.openxmlformats.org/officeDocument/2006/relationships/image" Target="../media/image620.png"/><Relationship Id="rId23" Type="http://schemas.openxmlformats.org/officeDocument/2006/relationships/image" Target="../media/image621.png"/><Relationship Id="rId24" Type="http://schemas.openxmlformats.org/officeDocument/2006/relationships/image" Target="../media/image622.png"/><Relationship Id="rId25" Type="http://schemas.openxmlformats.org/officeDocument/2006/relationships/image" Target="../media/image623.png"/><Relationship Id="rId26" Type="http://schemas.openxmlformats.org/officeDocument/2006/relationships/image" Target="../media/image624.png"/><Relationship Id="rId27" Type="http://schemas.openxmlformats.org/officeDocument/2006/relationships/image" Target="../media/image625.png"/><Relationship Id="rId28" Type="http://schemas.openxmlformats.org/officeDocument/2006/relationships/image" Target="../media/image626.png"/><Relationship Id="rId29" Type="http://schemas.openxmlformats.org/officeDocument/2006/relationships/image" Target="../media/image627.png"/><Relationship Id="rId30" Type="http://schemas.openxmlformats.org/officeDocument/2006/relationships/image" Target="../media/image628.png"/><Relationship Id="rId31" Type="http://schemas.openxmlformats.org/officeDocument/2006/relationships/image" Target="../media/image629.png"/><Relationship Id="rId32" Type="http://schemas.openxmlformats.org/officeDocument/2006/relationships/image" Target="../media/image630.png"/><Relationship Id="rId33" Type="http://schemas.openxmlformats.org/officeDocument/2006/relationships/image" Target="../media/image631.png"/><Relationship Id="rId34" Type="http://schemas.openxmlformats.org/officeDocument/2006/relationships/image" Target="../media/image632.png"/><Relationship Id="rId35" Type="http://schemas.openxmlformats.org/officeDocument/2006/relationships/image" Target="../media/image633.png"/><Relationship Id="rId36" Type="http://schemas.openxmlformats.org/officeDocument/2006/relationships/image" Target="../media/image634.png"/><Relationship Id="rId37" Type="http://schemas.openxmlformats.org/officeDocument/2006/relationships/image" Target="../media/image635.png"/><Relationship Id="rId38" Type="http://schemas.openxmlformats.org/officeDocument/2006/relationships/image" Target="../media/image84.png"/><Relationship Id="rId39" Type="http://schemas.openxmlformats.org/officeDocument/2006/relationships/image" Target="../media/image636.png"/><Relationship Id="rId40" Type="http://schemas.openxmlformats.org/officeDocument/2006/relationships/image" Target="../media/image637.png"/><Relationship Id="rId41" Type="http://schemas.openxmlformats.org/officeDocument/2006/relationships/image" Target="../media/image638.png"/><Relationship Id="rId42" Type="http://schemas.openxmlformats.org/officeDocument/2006/relationships/image" Target="../media/image639.png"/><Relationship Id="rId43" Type="http://schemas.openxmlformats.org/officeDocument/2006/relationships/image" Target="../media/image640.png"/><Relationship Id="rId44" Type="http://schemas.openxmlformats.org/officeDocument/2006/relationships/image" Target="../media/image641.png"/><Relationship Id="rId45" Type="http://schemas.openxmlformats.org/officeDocument/2006/relationships/image" Target="../media/image642.png"/><Relationship Id="rId46" Type="http://schemas.openxmlformats.org/officeDocument/2006/relationships/image" Target="../media/image10.jpeg"/><Relationship Id="rId47" Type="http://schemas.openxmlformats.org/officeDocument/2006/relationships/image" Target="../media/image64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0.png"/><Relationship Id="rId3" Type="http://schemas.openxmlformats.org/officeDocument/2006/relationships/image" Target="../media/image601.png"/><Relationship Id="rId4" Type="http://schemas.openxmlformats.org/officeDocument/2006/relationships/image" Target="../media/image602.png"/><Relationship Id="rId5" Type="http://schemas.openxmlformats.org/officeDocument/2006/relationships/image" Target="../media/image603.png"/><Relationship Id="rId6" Type="http://schemas.openxmlformats.org/officeDocument/2006/relationships/image" Target="../media/image604.png"/><Relationship Id="rId7" Type="http://schemas.openxmlformats.org/officeDocument/2006/relationships/image" Target="../media/image605.png"/><Relationship Id="rId8" Type="http://schemas.openxmlformats.org/officeDocument/2006/relationships/image" Target="../media/image606.png"/><Relationship Id="rId9" Type="http://schemas.openxmlformats.org/officeDocument/2006/relationships/image" Target="../media/image607.png"/><Relationship Id="rId10" Type="http://schemas.openxmlformats.org/officeDocument/2006/relationships/image" Target="../media/image608.png"/><Relationship Id="rId11" Type="http://schemas.openxmlformats.org/officeDocument/2006/relationships/image" Target="../media/image609.png"/><Relationship Id="rId12" Type="http://schemas.openxmlformats.org/officeDocument/2006/relationships/image" Target="../media/image610.png"/><Relationship Id="rId13" Type="http://schemas.openxmlformats.org/officeDocument/2006/relationships/image" Target="../media/image611.png"/><Relationship Id="rId14" Type="http://schemas.openxmlformats.org/officeDocument/2006/relationships/image" Target="../media/image612.png"/><Relationship Id="rId15" Type="http://schemas.openxmlformats.org/officeDocument/2006/relationships/image" Target="../media/image613.png"/><Relationship Id="rId16" Type="http://schemas.openxmlformats.org/officeDocument/2006/relationships/image" Target="../media/image614.png"/><Relationship Id="rId17" Type="http://schemas.openxmlformats.org/officeDocument/2006/relationships/image" Target="../media/image615.png"/><Relationship Id="rId18" Type="http://schemas.openxmlformats.org/officeDocument/2006/relationships/image" Target="../media/image616.png"/><Relationship Id="rId19" Type="http://schemas.openxmlformats.org/officeDocument/2006/relationships/image" Target="../media/image644.png"/><Relationship Id="rId20" Type="http://schemas.openxmlformats.org/officeDocument/2006/relationships/image" Target="../media/image645.png"/><Relationship Id="rId21" Type="http://schemas.openxmlformats.org/officeDocument/2006/relationships/image" Target="../media/image646.png"/><Relationship Id="rId22" Type="http://schemas.openxmlformats.org/officeDocument/2006/relationships/image" Target="../media/image647.png"/><Relationship Id="rId23" Type="http://schemas.openxmlformats.org/officeDocument/2006/relationships/image" Target="../media/image648.png"/><Relationship Id="rId24" Type="http://schemas.openxmlformats.org/officeDocument/2006/relationships/image" Target="../media/image649.png"/><Relationship Id="rId25" Type="http://schemas.openxmlformats.org/officeDocument/2006/relationships/image" Target="../media/image650.png"/><Relationship Id="rId26" Type="http://schemas.openxmlformats.org/officeDocument/2006/relationships/image" Target="../media/image651.png"/><Relationship Id="rId27" Type="http://schemas.openxmlformats.org/officeDocument/2006/relationships/image" Target="../media/image652.png"/><Relationship Id="rId28" Type="http://schemas.openxmlformats.org/officeDocument/2006/relationships/image" Target="../media/image653.png"/><Relationship Id="rId29" Type="http://schemas.openxmlformats.org/officeDocument/2006/relationships/image" Target="../media/image654.png"/><Relationship Id="rId30" Type="http://schemas.openxmlformats.org/officeDocument/2006/relationships/image" Target="../media/image655.png"/><Relationship Id="rId31" Type="http://schemas.openxmlformats.org/officeDocument/2006/relationships/image" Target="../media/image656.png"/><Relationship Id="rId32" Type="http://schemas.openxmlformats.org/officeDocument/2006/relationships/image" Target="../media/image657.png"/><Relationship Id="rId33" Type="http://schemas.openxmlformats.org/officeDocument/2006/relationships/image" Target="../media/image658.png"/><Relationship Id="rId34" Type="http://schemas.openxmlformats.org/officeDocument/2006/relationships/image" Target="../media/image659.png"/><Relationship Id="rId35" Type="http://schemas.openxmlformats.org/officeDocument/2006/relationships/image" Target="../media/image660.png"/><Relationship Id="rId36" Type="http://schemas.openxmlformats.org/officeDocument/2006/relationships/image" Target="../media/image661.png"/><Relationship Id="rId37" Type="http://schemas.openxmlformats.org/officeDocument/2006/relationships/image" Target="../media/image662.png"/><Relationship Id="rId38" Type="http://schemas.openxmlformats.org/officeDocument/2006/relationships/image" Target="../media/image663.png"/><Relationship Id="rId39" Type="http://schemas.openxmlformats.org/officeDocument/2006/relationships/image" Target="../media/image664.png"/><Relationship Id="rId40" Type="http://schemas.openxmlformats.org/officeDocument/2006/relationships/image" Target="../media/image665.png"/><Relationship Id="rId41" Type="http://schemas.openxmlformats.org/officeDocument/2006/relationships/image" Target="../media/image666.png"/><Relationship Id="rId42" Type="http://schemas.openxmlformats.org/officeDocument/2006/relationships/image" Target="../media/image667.png"/><Relationship Id="rId43" Type="http://schemas.openxmlformats.org/officeDocument/2006/relationships/image" Target="../media/image668.png"/><Relationship Id="rId44" Type="http://schemas.openxmlformats.org/officeDocument/2006/relationships/image" Target="../media/image669.png"/><Relationship Id="rId45" Type="http://schemas.openxmlformats.org/officeDocument/2006/relationships/image" Target="../media/image670.png"/><Relationship Id="rId46" Type="http://schemas.openxmlformats.org/officeDocument/2006/relationships/image" Target="../media/image671.png"/><Relationship Id="rId47" Type="http://schemas.openxmlformats.org/officeDocument/2006/relationships/image" Target="../media/image672.png"/><Relationship Id="rId48" Type="http://schemas.openxmlformats.org/officeDocument/2006/relationships/image" Target="../media/image673.png"/><Relationship Id="rId49" Type="http://schemas.openxmlformats.org/officeDocument/2006/relationships/image" Target="../media/image674.png"/><Relationship Id="rId50" Type="http://schemas.openxmlformats.org/officeDocument/2006/relationships/image" Target="../media/image675.png"/><Relationship Id="rId51" Type="http://schemas.openxmlformats.org/officeDocument/2006/relationships/image" Target="../media/image676.png"/><Relationship Id="rId52" Type="http://schemas.openxmlformats.org/officeDocument/2006/relationships/image" Target="../media/image677.png"/><Relationship Id="rId53" Type="http://schemas.openxmlformats.org/officeDocument/2006/relationships/image" Target="../media/image678.png"/><Relationship Id="rId54" Type="http://schemas.openxmlformats.org/officeDocument/2006/relationships/image" Target="../media/image679.png"/><Relationship Id="rId55" Type="http://schemas.openxmlformats.org/officeDocument/2006/relationships/image" Target="../media/image680.png"/><Relationship Id="rId56" Type="http://schemas.openxmlformats.org/officeDocument/2006/relationships/image" Target="../media/image681.png"/><Relationship Id="rId57" Type="http://schemas.openxmlformats.org/officeDocument/2006/relationships/image" Target="../media/image682.png"/><Relationship Id="rId58" Type="http://schemas.openxmlformats.org/officeDocument/2006/relationships/image" Target="../media/image683.png"/><Relationship Id="rId59" Type="http://schemas.openxmlformats.org/officeDocument/2006/relationships/image" Target="../media/image684.png"/><Relationship Id="rId60" Type="http://schemas.openxmlformats.org/officeDocument/2006/relationships/image" Target="../media/image685.png"/><Relationship Id="rId61" Type="http://schemas.openxmlformats.org/officeDocument/2006/relationships/image" Target="../media/image686.png"/><Relationship Id="rId62" Type="http://schemas.openxmlformats.org/officeDocument/2006/relationships/image" Target="../media/image687.png"/><Relationship Id="rId63" Type="http://schemas.openxmlformats.org/officeDocument/2006/relationships/image" Target="../media/image688.png"/><Relationship Id="rId64" Type="http://schemas.openxmlformats.org/officeDocument/2006/relationships/image" Target="../media/image689.png"/><Relationship Id="rId65" Type="http://schemas.openxmlformats.org/officeDocument/2006/relationships/image" Target="../media/image690.png"/><Relationship Id="rId66" Type="http://schemas.openxmlformats.org/officeDocument/2006/relationships/image" Target="../media/image691.png"/><Relationship Id="rId67" Type="http://schemas.openxmlformats.org/officeDocument/2006/relationships/image" Target="../media/image692.png"/><Relationship Id="rId68" Type="http://schemas.openxmlformats.org/officeDocument/2006/relationships/image" Target="../media/image693.png"/><Relationship Id="rId69" Type="http://schemas.openxmlformats.org/officeDocument/2006/relationships/image" Target="../media/image694.png"/><Relationship Id="rId70" Type="http://schemas.openxmlformats.org/officeDocument/2006/relationships/image" Target="../media/image695.png"/><Relationship Id="rId71" Type="http://schemas.openxmlformats.org/officeDocument/2006/relationships/image" Target="../media/image696.png"/><Relationship Id="rId72" Type="http://schemas.openxmlformats.org/officeDocument/2006/relationships/image" Target="../media/image697.png"/><Relationship Id="rId73" Type="http://schemas.openxmlformats.org/officeDocument/2006/relationships/image" Target="../media/image698.png"/><Relationship Id="rId74" Type="http://schemas.openxmlformats.org/officeDocument/2006/relationships/image" Target="../media/image699.png"/><Relationship Id="rId75" Type="http://schemas.openxmlformats.org/officeDocument/2006/relationships/image" Target="../media/image700.png"/><Relationship Id="rId76" Type="http://schemas.openxmlformats.org/officeDocument/2006/relationships/image" Target="../media/image701.png"/><Relationship Id="rId77" Type="http://schemas.openxmlformats.org/officeDocument/2006/relationships/image" Target="../media/image702.png"/><Relationship Id="rId78" Type="http://schemas.openxmlformats.org/officeDocument/2006/relationships/image" Target="../media/image703.png"/><Relationship Id="rId79" Type="http://schemas.openxmlformats.org/officeDocument/2006/relationships/image" Target="../media/image704.png"/><Relationship Id="rId80" Type="http://schemas.openxmlformats.org/officeDocument/2006/relationships/image" Target="../media/image705.png"/><Relationship Id="rId81" Type="http://schemas.openxmlformats.org/officeDocument/2006/relationships/image" Target="../media/image706.png"/><Relationship Id="rId82" Type="http://schemas.openxmlformats.org/officeDocument/2006/relationships/image" Target="../media/image707.png"/><Relationship Id="rId83" Type="http://schemas.openxmlformats.org/officeDocument/2006/relationships/image" Target="../media/image708.png"/><Relationship Id="rId84" Type="http://schemas.openxmlformats.org/officeDocument/2006/relationships/image" Target="../media/image709.png"/><Relationship Id="rId85" Type="http://schemas.openxmlformats.org/officeDocument/2006/relationships/image" Target="../media/image710.png"/><Relationship Id="rId86" Type="http://schemas.openxmlformats.org/officeDocument/2006/relationships/image" Target="../media/image711.png"/><Relationship Id="rId87" Type="http://schemas.openxmlformats.org/officeDocument/2006/relationships/image" Target="../media/image712.png"/><Relationship Id="rId88" Type="http://schemas.openxmlformats.org/officeDocument/2006/relationships/image" Target="../media/image713.png"/><Relationship Id="rId89" Type="http://schemas.openxmlformats.org/officeDocument/2006/relationships/image" Target="../media/image714.png"/><Relationship Id="rId90" Type="http://schemas.openxmlformats.org/officeDocument/2006/relationships/image" Target="../media/image715.png"/><Relationship Id="rId91" Type="http://schemas.openxmlformats.org/officeDocument/2006/relationships/image" Target="../media/image716.png"/><Relationship Id="rId92" Type="http://schemas.openxmlformats.org/officeDocument/2006/relationships/image" Target="../media/image717.png"/><Relationship Id="rId93" Type="http://schemas.openxmlformats.org/officeDocument/2006/relationships/image" Target="../media/image718.png"/><Relationship Id="rId94" Type="http://schemas.openxmlformats.org/officeDocument/2006/relationships/image" Target="../media/image719.png"/><Relationship Id="rId95" Type="http://schemas.openxmlformats.org/officeDocument/2006/relationships/image" Target="../media/image720.png"/><Relationship Id="rId96" Type="http://schemas.openxmlformats.org/officeDocument/2006/relationships/image" Target="../media/image721.png"/><Relationship Id="rId97" Type="http://schemas.openxmlformats.org/officeDocument/2006/relationships/image" Target="../media/image722.png"/><Relationship Id="rId98" Type="http://schemas.openxmlformats.org/officeDocument/2006/relationships/image" Target="../media/image617.png"/><Relationship Id="rId99" Type="http://schemas.openxmlformats.org/officeDocument/2006/relationships/image" Target="../media/image618.png"/><Relationship Id="rId100" Type="http://schemas.openxmlformats.org/officeDocument/2006/relationships/image" Target="../media/image619.png"/><Relationship Id="rId101" Type="http://schemas.openxmlformats.org/officeDocument/2006/relationships/image" Target="../media/image620.png"/><Relationship Id="rId102" Type="http://schemas.openxmlformats.org/officeDocument/2006/relationships/image" Target="../media/image621.png"/><Relationship Id="rId103" Type="http://schemas.openxmlformats.org/officeDocument/2006/relationships/image" Target="../media/image622.png"/><Relationship Id="rId104" Type="http://schemas.openxmlformats.org/officeDocument/2006/relationships/image" Target="../media/image623.png"/><Relationship Id="rId105" Type="http://schemas.openxmlformats.org/officeDocument/2006/relationships/image" Target="../media/image624.png"/><Relationship Id="rId106" Type="http://schemas.openxmlformats.org/officeDocument/2006/relationships/image" Target="../media/image625.png"/><Relationship Id="rId107" Type="http://schemas.openxmlformats.org/officeDocument/2006/relationships/image" Target="../media/image626.png"/><Relationship Id="rId108" Type="http://schemas.openxmlformats.org/officeDocument/2006/relationships/image" Target="../media/image627.png"/><Relationship Id="rId109" Type="http://schemas.openxmlformats.org/officeDocument/2006/relationships/image" Target="../media/image628.png"/><Relationship Id="rId110" Type="http://schemas.openxmlformats.org/officeDocument/2006/relationships/image" Target="../media/image629.png"/><Relationship Id="rId111" Type="http://schemas.openxmlformats.org/officeDocument/2006/relationships/image" Target="../media/image630.png"/><Relationship Id="rId112" Type="http://schemas.openxmlformats.org/officeDocument/2006/relationships/image" Target="../media/image631.png"/><Relationship Id="rId113" Type="http://schemas.openxmlformats.org/officeDocument/2006/relationships/image" Target="../media/image632.png"/><Relationship Id="rId114" Type="http://schemas.openxmlformats.org/officeDocument/2006/relationships/image" Target="../media/image633.png"/><Relationship Id="rId115" Type="http://schemas.openxmlformats.org/officeDocument/2006/relationships/image" Target="../media/image634.png"/><Relationship Id="rId116" Type="http://schemas.openxmlformats.org/officeDocument/2006/relationships/image" Target="../media/image635.png"/><Relationship Id="rId117" Type="http://schemas.openxmlformats.org/officeDocument/2006/relationships/image" Target="../media/image84.png"/><Relationship Id="rId118" Type="http://schemas.openxmlformats.org/officeDocument/2006/relationships/image" Target="../media/image636.png"/><Relationship Id="rId119" Type="http://schemas.openxmlformats.org/officeDocument/2006/relationships/image" Target="../media/image637.png"/><Relationship Id="rId120" Type="http://schemas.openxmlformats.org/officeDocument/2006/relationships/image" Target="../media/image638.png"/><Relationship Id="rId121" Type="http://schemas.openxmlformats.org/officeDocument/2006/relationships/image" Target="../media/image639.png"/><Relationship Id="rId122" Type="http://schemas.openxmlformats.org/officeDocument/2006/relationships/image" Target="../media/image640.png"/><Relationship Id="rId123" Type="http://schemas.openxmlformats.org/officeDocument/2006/relationships/image" Target="../media/image641.png"/><Relationship Id="rId124" Type="http://schemas.openxmlformats.org/officeDocument/2006/relationships/image" Target="../media/image64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0.png"/><Relationship Id="rId3" Type="http://schemas.openxmlformats.org/officeDocument/2006/relationships/image" Target="../media/image601.png"/><Relationship Id="rId4" Type="http://schemas.openxmlformats.org/officeDocument/2006/relationships/image" Target="../media/image602.png"/><Relationship Id="rId5" Type="http://schemas.openxmlformats.org/officeDocument/2006/relationships/image" Target="../media/image603.png"/><Relationship Id="rId6" Type="http://schemas.openxmlformats.org/officeDocument/2006/relationships/image" Target="../media/image604.png"/><Relationship Id="rId7" Type="http://schemas.openxmlformats.org/officeDocument/2006/relationships/image" Target="../media/image605.png"/><Relationship Id="rId8" Type="http://schemas.openxmlformats.org/officeDocument/2006/relationships/image" Target="../media/image606.png"/><Relationship Id="rId9" Type="http://schemas.openxmlformats.org/officeDocument/2006/relationships/image" Target="../media/image607.png"/><Relationship Id="rId10" Type="http://schemas.openxmlformats.org/officeDocument/2006/relationships/image" Target="../media/image608.png"/><Relationship Id="rId11" Type="http://schemas.openxmlformats.org/officeDocument/2006/relationships/image" Target="../media/image609.png"/><Relationship Id="rId12" Type="http://schemas.openxmlformats.org/officeDocument/2006/relationships/image" Target="../media/image610.png"/><Relationship Id="rId13" Type="http://schemas.openxmlformats.org/officeDocument/2006/relationships/image" Target="../media/image611.png"/><Relationship Id="rId14" Type="http://schemas.openxmlformats.org/officeDocument/2006/relationships/image" Target="../media/image612.png"/><Relationship Id="rId15" Type="http://schemas.openxmlformats.org/officeDocument/2006/relationships/image" Target="../media/image613.png"/><Relationship Id="rId16" Type="http://schemas.openxmlformats.org/officeDocument/2006/relationships/image" Target="../media/image614.png"/><Relationship Id="rId17" Type="http://schemas.openxmlformats.org/officeDocument/2006/relationships/image" Target="../media/image615.png"/><Relationship Id="rId18" Type="http://schemas.openxmlformats.org/officeDocument/2006/relationships/image" Target="../media/image616.png"/><Relationship Id="rId19" Type="http://schemas.openxmlformats.org/officeDocument/2006/relationships/image" Target="../media/image617.png"/><Relationship Id="rId20" Type="http://schemas.openxmlformats.org/officeDocument/2006/relationships/image" Target="../media/image618.png"/><Relationship Id="rId21" Type="http://schemas.openxmlformats.org/officeDocument/2006/relationships/image" Target="../media/image619.png"/><Relationship Id="rId22" Type="http://schemas.openxmlformats.org/officeDocument/2006/relationships/image" Target="../media/image620.png"/><Relationship Id="rId23" Type="http://schemas.openxmlformats.org/officeDocument/2006/relationships/image" Target="../media/image621.png"/><Relationship Id="rId24" Type="http://schemas.openxmlformats.org/officeDocument/2006/relationships/image" Target="../media/image622.png"/><Relationship Id="rId25" Type="http://schemas.openxmlformats.org/officeDocument/2006/relationships/image" Target="../media/image623.png"/><Relationship Id="rId26" Type="http://schemas.openxmlformats.org/officeDocument/2006/relationships/image" Target="../media/image624.png"/><Relationship Id="rId27" Type="http://schemas.openxmlformats.org/officeDocument/2006/relationships/image" Target="../media/image625.png"/><Relationship Id="rId28" Type="http://schemas.openxmlformats.org/officeDocument/2006/relationships/image" Target="../media/image626.png"/><Relationship Id="rId29" Type="http://schemas.openxmlformats.org/officeDocument/2006/relationships/image" Target="../media/image627.png"/><Relationship Id="rId30" Type="http://schemas.openxmlformats.org/officeDocument/2006/relationships/image" Target="../media/image628.png"/><Relationship Id="rId31" Type="http://schemas.openxmlformats.org/officeDocument/2006/relationships/image" Target="../media/image629.png"/><Relationship Id="rId32" Type="http://schemas.openxmlformats.org/officeDocument/2006/relationships/image" Target="../media/image630.png"/><Relationship Id="rId33" Type="http://schemas.openxmlformats.org/officeDocument/2006/relationships/image" Target="../media/image631.png"/><Relationship Id="rId34" Type="http://schemas.openxmlformats.org/officeDocument/2006/relationships/image" Target="../media/image632.png"/><Relationship Id="rId35" Type="http://schemas.openxmlformats.org/officeDocument/2006/relationships/image" Target="../media/image633.png"/><Relationship Id="rId36" Type="http://schemas.openxmlformats.org/officeDocument/2006/relationships/image" Target="../media/image634.png"/><Relationship Id="rId37" Type="http://schemas.openxmlformats.org/officeDocument/2006/relationships/image" Target="../media/image635.png"/><Relationship Id="rId38" Type="http://schemas.openxmlformats.org/officeDocument/2006/relationships/image" Target="../media/image84.png"/><Relationship Id="rId39" Type="http://schemas.openxmlformats.org/officeDocument/2006/relationships/image" Target="../media/image636.png"/><Relationship Id="rId40" Type="http://schemas.openxmlformats.org/officeDocument/2006/relationships/image" Target="../media/image637.png"/><Relationship Id="rId41" Type="http://schemas.openxmlformats.org/officeDocument/2006/relationships/image" Target="../media/image638.png"/><Relationship Id="rId42" Type="http://schemas.openxmlformats.org/officeDocument/2006/relationships/image" Target="../media/image639.png"/><Relationship Id="rId43" Type="http://schemas.openxmlformats.org/officeDocument/2006/relationships/image" Target="../media/image640.png"/><Relationship Id="rId44" Type="http://schemas.openxmlformats.org/officeDocument/2006/relationships/image" Target="../media/image641.png"/><Relationship Id="rId45" Type="http://schemas.openxmlformats.org/officeDocument/2006/relationships/image" Target="../media/image642.png"/><Relationship Id="rId46" Type="http://schemas.openxmlformats.org/officeDocument/2006/relationships/image" Target="../media/image11.jpeg"/><Relationship Id="rId47" Type="http://schemas.openxmlformats.org/officeDocument/2006/relationships/image" Target="../media/image723.png"/><Relationship Id="rId48" Type="http://schemas.openxmlformats.org/officeDocument/2006/relationships/image" Target="../media/image724.png"/><Relationship Id="rId49" Type="http://schemas.openxmlformats.org/officeDocument/2006/relationships/image" Target="../media/image725.png"/><Relationship Id="rId50" Type="http://schemas.openxmlformats.org/officeDocument/2006/relationships/image" Target="../media/image726.png"/><Relationship Id="rId51" Type="http://schemas.openxmlformats.org/officeDocument/2006/relationships/image" Target="../media/image727.png"/><Relationship Id="rId52" Type="http://schemas.openxmlformats.org/officeDocument/2006/relationships/image" Target="../media/image728.png"/><Relationship Id="rId53" Type="http://schemas.openxmlformats.org/officeDocument/2006/relationships/image" Target="../media/image729.png"/><Relationship Id="rId54" Type="http://schemas.openxmlformats.org/officeDocument/2006/relationships/image" Target="../media/image730.png"/><Relationship Id="rId55" Type="http://schemas.openxmlformats.org/officeDocument/2006/relationships/image" Target="../media/image731.png"/><Relationship Id="rId56" Type="http://schemas.openxmlformats.org/officeDocument/2006/relationships/image" Target="../media/image732.png"/><Relationship Id="rId57" Type="http://schemas.openxmlformats.org/officeDocument/2006/relationships/image" Target="../media/image226.png"/><Relationship Id="rId58" Type="http://schemas.openxmlformats.org/officeDocument/2006/relationships/image" Target="../media/image733.png"/><Relationship Id="rId59" Type="http://schemas.openxmlformats.org/officeDocument/2006/relationships/image" Target="../media/image734.png"/><Relationship Id="rId60" Type="http://schemas.openxmlformats.org/officeDocument/2006/relationships/image" Target="../media/image735.png"/><Relationship Id="rId61" Type="http://schemas.openxmlformats.org/officeDocument/2006/relationships/image" Target="../media/image736.png"/><Relationship Id="rId62" Type="http://schemas.openxmlformats.org/officeDocument/2006/relationships/image" Target="../media/image737.png"/><Relationship Id="rId63" Type="http://schemas.openxmlformats.org/officeDocument/2006/relationships/image" Target="../media/image738.png"/><Relationship Id="rId64" Type="http://schemas.openxmlformats.org/officeDocument/2006/relationships/image" Target="../media/image739.png"/><Relationship Id="rId65" Type="http://schemas.openxmlformats.org/officeDocument/2006/relationships/image" Target="../media/image740.png"/><Relationship Id="rId66" Type="http://schemas.openxmlformats.org/officeDocument/2006/relationships/image" Target="../media/image1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0.png"/><Relationship Id="rId3" Type="http://schemas.openxmlformats.org/officeDocument/2006/relationships/image" Target="../media/image601.png"/><Relationship Id="rId4" Type="http://schemas.openxmlformats.org/officeDocument/2006/relationships/image" Target="../media/image602.png"/><Relationship Id="rId5" Type="http://schemas.openxmlformats.org/officeDocument/2006/relationships/image" Target="../media/image603.png"/><Relationship Id="rId6" Type="http://schemas.openxmlformats.org/officeDocument/2006/relationships/image" Target="../media/image604.png"/><Relationship Id="rId7" Type="http://schemas.openxmlformats.org/officeDocument/2006/relationships/image" Target="../media/image605.png"/><Relationship Id="rId8" Type="http://schemas.openxmlformats.org/officeDocument/2006/relationships/image" Target="../media/image606.png"/><Relationship Id="rId9" Type="http://schemas.openxmlformats.org/officeDocument/2006/relationships/image" Target="../media/image607.png"/><Relationship Id="rId10" Type="http://schemas.openxmlformats.org/officeDocument/2006/relationships/image" Target="../media/image608.png"/><Relationship Id="rId11" Type="http://schemas.openxmlformats.org/officeDocument/2006/relationships/image" Target="../media/image609.png"/><Relationship Id="rId12" Type="http://schemas.openxmlformats.org/officeDocument/2006/relationships/image" Target="../media/image610.png"/><Relationship Id="rId13" Type="http://schemas.openxmlformats.org/officeDocument/2006/relationships/image" Target="../media/image611.png"/><Relationship Id="rId14" Type="http://schemas.openxmlformats.org/officeDocument/2006/relationships/image" Target="../media/image612.png"/><Relationship Id="rId15" Type="http://schemas.openxmlformats.org/officeDocument/2006/relationships/image" Target="../media/image613.png"/><Relationship Id="rId16" Type="http://schemas.openxmlformats.org/officeDocument/2006/relationships/image" Target="../media/image614.png"/><Relationship Id="rId17" Type="http://schemas.openxmlformats.org/officeDocument/2006/relationships/image" Target="../media/image615.png"/><Relationship Id="rId18" Type="http://schemas.openxmlformats.org/officeDocument/2006/relationships/image" Target="../media/image616.png"/><Relationship Id="rId19" Type="http://schemas.openxmlformats.org/officeDocument/2006/relationships/image" Target="../media/image617.png"/><Relationship Id="rId20" Type="http://schemas.openxmlformats.org/officeDocument/2006/relationships/image" Target="../media/image618.png"/><Relationship Id="rId21" Type="http://schemas.openxmlformats.org/officeDocument/2006/relationships/image" Target="../media/image619.png"/><Relationship Id="rId22" Type="http://schemas.openxmlformats.org/officeDocument/2006/relationships/image" Target="../media/image620.png"/><Relationship Id="rId23" Type="http://schemas.openxmlformats.org/officeDocument/2006/relationships/image" Target="../media/image621.png"/><Relationship Id="rId24" Type="http://schemas.openxmlformats.org/officeDocument/2006/relationships/image" Target="../media/image622.png"/><Relationship Id="rId25" Type="http://schemas.openxmlformats.org/officeDocument/2006/relationships/image" Target="../media/image623.png"/><Relationship Id="rId26" Type="http://schemas.openxmlformats.org/officeDocument/2006/relationships/image" Target="../media/image624.png"/><Relationship Id="rId27" Type="http://schemas.openxmlformats.org/officeDocument/2006/relationships/image" Target="../media/image625.png"/><Relationship Id="rId28" Type="http://schemas.openxmlformats.org/officeDocument/2006/relationships/image" Target="../media/image626.png"/><Relationship Id="rId29" Type="http://schemas.openxmlformats.org/officeDocument/2006/relationships/image" Target="../media/image627.png"/><Relationship Id="rId30" Type="http://schemas.openxmlformats.org/officeDocument/2006/relationships/image" Target="../media/image628.png"/><Relationship Id="rId31" Type="http://schemas.openxmlformats.org/officeDocument/2006/relationships/image" Target="../media/image629.png"/><Relationship Id="rId32" Type="http://schemas.openxmlformats.org/officeDocument/2006/relationships/image" Target="../media/image630.png"/><Relationship Id="rId33" Type="http://schemas.openxmlformats.org/officeDocument/2006/relationships/image" Target="../media/image631.png"/><Relationship Id="rId34" Type="http://schemas.openxmlformats.org/officeDocument/2006/relationships/image" Target="../media/image632.png"/><Relationship Id="rId35" Type="http://schemas.openxmlformats.org/officeDocument/2006/relationships/image" Target="../media/image633.png"/><Relationship Id="rId36" Type="http://schemas.openxmlformats.org/officeDocument/2006/relationships/image" Target="../media/image634.png"/><Relationship Id="rId37" Type="http://schemas.openxmlformats.org/officeDocument/2006/relationships/image" Target="../media/image635.png"/><Relationship Id="rId38" Type="http://schemas.openxmlformats.org/officeDocument/2006/relationships/image" Target="../media/image84.png"/><Relationship Id="rId39" Type="http://schemas.openxmlformats.org/officeDocument/2006/relationships/image" Target="../media/image636.png"/><Relationship Id="rId40" Type="http://schemas.openxmlformats.org/officeDocument/2006/relationships/image" Target="../media/image637.png"/><Relationship Id="rId41" Type="http://schemas.openxmlformats.org/officeDocument/2006/relationships/image" Target="../media/image638.png"/><Relationship Id="rId42" Type="http://schemas.openxmlformats.org/officeDocument/2006/relationships/image" Target="../media/image639.png"/><Relationship Id="rId43" Type="http://schemas.openxmlformats.org/officeDocument/2006/relationships/image" Target="../media/image640.png"/><Relationship Id="rId44" Type="http://schemas.openxmlformats.org/officeDocument/2006/relationships/image" Target="../media/image641.png"/><Relationship Id="rId45" Type="http://schemas.openxmlformats.org/officeDocument/2006/relationships/image" Target="../media/image642.png"/><Relationship Id="rId46" Type="http://schemas.openxmlformats.org/officeDocument/2006/relationships/image" Target="../media/image741.png"/><Relationship Id="rId47" Type="http://schemas.openxmlformats.org/officeDocument/2006/relationships/image" Target="../media/image13.jpeg"/><Relationship Id="rId48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0.png"/><Relationship Id="rId3" Type="http://schemas.openxmlformats.org/officeDocument/2006/relationships/image" Target="../media/image601.png"/><Relationship Id="rId4" Type="http://schemas.openxmlformats.org/officeDocument/2006/relationships/image" Target="../media/image602.png"/><Relationship Id="rId5" Type="http://schemas.openxmlformats.org/officeDocument/2006/relationships/image" Target="../media/image603.png"/><Relationship Id="rId6" Type="http://schemas.openxmlformats.org/officeDocument/2006/relationships/image" Target="../media/image604.png"/><Relationship Id="rId7" Type="http://schemas.openxmlformats.org/officeDocument/2006/relationships/image" Target="../media/image605.png"/><Relationship Id="rId8" Type="http://schemas.openxmlformats.org/officeDocument/2006/relationships/image" Target="../media/image606.png"/><Relationship Id="rId9" Type="http://schemas.openxmlformats.org/officeDocument/2006/relationships/image" Target="../media/image607.png"/><Relationship Id="rId10" Type="http://schemas.openxmlformats.org/officeDocument/2006/relationships/image" Target="../media/image608.png"/><Relationship Id="rId11" Type="http://schemas.openxmlformats.org/officeDocument/2006/relationships/image" Target="../media/image609.png"/><Relationship Id="rId12" Type="http://schemas.openxmlformats.org/officeDocument/2006/relationships/image" Target="../media/image610.png"/><Relationship Id="rId13" Type="http://schemas.openxmlformats.org/officeDocument/2006/relationships/image" Target="../media/image611.png"/><Relationship Id="rId14" Type="http://schemas.openxmlformats.org/officeDocument/2006/relationships/image" Target="../media/image612.png"/><Relationship Id="rId15" Type="http://schemas.openxmlformats.org/officeDocument/2006/relationships/image" Target="../media/image613.png"/><Relationship Id="rId16" Type="http://schemas.openxmlformats.org/officeDocument/2006/relationships/image" Target="../media/image614.png"/><Relationship Id="rId17" Type="http://schemas.openxmlformats.org/officeDocument/2006/relationships/image" Target="../media/image615.png"/><Relationship Id="rId18" Type="http://schemas.openxmlformats.org/officeDocument/2006/relationships/image" Target="../media/image616.png"/><Relationship Id="rId19" Type="http://schemas.openxmlformats.org/officeDocument/2006/relationships/image" Target="../media/image617.png"/><Relationship Id="rId20" Type="http://schemas.openxmlformats.org/officeDocument/2006/relationships/image" Target="../media/image618.png"/><Relationship Id="rId21" Type="http://schemas.openxmlformats.org/officeDocument/2006/relationships/image" Target="../media/image619.png"/><Relationship Id="rId22" Type="http://schemas.openxmlformats.org/officeDocument/2006/relationships/image" Target="../media/image620.png"/><Relationship Id="rId23" Type="http://schemas.openxmlformats.org/officeDocument/2006/relationships/image" Target="../media/image621.png"/><Relationship Id="rId24" Type="http://schemas.openxmlformats.org/officeDocument/2006/relationships/image" Target="../media/image622.png"/><Relationship Id="rId25" Type="http://schemas.openxmlformats.org/officeDocument/2006/relationships/image" Target="../media/image623.png"/><Relationship Id="rId26" Type="http://schemas.openxmlformats.org/officeDocument/2006/relationships/image" Target="../media/image624.png"/><Relationship Id="rId27" Type="http://schemas.openxmlformats.org/officeDocument/2006/relationships/image" Target="../media/image625.png"/><Relationship Id="rId28" Type="http://schemas.openxmlformats.org/officeDocument/2006/relationships/image" Target="../media/image626.png"/><Relationship Id="rId29" Type="http://schemas.openxmlformats.org/officeDocument/2006/relationships/image" Target="../media/image627.png"/><Relationship Id="rId30" Type="http://schemas.openxmlformats.org/officeDocument/2006/relationships/image" Target="../media/image628.png"/><Relationship Id="rId31" Type="http://schemas.openxmlformats.org/officeDocument/2006/relationships/image" Target="../media/image629.png"/><Relationship Id="rId32" Type="http://schemas.openxmlformats.org/officeDocument/2006/relationships/image" Target="../media/image630.png"/><Relationship Id="rId33" Type="http://schemas.openxmlformats.org/officeDocument/2006/relationships/image" Target="../media/image631.png"/><Relationship Id="rId34" Type="http://schemas.openxmlformats.org/officeDocument/2006/relationships/image" Target="../media/image632.png"/><Relationship Id="rId35" Type="http://schemas.openxmlformats.org/officeDocument/2006/relationships/image" Target="../media/image633.png"/><Relationship Id="rId36" Type="http://schemas.openxmlformats.org/officeDocument/2006/relationships/image" Target="../media/image634.png"/><Relationship Id="rId37" Type="http://schemas.openxmlformats.org/officeDocument/2006/relationships/image" Target="../media/image635.png"/><Relationship Id="rId38" Type="http://schemas.openxmlformats.org/officeDocument/2006/relationships/image" Target="../media/image84.png"/><Relationship Id="rId39" Type="http://schemas.openxmlformats.org/officeDocument/2006/relationships/image" Target="../media/image636.png"/><Relationship Id="rId40" Type="http://schemas.openxmlformats.org/officeDocument/2006/relationships/image" Target="../media/image637.png"/><Relationship Id="rId41" Type="http://schemas.openxmlformats.org/officeDocument/2006/relationships/image" Target="../media/image638.png"/><Relationship Id="rId42" Type="http://schemas.openxmlformats.org/officeDocument/2006/relationships/image" Target="../media/image639.png"/><Relationship Id="rId43" Type="http://schemas.openxmlformats.org/officeDocument/2006/relationships/image" Target="../media/image640.png"/><Relationship Id="rId44" Type="http://schemas.openxmlformats.org/officeDocument/2006/relationships/image" Target="../media/image641.png"/><Relationship Id="rId45" Type="http://schemas.openxmlformats.org/officeDocument/2006/relationships/image" Target="../media/image642.png"/><Relationship Id="rId46" Type="http://schemas.openxmlformats.org/officeDocument/2006/relationships/image" Target="../media/image741.png"/><Relationship Id="rId47" Type="http://schemas.openxmlformats.org/officeDocument/2006/relationships/image" Target="../media/image13.jpeg"/><Relationship Id="rId48" Type="http://schemas.openxmlformats.org/officeDocument/2006/relationships/image" Target="../media/image14.jpeg"/><Relationship Id="rId49" Type="http://schemas.openxmlformats.org/officeDocument/2006/relationships/image" Target="../media/image742.png"/><Relationship Id="rId50" Type="http://schemas.openxmlformats.org/officeDocument/2006/relationships/image" Target="../media/image15.jpeg"/><Relationship Id="rId51" Type="http://schemas.openxmlformats.org/officeDocument/2006/relationships/image" Target="../media/image16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43.png"/><Relationship Id="rId3" Type="http://schemas.openxmlformats.org/officeDocument/2006/relationships/image" Target="../media/image744.png"/><Relationship Id="rId4" Type="http://schemas.openxmlformats.org/officeDocument/2006/relationships/image" Target="../media/image745.png"/><Relationship Id="rId5" Type="http://schemas.openxmlformats.org/officeDocument/2006/relationships/image" Target="../media/image746.png"/><Relationship Id="rId6" Type="http://schemas.openxmlformats.org/officeDocument/2006/relationships/image" Target="../media/image747.png"/><Relationship Id="rId7" Type="http://schemas.openxmlformats.org/officeDocument/2006/relationships/image" Target="../media/image748.png"/><Relationship Id="rId8" Type="http://schemas.openxmlformats.org/officeDocument/2006/relationships/image" Target="../media/image749.png"/><Relationship Id="rId9" Type="http://schemas.openxmlformats.org/officeDocument/2006/relationships/image" Target="../media/image750.png"/><Relationship Id="rId10" Type="http://schemas.openxmlformats.org/officeDocument/2006/relationships/image" Target="../media/image751.png"/><Relationship Id="rId11" Type="http://schemas.openxmlformats.org/officeDocument/2006/relationships/image" Target="../media/image752.png"/><Relationship Id="rId12" Type="http://schemas.openxmlformats.org/officeDocument/2006/relationships/image" Target="../media/image753.png"/><Relationship Id="rId13" Type="http://schemas.openxmlformats.org/officeDocument/2006/relationships/image" Target="../media/image754.png"/><Relationship Id="rId14" Type="http://schemas.openxmlformats.org/officeDocument/2006/relationships/image" Target="../media/image755.png"/><Relationship Id="rId15" Type="http://schemas.openxmlformats.org/officeDocument/2006/relationships/image" Target="../media/image756.png"/><Relationship Id="rId16" Type="http://schemas.openxmlformats.org/officeDocument/2006/relationships/image" Target="../media/image757.png"/><Relationship Id="rId17" Type="http://schemas.openxmlformats.org/officeDocument/2006/relationships/image" Target="../media/image758.png"/><Relationship Id="rId18" Type="http://schemas.openxmlformats.org/officeDocument/2006/relationships/image" Target="../media/image759.png"/><Relationship Id="rId19" Type="http://schemas.openxmlformats.org/officeDocument/2006/relationships/image" Target="../media/image760.png"/><Relationship Id="rId20" Type="http://schemas.openxmlformats.org/officeDocument/2006/relationships/image" Target="../media/image761.png"/><Relationship Id="rId21" Type="http://schemas.openxmlformats.org/officeDocument/2006/relationships/image" Target="../media/image762.png"/><Relationship Id="rId22" Type="http://schemas.openxmlformats.org/officeDocument/2006/relationships/image" Target="../media/image763.png"/><Relationship Id="rId23" Type="http://schemas.openxmlformats.org/officeDocument/2006/relationships/image" Target="../media/image764.png"/><Relationship Id="rId24" Type="http://schemas.openxmlformats.org/officeDocument/2006/relationships/image" Target="../media/image765.png"/><Relationship Id="rId25" Type="http://schemas.openxmlformats.org/officeDocument/2006/relationships/image" Target="../media/image766.png"/><Relationship Id="rId26" Type="http://schemas.openxmlformats.org/officeDocument/2006/relationships/image" Target="../media/image767.png"/><Relationship Id="rId27" Type="http://schemas.openxmlformats.org/officeDocument/2006/relationships/image" Target="../media/image768.png"/><Relationship Id="rId28" Type="http://schemas.openxmlformats.org/officeDocument/2006/relationships/image" Target="../media/image769.png"/><Relationship Id="rId29" Type="http://schemas.openxmlformats.org/officeDocument/2006/relationships/image" Target="../media/image770.png"/><Relationship Id="rId30" Type="http://schemas.openxmlformats.org/officeDocument/2006/relationships/image" Target="../media/image771.png"/><Relationship Id="rId31" Type="http://schemas.openxmlformats.org/officeDocument/2006/relationships/image" Target="../media/image772.png"/><Relationship Id="rId32" Type="http://schemas.openxmlformats.org/officeDocument/2006/relationships/image" Target="../media/image773.png"/><Relationship Id="rId33" Type="http://schemas.openxmlformats.org/officeDocument/2006/relationships/image" Target="../media/image774.png"/><Relationship Id="rId34" Type="http://schemas.openxmlformats.org/officeDocument/2006/relationships/image" Target="../media/image775.png"/><Relationship Id="rId35" Type="http://schemas.openxmlformats.org/officeDocument/2006/relationships/image" Target="../media/image776.png"/><Relationship Id="rId36" Type="http://schemas.openxmlformats.org/officeDocument/2006/relationships/image" Target="../media/image777.png"/><Relationship Id="rId37" Type="http://schemas.openxmlformats.org/officeDocument/2006/relationships/image" Target="../media/image778.png"/><Relationship Id="rId38" Type="http://schemas.openxmlformats.org/officeDocument/2006/relationships/image" Target="../media/image779.png"/><Relationship Id="rId39" Type="http://schemas.openxmlformats.org/officeDocument/2006/relationships/image" Target="../media/image780.png"/><Relationship Id="rId40" Type="http://schemas.openxmlformats.org/officeDocument/2006/relationships/image" Target="../media/image781.png"/><Relationship Id="rId41" Type="http://schemas.openxmlformats.org/officeDocument/2006/relationships/image" Target="../media/image782.png"/><Relationship Id="rId42" Type="http://schemas.openxmlformats.org/officeDocument/2006/relationships/image" Target="../media/image783.png"/><Relationship Id="rId43" Type="http://schemas.openxmlformats.org/officeDocument/2006/relationships/image" Target="../media/image784.png"/><Relationship Id="rId44" Type="http://schemas.openxmlformats.org/officeDocument/2006/relationships/image" Target="../media/image785.png"/><Relationship Id="rId45" Type="http://schemas.openxmlformats.org/officeDocument/2006/relationships/image" Target="../media/image786.png"/><Relationship Id="rId46" Type="http://schemas.openxmlformats.org/officeDocument/2006/relationships/image" Target="../media/image787.png"/><Relationship Id="rId47" Type="http://schemas.openxmlformats.org/officeDocument/2006/relationships/image" Target="../media/image788.png"/><Relationship Id="rId48" Type="http://schemas.openxmlformats.org/officeDocument/2006/relationships/image" Target="../media/image789.png"/><Relationship Id="rId49" Type="http://schemas.openxmlformats.org/officeDocument/2006/relationships/image" Target="../media/image790.png"/><Relationship Id="rId50" Type="http://schemas.openxmlformats.org/officeDocument/2006/relationships/image" Target="../media/image791.png"/><Relationship Id="rId51" Type="http://schemas.openxmlformats.org/officeDocument/2006/relationships/image" Target="../media/image792.png"/><Relationship Id="rId52" Type="http://schemas.openxmlformats.org/officeDocument/2006/relationships/image" Target="../media/image793.png"/><Relationship Id="rId53" Type="http://schemas.openxmlformats.org/officeDocument/2006/relationships/image" Target="../media/image794.png"/><Relationship Id="rId54" Type="http://schemas.openxmlformats.org/officeDocument/2006/relationships/image" Target="../media/image795.png"/><Relationship Id="rId55" Type="http://schemas.openxmlformats.org/officeDocument/2006/relationships/image" Target="../media/image796.png"/><Relationship Id="rId56" Type="http://schemas.openxmlformats.org/officeDocument/2006/relationships/image" Target="../media/image797.png"/><Relationship Id="rId57" Type="http://schemas.openxmlformats.org/officeDocument/2006/relationships/image" Target="../media/image798.png"/><Relationship Id="rId58" Type="http://schemas.openxmlformats.org/officeDocument/2006/relationships/image" Target="../media/image799.png"/><Relationship Id="rId59" Type="http://schemas.openxmlformats.org/officeDocument/2006/relationships/image" Target="../media/image800.png"/><Relationship Id="rId60" Type="http://schemas.openxmlformats.org/officeDocument/2006/relationships/image" Target="../media/image801.png"/><Relationship Id="rId61" Type="http://schemas.openxmlformats.org/officeDocument/2006/relationships/image" Target="../media/image802.png"/><Relationship Id="rId62" Type="http://schemas.openxmlformats.org/officeDocument/2006/relationships/image" Target="../media/image803.png"/><Relationship Id="rId63" Type="http://schemas.openxmlformats.org/officeDocument/2006/relationships/image" Target="../media/image804.png"/><Relationship Id="rId64" Type="http://schemas.openxmlformats.org/officeDocument/2006/relationships/image" Target="../media/image805.png"/><Relationship Id="rId65" Type="http://schemas.openxmlformats.org/officeDocument/2006/relationships/image" Target="../media/image806.png"/><Relationship Id="rId66" Type="http://schemas.openxmlformats.org/officeDocument/2006/relationships/image" Target="../media/image807.png"/><Relationship Id="rId67" Type="http://schemas.openxmlformats.org/officeDocument/2006/relationships/image" Target="../media/image808.png"/><Relationship Id="rId68" Type="http://schemas.openxmlformats.org/officeDocument/2006/relationships/image" Target="../media/image809.png"/><Relationship Id="rId69" Type="http://schemas.openxmlformats.org/officeDocument/2006/relationships/image" Target="../media/image810.png"/><Relationship Id="rId70" Type="http://schemas.openxmlformats.org/officeDocument/2006/relationships/image" Target="../media/image811.png"/><Relationship Id="rId71" Type="http://schemas.openxmlformats.org/officeDocument/2006/relationships/image" Target="../media/image812.png"/><Relationship Id="rId72" Type="http://schemas.openxmlformats.org/officeDocument/2006/relationships/image" Target="../media/image813.png"/><Relationship Id="rId73" Type="http://schemas.openxmlformats.org/officeDocument/2006/relationships/image" Target="../media/image814.png"/><Relationship Id="rId74" Type="http://schemas.openxmlformats.org/officeDocument/2006/relationships/image" Target="../media/image815.png"/><Relationship Id="rId75" Type="http://schemas.openxmlformats.org/officeDocument/2006/relationships/image" Target="../media/image816.png"/><Relationship Id="rId76" Type="http://schemas.openxmlformats.org/officeDocument/2006/relationships/image" Target="../media/image817.png"/><Relationship Id="rId77" Type="http://schemas.openxmlformats.org/officeDocument/2006/relationships/image" Target="../media/image818.png"/><Relationship Id="rId78" Type="http://schemas.openxmlformats.org/officeDocument/2006/relationships/image" Target="../media/image819.png"/><Relationship Id="rId79" Type="http://schemas.openxmlformats.org/officeDocument/2006/relationships/image" Target="../media/image820.png"/><Relationship Id="rId80" Type="http://schemas.openxmlformats.org/officeDocument/2006/relationships/image" Target="../media/image821.png"/><Relationship Id="rId81" Type="http://schemas.openxmlformats.org/officeDocument/2006/relationships/image" Target="../media/image822.png"/><Relationship Id="rId82" Type="http://schemas.openxmlformats.org/officeDocument/2006/relationships/image" Target="../media/image823.png"/><Relationship Id="rId83" Type="http://schemas.openxmlformats.org/officeDocument/2006/relationships/image" Target="../media/image824.png"/><Relationship Id="rId84" Type="http://schemas.openxmlformats.org/officeDocument/2006/relationships/image" Target="../media/image825.png"/><Relationship Id="rId85" Type="http://schemas.openxmlformats.org/officeDocument/2006/relationships/image" Target="../media/image826.png"/><Relationship Id="rId86" Type="http://schemas.openxmlformats.org/officeDocument/2006/relationships/image" Target="../media/image827.png"/><Relationship Id="rId87" Type="http://schemas.openxmlformats.org/officeDocument/2006/relationships/image" Target="../media/image828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29.png"/><Relationship Id="rId3" Type="http://schemas.openxmlformats.org/officeDocument/2006/relationships/image" Target="../media/image830.png"/><Relationship Id="rId4" Type="http://schemas.openxmlformats.org/officeDocument/2006/relationships/image" Target="../media/image831.png"/><Relationship Id="rId5" Type="http://schemas.openxmlformats.org/officeDocument/2006/relationships/image" Target="../media/image832.png"/><Relationship Id="rId6" Type="http://schemas.openxmlformats.org/officeDocument/2006/relationships/image" Target="../media/image833.png"/><Relationship Id="rId7" Type="http://schemas.openxmlformats.org/officeDocument/2006/relationships/image" Target="../media/image834.png"/><Relationship Id="rId8" Type="http://schemas.openxmlformats.org/officeDocument/2006/relationships/image" Target="../media/image835.png"/><Relationship Id="rId9" Type="http://schemas.openxmlformats.org/officeDocument/2006/relationships/image" Target="../media/image836.png"/><Relationship Id="rId10" Type="http://schemas.openxmlformats.org/officeDocument/2006/relationships/image" Target="../media/image837.png"/><Relationship Id="rId11" Type="http://schemas.openxmlformats.org/officeDocument/2006/relationships/image" Target="../media/image838.png"/><Relationship Id="rId12" Type="http://schemas.openxmlformats.org/officeDocument/2006/relationships/image" Target="../media/image839.png"/><Relationship Id="rId13" Type="http://schemas.openxmlformats.org/officeDocument/2006/relationships/image" Target="../media/image840.png"/><Relationship Id="rId14" Type="http://schemas.openxmlformats.org/officeDocument/2006/relationships/image" Target="../media/image841.png"/><Relationship Id="rId15" Type="http://schemas.openxmlformats.org/officeDocument/2006/relationships/image" Target="../media/image842.png"/><Relationship Id="rId16" Type="http://schemas.openxmlformats.org/officeDocument/2006/relationships/image" Target="../media/image843.png"/><Relationship Id="rId17" Type="http://schemas.openxmlformats.org/officeDocument/2006/relationships/image" Target="../media/image844.png"/><Relationship Id="rId18" Type="http://schemas.openxmlformats.org/officeDocument/2006/relationships/image" Target="../media/image845.png"/><Relationship Id="rId19" Type="http://schemas.openxmlformats.org/officeDocument/2006/relationships/image" Target="../media/image846.png"/><Relationship Id="rId20" Type="http://schemas.openxmlformats.org/officeDocument/2006/relationships/image" Target="../media/image847.png"/><Relationship Id="rId21" Type="http://schemas.openxmlformats.org/officeDocument/2006/relationships/image" Target="../media/image848.png"/><Relationship Id="rId22" Type="http://schemas.openxmlformats.org/officeDocument/2006/relationships/image" Target="../media/image849.png"/><Relationship Id="rId23" Type="http://schemas.openxmlformats.org/officeDocument/2006/relationships/image" Target="../media/image850.png"/><Relationship Id="rId24" Type="http://schemas.openxmlformats.org/officeDocument/2006/relationships/image" Target="../media/image851.png"/><Relationship Id="rId25" Type="http://schemas.openxmlformats.org/officeDocument/2006/relationships/image" Target="../media/image852.png"/><Relationship Id="rId26" Type="http://schemas.openxmlformats.org/officeDocument/2006/relationships/image" Target="../media/image853.png"/><Relationship Id="rId27" Type="http://schemas.openxmlformats.org/officeDocument/2006/relationships/image" Target="../media/image854.png"/><Relationship Id="rId28" Type="http://schemas.openxmlformats.org/officeDocument/2006/relationships/image" Target="../media/image855.png"/><Relationship Id="rId29" Type="http://schemas.openxmlformats.org/officeDocument/2006/relationships/image" Target="../media/image856.png"/><Relationship Id="rId30" Type="http://schemas.openxmlformats.org/officeDocument/2006/relationships/image" Target="../media/image857.png"/><Relationship Id="rId31" Type="http://schemas.openxmlformats.org/officeDocument/2006/relationships/image" Target="../media/image858.png"/><Relationship Id="rId32" Type="http://schemas.openxmlformats.org/officeDocument/2006/relationships/image" Target="../media/image859.png"/><Relationship Id="rId33" Type="http://schemas.openxmlformats.org/officeDocument/2006/relationships/image" Target="../media/image860.png"/><Relationship Id="rId34" Type="http://schemas.openxmlformats.org/officeDocument/2006/relationships/image" Target="../media/image861.png"/><Relationship Id="rId35" Type="http://schemas.openxmlformats.org/officeDocument/2006/relationships/image" Target="../media/image862.png"/><Relationship Id="rId36" Type="http://schemas.openxmlformats.org/officeDocument/2006/relationships/image" Target="../media/image863.png"/><Relationship Id="rId37" Type="http://schemas.openxmlformats.org/officeDocument/2006/relationships/image" Target="../media/image864.png"/><Relationship Id="rId38" Type="http://schemas.openxmlformats.org/officeDocument/2006/relationships/image" Target="../media/image865.png"/><Relationship Id="rId39" Type="http://schemas.openxmlformats.org/officeDocument/2006/relationships/image" Target="../media/image866.png"/><Relationship Id="rId40" Type="http://schemas.openxmlformats.org/officeDocument/2006/relationships/image" Target="../media/image867.png"/><Relationship Id="rId41" Type="http://schemas.openxmlformats.org/officeDocument/2006/relationships/image" Target="../media/image868.png"/><Relationship Id="rId42" Type="http://schemas.openxmlformats.org/officeDocument/2006/relationships/image" Target="../media/image869.png"/><Relationship Id="rId43" Type="http://schemas.openxmlformats.org/officeDocument/2006/relationships/image" Target="../media/image870.png"/><Relationship Id="rId44" Type="http://schemas.openxmlformats.org/officeDocument/2006/relationships/image" Target="../media/image871.png"/><Relationship Id="rId45" Type="http://schemas.openxmlformats.org/officeDocument/2006/relationships/image" Target="../media/image872.png"/><Relationship Id="rId46" Type="http://schemas.openxmlformats.org/officeDocument/2006/relationships/image" Target="../media/image873.png"/><Relationship Id="rId47" Type="http://schemas.openxmlformats.org/officeDocument/2006/relationships/image" Target="../media/image874.png"/><Relationship Id="rId48" Type="http://schemas.openxmlformats.org/officeDocument/2006/relationships/image" Target="../media/image875.png"/><Relationship Id="rId49" Type="http://schemas.openxmlformats.org/officeDocument/2006/relationships/image" Target="../media/image876.png"/><Relationship Id="rId50" Type="http://schemas.openxmlformats.org/officeDocument/2006/relationships/image" Target="../media/image877.png"/><Relationship Id="rId51" Type="http://schemas.openxmlformats.org/officeDocument/2006/relationships/image" Target="../media/image878.png"/><Relationship Id="rId52" Type="http://schemas.openxmlformats.org/officeDocument/2006/relationships/image" Target="../media/image879.png"/><Relationship Id="rId53" Type="http://schemas.openxmlformats.org/officeDocument/2006/relationships/image" Target="../media/image880.png"/><Relationship Id="rId54" Type="http://schemas.openxmlformats.org/officeDocument/2006/relationships/image" Target="../media/image881.png"/><Relationship Id="rId55" Type="http://schemas.openxmlformats.org/officeDocument/2006/relationships/image" Target="../media/image882.png"/><Relationship Id="rId56" Type="http://schemas.openxmlformats.org/officeDocument/2006/relationships/image" Target="../media/image883.png"/><Relationship Id="rId57" Type="http://schemas.openxmlformats.org/officeDocument/2006/relationships/image" Target="../media/image884.png"/><Relationship Id="rId58" Type="http://schemas.openxmlformats.org/officeDocument/2006/relationships/image" Target="../media/image885.png"/><Relationship Id="rId59" Type="http://schemas.openxmlformats.org/officeDocument/2006/relationships/image" Target="../media/image886.png"/><Relationship Id="rId60" Type="http://schemas.openxmlformats.org/officeDocument/2006/relationships/image" Target="../media/image887.png"/><Relationship Id="rId61" Type="http://schemas.openxmlformats.org/officeDocument/2006/relationships/image" Target="../media/image888.png"/><Relationship Id="rId62" Type="http://schemas.openxmlformats.org/officeDocument/2006/relationships/image" Target="../media/image889.png"/><Relationship Id="rId63" Type="http://schemas.openxmlformats.org/officeDocument/2006/relationships/image" Target="../media/image890.png"/><Relationship Id="rId64" Type="http://schemas.openxmlformats.org/officeDocument/2006/relationships/image" Target="../media/image891.png"/><Relationship Id="rId65" Type="http://schemas.openxmlformats.org/officeDocument/2006/relationships/image" Target="../media/image892.png"/><Relationship Id="rId66" Type="http://schemas.openxmlformats.org/officeDocument/2006/relationships/image" Target="../media/image893.png"/><Relationship Id="rId67" Type="http://schemas.openxmlformats.org/officeDocument/2006/relationships/image" Target="../media/image894.png"/><Relationship Id="rId68" Type="http://schemas.openxmlformats.org/officeDocument/2006/relationships/image" Target="../media/image895.png"/><Relationship Id="rId69" Type="http://schemas.openxmlformats.org/officeDocument/2006/relationships/image" Target="../media/image896.png"/><Relationship Id="rId70" Type="http://schemas.openxmlformats.org/officeDocument/2006/relationships/image" Target="../media/image897.png"/><Relationship Id="rId71" Type="http://schemas.openxmlformats.org/officeDocument/2006/relationships/image" Target="../media/image898.png"/><Relationship Id="rId72" Type="http://schemas.openxmlformats.org/officeDocument/2006/relationships/image" Target="../media/image899.png"/><Relationship Id="rId73" Type="http://schemas.openxmlformats.org/officeDocument/2006/relationships/image" Target="../media/image900.png"/><Relationship Id="rId74" Type="http://schemas.openxmlformats.org/officeDocument/2006/relationships/image" Target="../media/image901.png"/><Relationship Id="rId75" Type="http://schemas.openxmlformats.org/officeDocument/2006/relationships/image" Target="../media/image902.png"/><Relationship Id="rId76" Type="http://schemas.openxmlformats.org/officeDocument/2006/relationships/image" Target="../media/image903.png"/><Relationship Id="rId77" Type="http://schemas.openxmlformats.org/officeDocument/2006/relationships/image" Target="../media/image84.png"/><Relationship Id="rId78" Type="http://schemas.openxmlformats.org/officeDocument/2006/relationships/image" Target="../media/image904.png"/><Relationship Id="rId79" Type="http://schemas.openxmlformats.org/officeDocument/2006/relationships/image" Target="../media/image905.png"/><Relationship Id="rId80" Type="http://schemas.openxmlformats.org/officeDocument/2006/relationships/image" Target="../media/image906.png"/><Relationship Id="rId81" Type="http://schemas.openxmlformats.org/officeDocument/2006/relationships/image" Target="../media/image907.png"/><Relationship Id="rId82" Type="http://schemas.openxmlformats.org/officeDocument/2006/relationships/image" Target="../media/image908.png"/><Relationship Id="rId83" Type="http://schemas.openxmlformats.org/officeDocument/2006/relationships/image" Target="../media/image909.png"/><Relationship Id="rId84" Type="http://schemas.openxmlformats.org/officeDocument/2006/relationships/image" Target="../media/image910.png"/><Relationship Id="rId85" Type="http://schemas.openxmlformats.org/officeDocument/2006/relationships/image" Target="../media/image911.png"/><Relationship Id="rId86" Type="http://schemas.openxmlformats.org/officeDocument/2006/relationships/image" Target="../media/image912.png"/><Relationship Id="rId87" Type="http://schemas.openxmlformats.org/officeDocument/2006/relationships/image" Target="../media/image913.png"/><Relationship Id="rId88" Type="http://schemas.openxmlformats.org/officeDocument/2006/relationships/image" Target="../media/image914.png"/><Relationship Id="rId89" Type="http://schemas.openxmlformats.org/officeDocument/2006/relationships/image" Target="../media/image915.png"/><Relationship Id="rId90" Type="http://schemas.openxmlformats.org/officeDocument/2006/relationships/image" Target="../media/image916.png"/><Relationship Id="rId91" Type="http://schemas.openxmlformats.org/officeDocument/2006/relationships/image" Target="../media/image917.png"/><Relationship Id="rId92" Type="http://schemas.openxmlformats.org/officeDocument/2006/relationships/image" Target="../media/image918.png"/><Relationship Id="rId93" Type="http://schemas.openxmlformats.org/officeDocument/2006/relationships/image" Target="../media/image919.png"/><Relationship Id="rId94" Type="http://schemas.openxmlformats.org/officeDocument/2006/relationships/image" Target="../media/image920.png"/><Relationship Id="rId95" Type="http://schemas.openxmlformats.org/officeDocument/2006/relationships/image" Target="../media/image921.png"/><Relationship Id="rId96" Type="http://schemas.openxmlformats.org/officeDocument/2006/relationships/image" Target="../media/image922.png"/><Relationship Id="rId97" Type="http://schemas.openxmlformats.org/officeDocument/2006/relationships/image" Target="../media/image923.png"/><Relationship Id="rId98" Type="http://schemas.openxmlformats.org/officeDocument/2006/relationships/image" Target="../media/image924.png"/><Relationship Id="rId99" Type="http://schemas.openxmlformats.org/officeDocument/2006/relationships/image" Target="../media/image925.png"/><Relationship Id="rId100" Type="http://schemas.openxmlformats.org/officeDocument/2006/relationships/image" Target="../media/image926.png"/><Relationship Id="rId101" Type="http://schemas.openxmlformats.org/officeDocument/2006/relationships/image" Target="../media/image927.png"/><Relationship Id="rId102" Type="http://schemas.openxmlformats.org/officeDocument/2006/relationships/image" Target="../media/image454.png"/><Relationship Id="rId103" Type="http://schemas.openxmlformats.org/officeDocument/2006/relationships/image" Target="../media/image928.png"/><Relationship Id="rId104" Type="http://schemas.openxmlformats.org/officeDocument/2006/relationships/image" Target="../media/image929.png"/><Relationship Id="rId105" Type="http://schemas.openxmlformats.org/officeDocument/2006/relationships/image" Target="../media/image930.png"/><Relationship Id="rId106" Type="http://schemas.openxmlformats.org/officeDocument/2006/relationships/image" Target="../media/image931.png"/><Relationship Id="rId107" Type="http://schemas.openxmlformats.org/officeDocument/2006/relationships/image" Target="../media/image932.png"/><Relationship Id="rId108" Type="http://schemas.openxmlformats.org/officeDocument/2006/relationships/image" Target="../media/image933.png"/><Relationship Id="rId109" Type="http://schemas.openxmlformats.org/officeDocument/2006/relationships/image" Target="../media/image934.png"/><Relationship Id="rId110" Type="http://schemas.openxmlformats.org/officeDocument/2006/relationships/image" Target="../media/image935.png"/><Relationship Id="rId111" Type="http://schemas.openxmlformats.org/officeDocument/2006/relationships/image" Target="../media/image936.png"/><Relationship Id="rId112" Type="http://schemas.openxmlformats.org/officeDocument/2006/relationships/image" Target="../media/image937.png"/><Relationship Id="rId113" Type="http://schemas.openxmlformats.org/officeDocument/2006/relationships/image" Target="../media/image938.png"/><Relationship Id="rId114" Type="http://schemas.openxmlformats.org/officeDocument/2006/relationships/image" Target="../media/image939.png"/><Relationship Id="rId115" Type="http://schemas.openxmlformats.org/officeDocument/2006/relationships/image" Target="../media/image17.jpeg"/><Relationship Id="rId116" Type="http://schemas.openxmlformats.org/officeDocument/2006/relationships/image" Target="../media/image940.png"/><Relationship Id="rId117" Type="http://schemas.openxmlformats.org/officeDocument/2006/relationships/image" Target="../media/image18.jpeg"/><Relationship Id="rId118" Type="http://schemas.openxmlformats.org/officeDocument/2006/relationships/image" Target="../media/image941.png"/><Relationship Id="rId119" Type="http://schemas.openxmlformats.org/officeDocument/2006/relationships/image" Target="../media/image942.png"/><Relationship Id="rId120" Type="http://schemas.openxmlformats.org/officeDocument/2006/relationships/image" Target="../media/image943.png"/><Relationship Id="rId121" Type="http://schemas.openxmlformats.org/officeDocument/2006/relationships/image" Target="../media/image94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45.png"/><Relationship Id="rId3" Type="http://schemas.openxmlformats.org/officeDocument/2006/relationships/image" Target="../media/image946.png"/><Relationship Id="rId4" Type="http://schemas.openxmlformats.org/officeDocument/2006/relationships/image" Target="../media/image947.png"/><Relationship Id="rId5" Type="http://schemas.openxmlformats.org/officeDocument/2006/relationships/image" Target="../media/image948.png"/><Relationship Id="rId6" Type="http://schemas.openxmlformats.org/officeDocument/2006/relationships/image" Target="../media/image949.png"/><Relationship Id="rId7" Type="http://schemas.openxmlformats.org/officeDocument/2006/relationships/image" Target="../media/image950.png"/><Relationship Id="rId8" Type="http://schemas.openxmlformats.org/officeDocument/2006/relationships/image" Target="../media/image951.png"/><Relationship Id="rId9" Type="http://schemas.openxmlformats.org/officeDocument/2006/relationships/image" Target="../media/image952.png"/><Relationship Id="rId10" Type="http://schemas.openxmlformats.org/officeDocument/2006/relationships/image" Target="../media/image953.png"/><Relationship Id="rId11" Type="http://schemas.openxmlformats.org/officeDocument/2006/relationships/image" Target="../media/image954.png"/><Relationship Id="rId12" Type="http://schemas.openxmlformats.org/officeDocument/2006/relationships/image" Target="../media/image955.png"/><Relationship Id="rId13" Type="http://schemas.openxmlformats.org/officeDocument/2006/relationships/image" Target="../media/image956.png"/><Relationship Id="rId14" Type="http://schemas.openxmlformats.org/officeDocument/2006/relationships/image" Target="../media/image957.png"/><Relationship Id="rId15" Type="http://schemas.openxmlformats.org/officeDocument/2006/relationships/image" Target="../media/image958.png"/><Relationship Id="rId16" Type="http://schemas.openxmlformats.org/officeDocument/2006/relationships/image" Target="../media/image959.png"/><Relationship Id="rId17" Type="http://schemas.openxmlformats.org/officeDocument/2006/relationships/image" Target="../media/image960.png"/><Relationship Id="rId18" Type="http://schemas.openxmlformats.org/officeDocument/2006/relationships/image" Target="../media/image961.png"/><Relationship Id="rId19" Type="http://schemas.openxmlformats.org/officeDocument/2006/relationships/image" Target="../media/image962.png"/><Relationship Id="rId20" Type="http://schemas.openxmlformats.org/officeDocument/2006/relationships/image" Target="../media/image963.png"/><Relationship Id="rId21" Type="http://schemas.openxmlformats.org/officeDocument/2006/relationships/image" Target="../media/image964.png"/><Relationship Id="rId22" Type="http://schemas.openxmlformats.org/officeDocument/2006/relationships/image" Target="../media/image965.png"/><Relationship Id="rId23" Type="http://schemas.openxmlformats.org/officeDocument/2006/relationships/image" Target="../media/image966.png"/><Relationship Id="rId24" Type="http://schemas.openxmlformats.org/officeDocument/2006/relationships/image" Target="../media/image967.png"/><Relationship Id="rId25" Type="http://schemas.openxmlformats.org/officeDocument/2006/relationships/image" Target="../media/image968.png"/><Relationship Id="rId26" Type="http://schemas.openxmlformats.org/officeDocument/2006/relationships/image" Target="../media/image969.png"/><Relationship Id="rId27" Type="http://schemas.openxmlformats.org/officeDocument/2006/relationships/image" Target="../media/image970.png"/><Relationship Id="rId28" Type="http://schemas.openxmlformats.org/officeDocument/2006/relationships/image" Target="../media/image971.png"/><Relationship Id="rId29" Type="http://schemas.openxmlformats.org/officeDocument/2006/relationships/image" Target="../media/image97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49.png"/><Relationship Id="rId3" Type="http://schemas.openxmlformats.org/officeDocument/2006/relationships/image" Target="../media/image950.png"/><Relationship Id="rId4" Type="http://schemas.openxmlformats.org/officeDocument/2006/relationships/image" Target="../media/image951.png"/><Relationship Id="rId5" Type="http://schemas.openxmlformats.org/officeDocument/2006/relationships/image" Target="../media/image952.png"/><Relationship Id="rId6" Type="http://schemas.openxmlformats.org/officeDocument/2006/relationships/image" Target="../media/image953.png"/><Relationship Id="rId7" Type="http://schemas.openxmlformats.org/officeDocument/2006/relationships/image" Target="../media/image954.png"/><Relationship Id="rId8" Type="http://schemas.openxmlformats.org/officeDocument/2006/relationships/image" Target="../media/image955.png"/><Relationship Id="rId9" Type="http://schemas.openxmlformats.org/officeDocument/2006/relationships/image" Target="../media/image956.png"/><Relationship Id="rId10" Type="http://schemas.openxmlformats.org/officeDocument/2006/relationships/image" Target="../media/image957.png"/><Relationship Id="rId11" Type="http://schemas.openxmlformats.org/officeDocument/2006/relationships/image" Target="../media/image958.png"/><Relationship Id="rId12" Type="http://schemas.openxmlformats.org/officeDocument/2006/relationships/image" Target="../media/image959.png"/><Relationship Id="rId13" Type="http://schemas.openxmlformats.org/officeDocument/2006/relationships/image" Target="../media/image960.png"/><Relationship Id="rId14" Type="http://schemas.openxmlformats.org/officeDocument/2006/relationships/image" Target="../media/image961.png"/><Relationship Id="rId15" Type="http://schemas.openxmlformats.org/officeDocument/2006/relationships/image" Target="../media/image962.png"/><Relationship Id="rId16" Type="http://schemas.openxmlformats.org/officeDocument/2006/relationships/image" Target="../media/image963.png"/><Relationship Id="rId17" Type="http://schemas.openxmlformats.org/officeDocument/2006/relationships/image" Target="../media/image964.png"/><Relationship Id="rId18" Type="http://schemas.openxmlformats.org/officeDocument/2006/relationships/image" Target="../media/image965.png"/><Relationship Id="rId19" Type="http://schemas.openxmlformats.org/officeDocument/2006/relationships/image" Target="../media/image966.png"/><Relationship Id="rId20" Type="http://schemas.openxmlformats.org/officeDocument/2006/relationships/image" Target="../media/image967.png"/><Relationship Id="rId21" Type="http://schemas.openxmlformats.org/officeDocument/2006/relationships/image" Target="../media/image968.png"/><Relationship Id="rId22" Type="http://schemas.openxmlformats.org/officeDocument/2006/relationships/image" Target="../media/image969.png"/><Relationship Id="rId23" Type="http://schemas.openxmlformats.org/officeDocument/2006/relationships/image" Target="../media/image970.png"/><Relationship Id="rId24" Type="http://schemas.openxmlformats.org/officeDocument/2006/relationships/image" Target="../media/image971.png"/><Relationship Id="rId25" Type="http://schemas.openxmlformats.org/officeDocument/2006/relationships/image" Target="../media/image97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Relationship Id="rId3" Type="http://schemas.openxmlformats.org/officeDocument/2006/relationships/image" Target="../media/image973.png"/><Relationship Id="rId4" Type="http://schemas.openxmlformats.org/officeDocument/2006/relationships/image" Target="../media/image974.png"/><Relationship Id="rId5" Type="http://schemas.openxmlformats.org/officeDocument/2006/relationships/image" Target="../media/image975.png"/><Relationship Id="rId6" Type="http://schemas.openxmlformats.org/officeDocument/2006/relationships/image" Target="../media/image976.png"/><Relationship Id="rId7" Type="http://schemas.openxmlformats.org/officeDocument/2006/relationships/image" Target="../media/image977.png"/><Relationship Id="rId8" Type="http://schemas.openxmlformats.org/officeDocument/2006/relationships/image" Target="../media/image20.jpeg"/><Relationship Id="rId9" Type="http://schemas.openxmlformats.org/officeDocument/2006/relationships/image" Target="../media/image978.png"/><Relationship Id="rId10" Type="http://schemas.openxmlformats.org/officeDocument/2006/relationships/image" Target="../media/image979.png"/><Relationship Id="rId11" Type="http://schemas.openxmlformats.org/officeDocument/2006/relationships/image" Target="../media/image980.png"/><Relationship Id="rId12" Type="http://schemas.openxmlformats.org/officeDocument/2006/relationships/image" Target="../media/image981.png"/><Relationship Id="rId13" Type="http://schemas.openxmlformats.org/officeDocument/2006/relationships/image" Target="../media/image982.png"/><Relationship Id="rId14" Type="http://schemas.openxmlformats.org/officeDocument/2006/relationships/image" Target="../media/image983.png"/><Relationship Id="rId15" Type="http://schemas.openxmlformats.org/officeDocument/2006/relationships/image" Target="../media/image984.png"/><Relationship Id="rId16" Type="http://schemas.openxmlformats.org/officeDocument/2006/relationships/image" Target="../media/image985.png"/><Relationship Id="rId17" Type="http://schemas.openxmlformats.org/officeDocument/2006/relationships/image" Target="../media/image986.png"/><Relationship Id="rId18" Type="http://schemas.openxmlformats.org/officeDocument/2006/relationships/image" Target="../media/image987.png"/><Relationship Id="rId19" Type="http://schemas.openxmlformats.org/officeDocument/2006/relationships/image" Target="../media/image988.png"/><Relationship Id="rId20" Type="http://schemas.openxmlformats.org/officeDocument/2006/relationships/image" Target="../media/image989.png"/><Relationship Id="rId21" Type="http://schemas.openxmlformats.org/officeDocument/2006/relationships/image" Target="../media/image990.png"/><Relationship Id="rId22" Type="http://schemas.openxmlformats.org/officeDocument/2006/relationships/image" Target="../media/image991.png"/><Relationship Id="rId23" Type="http://schemas.openxmlformats.org/officeDocument/2006/relationships/image" Target="../media/image992.png"/><Relationship Id="rId24" Type="http://schemas.openxmlformats.org/officeDocument/2006/relationships/image" Target="../media/image993.png"/><Relationship Id="rId25" Type="http://schemas.openxmlformats.org/officeDocument/2006/relationships/image" Target="../media/image994.png"/><Relationship Id="rId26" Type="http://schemas.openxmlformats.org/officeDocument/2006/relationships/image" Target="../media/image995.png"/><Relationship Id="rId27" Type="http://schemas.openxmlformats.org/officeDocument/2006/relationships/image" Target="../media/image996.png"/><Relationship Id="rId28" Type="http://schemas.openxmlformats.org/officeDocument/2006/relationships/image" Target="../media/image997.png"/><Relationship Id="rId29" Type="http://schemas.openxmlformats.org/officeDocument/2006/relationships/image" Target="../media/image998.png"/><Relationship Id="rId30" Type="http://schemas.openxmlformats.org/officeDocument/2006/relationships/image" Target="../media/image999.png"/><Relationship Id="rId31" Type="http://schemas.openxmlformats.org/officeDocument/2006/relationships/image" Target="../media/image1000.png"/><Relationship Id="rId32" Type="http://schemas.openxmlformats.org/officeDocument/2006/relationships/image" Target="../media/image1001.png"/><Relationship Id="rId33" Type="http://schemas.openxmlformats.org/officeDocument/2006/relationships/image" Target="../media/image1002.png"/><Relationship Id="rId34" Type="http://schemas.openxmlformats.org/officeDocument/2006/relationships/image" Target="../media/image1003.png"/><Relationship Id="rId35" Type="http://schemas.openxmlformats.org/officeDocument/2006/relationships/image" Target="../media/image1004.png"/><Relationship Id="rId36" Type="http://schemas.openxmlformats.org/officeDocument/2006/relationships/image" Target="../media/image1005.png"/><Relationship Id="rId37" Type="http://schemas.openxmlformats.org/officeDocument/2006/relationships/image" Target="../media/image1006.png"/><Relationship Id="rId38" Type="http://schemas.openxmlformats.org/officeDocument/2006/relationships/image" Target="../media/image1007.png"/><Relationship Id="rId39" Type="http://schemas.openxmlformats.org/officeDocument/2006/relationships/image" Target="../media/image1008.png"/><Relationship Id="rId40" Type="http://schemas.openxmlformats.org/officeDocument/2006/relationships/image" Target="../media/image1009.png"/><Relationship Id="rId41" Type="http://schemas.openxmlformats.org/officeDocument/2006/relationships/image" Target="../media/image1010.png"/><Relationship Id="rId42" Type="http://schemas.openxmlformats.org/officeDocument/2006/relationships/image" Target="../media/image226.png"/><Relationship Id="rId43" Type="http://schemas.openxmlformats.org/officeDocument/2006/relationships/image" Target="../media/image1011.png"/><Relationship Id="rId44" Type="http://schemas.openxmlformats.org/officeDocument/2006/relationships/image" Target="../media/image1012.png"/><Relationship Id="rId45" Type="http://schemas.openxmlformats.org/officeDocument/2006/relationships/image" Target="../media/image1013.png"/><Relationship Id="rId46" Type="http://schemas.openxmlformats.org/officeDocument/2006/relationships/image" Target="../media/image1014.png"/><Relationship Id="rId47" Type="http://schemas.openxmlformats.org/officeDocument/2006/relationships/image" Target="../media/image1015.png"/><Relationship Id="rId48" Type="http://schemas.openxmlformats.org/officeDocument/2006/relationships/image" Target="../media/image1016.png"/><Relationship Id="rId49" Type="http://schemas.openxmlformats.org/officeDocument/2006/relationships/image" Target="../media/image1017.png"/><Relationship Id="rId50" Type="http://schemas.openxmlformats.org/officeDocument/2006/relationships/image" Target="../media/image949.png"/><Relationship Id="rId51" Type="http://schemas.openxmlformats.org/officeDocument/2006/relationships/image" Target="../media/image950.png"/><Relationship Id="rId52" Type="http://schemas.openxmlformats.org/officeDocument/2006/relationships/image" Target="../media/image951.png"/><Relationship Id="rId53" Type="http://schemas.openxmlformats.org/officeDocument/2006/relationships/image" Target="../media/image952.png"/><Relationship Id="rId54" Type="http://schemas.openxmlformats.org/officeDocument/2006/relationships/image" Target="../media/image953.png"/><Relationship Id="rId55" Type="http://schemas.openxmlformats.org/officeDocument/2006/relationships/image" Target="../media/image954.png"/><Relationship Id="rId56" Type="http://schemas.openxmlformats.org/officeDocument/2006/relationships/image" Target="../media/image955.png"/><Relationship Id="rId57" Type="http://schemas.openxmlformats.org/officeDocument/2006/relationships/image" Target="../media/image956.png"/><Relationship Id="rId58" Type="http://schemas.openxmlformats.org/officeDocument/2006/relationships/image" Target="../media/image957.png"/><Relationship Id="rId59" Type="http://schemas.openxmlformats.org/officeDocument/2006/relationships/image" Target="../media/image958.png"/><Relationship Id="rId60" Type="http://schemas.openxmlformats.org/officeDocument/2006/relationships/image" Target="../media/image959.png"/><Relationship Id="rId61" Type="http://schemas.openxmlformats.org/officeDocument/2006/relationships/image" Target="../media/image960.png"/><Relationship Id="rId62" Type="http://schemas.openxmlformats.org/officeDocument/2006/relationships/image" Target="../media/image961.png"/><Relationship Id="rId63" Type="http://schemas.openxmlformats.org/officeDocument/2006/relationships/image" Target="../media/image962.png"/><Relationship Id="rId64" Type="http://schemas.openxmlformats.org/officeDocument/2006/relationships/image" Target="../media/image963.png"/><Relationship Id="rId65" Type="http://schemas.openxmlformats.org/officeDocument/2006/relationships/image" Target="../media/image964.png"/><Relationship Id="rId66" Type="http://schemas.openxmlformats.org/officeDocument/2006/relationships/image" Target="../media/image965.png"/><Relationship Id="rId67" Type="http://schemas.openxmlformats.org/officeDocument/2006/relationships/image" Target="../media/image966.png"/><Relationship Id="rId68" Type="http://schemas.openxmlformats.org/officeDocument/2006/relationships/image" Target="../media/image967.png"/><Relationship Id="rId69" Type="http://schemas.openxmlformats.org/officeDocument/2006/relationships/image" Target="../media/image968.png"/><Relationship Id="rId70" Type="http://schemas.openxmlformats.org/officeDocument/2006/relationships/image" Target="../media/image969.png"/><Relationship Id="rId71" Type="http://schemas.openxmlformats.org/officeDocument/2006/relationships/image" Target="../media/image970.png"/><Relationship Id="rId72" Type="http://schemas.openxmlformats.org/officeDocument/2006/relationships/image" Target="../media/image971.png"/><Relationship Id="rId73" Type="http://schemas.openxmlformats.org/officeDocument/2006/relationships/image" Target="../media/image97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18.png"/><Relationship Id="rId3" Type="http://schemas.openxmlformats.org/officeDocument/2006/relationships/image" Target="../media/image1019.png"/><Relationship Id="rId4" Type="http://schemas.openxmlformats.org/officeDocument/2006/relationships/image" Target="../media/image1020.png"/><Relationship Id="rId5" Type="http://schemas.openxmlformats.org/officeDocument/2006/relationships/image" Target="../media/image1021.png"/><Relationship Id="rId6" Type="http://schemas.openxmlformats.org/officeDocument/2006/relationships/image" Target="../media/image1022.png"/><Relationship Id="rId7" Type="http://schemas.openxmlformats.org/officeDocument/2006/relationships/image" Target="../media/image1023.png"/><Relationship Id="rId8" Type="http://schemas.openxmlformats.org/officeDocument/2006/relationships/image" Target="../media/image1024.png"/><Relationship Id="rId9" Type="http://schemas.openxmlformats.org/officeDocument/2006/relationships/image" Target="../media/image1025.png"/><Relationship Id="rId10" Type="http://schemas.openxmlformats.org/officeDocument/2006/relationships/image" Target="../media/image949.png"/><Relationship Id="rId11" Type="http://schemas.openxmlformats.org/officeDocument/2006/relationships/image" Target="../media/image950.png"/><Relationship Id="rId12" Type="http://schemas.openxmlformats.org/officeDocument/2006/relationships/image" Target="../media/image951.png"/><Relationship Id="rId13" Type="http://schemas.openxmlformats.org/officeDocument/2006/relationships/image" Target="../media/image952.png"/><Relationship Id="rId14" Type="http://schemas.openxmlformats.org/officeDocument/2006/relationships/image" Target="../media/image953.png"/><Relationship Id="rId15" Type="http://schemas.openxmlformats.org/officeDocument/2006/relationships/image" Target="../media/image954.png"/><Relationship Id="rId16" Type="http://schemas.openxmlformats.org/officeDocument/2006/relationships/image" Target="../media/image955.png"/><Relationship Id="rId17" Type="http://schemas.openxmlformats.org/officeDocument/2006/relationships/image" Target="../media/image956.png"/><Relationship Id="rId18" Type="http://schemas.openxmlformats.org/officeDocument/2006/relationships/image" Target="../media/image957.png"/><Relationship Id="rId19" Type="http://schemas.openxmlformats.org/officeDocument/2006/relationships/image" Target="../media/image958.png"/><Relationship Id="rId20" Type="http://schemas.openxmlformats.org/officeDocument/2006/relationships/image" Target="../media/image959.png"/><Relationship Id="rId21" Type="http://schemas.openxmlformats.org/officeDocument/2006/relationships/image" Target="../media/image960.png"/><Relationship Id="rId22" Type="http://schemas.openxmlformats.org/officeDocument/2006/relationships/image" Target="../media/image961.png"/><Relationship Id="rId23" Type="http://schemas.openxmlformats.org/officeDocument/2006/relationships/image" Target="../media/image962.png"/><Relationship Id="rId24" Type="http://schemas.openxmlformats.org/officeDocument/2006/relationships/image" Target="../media/image963.png"/><Relationship Id="rId25" Type="http://schemas.openxmlformats.org/officeDocument/2006/relationships/image" Target="../media/image964.png"/><Relationship Id="rId26" Type="http://schemas.openxmlformats.org/officeDocument/2006/relationships/image" Target="../media/image965.png"/><Relationship Id="rId27" Type="http://schemas.openxmlformats.org/officeDocument/2006/relationships/image" Target="../media/image966.png"/><Relationship Id="rId28" Type="http://schemas.openxmlformats.org/officeDocument/2006/relationships/image" Target="../media/image967.png"/><Relationship Id="rId29" Type="http://schemas.openxmlformats.org/officeDocument/2006/relationships/image" Target="../media/image968.png"/><Relationship Id="rId30" Type="http://schemas.openxmlformats.org/officeDocument/2006/relationships/image" Target="../media/image969.png"/><Relationship Id="rId31" Type="http://schemas.openxmlformats.org/officeDocument/2006/relationships/image" Target="../media/image970.png"/><Relationship Id="rId32" Type="http://schemas.openxmlformats.org/officeDocument/2006/relationships/image" Target="../media/image971.png"/><Relationship Id="rId33" Type="http://schemas.openxmlformats.org/officeDocument/2006/relationships/image" Target="../media/image972.png"/><Relationship Id="rId34" Type="http://schemas.openxmlformats.org/officeDocument/2006/relationships/image" Target="../media/image1026.png"/><Relationship Id="rId35" Type="http://schemas.openxmlformats.org/officeDocument/2006/relationships/image" Target="../media/image1027.png"/><Relationship Id="rId36" Type="http://schemas.openxmlformats.org/officeDocument/2006/relationships/image" Target="../media/image1028.png"/><Relationship Id="rId37" Type="http://schemas.openxmlformats.org/officeDocument/2006/relationships/image" Target="../media/image1029.png"/><Relationship Id="rId38" Type="http://schemas.openxmlformats.org/officeDocument/2006/relationships/image" Target="../media/image1030.png"/><Relationship Id="rId39" Type="http://schemas.openxmlformats.org/officeDocument/2006/relationships/image" Target="../media/image1031.png"/><Relationship Id="rId40" Type="http://schemas.openxmlformats.org/officeDocument/2006/relationships/image" Target="../media/image226.png"/><Relationship Id="rId41" Type="http://schemas.openxmlformats.org/officeDocument/2006/relationships/image" Target="../media/image1032.png"/><Relationship Id="rId42" Type="http://schemas.openxmlformats.org/officeDocument/2006/relationships/image" Target="../media/image1033.png"/><Relationship Id="rId43" Type="http://schemas.openxmlformats.org/officeDocument/2006/relationships/image" Target="../media/image1034.png"/><Relationship Id="rId44" Type="http://schemas.openxmlformats.org/officeDocument/2006/relationships/image" Target="../media/image1035.png"/><Relationship Id="rId45" Type="http://schemas.openxmlformats.org/officeDocument/2006/relationships/image" Target="../media/image1036.png"/><Relationship Id="rId46" Type="http://schemas.openxmlformats.org/officeDocument/2006/relationships/image" Target="../media/image1037.png"/><Relationship Id="rId47" Type="http://schemas.openxmlformats.org/officeDocument/2006/relationships/image" Target="../media/image1038.png"/><Relationship Id="rId48" Type="http://schemas.openxmlformats.org/officeDocument/2006/relationships/image" Target="../media/image1039.png"/><Relationship Id="rId49" Type="http://schemas.openxmlformats.org/officeDocument/2006/relationships/image" Target="../media/image1040.png"/><Relationship Id="rId50" Type="http://schemas.openxmlformats.org/officeDocument/2006/relationships/image" Target="../media/image1041.png"/><Relationship Id="rId51" Type="http://schemas.openxmlformats.org/officeDocument/2006/relationships/image" Target="../media/image1042.png"/><Relationship Id="rId52" Type="http://schemas.openxmlformats.org/officeDocument/2006/relationships/image" Target="../media/image1043.png"/><Relationship Id="rId53" Type="http://schemas.openxmlformats.org/officeDocument/2006/relationships/image" Target="../media/image104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45.png"/><Relationship Id="rId3" Type="http://schemas.openxmlformats.org/officeDocument/2006/relationships/image" Target="../media/image1046.png"/><Relationship Id="rId4" Type="http://schemas.openxmlformats.org/officeDocument/2006/relationships/image" Target="../media/image1047.png"/><Relationship Id="rId5" Type="http://schemas.openxmlformats.org/officeDocument/2006/relationships/image" Target="../media/image1048.png"/><Relationship Id="rId6" Type="http://schemas.openxmlformats.org/officeDocument/2006/relationships/image" Target="../media/image1049.png"/><Relationship Id="rId7" Type="http://schemas.openxmlformats.org/officeDocument/2006/relationships/image" Target="../media/image1050.png"/><Relationship Id="rId8" Type="http://schemas.openxmlformats.org/officeDocument/2006/relationships/image" Target="../media/image1051.png"/><Relationship Id="rId9" Type="http://schemas.openxmlformats.org/officeDocument/2006/relationships/image" Target="../media/image1052.png"/><Relationship Id="rId10" Type="http://schemas.openxmlformats.org/officeDocument/2006/relationships/image" Target="../media/image1053.png"/><Relationship Id="rId11" Type="http://schemas.openxmlformats.org/officeDocument/2006/relationships/image" Target="../media/image1054.png"/><Relationship Id="rId12" Type="http://schemas.openxmlformats.org/officeDocument/2006/relationships/image" Target="../media/image1055.png"/><Relationship Id="rId13" Type="http://schemas.openxmlformats.org/officeDocument/2006/relationships/image" Target="../media/image1056.png"/><Relationship Id="rId14" Type="http://schemas.openxmlformats.org/officeDocument/2006/relationships/image" Target="../media/image1057.png"/><Relationship Id="rId15" Type="http://schemas.openxmlformats.org/officeDocument/2006/relationships/image" Target="../media/image1058.png"/><Relationship Id="rId16" Type="http://schemas.openxmlformats.org/officeDocument/2006/relationships/image" Target="../media/image1059.png"/><Relationship Id="rId17" Type="http://schemas.openxmlformats.org/officeDocument/2006/relationships/image" Target="../media/image1060.png"/><Relationship Id="rId18" Type="http://schemas.openxmlformats.org/officeDocument/2006/relationships/image" Target="../media/image1061.png"/><Relationship Id="rId19" Type="http://schemas.openxmlformats.org/officeDocument/2006/relationships/image" Target="../media/image1062.png"/><Relationship Id="rId20" Type="http://schemas.openxmlformats.org/officeDocument/2006/relationships/image" Target="../media/image949.png"/><Relationship Id="rId21" Type="http://schemas.openxmlformats.org/officeDocument/2006/relationships/image" Target="../media/image950.png"/><Relationship Id="rId22" Type="http://schemas.openxmlformats.org/officeDocument/2006/relationships/image" Target="../media/image951.png"/><Relationship Id="rId23" Type="http://schemas.openxmlformats.org/officeDocument/2006/relationships/image" Target="../media/image952.png"/><Relationship Id="rId24" Type="http://schemas.openxmlformats.org/officeDocument/2006/relationships/image" Target="../media/image953.png"/><Relationship Id="rId25" Type="http://schemas.openxmlformats.org/officeDocument/2006/relationships/image" Target="../media/image954.png"/><Relationship Id="rId26" Type="http://schemas.openxmlformats.org/officeDocument/2006/relationships/image" Target="../media/image955.png"/><Relationship Id="rId27" Type="http://schemas.openxmlformats.org/officeDocument/2006/relationships/image" Target="../media/image956.png"/><Relationship Id="rId28" Type="http://schemas.openxmlformats.org/officeDocument/2006/relationships/image" Target="../media/image957.png"/><Relationship Id="rId29" Type="http://schemas.openxmlformats.org/officeDocument/2006/relationships/image" Target="../media/image958.png"/><Relationship Id="rId30" Type="http://schemas.openxmlformats.org/officeDocument/2006/relationships/image" Target="../media/image959.png"/><Relationship Id="rId31" Type="http://schemas.openxmlformats.org/officeDocument/2006/relationships/image" Target="../media/image960.png"/><Relationship Id="rId32" Type="http://schemas.openxmlformats.org/officeDocument/2006/relationships/image" Target="../media/image961.png"/><Relationship Id="rId33" Type="http://schemas.openxmlformats.org/officeDocument/2006/relationships/image" Target="../media/image962.png"/><Relationship Id="rId34" Type="http://schemas.openxmlformats.org/officeDocument/2006/relationships/image" Target="../media/image963.png"/><Relationship Id="rId35" Type="http://schemas.openxmlformats.org/officeDocument/2006/relationships/image" Target="../media/image964.png"/><Relationship Id="rId36" Type="http://schemas.openxmlformats.org/officeDocument/2006/relationships/image" Target="../media/image965.png"/><Relationship Id="rId37" Type="http://schemas.openxmlformats.org/officeDocument/2006/relationships/image" Target="../media/image966.png"/><Relationship Id="rId38" Type="http://schemas.openxmlformats.org/officeDocument/2006/relationships/image" Target="../media/image967.png"/><Relationship Id="rId39" Type="http://schemas.openxmlformats.org/officeDocument/2006/relationships/image" Target="../media/image968.png"/><Relationship Id="rId40" Type="http://schemas.openxmlformats.org/officeDocument/2006/relationships/image" Target="../media/image969.png"/><Relationship Id="rId41" Type="http://schemas.openxmlformats.org/officeDocument/2006/relationships/image" Target="../media/image970.png"/><Relationship Id="rId42" Type="http://schemas.openxmlformats.org/officeDocument/2006/relationships/image" Target="../media/image971.png"/><Relationship Id="rId43" Type="http://schemas.openxmlformats.org/officeDocument/2006/relationships/image" Target="../media/image972.png"/><Relationship Id="rId44" Type="http://schemas.openxmlformats.org/officeDocument/2006/relationships/image" Target="../media/image1063.png"/><Relationship Id="rId45" Type="http://schemas.openxmlformats.org/officeDocument/2006/relationships/image" Target="../media/image1064.png"/><Relationship Id="rId46" Type="http://schemas.openxmlformats.org/officeDocument/2006/relationships/image" Target="../media/image1065.png"/><Relationship Id="rId47" Type="http://schemas.openxmlformats.org/officeDocument/2006/relationships/image" Target="../media/image1066.png"/><Relationship Id="rId48" Type="http://schemas.openxmlformats.org/officeDocument/2006/relationships/image" Target="../media/image1067.png"/><Relationship Id="rId49" Type="http://schemas.openxmlformats.org/officeDocument/2006/relationships/image" Target="../media/image1068.png"/><Relationship Id="rId50" Type="http://schemas.openxmlformats.org/officeDocument/2006/relationships/image" Target="../media/image1069.png"/><Relationship Id="rId51" Type="http://schemas.openxmlformats.org/officeDocument/2006/relationships/image" Target="../media/image1070.png"/><Relationship Id="rId52" Type="http://schemas.openxmlformats.org/officeDocument/2006/relationships/image" Target="../media/image1071.png"/><Relationship Id="rId53" Type="http://schemas.openxmlformats.org/officeDocument/2006/relationships/image" Target="../media/image1072.png"/><Relationship Id="rId54" Type="http://schemas.openxmlformats.org/officeDocument/2006/relationships/image" Target="../media/image1073.png"/><Relationship Id="rId55" Type="http://schemas.openxmlformats.org/officeDocument/2006/relationships/image" Target="../media/image1074.png"/><Relationship Id="rId56" Type="http://schemas.openxmlformats.org/officeDocument/2006/relationships/image" Target="../media/image226.png"/><Relationship Id="rId57" Type="http://schemas.openxmlformats.org/officeDocument/2006/relationships/image" Target="../media/image1075.png"/><Relationship Id="rId58" Type="http://schemas.openxmlformats.org/officeDocument/2006/relationships/image" Target="../media/image1076.png"/><Relationship Id="rId59" Type="http://schemas.openxmlformats.org/officeDocument/2006/relationships/image" Target="../media/image1077.png"/><Relationship Id="rId60" Type="http://schemas.openxmlformats.org/officeDocument/2006/relationships/image" Target="../media/image1078.png"/><Relationship Id="rId61" Type="http://schemas.openxmlformats.org/officeDocument/2006/relationships/image" Target="../media/image1079.png"/><Relationship Id="rId62" Type="http://schemas.openxmlformats.org/officeDocument/2006/relationships/image" Target="../media/image1080.png"/><Relationship Id="rId63" Type="http://schemas.openxmlformats.org/officeDocument/2006/relationships/image" Target="../media/image1081.png"/><Relationship Id="rId64" Type="http://schemas.openxmlformats.org/officeDocument/2006/relationships/image" Target="../media/image1082.png"/><Relationship Id="rId65" Type="http://schemas.openxmlformats.org/officeDocument/2006/relationships/image" Target="../media/image1083.png"/><Relationship Id="rId66" Type="http://schemas.openxmlformats.org/officeDocument/2006/relationships/image" Target="../media/image1084.png"/><Relationship Id="rId67" Type="http://schemas.openxmlformats.org/officeDocument/2006/relationships/image" Target="../media/image1085.png"/><Relationship Id="rId68" Type="http://schemas.openxmlformats.org/officeDocument/2006/relationships/image" Target="../media/image1086.png"/><Relationship Id="rId69" Type="http://schemas.openxmlformats.org/officeDocument/2006/relationships/image" Target="../media/image1087.png"/><Relationship Id="rId70" Type="http://schemas.openxmlformats.org/officeDocument/2006/relationships/image" Target="../media/image1088.png"/><Relationship Id="rId71" Type="http://schemas.openxmlformats.org/officeDocument/2006/relationships/image" Target="../media/image1089.png"/><Relationship Id="rId72" Type="http://schemas.openxmlformats.org/officeDocument/2006/relationships/image" Target="../media/image1090.png"/><Relationship Id="rId73" Type="http://schemas.openxmlformats.org/officeDocument/2006/relationships/image" Target="../media/image1091.png"/><Relationship Id="rId74" Type="http://schemas.openxmlformats.org/officeDocument/2006/relationships/image" Target="../media/image1092.png"/><Relationship Id="rId75" Type="http://schemas.openxmlformats.org/officeDocument/2006/relationships/image" Target="../media/image1093.png"/><Relationship Id="rId76" Type="http://schemas.openxmlformats.org/officeDocument/2006/relationships/image" Target="../media/image1094.png"/><Relationship Id="rId77" Type="http://schemas.openxmlformats.org/officeDocument/2006/relationships/image" Target="../media/image1095.png"/><Relationship Id="rId78" Type="http://schemas.openxmlformats.org/officeDocument/2006/relationships/image" Target="../media/image1096.png"/><Relationship Id="rId79" Type="http://schemas.openxmlformats.org/officeDocument/2006/relationships/image" Target="../media/image1097.png"/><Relationship Id="rId80" Type="http://schemas.openxmlformats.org/officeDocument/2006/relationships/image" Target="../media/image1098.png"/><Relationship Id="rId81" Type="http://schemas.openxmlformats.org/officeDocument/2006/relationships/image" Target="../media/image1099.png"/><Relationship Id="rId82" Type="http://schemas.openxmlformats.org/officeDocument/2006/relationships/image" Target="../media/image1100.png"/><Relationship Id="rId83" Type="http://schemas.openxmlformats.org/officeDocument/2006/relationships/image" Target="../media/image1101.png"/><Relationship Id="rId84" Type="http://schemas.openxmlformats.org/officeDocument/2006/relationships/image" Target="../media/image1102.png"/><Relationship Id="rId85" Type="http://schemas.openxmlformats.org/officeDocument/2006/relationships/image" Target="../media/image1103.png"/><Relationship Id="rId86" Type="http://schemas.openxmlformats.org/officeDocument/2006/relationships/image" Target="../media/image1104.png"/><Relationship Id="rId87" Type="http://schemas.openxmlformats.org/officeDocument/2006/relationships/image" Target="../media/image589.png"/><Relationship Id="rId88" Type="http://schemas.openxmlformats.org/officeDocument/2006/relationships/image" Target="../media/image1105.png"/><Relationship Id="rId89" Type="http://schemas.openxmlformats.org/officeDocument/2006/relationships/image" Target="../media/image1106.png"/><Relationship Id="rId90" Type="http://schemas.openxmlformats.org/officeDocument/2006/relationships/image" Target="../media/image1107.png"/><Relationship Id="rId91" Type="http://schemas.openxmlformats.org/officeDocument/2006/relationships/image" Target="../media/image1108.png"/><Relationship Id="rId92" Type="http://schemas.openxmlformats.org/officeDocument/2006/relationships/image" Target="../media/image1109.png"/><Relationship Id="rId93" Type="http://schemas.openxmlformats.org/officeDocument/2006/relationships/image" Target="../media/image1110.png"/><Relationship Id="rId94" Type="http://schemas.openxmlformats.org/officeDocument/2006/relationships/image" Target="../media/image1111.png"/><Relationship Id="rId95" Type="http://schemas.openxmlformats.org/officeDocument/2006/relationships/image" Target="../media/image1112.png"/><Relationship Id="rId96" Type="http://schemas.openxmlformats.org/officeDocument/2006/relationships/image" Target="../media/image1113.png"/><Relationship Id="rId97" Type="http://schemas.openxmlformats.org/officeDocument/2006/relationships/image" Target="../media/image1114.png"/><Relationship Id="rId98" Type="http://schemas.openxmlformats.org/officeDocument/2006/relationships/image" Target="../media/image1115.png"/><Relationship Id="rId99" Type="http://schemas.openxmlformats.org/officeDocument/2006/relationships/image" Target="../media/image1116.png"/><Relationship Id="rId100" Type="http://schemas.openxmlformats.org/officeDocument/2006/relationships/image" Target="../media/image1117.png"/><Relationship Id="rId101" Type="http://schemas.openxmlformats.org/officeDocument/2006/relationships/image" Target="../media/image1118.png"/><Relationship Id="rId102" Type="http://schemas.openxmlformats.org/officeDocument/2006/relationships/image" Target="../media/image1119.png"/><Relationship Id="rId103" Type="http://schemas.openxmlformats.org/officeDocument/2006/relationships/image" Target="../media/image1120.png"/><Relationship Id="rId104" Type="http://schemas.openxmlformats.org/officeDocument/2006/relationships/image" Target="../media/image1121.png"/><Relationship Id="rId105" Type="http://schemas.openxmlformats.org/officeDocument/2006/relationships/image" Target="../media/image1122.png"/><Relationship Id="rId106" Type="http://schemas.openxmlformats.org/officeDocument/2006/relationships/image" Target="../media/image1123.png"/><Relationship Id="rId107" Type="http://schemas.openxmlformats.org/officeDocument/2006/relationships/image" Target="../media/image1124.png"/><Relationship Id="rId108" Type="http://schemas.openxmlformats.org/officeDocument/2006/relationships/image" Target="../media/image1125.png"/><Relationship Id="rId109" Type="http://schemas.openxmlformats.org/officeDocument/2006/relationships/image" Target="../media/image1126.png"/><Relationship Id="rId110" Type="http://schemas.openxmlformats.org/officeDocument/2006/relationships/image" Target="../media/image1127.png"/><Relationship Id="rId111" Type="http://schemas.openxmlformats.org/officeDocument/2006/relationships/image" Target="../media/image1128.png"/><Relationship Id="rId112" Type="http://schemas.openxmlformats.org/officeDocument/2006/relationships/image" Target="../media/image1129.png"/><Relationship Id="rId113" Type="http://schemas.openxmlformats.org/officeDocument/2006/relationships/image" Target="../media/image1130.png"/><Relationship Id="rId114" Type="http://schemas.openxmlformats.org/officeDocument/2006/relationships/image" Target="../media/image1131.png"/><Relationship Id="rId115" Type="http://schemas.openxmlformats.org/officeDocument/2006/relationships/image" Target="../media/image1132.png"/><Relationship Id="rId116" Type="http://schemas.openxmlformats.org/officeDocument/2006/relationships/image" Target="../media/image1133.png"/><Relationship Id="rId117" Type="http://schemas.openxmlformats.org/officeDocument/2006/relationships/image" Target="../media/image1134.png"/><Relationship Id="rId118" Type="http://schemas.openxmlformats.org/officeDocument/2006/relationships/image" Target="../media/image1135.png"/><Relationship Id="rId119" Type="http://schemas.openxmlformats.org/officeDocument/2006/relationships/image" Target="../media/image1136.png"/><Relationship Id="rId120" Type="http://schemas.openxmlformats.org/officeDocument/2006/relationships/image" Target="../media/image1137.png"/><Relationship Id="rId121" Type="http://schemas.openxmlformats.org/officeDocument/2006/relationships/image" Target="../media/image1138.png"/><Relationship Id="rId122" Type="http://schemas.openxmlformats.org/officeDocument/2006/relationships/image" Target="../media/image1139.png"/><Relationship Id="rId123" Type="http://schemas.openxmlformats.org/officeDocument/2006/relationships/image" Target="../media/image1140.png"/><Relationship Id="rId124" Type="http://schemas.openxmlformats.org/officeDocument/2006/relationships/image" Target="../media/image1141.png"/><Relationship Id="rId125" Type="http://schemas.openxmlformats.org/officeDocument/2006/relationships/image" Target="../media/image1142.png"/><Relationship Id="rId126" Type="http://schemas.openxmlformats.org/officeDocument/2006/relationships/image" Target="../media/image1143.png"/><Relationship Id="rId127" Type="http://schemas.openxmlformats.org/officeDocument/2006/relationships/image" Target="../media/image1144.png"/><Relationship Id="rId128" Type="http://schemas.openxmlformats.org/officeDocument/2006/relationships/image" Target="../media/image1145.png"/><Relationship Id="rId129" Type="http://schemas.openxmlformats.org/officeDocument/2006/relationships/image" Target="../media/image1146.png"/><Relationship Id="rId130" Type="http://schemas.openxmlformats.org/officeDocument/2006/relationships/image" Target="../media/image1147.png"/><Relationship Id="rId131" Type="http://schemas.openxmlformats.org/officeDocument/2006/relationships/image" Target="../media/image1148.png"/><Relationship Id="rId132" Type="http://schemas.openxmlformats.org/officeDocument/2006/relationships/image" Target="../media/image1149.png"/><Relationship Id="rId133" Type="http://schemas.openxmlformats.org/officeDocument/2006/relationships/image" Target="../media/image1150.png"/><Relationship Id="rId134" Type="http://schemas.openxmlformats.org/officeDocument/2006/relationships/image" Target="../media/image1151.png"/><Relationship Id="rId135" Type="http://schemas.openxmlformats.org/officeDocument/2006/relationships/image" Target="../media/image1152.png"/><Relationship Id="rId136" Type="http://schemas.openxmlformats.org/officeDocument/2006/relationships/image" Target="../media/image1153.png"/><Relationship Id="rId137" Type="http://schemas.openxmlformats.org/officeDocument/2006/relationships/image" Target="../media/image1154.png"/><Relationship Id="rId138" Type="http://schemas.openxmlformats.org/officeDocument/2006/relationships/image" Target="../media/image1155.png"/><Relationship Id="rId139" Type="http://schemas.openxmlformats.org/officeDocument/2006/relationships/image" Target="../media/image1156.png"/><Relationship Id="rId140" Type="http://schemas.openxmlformats.org/officeDocument/2006/relationships/image" Target="../media/image1157.png"/><Relationship Id="rId141" Type="http://schemas.openxmlformats.org/officeDocument/2006/relationships/image" Target="../media/image1158.png"/><Relationship Id="rId142" Type="http://schemas.openxmlformats.org/officeDocument/2006/relationships/image" Target="../media/image1159.png"/><Relationship Id="rId143" Type="http://schemas.openxmlformats.org/officeDocument/2006/relationships/image" Target="../media/image1160.png"/><Relationship Id="rId144" Type="http://schemas.openxmlformats.org/officeDocument/2006/relationships/image" Target="../media/image1161.png"/><Relationship Id="rId145" Type="http://schemas.openxmlformats.org/officeDocument/2006/relationships/image" Target="../media/image1162.png"/><Relationship Id="rId146" Type="http://schemas.openxmlformats.org/officeDocument/2006/relationships/image" Target="../media/image1163.png"/><Relationship Id="rId147" Type="http://schemas.openxmlformats.org/officeDocument/2006/relationships/image" Target="../media/image1164.png"/><Relationship Id="rId148" Type="http://schemas.openxmlformats.org/officeDocument/2006/relationships/image" Target="../media/image1165.png"/><Relationship Id="rId149" Type="http://schemas.openxmlformats.org/officeDocument/2006/relationships/image" Target="../media/image1166.png"/><Relationship Id="rId150" Type="http://schemas.openxmlformats.org/officeDocument/2006/relationships/image" Target="../media/image1167.png"/><Relationship Id="rId151" Type="http://schemas.openxmlformats.org/officeDocument/2006/relationships/image" Target="../media/image1168.png"/><Relationship Id="rId152" Type="http://schemas.openxmlformats.org/officeDocument/2006/relationships/image" Target="../media/image1169.png"/><Relationship Id="rId153" Type="http://schemas.openxmlformats.org/officeDocument/2006/relationships/image" Target="../media/image1170.png"/><Relationship Id="rId154" Type="http://schemas.openxmlformats.org/officeDocument/2006/relationships/image" Target="../media/image1171.png"/><Relationship Id="rId155" Type="http://schemas.openxmlformats.org/officeDocument/2006/relationships/image" Target="../media/image1172.png"/><Relationship Id="rId156" Type="http://schemas.openxmlformats.org/officeDocument/2006/relationships/image" Target="../media/image1173.png"/><Relationship Id="rId157" Type="http://schemas.openxmlformats.org/officeDocument/2006/relationships/image" Target="../media/image1174.png"/><Relationship Id="rId158" Type="http://schemas.openxmlformats.org/officeDocument/2006/relationships/image" Target="../media/image1175.png"/><Relationship Id="rId159" Type="http://schemas.openxmlformats.org/officeDocument/2006/relationships/image" Target="../media/image1176.png"/><Relationship Id="rId160" Type="http://schemas.openxmlformats.org/officeDocument/2006/relationships/image" Target="../media/image1177.png"/><Relationship Id="rId161" Type="http://schemas.openxmlformats.org/officeDocument/2006/relationships/image" Target="../media/image1178.png"/><Relationship Id="rId162" Type="http://schemas.openxmlformats.org/officeDocument/2006/relationships/image" Target="../media/image1179.png"/><Relationship Id="rId163" Type="http://schemas.openxmlformats.org/officeDocument/2006/relationships/image" Target="../media/image1180.png"/><Relationship Id="rId164" Type="http://schemas.openxmlformats.org/officeDocument/2006/relationships/image" Target="../media/image1181.png"/><Relationship Id="rId165" Type="http://schemas.openxmlformats.org/officeDocument/2006/relationships/image" Target="../media/image1182.png"/><Relationship Id="rId166" Type="http://schemas.openxmlformats.org/officeDocument/2006/relationships/image" Target="../media/image1183.png"/><Relationship Id="rId167" Type="http://schemas.openxmlformats.org/officeDocument/2006/relationships/image" Target="../media/image1184.png"/><Relationship Id="rId168" Type="http://schemas.openxmlformats.org/officeDocument/2006/relationships/image" Target="../media/image1185.png"/><Relationship Id="rId169" Type="http://schemas.openxmlformats.org/officeDocument/2006/relationships/image" Target="../media/image1186.png"/><Relationship Id="rId170" Type="http://schemas.openxmlformats.org/officeDocument/2006/relationships/image" Target="../media/image454.png"/><Relationship Id="rId171" Type="http://schemas.openxmlformats.org/officeDocument/2006/relationships/image" Target="../media/image1187.png"/><Relationship Id="rId172" Type="http://schemas.openxmlformats.org/officeDocument/2006/relationships/image" Target="../media/image1188.png"/><Relationship Id="rId173" Type="http://schemas.openxmlformats.org/officeDocument/2006/relationships/image" Target="../media/image1189.png"/><Relationship Id="rId174" Type="http://schemas.openxmlformats.org/officeDocument/2006/relationships/image" Target="../media/image1190.png"/><Relationship Id="rId175" Type="http://schemas.openxmlformats.org/officeDocument/2006/relationships/image" Target="../media/image1191.png"/><Relationship Id="rId176" Type="http://schemas.openxmlformats.org/officeDocument/2006/relationships/image" Target="../media/image1192.png"/><Relationship Id="rId177" Type="http://schemas.openxmlformats.org/officeDocument/2006/relationships/image" Target="../media/image1193.png"/><Relationship Id="rId178" Type="http://schemas.openxmlformats.org/officeDocument/2006/relationships/image" Target="../media/image1194.png"/><Relationship Id="rId179" Type="http://schemas.openxmlformats.org/officeDocument/2006/relationships/image" Target="../media/image1195.png"/><Relationship Id="rId180" Type="http://schemas.openxmlformats.org/officeDocument/2006/relationships/image" Target="../media/image1196.png"/><Relationship Id="rId181" Type="http://schemas.openxmlformats.org/officeDocument/2006/relationships/image" Target="../media/image1197.png"/><Relationship Id="rId182" Type="http://schemas.openxmlformats.org/officeDocument/2006/relationships/image" Target="../media/image1198.png"/><Relationship Id="rId183" Type="http://schemas.openxmlformats.org/officeDocument/2006/relationships/image" Target="../media/image1199.png"/><Relationship Id="rId184" Type="http://schemas.openxmlformats.org/officeDocument/2006/relationships/image" Target="../media/image1200.png"/><Relationship Id="rId185" Type="http://schemas.openxmlformats.org/officeDocument/2006/relationships/image" Target="../media/image1201.png"/><Relationship Id="rId186" Type="http://schemas.openxmlformats.org/officeDocument/2006/relationships/image" Target="../media/image120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45.png"/><Relationship Id="rId3" Type="http://schemas.openxmlformats.org/officeDocument/2006/relationships/image" Target="../media/image1046.png"/><Relationship Id="rId4" Type="http://schemas.openxmlformats.org/officeDocument/2006/relationships/image" Target="../media/image1047.png"/><Relationship Id="rId5" Type="http://schemas.openxmlformats.org/officeDocument/2006/relationships/image" Target="../media/image1048.png"/><Relationship Id="rId6" Type="http://schemas.openxmlformats.org/officeDocument/2006/relationships/image" Target="../media/image1049.png"/><Relationship Id="rId7" Type="http://schemas.openxmlformats.org/officeDocument/2006/relationships/image" Target="../media/image1050.png"/><Relationship Id="rId8" Type="http://schemas.openxmlformats.org/officeDocument/2006/relationships/image" Target="../media/image1051.png"/><Relationship Id="rId9" Type="http://schemas.openxmlformats.org/officeDocument/2006/relationships/image" Target="../media/image1052.png"/><Relationship Id="rId10" Type="http://schemas.openxmlformats.org/officeDocument/2006/relationships/image" Target="../media/image1053.png"/><Relationship Id="rId11" Type="http://schemas.openxmlformats.org/officeDocument/2006/relationships/image" Target="../media/image1054.png"/><Relationship Id="rId12" Type="http://schemas.openxmlformats.org/officeDocument/2006/relationships/image" Target="../media/image1055.png"/><Relationship Id="rId13" Type="http://schemas.openxmlformats.org/officeDocument/2006/relationships/image" Target="../media/image1056.png"/><Relationship Id="rId14" Type="http://schemas.openxmlformats.org/officeDocument/2006/relationships/image" Target="../media/image1057.png"/><Relationship Id="rId15" Type="http://schemas.openxmlformats.org/officeDocument/2006/relationships/image" Target="../media/image1058.png"/><Relationship Id="rId16" Type="http://schemas.openxmlformats.org/officeDocument/2006/relationships/image" Target="../media/image1059.png"/><Relationship Id="rId17" Type="http://schemas.openxmlformats.org/officeDocument/2006/relationships/image" Target="../media/image1060.png"/><Relationship Id="rId18" Type="http://schemas.openxmlformats.org/officeDocument/2006/relationships/image" Target="../media/image1061.png"/><Relationship Id="rId19" Type="http://schemas.openxmlformats.org/officeDocument/2006/relationships/image" Target="../media/image1062.png"/><Relationship Id="rId20" Type="http://schemas.openxmlformats.org/officeDocument/2006/relationships/image" Target="../media/image949.png"/><Relationship Id="rId21" Type="http://schemas.openxmlformats.org/officeDocument/2006/relationships/image" Target="../media/image950.png"/><Relationship Id="rId22" Type="http://schemas.openxmlformats.org/officeDocument/2006/relationships/image" Target="../media/image951.png"/><Relationship Id="rId23" Type="http://schemas.openxmlformats.org/officeDocument/2006/relationships/image" Target="../media/image952.png"/><Relationship Id="rId24" Type="http://schemas.openxmlformats.org/officeDocument/2006/relationships/image" Target="../media/image953.png"/><Relationship Id="rId25" Type="http://schemas.openxmlformats.org/officeDocument/2006/relationships/image" Target="../media/image954.png"/><Relationship Id="rId26" Type="http://schemas.openxmlformats.org/officeDocument/2006/relationships/image" Target="../media/image955.png"/><Relationship Id="rId27" Type="http://schemas.openxmlformats.org/officeDocument/2006/relationships/image" Target="../media/image956.png"/><Relationship Id="rId28" Type="http://schemas.openxmlformats.org/officeDocument/2006/relationships/image" Target="../media/image957.png"/><Relationship Id="rId29" Type="http://schemas.openxmlformats.org/officeDocument/2006/relationships/image" Target="../media/image958.png"/><Relationship Id="rId30" Type="http://schemas.openxmlformats.org/officeDocument/2006/relationships/image" Target="../media/image959.png"/><Relationship Id="rId31" Type="http://schemas.openxmlformats.org/officeDocument/2006/relationships/image" Target="../media/image960.png"/><Relationship Id="rId32" Type="http://schemas.openxmlformats.org/officeDocument/2006/relationships/image" Target="../media/image961.png"/><Relationship Id="rId33" Type="http://schemas.openxmlformats.org/officeDocument/2006/relationships/image" Target="../media/image962.png"/><Relationship Id="rId34" Type="http://schemas.openxmlformats.org/officeDocument/2006/relationships/image" Target="../media/image963.png"/><Relationship Id="rId35" Type="http://schemas.openxmlformats.org/officeDocument/2006/relationships/image" Target="../media/image964.png"/><Relationship Id="rId36" Type="http://schemas.openxmlformats.org/officeDocument/2006/relationships/image" Target="../media/image965.png"/><Relationship Id="rId37" Type="http://schemas.openxmlformats.org/officeDocument/2006/relationships/image" Target="../media/image966.png"/><Relationship Id="rId38" Type="http://schemas.openxmlformats.org/officeDocument/2006/relationships/image" Target="../media/image967.png"/><Relationship Id="rId39" Type="http://schemas.openxmlformats.org/officeDocument/2006/relationships/image" Target="../media/image968.png"/><Relationship Id="rId40" Type="http://schemas.openxmlformats.org/officeDocument/2006/relationships/image" Target="../media/image969.png"/><Relationship Id="rId41" Type="http://schemas.openxmlformats.org/officeDocument/2006/relationships/image" Target="../media/image970.png"/><Relationship Id="rId42" Type="http://schemas.openxmlformats.org/officeDocument/2006/relationships/image" Target="../media/image971.png"/><Relationship Id="rId43" Type="http://schemas.openxmlformats.org/officeDocument/2006/relationships/image" Target="../media/image972.png"/><Relationship Id="rId44" Type="http://schemas.openxmlformats.org/officeDocument/2006/relationships/image" Target="../media/image1203.png"/><Relationship Id="rId45" Type="http://schemas.openxmlformats.org/officeDocument/2006/relationships/image" Target="../media/image1204.png"/><Relationship Id="rId46" Type="http://schemas.openxmlformats.org/officeDocument/2006/relationships/image" Target="../media/image1205.png"/><Relationship Id="rId47" Type="http://schemas.openxmlformats.org/officeDocument/2006/relationships/image" Target="../media/image1206.png"/><Relationship Id="rId48" Type="http://schemas.openxmlformats.org/officeDocument/2006/relationships/image" Target="../media/image1207.png"/><Relationship Id="rId49" Type="http://schemas.openxmlformats.org/officeDocument/2006/relationships/image" Target="../media/image1208.png"/><Relationship Id="rId50" Type="http://schemas.openxmlformats.org/officeDocument/2006/relationships/image" Target="../media/image1209.png"/><Relationship Id="rId51" Type="http://schemas.openxmlformats.org/officeDocument/2006/relationships/image" Target="../media/image1210.png"/><Relationship Id="rId52" Type="http://schemas.openxmlformats.org/officeDocument/2006/relationships/image" Target="../media/image1211.png"/><Relationship Id="rId53" Type="http://schemas.openxmlformats.org/officeDocument/2006/relationships/image" Target="../media/image1212.png"/><Relationship Id="rId54" Type="http://schemas.openxmlformats.org/officeDocument/2006/relationships/image" Target="../media/image1213.png"/><Relationship Id="rId55" Type="http://schemas.openxmlformats.org/officeDocument/2006/relationships/image" Target="../media/image1214.png"/><Relationship Id="rId56" Type="http://schemas.openxmlformats.org/officeDocument/2006/relationships/image" Target="../media/image1215.png"/><Relationship Id="rId57" Type="http://schemas.openxmlformats.org/officeDocument/2006/relationships/image" Target="../media/image1216.png"/><Relationship Id="rId58" Type="http://schemas.openxmlformats.org/officeDocument/2006/relationships/image" Target="../media/image1217.png"/><Relationship Id="rId59" Type="http://schemas.openxmlformats.org/officeDocument/2006/relationships/image" Target="../media/image1218.png"/><Relationship Id="rId60" Type="http://schemas.openxmlformats.org/officeDocument/2006/relationships/image" Target="../media/image1219.png"/><Relationship Id="rId61" Type="http://schemas.openxmlformats.org/officeDocument/2006/relationships/image" Target="../media/image1220.png"/><Relationship Id="rId62" Type="http://schemas.openxmlformats.org/officeDocument/2006/relationships/image" Target="../media/image1221.png"/><Relationship Id="rId63" Type="http://schemas.openxmlformats.org/officeDocument/2006/relationships/image" Target="../media/image1222.png"/><Relationship Id="rId64" Type="http://schemas.openxmlformats.org/officeDocument/2006/relationships/image" Target="../media/image1223.png"/><Relationship Id="rId65" Type="http://schemas.openxmlformats.org/officeDocument/2006/relationships/image" Target="../media/image1224.png"/><Relationship Id="rId66" Type="http://schemas.openxmlformats.org/officeDocument/2006/relationships/image" Target="../media/image1225.png"/><Relationship Id="rId67" Type="http://schemas.openxmlformats.org/officeDocument/2006/relationships/image" Target="../media/image1226.png"/><Relationship Id="rId68" Type="http://schemas.openxmlformats.org/officeDocument/2006/relationships/image" Target="../media/image1227.png"/><Relationship Id="rId69" Type="http://schemas.openxmlformats.org/officeDocument/2006/relationships/image" Target="../media/image1228.png"/><Relationship Id="rId70" Type="http://schemas.openxmlformats.org/officeDocument/2006/relationships/image" Target="../media/image1229.png"/><Relationship Id="rId71" Type="http://schemas.openxmlformats.org/officeDocument/2006/relationships/image" Target="../media/image1230.png"/><Relationship Id="rId72" Type="http://schemas.openxmlformats.org/officeDocument/2006/relationships/image" Target="../media/image1231.png"/><Relationship Id="rId73" Type="http://schemas.openxmlformats.org/officeDocument/2006/relationships/image" Target="../media/image226.png"/><Relationship Id="rId74" Type="http://schemas.openxmlformats.org/officeDocument/2006/relationships/image" Target="../media/image1232.png"/><Relationship Id="rId75" Type="http://schemas.openxmlformats.org/officeDocument/2006/relationships/image" Target="../media/image1233.png"/><Relationship Id="rId76" Type="http://schemas.openxmlformats.org/officeDocument/2006/relationships/image" Target="../media/image1234.png"/><Relationship Id="rId77" Type="http://schemas.openxmlformats.org/officeDocument/2006/relationships/image" Target="../media/image1235.png"/><Relationship Id="rId78" Type="http://schemas.openxmlformats.org/officeDocument/2006/relationships/image" Target="../media/image1236.png"/><Relationship Id="rId79" Type="http://schemas.openxmlformats.org/officeDocument/2006/relationships/image" Target="../media/image1237.png"/><Relationship Id="rId80" Type="http://schemas.openxmlformats.org/officeDocument/2006/relationships/image" Target="../media/image1238.png"/><Relationship Id="rId81" Type="http://schemas.openxmlformats.org/officeDocument/2006/relationships/image" Target="../media/image1239.png"/><Relationship Id="rId82" Type="http://schemas.openxmlformats.org/officeDocument/2006/relationships/image" Target="../media/image1240.png"/><Relationship Id="rId83" Type="http://schemas.openxmlformats.org/officeDocument/2006/relationships/image" Target="../media/image1241.png"/><Relationship Id="rId84" Type="http://schemas.openxmlformats.org/officeDocument/2006/relationships/image" Target="../media/image1242.png"/><Relationship Id="rId85" Type="http://schemas.openxmlformats.org/officeDocument/2006/relationships/image" Target="../media/image1243.png"/><Relationship Id="rId86" Type="http://schemas.openxmlformats.org/officeDocument/2006/relationships/image" Target="../media/image1244.png"/><Relationship Id="rId87" Type="http://schemas.openxmlformats.org/officeDocument/2006/relationships/image" Target="../media/image1245.png"/><Relationship Id="rId88" Type="http://schemas.openxmlformats.org/officeDocument/2006/relationships/image" Target="../media/image1246.png"/><Relationship Id="rId89" Type="http://schemas.openxmlformats.org/officeDocument/2006/relationships/image" Target="../media/image1247.png"/><Relationship Id="rId90" Type="http://schemas.openxmlformats.org/officeDocument/2006/relationships/image" Target="../media/image1248.png"/><Relationship Id="rId91" Type="http://schemas.openxmlformats.org/officeDocument/2006/relationships/image" Target="../media/image1249.png"/><Relationship Id="rId92" Type="http://schemas.openxmlformats.org/officeDocument/2006/relationships/image" Target="../media/image1250.png"/><Relationship Id="rId93" Type="http://schemas.openxmlformats.org/officeDocument/2006/relationships/image" Target="../media/image1251.png"/><Relationship Id="rId94" Type="http://schemas.openxmlformats.org/officeDocument/2006/relationships/image" Target="../media/image1252.png"/><Relationship Id="rId95" Type="http://schemas.openxmlformats.org/officeDocument/2006/relationships/image" Target="../media/image1253.png"/><Relationship Id="rId96" Type="http://schemas.openxmlformats.org/officeDocument/2006/relationships/image" Target="../media/image1254.png"/><Relationship Id="rId97" Type="http://schemas.openxmlformats.org/officeDocument/2006/relationships/image" Target="../media/image1255.png"/><Relationship Id="rId98" Type="http://schemas.openxmlformats.org/officeDocument/2006/relationships/image" Target="../media/image1256.png"/><Relationship Id="rId99" Type="http://schemas.openxmlformats.org/officeDocument/2006/relationships/image" Target="../media/image1257.png"/><Relationship Id="rId100" Type="http://schemas.openxmlformats.org/officeDocument/2006/relationships/image" Target="../media/image1258.png"/><Relationship Id="rId101" Type="http://schemas.openxmlformats.org/officeDocument/2006/relationships/image" Target="../media/image1259.png"/><Relationship Id="rId102" Type="http://schemas.openxmlformats.org/officeDocument/2006/relationships/image" Target="../media/image1260.png"/><Relationship Id="rId103" Type="http://schemas.openxmlformats.org/officeDocument/2006/relationships/image" Target="../media/image1261.png"/><Relationship Id="rId104" Type="http://schemas.openxmlformats.org/officeDocument/2006/relationships/image" Target="../media/image1262.png"/><Relationship Id="rId105" Type="http://schemas.openxmlformats.org/officeDocument/2006/relationships/image" Target="../media/image1263.png"/><Relationship Id="rId106" Type="http://schemas.openxmlformats.org/officeDocument/2006/relationships/image" Target="../media/image1264.png"/><Relationship Id="rId107" Type="http://schemas.openxmlformats.org/officeDocument/2006/relationships/image" Target="../media/image1265.png"/><Relationship Id="rId108" Type="http://schemas.openxmlformats.org/officeDocument/2006/relationships/image" Target="../media/image1266.png"/><Relationship Id="rId109" Type="http://schemas.openxmlformats.org/officeDocument/2006/relationships/image" Target="../media/image1267.png"/><Relationship Id="rId110" Type="http://schemas.openxmlformats.org/officeDocument/2006/relationships/image" Target="../media/image1268.png"/><Relationship Id="rId111" Type="http://schemas.openxmlformats.org/officeDocument/2006/relationships/image" Target="../media/image1269.png"/><Relationship Id="rId112" Type="http://schemas.openxmlformats.org/officeDocument/2006/relationships/image" Target="../media/image1270.png"/><Relationship Id="rId113" Type="http://schemas.openxmlformats.org/officeDocument/2006/relationships/image" Target="../media/image1271.png"/><Relationship Id="rId114" Type="http://schemas.openxmlformats.org/officeDocument/2006/relationships/image" Target="../media/image1272.png"/><Relationship Id="rId115" Type="http://schemas.openxmlformats.org/officeDocument/2006/relationships/image" Target="../media/image1273.png"/><Relationship Id="rId116" Type="http://schemas.openxmlformats.org/officeDocument/2006/relationships/image" Target="../media/image1274.png"/><Relationship Id="rId117" Type="http://schemas.openxmlformats.org/officeDocument/2006/relationships/image" Target="../media/image1275.png"/><Relationship Id="rId118" Type="http://schemas.openxmlformats.org/officeDocument/2006/relationships/image" Target="../media/image1276.png"/><Relationship Id="rId119" Type="http://schemas.openxmlformats.org/officeDocument/2006/relationships/image" Target="../media/image1277.png"/><Relationship Id="rId120" Type="http://schemas.openxmlformats.org/officeDocument/2006/relationships/image" Target="../media/image1278.png"/><Relationship Id="rId121" Type="http://schemas.openxmlformats.org/officeDocument/2006/relationships/image" Target="../media/image1279.png"/><Relationship Id="rId122" Type="http://schemas.openxmlformats.org/officeDocument/2006/relationships/image" Target="../media/image1280.png"/><Relationship Id="rId123" Type="http://schemas.openxmlformats.org/officeDocument/2006/relationships/image" Target="../media/image1281.png"/><Relationship Id="rId124" Type="http://schemas.openxmlformats.org/officeDocument/2006/relationships/image" Target="../media/image1282.png"/><Relationship Id="rId125" Type="http://schemas.openxmlformats.org/officeDocument/2006/relationships/image" Target="../media/image1283.png"/><Relationship Id="rId126" Type="http://schemas.openxmlformats.org/officeDocument/2006/relationships/image" Target="../media/image1284.png"/><Relationship Id="rId127" Type="http://schemas.openxmlformats.org/officeDocument/2006/relationships/image" Target="../media/image1285.png"/><Relationship Id="rId128" Type="http://schemas.openxmlformats.org/officeDocument/2006/relationships/image" Target="../media/image1286.png"/><Relationship Id="rId129" Type="http://schemas.openxmlformats.org/officeDocument/2006/relationships/image" Target="../media/image1287.png"/><Relationship Id="rId130" Type="http://schemas.openxmlformats.org/officeDocument/2006/relationships/image" Target="../media/image1288.png"/><Relationship Id="rId131" Type="http://schemas.openxmlformats.org/officeDocument/2006/relationships/image" Target="../media/image1289.png"/><Relationship Id="rId132" Type="http://schemas.openxmlformats.org/officeDocument/2006/relationships/image" Target="../media/image1290.png"/><Relationship Id="rId133" Type="http://schemas.openxmlformats.org/officeDocument/2006/relationships/image" Target="../media/image1291.png"/><Relationship Id="rId134" Type="http://schemas.openxmlformats.org/officeDocument/2006/relationships/image" Target="../media/image1292.png"/><Relationship Id="rId135" Type="http://schemas.openxmlformats.org/officeDocument/2006/relationships/image" Target="../media/image1293.png"/><Relationship Id="rId136" Type="http://schemas.openxmlformats.org/officeDocument/2006/relationships/image" Target="../media/image1294.png"/><Relationship Id="rId137" Type="http://schemas.openxmlformats.org/officeDocument/2006/relationships/image" Target="../media/image1295.png"/><Relationship Id="rId138" Type="http://schemas.openxmlformats.org/officeDocument/2006/relationships/image" Target="../media/image1296.png"/><Relationship Id="rId139" Type="http://schemas.openxmlformats.org/officeDocument/2006/relationships/image" Target="../media/image1297.png"/><Relationship Id="rId140" Type="http://schemas.openxmlformats.org/officeDocument/2006/relationships/image" Target="../media/image1298.png"/><Relationship Id="rId141" Type="http://schemas.openxmlformats.org/officeDocument/2006/relationships/image" Target="../media/image1299.png"/><Relationship Id="rId142" Type="http://schemas.openxmlformats.org/officeDocument/2006/relationships/image" Target="../media/image1300.png"/><Relationship Id="rId143" Type="http://schemas.openxmlformats.org/officeDocument/2006/relationships/image" Target="../media/image1301.png"/><Relationship Id="rId144" Type="http://schemas.openxmlformats.org/officeDocument/2006/relationships/image" Target="../media/image1302.png"/><Relationship Id="rId145" Type="http://schemas.openxmlformats.org/officeDocument/2006/relationships/image" Target="../media/image1303.png"/><Relationship Id="rId146" Type="http://schemas.openxmlformats.org/officeDocument/2006/relationships/image" Target="../media/image1304.png"/><Relationship Id="rId147" Type="http://schemas.openxmlformats.org/officeDocument/2006/relationships/image" Target="../media/image1305.png"/><Relationship Id="rId148" Type="http://schemas.openxmlformats.org/officeDocument/2006/relationships/image" Target="../media/image1306.png"/><Relationship Id="rId149" Type="http://schemas.openxmlformats.org/officeDocument/2006/relationships/image" Target="../media/image1307.png"/><Relationship Id="rId150" Type="http://schemas.openxmlformats.org/officeDocument/2006/relationships/image" Target="../media/image1308.png"/><Relationship Id="rId151" Type="http://schemas.openxmlformats.org/officeDocument/2006/relationships/image" Target="../media/image1309.png"/><Relationship Id="rId152" Type="http://schemas.openxmlformats.org/officeDocument/2006/relationships/image" Target="../media/image1310.png"/><Relationship Id="rId153" Type="http://schemas.openxmlformats.org/officeDocument/2006/relationships/image" Target="../media/image1311.png"/><Relationship Id="rId154" Type="http://schemas.openxmlformats.org/officeDocument/2006/relationships/image" Target="../media/image1312.png"/><Relationship Id="rId155" Type="http://schemas.openxmlformats.org/officeDocument/2006/relationships/image" Target="../media/image454.png"/><Relationship Id="rId156" Type="http://schemas.openxmlformats.org/officeDocument/2006/relationships/image" Target="../media/image1313.png"/><Relationship Id="rId157" Type="http://schemas.openxmlformats.org/officeDocument/2006/relationships/image" Target="../media/image1314.png"/><Relationship Id="rId158" Type="http://schemas.openxmlformats.org/officeDocument/2006/relationships/image" Target="../media/image1315.png"/><Relationship Id="rId159" Type="http://schemas.openxmlformats.org/officeDocument/2006/relationships/image" Target="../media/image1316.png"/><Relationship Id="rId160" Type="http://schemas.openxmlformats.org/officeDocument/2006/relationships/image" Target="../media/image1317.png"/><Relationship Id="rId161" Type="http://schemas.openxmlformats.org/officeDocument/2006/relationships/image" Target="../media/image1318.png"/><Relationship Id="rId162" Type="http://schemas.openxmlformats.org/officeDocument/2006/relationships/image" Target="../media/image1319.png"/><Relationship Id="rId163" Type="http://schemas.openxmlformats.org/officeDocument/2006/relationships/image" Target="../media/image1320.png"/><Relationship Id="rId164" Type="http://schemas.openxmlformats.org/officeDocument/2006/relationships/image" Target="../media/image1321.png"/><Relationship Id="rId165" Type="http://schemas.openxmlformats.org/officeDocument/2006/relationships/image" Target="../media/image1322.png"/><Relationship Id="rId166" Type="http://schemas.openxmlformats.org/officeDocument/2006/relationships/image" Target="../media/image1323.png"/><Relationship Id="rId167" Type="http://schemas.openxmlformats.org/officeDocument/2006/relationships/image" Target="../media/image1324.png"/><Relationship Id="rId168" Type="http://schemas.openxmlformats.org/officeDocument/2006/relationships/image" Target="../media/image1325.png"/><Relationship Id="rId169" Type="http://schemas.openxmlformats.org/officeDocument/2006/relationships/image" Target="../media/image1326.png"/><Relationship Id="rId170" Type="http://schemas.openxmlformats.org/officeDocument/2006/relationships/image" Target="../media/image1327.png"/><Relationship Id="rId171" Type="http://schemas.openxmlformats.org/officeDocument/2006/relationships/image" Target="../media/image1328.png"/><Relationship Id="rId172" Type="http://schemas.openxmlformats.org/officeDocument/2006/relationships/image" Target="../media/image1329.png"/><Relationship Id="rId173" Type="http://schemas.openxmlformats.org/officeDocument/2006/relationships/image" Target="../media/image1330.png"/><Relationship Id="rId174" Type="http://schemas.openxmlformats.org/officeDocument/2006/relationships/image" Target="../media/image1331.png"/><Relationship Id="rId175" Type="http://schemas.openxmlformats.org/officeDocument/2006/relationships/image" Target="../media/image1332.png"/><Relationship Id="rId176" Type="http://schemas.openxmlformats.org/officeDocument/2006/relationships/image" Target="../media/image1333.png"/><Relationship Id="rId177" Type="http://schemas.openxmlformats.org/officeDocument/2006/relationships/image" Target="../media/image1334.png"/><Relationship Id="rId178" Type="http://schemas.openxmlformats.org/officeDocument/2006/relationships/image" Target="../media/image1335.png"/><Relationship Id="rId179" Type="http://schemas.openxmlformats.org/officeDocument/2006/relationships/image" Target="../media/image1336.png"/><Relationship Id="rId180" Type="http://schemas.openxmlformats.org/officeDocument/2006/relationships/image" Target="../media/image1337.png"/><Relationship Id="rId181" Type="http://schemas.openxmlformats.org/officeDocument/2006/relationships/image" Target="../media/image1338.png"/><Relationship Id="rId182" Type="http://schemas.openxmlformats.org/officeDocument/2006/relationships/image" Target="../media/image1339.png"/><Relationship Id="rId183" Type="http://schemas.openxmlformats.org/officeDocument/2006/relationships/image" Target="../media/image1340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49.png"/><Relationship Id="rId3" Type="http://schemas.openxmlformats.org/officeDocument/2006/relationships/image" Target="../media/image950.png"/><Relationship Id="rId4" Type="http://schemas.openxmlformats.org/officeDocument/2006/relationships/image" Target="../media/image951.png"/><Relationship Id="rId5" Type="http://schemas.openxmlformats.org/officeDocument/2006/relationships/image" Target="../media/image952.png"/><Relationship Id="rId6" Type="http://schemas.openxmlformats.org/officeDocument/2006/relationships/image" Target="../media/image953.png"/><Relationship Id="rId7" Type="http://schemas.openxmlformats.org/officeDocument/2006/relationships/image" Target="../media/image954.png"/><Relationship Id="rId8" Type="http://schemas.openxmlformats.org/officeDocument/2006/relationships/image" Target="../media/image955.png"/><Relationship Id="rId9" Type="http://schemas.openxmlformats.org/officeDocument/2006/relationships/image" Target="../media/image956.png"/><Relationship Id="rId10" Type="http://schemas.openxmlformats.org/officeDocument/2006/relationships/image" Target="../media/image957.png"/><Relationship Id="rId11" Type="http://schemas.openxmlformats.org/officeDocument/2006/relationships/image" Target="../media/image958.png"/><Relationship Id="rId12" Type="http://schemas.openxmlformats.org/officeDocument/2006/relationships/image" Target="../media/image959.png"/><Relationship Id="rId13" Type="http://schemas.openxmlformats.org/officeDocument/2006/relationships/image" Target="../media/image960.png"/><Relationship Id="rId14" Type="http://schemas.openxmlformats.org/officeDocument/2006/relationships/image" Target="../media/image961.png"/><Relationship Id="rId15" Type="http://schemas.openxmlformats.org/officeDocument/2006/relationships/image" Target="../media/image962.png"/><Relationship Id="rId16" Type="http://schemas.openxmlformats.org/officeDocument/2006/relationships/image" Target="../media/image963.png"/><Relationship Id="rId17" Type="http://schemas.openxmlformats.org/officeDocument/2006/relationships/image" Target="../media/image964.png"/><Relationship Id="rId18" Type="http://schemas.openxmlformats.org/officeDocument/2006/relationships/image" Target="../media/image965.png"/><Relationship Id="rId19" Type="http://schemas.openxmlformats.org/officeDocument/2006/relationships/image" Target="../media/image966.png"/><Relationship Id="rId20" Type="http://schemas.openxmlformats.org/officeDocument/2006/relationships/image" Target="../media/image967.png"/><Relationship Id="rId21" Type="http://schemas.openxmlformats.org/officeDocument/2006/relationships/image" Target="../media/image968.png"/><Relationship Id="rId22" Type="http://schemas.openxmlformats.org/officeDocument/2006/relationships/image" Target="../media/image969.png"/><Relationship Id="rId23" Type="http://schemas.openxmlformats.org/officeDocument/2006/relationships/image" Target="../media/image970.png"/><Relationship Id="rId24" Type="http://schemas.openxmlformats.org/officeDocument/2006/relationships/image" Target="../media/image971.png"/><Relationship Id="rId25" Type="http://schemas.openxmlformats.org/officeDocument/2006/relationships/image" Target="../media/image972.png"/><Relationship Id="rId26" Type="http://schemas.openxmlformats.org/officeDocument/2006/relationships/image" Target="../media/image1341.png"/><Relationship Id="rId27" Type="http://schemas.openxmlformats.org/officeDocument/2006/relationships/image" Target="../media/image1342.png"/><Relationship Id="rId28" Type="http://schemas.openxmlformats.org/officeDocument/2006/relationships/image" Target="../media/image1343.png"/><Relationship Id="rId29" Type="http://schemas.openxmlformats.org/officeDocument/2006/relationships/image" Target="../media/image1344.png"/><Relationship Id="rId30" Type="http://schemas.openxmlformats.org/officeDocument/2006/relationships/image" Target="../media/image1345.png"/><Relationship Id="rId31" Type="http://schemas.openxmlformats.org/officeDocument/2006/relationships/image" Target="../media/image1346.png"/><Relationship Id="rId32" Type="http://schemas.openxmlformats.org/officeDocument/2006/relationships/image" Target="../media/image1347.png"/><Relationship Id="rId33" Type="http://schemas.openxmlformats.org/officeDocument/2006/relationships/image" Target="../media/image1348.png"/><Relationship Id="rId34" Type="http://schemas.openxmlformats.org/officeDocument/2006/relationships/image" Target="../media/image1349.png"/><Relationship Id="rId35" Type="http://schemas.openxmlformats.org/officeDocument/2006/relationships/image" Target="../media/image1350.png"/><Relationship Id="rId36" Type="http://schemas.openxmlformats.org/officeDocument/2006/relationships/image" Target="../media/image1351.png"/><Relationship Id="rId37" Type="http://schemas.openxmlformats.org/officeDocument/2006/relationships/image" Target="../media/image1352.png"/><Relationship Id="rId38" Type="http://schemas.openxmlformats.org/officeDocument/2006/relationships/image" Target="../media/image1353.png"/><Relationship Id="rId39" Type="http://schemas.openxmlformats.org/officeDocument/2006/relationships/image" Target="../media/image1354.png"/><Relationship Id="rId40" Type="http://schemas.openxmlformats.org/officeDocument/2006/relationships/image" Target="../media/image1355.png"/><Relationship Id="rId41" Type="http://schemas.openxmlformats.org/officeDocument/2006/relationships/image" Target="../media/image1356.png"/><Relationship Id="rId42" Type="http://schemas.openxmlformats.org/officeDocument/2006/relationships/image" Target="../media/image1357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58.png"/><Relationship Id="rId3" Type="http://schemas.openxmlformats.org/officeDocument/2006/relationships/image" Target="../media/image1359.png"/><Relationship Id="rId4" Type="http://schemas.openxmlformats.org/officeDocument/2006/relationships/image" Target="../media/image1360.png"/><Relationship Id="rId5" Type="http://schemas.openxmlformats.org/officeDocument/2006/relationships/image" Target="../media/image1361.png"/><Relationship Id="rId6" Type="http://schemas.openxmlformats.org/officeDocument/2006/relationships/image" Target="../media/image1362.png"/><Relationship Id="rId7" Type="http://schemas.openxmlformats.org/officeDocument/2006/relationships/image" Target="../media/image1363.png"/><Relationship Id="rId8" Type="http://schemas.openxmlformats.org/officeDocument/2006/relationships/image" Target="../media/image949.png"/><Relationship Id="rId9" Type="http://schemas.openxmlformats.org/officeDocument/2006/relationships/image" Target="../media/image950.png"/><Relationship Id="rId10" Type="http://schemas.openxmlformats.org/officeDocument/2006/relationships/image" Target="../media/image951.png"/><Relationship Id="rId11" Type="http://schemas.openxmlformats.org/officeDocument/2006/relationships/image" Target="../media/image952.png"/><Relationship Id="rId12" Type="http://schemas.openxmlformats.org/officeDocument/2006/relationships/image" Target="../media/image953.png"/><Relationship Id="rId13" Type="http://schemas.openxmlformats.org/officeDocument/2006/relationships/image" Target="../media/image954.png"/><Relationship Id="rId14" Type="http://schemas.openxmlformats.org/officeDocument/2006/relationships/image" Target="../media/image955.png"/><Relationship Id="rId15" Type="http://schemas.openxmlformats.org/officeDocument/2006/relationships/image" Target="../media/image956.png"/><Relationship Id="rId16" Type="http://schemas.openxmlformats.org/officeDocument/2006/relationships/image" Target="../media/image957.png"/><Relationship Id="rId17" Type="http://schemas.openxmlformats.org/officeDocument/2006/relationships/image" Target="../media/image958.png"/><Relationship Id="rId18" Type="http://schemas.openxmlformats.org/officeDocument/2006/relationships/image" Target="../media/image959.png"/><Relationship Id="rId19" Type="http://schemas.openxmlformats.org/officeDocument/2006/relationships/image" Target="../media/image960.png"/><Relationship Id="rId20" Type="http://schemas.openxmlformats.org/officeDocument/2006/relationships/image" Target="../media/image961.png"/><Relationship Id="rId21" Type="http://schemas.openxmlformats.org/officeDocument/2006/relationships/image" Target="../media/image962.png"/><Relationship Id="rId22" Type="http://schemas.openxmlformats.org/officeDocument/2006/relationships/image" Target="../media/image963.png"/><Relationship Id="rId23" Type="http://schemas.openxmlformats.org/officeDocument/2006/relationships/image" Target="../media/image964.png"/><Relationship Id="rId24" Type="http://schemas.openxmlformats.org/officeDocument/2006/relationships/image" Target="../media/image965.png"/><Relationship Id="rId25" Type="http://schemas.openxmlformats.org/officeDocument/2006/relationships/image" Target="../media/image966.png"/><Relationship Id="rId26" Type="http://schemas.openxmlformats.org/officeDocument/2006/relationships/image" Target="../media/image967.png"/><Relationship Id="rId27" Type="http://schemas.openxmlformats.org/officeDocument/2006/relationships/image" Target="../media/image968.png"/><Relationship Id="rId28" Type="http://schemas.openxmlformats.org/officeDocument/2006/relationships/image" Target="../media/image969.png"/><Relationship Id="rId29" Type="http://schemas.openxmlformats.org/officeDocument/2006/relationships/image" Target="../media/image970.png"/><Relationship Id="rId30" Type="http://schemas.openxmlformats.org/officeDocument/2006/relationships/image" Target="../media/image971.png"/><Relationship Id="rId31" Type="http://schemas.openxmlformats.org/officeDocument/2006/relationships/image" Target="../media/image972.png"/><Relationship Id="rId32" Type="http://schemas.openxmlformats.org/officeDocument/2006/relationships/image" Target="../media/image136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39.png"/><Relationship Id="rId3" Type="http://schemas.openxmlformats.org/officeDocument/2006/relationships/image" Target="../media/image540.png"/><Relationship Id="rId4" Type="http://schemas.openxmlformats.org/officeDocument/2006/relationships/image" Target="../media/image541.png"/><Relationship Id="rId5" Type="http://schemas.openxmlformats.org/officeDocument/2006/relationships/image" Target="../media/image542.png"/><Relationship Id="rId6" Type="http://schemas.openxmlformats.org/officeDocument/2006/relationships/image" Target="../media/image543.png"/><Relationship Id="rId7" Type="http://schemas.openxmlformats.org/officeDocument/2006/relationships/image" Target="../media/image544.png"/><Relationship Id="rId8" Type="http://schemas.openxmlformats.org/officeDocument/2006/relationships/image" Target="../media/image545.png"/><Relationship Id="rId9" Type="http://schemas.openxmlformats.org/officeDocument/2006/relationships/image" Target="../media/image546.png"/><Relationship Id="rId10" Type="http://schemas.openxmlformats.org/officeDocument/2006/relationships/image" Target="../media/image547.png"/><Relationship Id="rId11" Type="http://schemas.openxmlformats.org/officeDocument/2006/relationships/image" Target="../media/image548.png"/><Relationship Id="rId12" Type="http://schemas.openxmlformats.org/officeDocument/2006/relationships/image" Target="../media/image549.png"/><Relationship Id="rId13" Type="http://schemas.openxmlformats.org/officeDocument/2006/relationships/image" Target="../media/image550.png"/><Relationship Id="rId14" Type="http://schemas.openxmlformats.org/officeDocument/2006/relationships/image" Target="../media/image1365.png"/><Relationship Id="rId15" Type="http://schemas.openxmlformats.org/officeDocument/2006/relationships/image" Target="../media/image1366.png"/><Relationship Id="rId16" Type="http://schemas.openxmlformats.org/officeDocument/2006/relationships/image" Target="../media/image1367.png"/><Relationship Id="rId17" Type="http://schemas.openxmlformats.org/officeDocument/2006/relationships/image" Target="../media/image551.png"/><Relationship Id="rId18" Type="http://schemas.openxmlformats.org/officeDocument/2006/relationships/image" Target="../media/image552.png"/><Relationship Id="rId19" Type="http://schemas.openxmlformats.org/officeDocument/2006/relationships/image" Target="../media/image553.png"/><Relationship Id="rId20" Type="http://schemas.openxmlformats.org/officeDocument/2006/relationships/image" Target="../media/image554.png"/><Relationship Id="rId21" Type="http://schemas.openxmlformats.org/officeDocument/2006/relationships/image" Target="../media/image1368.png"/><Relationship Id="rId22" Type="http://schemas.openxmlformats.org/officeDocument/2006/relationships/image" Target="../media/image1369.png"/><Relationship Id="rId23" Type="http://schemas.openxmlformats.org/officeDocument/2006/relationships/image" Target="../media/image1370.png"/><Relationship Id="rId24" Type="http://schemas.openxmlformats.org/officeDocument/2006/relationships/image" Target="../media/image555.png"/><Relationship Id="rId25" Type="http://schemas.openxmlformats.org/officeDocument/2006/relationships/image" Target="../media/image556.png"/><Relationship Id="rId26" Type="http://schemas.openxmlformats.org/officeDocument/2006/relationships/image" Target="../media/image557.png"/><Relationship Id="rId27" Type="http://schemas.openxmlformats.org/officeDocument/2006/relationships/image" Target="../media/image558.png"/><Relationship Id="rId28" Type="http://schemas.openxmlformats.org/officeDocument/2006/relationships/image" Target="../media/image559.png"/><Relationship Id="rId29" Type="http://schemas.openxmlformats.org/officeDocument/2006/relationships/image" Target="../media/image560.png"/><Relationship Id="rId30" Type="http://schemas.openxmlformats.org/officeDocument/2006/relationships/image" Target="../media/image226.png"/><Relationship Id="rId31" Type="http://schemas.openxmlformats.org/officeDocument/2006/relationships/image" Target="../media/image561.png"/><Relationship Id="rId32" Type="http://schemas.openxmlformats.org/officeDocument/2006/relationships/image" Target="../media/image1371.png"/><Relationship Id="rId33" Type="http://schemas.openxmlformats.org/officeDocument/2006/relationships/image" Target="../media/image1372.png"/><Relationship Id="rId34" Type="http://schemas.openxmlformats.org/officeDocument/2006/relationships/image" Target="../media/image564.png"/><Relationship Id="rId35" Type="http://schemas.openxmlformats.org/officeDocument/2006/relationships/image" Target="../media/image565.png"/><Relationship Id="rId36" Type="http://schemas.openxmlformats.org/officeDocument/2006/relationships/image" Target="../media/image566.png"/><Relationship Id="rId37" Type="http://schemas.openxmlformats.org/officeDocument/2006/relationships/image" Target="../media/image567.png"/><Relationship Id="rId38" Type="http://schemas.openxmlformats.org/officeDocument/2006/relationships/image" Target="../media/image568.png"/><Relationship Id="rId39" Type="http://schemas.openxmlformats.org/officeDocument/2006/relationships/image" Target="../media/image569.png"/><Relationship Id="rId40" Type="http://schemas.openxmlformats.org/officeDocument/2006/relationships/image" Target="../media/image570.png"/><Relationship Id="rId41" Type="http://schemas.openxmlformats.org/officeDocument/2006/relationships/image" Target="../media/image571.png"/><Relationship Id="rId42" Type="http://schemas.openxmlformats.org/officeDocument/2006/relationships/image" Target="../media/image572.png"/><Relationship Id="rId43" Type="http://schemas.openxmlformats.org/officeDocument/2006/relationships/image" Target="../media/image573.png"/><Relationship Id="rId44" Type="http://schemas.openxmlformats.org/officeDocument/2006/relationships/image" Target="../media/image574.png"/><Relationship Id="rId45" Type="http://schemas.openxmlformats.org/officeDocument/2006/relationships/image" Target="../media/image575.png"/><Relationship Id="rId46" Type="http://schemas.openxmlformats.org/officeDocument/2006/relationships/image" Target="../media/image576.png"/><Relationship Id="rId47" Type="http://schemas.openxmlformats.org/officeDocument/2006/relationships/image" Target="../media/image577.png"/><Relationship Id="rId48" Type="http://schemas.openxmlformats.org/officeDocument/2006/relationships/image" Target="../media/image578.png"/><Relationship Id="rId49" Type="http://schemas.openxmlformats.org/officeDocument/2006/relationships/image" Target="../media/image579.png"/><Relationship Id="rId50" Type="http://schemas.openxmlformats.org/officeDocument/2006/relationships/image" Target="../media/image580.png"/><Relationship Id="rId51" Type="http://schemas.openxmlformats.org/officeDocument/2006/relationships/image" Target="../media/image581.png"/><Relationship Id="rId52" Type="http://schemas.openxmlformats.org/officeDocument/2006/relationships/image" Target="../media/image582.png"/><Relationship Id="rId53" Type="http://schemas.openxmlformats.org/officeDocument/2006/relationships/image" Target="../media/image583.png"/><Relationship Id="rId54" Type="http://schemas.openxmlformats.org/officeDocument/2006/relationships/image" Target="../media/image584.png"/><Relationship Id="rId55" Type="http://schemas.openxmlformats.org/officeDocument/2006/relationships/image" Target="../media/image585.png"/><Relationship Id="rId56" Type="http://schemas.openxmlformats.org/officeDocument/2006/relationships/image" Target="../media/image586.png"/><Relationship Id="rId57" Type="http://schemas.openxmlformats.org/officeDocument/2006/relationships/image" Target="../media/image1373.png"/><Relationship Id="rId58" Type="http://schemas.openxmlformats.org/officeDocument/2006/relationships/image" Target="../media/image1374.png"/><Relationship Id="rId59" Type="http://schemas.openxmlformats.org/officeDocument/2006/relationships/image" Target="../media/image1375.png"/><Relationship Id="rId60" Type="http://schemas.openxmlformats.org/officeDocument/2006/relationships/image" Target="../media/image1376.png"/><Relationship Id="rId61" Type="http://schemas.openxmlformats.org/officeDocument/2006/relationships/image" Target="../media/image1377.png"/><Relationship Id="rId62" Type="http://schemas.openxmlformats.org/officeDocument/2006/relationships/image" Target="../media/image1378.png"/><Relationship Id="rId63" Type="http://schemas.openxmlformats.org/officeDocument/2006/relationships/image" Target="../media/image1379.png"/><Relationship Id="rId64" Type="http://schemas.openxmlformats.org/officeDocument/2006/relationships/image" Target="../media/image1380.png"/><Relationship Id="rId65" Type="http://schemas.openxmlformats.org/officeDocument/2006/relationships/image" Target="../media/image1381.png"/><Relationship Id="rId66" Type="http://schemas.openxmlformats.org/officeDocument/2006/relationships/image" Target="../media/image1382.png"/><Relationship Id="rId67" Type="http://schemas.openxmlformats.org/officeDocument/2006/relationships/image" Target="../media/image1383.png"/><Relationship Id="rId68" Type="http://schemas.openxmlformats.org/officeDocument/2006/relationships/image" Target="../media/image1384.png"/><Relationship Id="rId69" Type="http://schemas.openxmlformats.org/officeDocument/2006/relationships/image" Target="../media/image1385.png"/><Relationship Id="rId70" Type="http://schemas.openxmlformats.org/officeDocument/2006/relationships/image" Target="../media/image1386.png"/><Relationship Id="rId71" Type="http://schemas.openxmlformats.org/officeDocument/2006/relationships/image" Target="../media/image1387.png"/><Relationship Id="rId72" Type="http://schemas.openxmlformats.org/officeDocument/2006/relationships/image" Target="../media/image1388.png"/><Relationship Id="rId73" Type="http://schemas.openxmlformats.org/officeDocument/2006/relationships/image" Target="../media/image1389.png"/><Relationship Id="rId74" Type="http://schemas.openxmlformats.org/officeDocument/2006/relationships/image" Target="../media/image1390.png"/><Relationship Id="rId75" Type="http://schemas.openxmlformats.org/officeDocument/2006/relationships/image" Target="../media/image1391.png"/><Relationship Id="rId76" Type="http://schemas.openxmlformats.org/officeDocument/2006/relationships/image" Target="../media/image1392.png"/><Relationship Id="rId77" Type="http://schemas.openxmlformats.org/officeDocument/2006/relationships/image" Target="../media/image1393.png"/><Relationship Id="rId78" Type="http://schemas.openxmlformats.org/officeDocument/2006/relationships/image" Target="../media/image1394.png"/><Relationship Id="rId79" Type="http://schemas.openxmlformats.org/officeDocument/2006/relationships/image" Target="../media/image1395.png"/><Relationship Id="rId80" Type="http://schemas.openxmlformats.org/officeDocument/2006/relationships/image" Target="../media/image1396.png"/><Relationship Id="rId81" Type="http://schemas.openxmlformats.org/officeDocument/2006/relationships/image" Target="../media/image1397.png"/><Relationship Id="rId82" Type="http://schemas.openxmlformats.org/officeDocument/2006/relationships/image" Target="../media/image1398.png"/><Relationship Id="rId83" Type="http://schemas.openxmlformats.org/officeDocument/2006/relationships/image" Target="../media/image1399.png"/><Relationship Id="rId84" Type="http://schemas.openxmlformats.org/officeDocument/2006/relationships/image" Target="../media/image1400.png"/><Relationship Id="rId85" Type="http://schemas.openxmlformats.org/officeDocument/2006/relationships/image" Target="../media/image1401.png"/><Relationship Id="rId86" Type="http://schemas.openxmlformats.org/officeDocument/2006/relationships/image" Target="../media/image406.png"/><Relationship Id="rId87" Type="http://schemas.openxmlformats.org/officeDocument/2006/relationships/image" Target="../media/image1402.png"/><Relationship Id="rId88" Type="http://schemas.openxmlformats.org/officeDocument/2006/relationships/image" Target="../media/image1403.png"/><Relationship Id="rId89" Type="http://schemas.openxmlformats.org/officeDocument/2006/relationships/image" Target="../media/image1404.png"/><Relationship Id="rId90" Type="http://schemas.openxmlformats.org/officeDocument/2006/relationships/image" Target="../media/image1405.png"/><Relationship Id="rId91" Type="http://schemas.openxmlformats.org/officeDocument/2006/relationships/image" Target="../media/image1406.png"/><Relationship Id="rId92" Type="http://schemas.openxmlformats.org/officeDocument/2006/relationships/image" Target="../media/image1407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gif"/><Relationship Id="rId3" Type="http://schemas.openxmlformats.org/officeDocument/2006/relationships/image" Target="../media/image1408.png"/><Relationship Id="rId4" Type="http://schemas.openxmlformats.org/officeDocument/2006/relationships/image" Target="../media/image1409.png"/><Relationship Id="rId5" Type="http://schemas.openxmlformats.org/officeDocument/2006/relationships/image" Target="../media/image1410.png"/><Relationship Id="rId6" Type="http://schemas.openxmlformats.org/officeDocument/2006/relationships/image" Target="../media/image1411.png"/><Relationship Id="rId7" Type="http://schemas.openxmlformats.org/officeDocument/2006/relationships/image" Target="../media/image1412.png"/><Relationship Id="rId8" Type="http://schemas.openxmlformats.org/officeDocument/2006/relationships/image" Target="../media/image1413.png"/><Relationship Id="rId9" Type="http://schemas.openxmlformats.org/officeDocument/2006/relationships/image" Target="../media/image1414.png"/><Relationship Id="rId10" Type="http://schemas.openxmlformats.org/officeDocument/2006/relationships/image" Target="../media/image1415.png"/><Relationship Id="rId11" Type="http://schemas.openxmlformats.org/officeDocument/2006/relationships/image" Target="../media/image1416.png"/><Relationship Id="rId12" Type="http://schemas.openxmlformats.org/officeDocument/2006/relationships/image" Target="../media/image1417.png"/><Relationship Id="rId13" Type="http://schemas.openxmlformats.org/officeDocument/2006/relationships/image" Target="../media/image1418.png"/><Relationship Id="rId14" Type="http://schemas.openxmlformats.org/officeDocument/2006/relationships/image" Target="../media/image1419.png"/><Relationship Id="rId15" Type="http://schemas.openxmlformats.org/officeDocument/2006/relationships/image" Target="../media/image1420.png"/><Relationship Id="rId16" Type="http://schemas.openxmlformats.org/officeDocument/2006/relationships/image" Target="../media/image1421.png"/><Relationship Id="rId17" Type="http://schemas.openxmlformats.org/officeDocument/2006/relationships/image" Target="../media/image1422.png"/><Relationship Id="rId18" Type="http://schemas.openxmlformats.org/officeDocument/2006/relationships/image" Target="../media/image1423.png"/><Relationship Id="rId19" Type="http://schemas.openxmlformats.org/officeDocument/2006/relationships/image" Target="../media/image1424.png"/><Relationship Id="rId20" Type="http://schemas.openxmlformats.org/officeDocument/2006/relationships/image" Target="../media/image1425.png"/><Relationship Id="rId21" Type="http://schemas.openxmlformats.org/officeDocument/2006/relationships/image" Target="../media/image1426.png"/><Relationship Id="rId22" Type="http://schemas.openxmlformats.org/officeDocument/2006/relationships/image" Target="../media/image84.png"/><Relationship Id="rId23" Type="http://schemas.openxmlformats.org/officeDocument/2006/relationships/image" Target="../media/image1427.png"/><Relationship Id="rId24" Type="http://schemas.openxmlformats.org/officeDocument/2006/relationships/image" Target="../media/image1428.png"/><Relationship Id="rId25" Type="http://schemas.openxmlformats.org/officeDocument/2006/relationships/image" Target="../media/image21.jpeg"/><Relationship Id="rId26" Type="http://schemas.openxmlformats.org/officeDocument/2006/relationships/image" Target="../media/image1429.png"/><Relationship Id="rId27" Type="http://schemas.openxmlformats.org/officeDocument/2006/relationships/image" Target="../media/image22.jpeg"/><Relationship Id="rId28" Type="http://schemas.openxmlformats.org/officeDocument/2006/relationships/image" Target="../media/image1430.png"/><Relationship Id="rId29" Type="http://schemas.openxmlformats.org/officeDocument/2006/relationships/image" Target="../media/image23.jpeg"/><Relationship Id="rId30" Type="http://schemas.openxmlformats.org/officeDocument/2006/relationships/image" Target="../media/image1431.png"/><Relationship Id="rId31" Type="http://schemas.openxmlformats.org/officeDocument/2006/relationships/image" Target="../media/image1432.png"/><Relationship Id="rId32" Type="http://schemas.openxmlformats.org/officeDocument/2006/relationships/image" Target="../media/image1433.png"/><Relationship Id="rId33" Type="http://schemas.openxmlformats.org/officeDocument/2006/relationships/image" Target="../media/image1434.png"/><Relationship Id="rId34" Type="http://schemas.openxmlformats.org/officeDocument/2006/relationships/image" Target="../media/image1435.png"/><Relationship Id="rId35" Type="http://schemas.openxmlformats.org/officeDocument/2006/relationships/image" Target="../media/image1436.png"/><Relationship Id="rId36" Type="http://schemas.openxmlformats.org/officeDocument/2006/relationships/image" Target="../media/image1437.png"/><Relationship Id="rId37" Type="http://schemas.openxmlformats.org/officeDocument/2006/relationships/image" Target="../media/image1438.png"/><Relationship Id="rId38" Type="http://schemas.openxmlformats.org/officeDocument/2006/relationships/image" Target="../media/image1439.png"/><Relationship Id="rId39" Type="http://schemas.openxmlformats.org/officeDocument/2006/relationships/image" Target="../media/image1440.png"/><Relationship Id="rId40" Type="http://schemas.openxmlformats.org/officeDocument/2006/relationships/image" Target="../media/image226.png"/><Relationship Id="rId41" Type="http://schemas.openxmlformats.org/officeDocument/2006/relationships/image" Target="../media/image1441.png"/><Relationship Id="rId42" Type="http://schemas.openxmlformats.org/officeDocument/2006/relationships/image" Target="../media/image1442.png"/><Relationship Id="rId43" Type="http://schemas.openxmlformats.org/officeDocument/2006/relationships/image" Target="../media/image1443.png"/><Relationship Id="rId44" Type="http://schemas.openxmlformats.org/officeDocument/2006/relationships/image" Target="../media/image1444.png"/><Relationship Id="rId45" Type="http://schemas.openxmlformats.org/officeDocument/2006/relationships/image" Target="../media/image1445.png"/><Relationship Id="rId46" Type="http://schemas.openxmlformats.org/officeDocument/2006/relationships/image" Target="../media/image1446.png"/><Relationship Id="rId47" Type="http://schemas.openxmlformats.org/officeDocument/2006/relationships/image" Target="../media/image14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G_2536.jpeg" descr="IMG_253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6670" y="414126"/>
            <a:ext cx="3254182" cy="15207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" name="Disegno"/>
          <p:cNvGrpSpPr/>
          <p:nvPr/>
        </p:nvGrpSpPr>
        <p:grpSpPr>
          <a:xfrm>
            <a:off x="500870" y="8080498"/>
            <a:ext cx="3989328" cy="1152815"/>
            <a:chOff x="-56744" y="-111504"/>
            <a:chExt cx="3989326" cy="1152814"/>
          </a:xfrm>
        </p:grpSpPr>
        <p:pic>
          <p:nvPicPr>
            <p:cNvPr id="16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4110" y="-22977"/>
              <a:ext cx="154944" cy="266067"/>
            </a:xfrm>
            <a:prstGeom prst="rect">
              <a:avLst/>
            </a:prstGeom>
            <a:effectLst/>
          </p:spPr>
        </p:pic>
        <p:pic>
          <p:nvPicPr>
            <p:cNvPr id="16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4930" y="-5321"/>
              <a:ext cx="109030" cy="32779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288" y="75848"/>
              <a:ext cx="89352" cy="32780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731" y="6977"/>
              <a:ext cx="123788" cy="225445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35957" y="37916"/>
              <a:ext cx="106570" cy="31575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47781" y="48791"/>
              <a:ext cx="104585" cy="177872"/>
            </a:xfrm>
            <a:prstGeom prst="rect">
              <a:avLst/>
            </a:prstGeom>
            <a:effectLst/>
          </p:spPr>
        </p:pic>
        <p:pic>
          <p:nvPicPr>
            <p:cNvPr id="17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48255" y="107824"/>
              <a:ext cx="109030" cy="47538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71239" y="-402"/>
              <a:ext cx="45078" cy="216060"/>
            </a:xfrm>
            <a:prstGeom prst="rect">
              <a:avLst/>
            </a:prstGeom>
            <a:effectLst/>
          </p:spPr>
        </p:pic>
        <p:pic>
          <p:nvPicPr>
            <p:cNvPr id="17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66319" y="6030"/>
              <a:ext cx="172982" cy="218202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87690" y="36493"/>
              <a:ext cx="101206" cy="35240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84080" y="36493"/>
              <a:ext cx="100342" cy="204517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75392" y="80767"/>
              <a:ext cx="131167" cy="74595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07055" y="31574"/>
              <a:ext cx="38858" cy="178339"/>
            </a:xfrm>
            <a:prstGeom prst="rect">
              <a:avLst/>
            </a:prstGeom>
            <a:effectLst/>
          </p:spPr>
        </p:pic>
        <p:pic>
          <p:nvPicPr>
            <p:cNvPr id="18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90996" y="8963"/>
              <a:ext cx="251431" cy="197770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868913" y="21735"/>
              <a:ext cx="44258" cy="200858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964020" y="2057"/>
              <a:ext cx="54917" cy="221987"/>
            </a:xfrm>
            <a:prstGeom prst="rect">
              <a:avLst/>
            </a:prstGeom>
            <a:effectLst/>
          </p:spPr>
        </p:pic>
        <p:pic>
          <p:nvPicPr>
            <p:cNvPr id="1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5138" y="-108628"/>
              <a:ext cx="53004" cy="25401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53336" y="-15980"/>
              <a:ext cx="220641" cy="231040"/>
            </a:xfrm>
            <a:prstGeom prst="rect">
              <a:avLst/>
            </a:prstGeom>
            <a:effectLst/>
          </p:spPr>
        </p:pic>
        <p:pic>
          <p:nvPicPr>
            <p:cNvPr id="19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05258" y="-1516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739638" y="-101249"/>
              <a:ext cx="33599" cy="286947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706842" y="-98436"/>
              <a:ext cx="210094" cy="47185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721600" y="-4719"/>
              <a:ext cx="202497" cy="209079"/>
            </a:xfrm>
            <a:prstGeom prst="rect">
              <a:avLst/>
            </a:prstGeom>
            <a:effectLst/>
          </p:spPr>
        </p:pic>
        <p:pic>
          <p:nvPicPr>
            <p:cNvPr id="20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865217" y="-47136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0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954567" y="-95943"/>
              <a:ext cx="220540" cy="267229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179556" y="-37297"/>
              <a:ext cx="42162" cy="198524"/>
            </a:xfrm>
            <a:prstGeom prst="rect">
              <a:avLst/>
            </a:prstGeom>
            <a:effectLst/>
          </p:spPr>
        </p:pic>
        <p:pic>
          <p:nvPicPr>
            <p:cNvPr id="21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97273" y="-9141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62951" y="-84851"/>
              <a:ext cx="290475" cy="257044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373413" y="29114"/>
              <a:ext cx="185280" cy="45078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765623" y="-89388"/>
              <a:ext cx="354967" cy="271317"/>
            </a:xfrm>
            <a:prstGeom prst="rect">
              <a:avLst/>
            </a:prstGeom>
            <a:effectLst/>
          </p:spPr>
        </p:pic>
        <p:pic>
          <p:nvPicPr>
            <p:cNvPr id="21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124434" y="-66813"/>
              <a:ext cx="39339" cy="236274"/>
            </a:xfrm>
            <a:prstGeom prst="rect">
              <a:avLst/>
            </a:prstGeom>
            <a:effectLst/>
          </p:spPr>
        </p:pic>
        <p:pic>
          <p:nvPicPr>
            <p:cNvPr id="22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70696" y="-77979"/>
              <a:ext cx="193425" cy="244064"/>
            </a:xfrm>
            <a:prstGeom prst="rect">
              <a:avLst/>
            </a:prstGeom>
            <a:effectLst/>
          </p:spPr>
        </p:pic>
        <p:pic>
          <p:nvPicPr>
            <p:cNvPr id="22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261355" y="-64354"/>
              <a:ext cx="170522" cy="45098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275953" y="-27459"/>
              <a:ext cx="146086" cy="187924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256436" y="14356"/>
              <a:ext cx="150845" cy="54917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413842" y="-49596"/>
              <a:ext cx="50011" cy="191929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405579" y="-58720"/>
              <a:ext cx="127145" cy="197684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531920" y="-111505"/>
              <a:ext cx="162894" cy="276705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713262" y="-94815"/>
              <a:ext cx="172461" cy="250177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18855" y="66009"/>
              <a:ext cx="172981" cy="35240"/>
            </a:xfrm>
            <a:prstGeom prst="rect">
              <a:avLst/>
            </a:prstGeom>
            <a:effectLst/>
          </p:spPr>
        </p:pic>
        <p:pic>
          <p:nvPicPr>
            <p:cNvPr id="23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840335" y="125041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56745" y="602218"/>
              <a:ext cx="84434" cy="332860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0997" y="723413"/>
              <a:ext cx="141006" cy="148964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73698" y="727661"/>
              <a:ext cx="42619" cy="138547"/>
            </a:xfrm>
            <a:prstGeom prst="rect">
              <a:avLst/>
            </a:prstGeom>
            <a:effectLst/>
          </p:spPr>
        </p:pic>
        <p:pic>
          <p:nvPicPr>
            <p:cNvPr id="24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47598" y="66617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4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52408" y="727661"/>
              <a:ext cx="30320" cy="121329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54868" y="713354"/>
              <a:ext cx="107607" cy="133176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97529" y="663710"/>
              <a:ext cx="52457" cy="213156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68013" y="711955"/>
              <a:ext cx="138546" cy="36188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76238" y="724718"/>
              <a:ext cx="118869" cy="136096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99222" y="646492"/>
              <a:ext cx="45078" cy="220535"/>
            </a:xfrm>
            <a:prstGeom prst="rect">
              <a:avLst/>
            </a:prstGeom>
            <a:effectLst/>
          </p:spPr>
        </p:pic>
        <p:pic>
          <p:nvPicPr>
            <p:cNvPr id="26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855571" y="648952"/>
              <a:ext cx="50221" cy="212336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17286" y="722742"/>
              <a:ext cx="52458" cy="116429"/>
            </a:xfrm>
            <a:prstGeom prst="rect">
              <a:avLst/>
            </a:prstGeom>
            <a:effectLst/>
          </p:spPr>
        </p:pic>
        <p:pic>
          <p:nvPicPr>
            <p:cNvPr id="26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30541" y="631734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6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006366" y="725876"/>
              <a:ext cx="120871" cy="315434"/>
            </a:xfrm>
            <a:prstGeom prst="rect">
              <a:avLst/>
            </a:prstGeom>
            <a:effectLst/>
          </p:spPr>
        </p:pic>
        <p:pic>
          <p:nvPicPr>
            <p:cNvPr id="26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128818" y="719720"/>
              <a:ext cx="128708" cy="120483"/>
            </a:xfrm>
            <a:prstGeom prst="rect">
              <a:avLst/>
            </a:prstGeom>
            <a:effectLst/>
          </p:spPr>
        </p:pic>
        <p:pic>
          <p:nvPicPr>
            <p:cNvPr id="27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255571" y="698145"/>
              <a:ext cx="90503" cy="153304"/>
            </a:xfrm>
            <a:prstGeom prst="rect">
              <a:avLst/>
            </a:prstGeom>
            <a:effectLst/>
          </p:spPr>
        </p:pic>
        <p:pic>
          <p:nvPicPr>
            <p:cNvPr id="27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69872" y="686012"/>
              <a:ext cx="158218" cy="193806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96923" y="718867"/>
              <a:ext cx="176984" cy="115576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544503" y="732581"/>
              <a:ext cx="72135" cy="121328"/>
            </a:xfrm>
            <a:prstGeom prst="rect">
              <a:avLst/>
            </a:prstGeom>
            <a:effectLst/>
          </p:spPr>
        </p:pic>
        <p:pic>
          <p:nvPicPr>
            <p:cNvPr id="27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772815" y="719310"/>
              <a:ext cx="166040" cy="138132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934645" y="703065"/>
              <a:ext cx="95218" cy="127912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062548" y="614516"/>
              <a:ext cx="70622" cy="230390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038898" y="683947"/>
              <a:ext cx="145925" cy="163998"/>
            </a:xfrm>
            <a:prstGeom prst="rect">
              <a:avLst/>
            </a:prstGeom>
            <a:effectLst/>
          </p:spPr>
        </p:pic>
        <p:pic>
          <p:nvPicPr>
            <p:cNvPr id="28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52999" y="636653"/>
              <a:ext cx="53004" cy="25401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84045" y="603494"/>
              <a:ext cx="68036" cy="314367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240085" y="727266"/>
              <a:ext cx="166108" cy="84829"/>
            </a:xfrm>
            <a:prstGeom prst="rect">
              <a:avLst/>
            </a:prstGeom>
            <a:effectLst/>
          </p:spPr>
        </p:pic>
        <p:pic>
          <p:nvPicPr>
            <p:cNvPr id="2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379289" y="589920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47010" y="686543"/>
              <a:ext cx="153498" cy="139839"/>
            </a:xfrm>
            <a:prstGeom prst="rect">
              <a:avLst/>
            </a:prstGeom>
            <a:effectLst/>
          </p:spPr>
        </p:pic>
        <p:pic>
          <p:nvPicPr>
            <p:cNvPr id="297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563765" y="666170"/>
              <a:ext cx="35825" cy="25401"/>
            </a:xfrm>
            <a:prstGeom prst="rect">
              <a:avLst/>
            </a:prstGeom>
            <a:effectLst/>
          </p:spPr>
        </p:pic>
        <p:pic>
          <p:nvPicPr>
            <p:cNvPr id="29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634800" y="697697"/>
              <a:ext cx="118208" cy="129889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76781" y="587460"/>
              <a:ext cx="52477" cy="275629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10469" y="581721"/>
              <a:ext cx="90172" cy="341059"/>
            </a:xfrm>
            <a:prstGeom prst="rect">
              <a:avLst/>
            </a:prstGeom>
            <a:effectLst/>
          </p:spPr>
        </p:pic>
        <p:pic>
          <p:nvPicPr>
            <p:cNvPr id="30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44773" y="806371"/>
              <a:ext cx="53005" cy="25401"/>
            </a:xfrm>
            <a:prstGeom prst="rect">
              <a:avLst/>
            </a:prstGeom>
            <a:effectLst/>
          </p:spPr>
        </p:pic>
        <p:pic>
          <p:nvPicPr>
            <p:cNvPr id="307" name="Linea Linea" descr="Linea Line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599703" y="685465"/>
              <a:ext cx="25451" cy="25783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562805" y="650939"/>
              <a:ext cx="36508" cy="38175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63575" y="737688"/>
              <a:ext cx="52457" cy="76866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821074" y="681143"/>
              <a:ext cx="153304" cy="143250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317814" y="581355"/>
              <a:ext cx="167631" cy="240210"/>
            </a:xfrm>
            <a:prstGeom prst="rect">
              <a:avLst/>
            </a:prstGeom>
            <a:effectLst/>
          </p:spPr>
        </p:pic>
        <p:pic>
          <p:nvPicPr>
            <p:cNvPr id="31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478360" y="624229"/>
              <a:ext cx="133570" cy="168836"/>
            </a:xfrm>
            <a:prstGeom prst="rect">
              <a:avLst/>
            </a:prstGeom>
            <a:effectLst/>
          </p:spPr>
        </p:pic>
        <p:pic>
          <p:nvPicPr>
            <p:cNvPr id="31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642578" y="599741"/>
              <a:ext cx="158367" cy="195302"/>
            </a:xfrm>
            <a:prstGeom prst="rect">
              <a:avLst/>
            </a:prstGeom>
            <a:effectLst/>
          </p:spPr>
        </p:pic>
        <p:pic>
          <p:nvPicPr>
            <p:cNvPr id="32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785833" y="584920"/>
              <a:ext cx="146750" cy="237184"/>
            </a:xfrm>
            <a:prstGeom prst="rect">
              <a:avLst/>
            </a:prstGeom>
            <a:effectLst/>
          </p:spPr>
        </p:pic>
      </p:grpSp>
      <p:pic>
        <p:nvPicPr>
          <p:cNvPr id="324" name="RPReplay_Final1608221409.mov" descr="RPReplay_Final1608221409.mov"/>
          <p:cNvPicPr>
            <a:picLocks noChangeAspect="0"/>
          </p:cNvPicPr>
          <p:nvPr>
            <a:videoFile r:link="rId75"/>
            <p:extLst>
              <p:ext uri="{DAA4B4D4-6D71-4841-9C94-3DE7FCFB9230}">
                <p14:media xmlns:p14="http://schemas.microsoft.com/office/powerpoint/2010/main" r:embed="rId76"/>
              </p:ext>
            </p:extLst>
          </p:nvPr>
        </p:nvPicPr>
        <p:blipFill>
          <a:blip r:embed="rId77">
            <a:extLst/>
          </a:blip>
          <a:stretch>
            <a:fillRect/>
          </a:stretch>
        </p:blipFill>
        <p:spPr>
          <a:xfrm>
            <a:off x="9914659" y="41015"/>
            <a:ext cx="2874508" cy="285504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1" name="Disegno"/>
          <p:cNvGrpSpPr/>
          <p:nvPr/>
        </p:nvGrpSpPr>
        <p:grpSpPr>
          <a:xfrm>
            <a:off x="297821" y="3591304"/>
            <a:ext cx="9895846" cy="3140524"/>
            <a:chOff x="-292333" y="-415200"/>
            <a:chExt cx="9895845" cy="3140522"/>
          </a:xfrm>
        </p:grpSpPr>
        <p:pic>
          <p:nvPicPr>
            <p:cNvPr id="32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56515" y="-61678"/>
              <a:ext cx="521742" cy="125619"/>
            </a:xfrm>
            <a:prstGeom prst="rect">
              <a:avLst/>
            </a:prstGeom>
            <a:effectLst/>
          </p:spPr>
        </p:pic>
        <p:pic>
          <p:nvPicPr>
            <p:cNvPr id="32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9776" y="-43569"/>
              <a:ext cx="147405" cy="645312"/>
            </a:xfrm>
            <a:prstGeom prst="rect">
              <a:avLst/>
            </a:prstGeom>
            <a:effectLst/>
          </p:spPr>
        </p:pic>
        <p:pic>
          <p:nvPicPr>
            <p:cNvPr id="32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35484" y="10757"/>
              <a:ext cx="161836" cy="562486"/>
            </a:xfrm>
            <a:prstGeom prst="rect">
              <a:avLst/>
            </a:prstGeom>
            <a:effectLst/>
          </p:spPr>
        </p:pic>
        <p:pic>
          <p:nvPicPr>
            <p:cNvPr id="33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15771" y="438570"/>
              <a:ext cx="576067" cy="229742"/>
            </a:xfrm>
            <a:prstGeom prst="rect">
              <a:avLst/>
            </a:prstGeom>
            <a:effectLst/>
          </p:spPr>
        </p:pic>
        <p:pic>
          <p:nvPicPr>
            <p:cNvPr id="33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292334" y="-309616"/>
              <a:ext cx="1094572" cy="1234145"/>
            </a:xfrm>
            <a:prstGeom prst="rect">
              <a:avLst/>
            </a:prstGeom>
            <a:effectLst/>
          </p:spPr>
        </p:pic>
        <p:pic>
          <p:nvPicPr>
            <p:cNvPr id="33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355080" y="-236888"/>
              <a:ext cx="340583" cy="825072"/>
            </a:xfrm>
            <a:prstGeom prst="rect">
              <a:avLst/>
            </a:prstGeom>
            <a:effectLst/>
          </p:spPr>
        </p:pic>
        <p:pic>
          <p:nvPicPr>
            <p:cNvPr id="33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674176" y="97713"/>
              <a:ext cx="347440" cy="454971"/>
            </a:xfrm>
            <a:prstGeom prst="rect">
              <a:avLst/>
            </a:prstGeom>
            <a:effectLst/>
          </p:spPr>
        </p:pic>
        <p:pic>
          <p:nvPicPr>
            <p:cNvPr id="33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062682" y="85685"/>
              <a:ext cx="264515" cy="479281"/>
            </a:xfrm>
            <a:prstGeom prst="rect">
              <a:avLst/>
            </a:prstGeom>
            <a:effectLst/>
          </p:spPr>
        </p:pic>
        <p:pic>
          <p:nvPicPr>
            <p:cNvPr id="34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298531" y="126703"/>
              <a:ext cx="361410" cy="421270"/>
            </a:xfrm>
            <a:prstGeom prst="rect">
              <a:avLst/>
            </a:prstGeom>
            <a:effectLst/>
          </p:spPr>
        </p:pic>
        <p:pic>
          <p:nvPicPr>
            <p:cNvPr id="343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817267" y="2199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5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810477" y="4236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4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454898" y="167440"/>
              <a:ext cx="328108" cy="418905"/>
            </a:xfrm>
            <a:prstGeom prst="rect">
              <a:avLst/>
            </a:prstGeom>
            <a:effectLst/>
          </p:spPr>
        </p:pic>
        <p:pic>
          <p:nvPicPr>
            <p:cNvPr id="34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826890" y="179202"/>
              <a:ext cx="306630" cy="406925"/>
            </a:xfrm>
            <a:prstGeom prst="rect">
              <a:avLst/>
            </a:prstGeom>
            <a:effectLst/>
          </p:spPr>
        </p:pic>
        <p:pic>
          <p:nvPicPr>
            <p:cNvPr id="35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144752" y="-108271"/>
              <a:ext cx="375837" cy="662443"/>
            </a:xfrm>
            <a:prstGeom prst="rect">
              <a:avLst/>
            </a:prstGeom>
            <a:effectLst/>
          </p:spPr>
        </p:pic>
        <p:pic>
          <p:nvPicPr>
            <p:cNvPr id="35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479895" y="225441"/>
              <a:ext cx="407391" cy="381155"/>
            </a:xfrm>
            <a:prstGeom prst="rect">
              <a:avLst/>
            </a:prstGeom>
            <a:effectLst/>
          </p:spPr>
        </p:pic>
        <p:pic>
          <p:nvPicPr>
            <p:cNvPr id="35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294230" y="224473"/>
              <a:ext cx="324897" cy="369158"/>
            </a:xfrm>
            <a:prstGeom prst="rect">
              <a:avLst/>
            </a:prstGeom>
            <a:effectLst/>
          </p:spPr>
        </p:pic>
        <p:pic>
          <p:nvPicPr>
            <p:cNvPr id="35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019827" y="192783"/>
              <a:ext cx="116945" cy="711187"/>
            </a:xfrm>
            <a:prstGeom prst="rect">
              <a:avLst/>
            </a:prstGeom>
            <a:effectLst/>
          </p:spPr>
        </p:pic>
        <p:pic>
          <p:nvPicPr>
            <p:cNvPr id="35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979083" y="187250"/>
              <a:ext cx="354579" cy="369806"/>
            </a:xfrm>
            <a:prstGeom prst="rect">
              <a:avLst/>
            </a:prstGeom>
            <a:effectLst/>
          </p:spPr>
        </p:pic>
        <p:pic>
          <p:nvPicPr>
            <p:cNvPr id="36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353703" y="193162"/>
              <a:ext cx="441766" cy="354240"/>
            </a:xfrm>
            <a:prstGeom prst="rect">
              <a:avLst/>
            </a:prstGeom>
            <a:effectLst/>
          </p:spPr>
        </p:pic>
        <p:pic>
          <p:nvPicPr>
            <p:cNvPr id="36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766804" y="185992"/>
              <a:ext cx="266339" cy="356883"/>
            </a:xfrm>
            <a:prstGeom prst="rect">
              <a:avLst/>
            </a:prstGeom>
            <a:effectLst/>
          </p:spPr>
        </p:pic>
        <p:pic>
          <p:nvPicPr>
            <p:cNvPr id="36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072384" y="29807"/>
              <a:ext cx="123736" cy="490432"/>
            </a:xfrm>
            <a:prstGeom prst="rect">
              <a:avLst/>
            </a:prstGeom>
            <a:effectLst/>
          </p:spPr>
        </p:pic>
        <p:pic>
          <p:nvPicPr>
            <p:cNvPr id="36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984105" y="121810"/>
              <a:ext cx="490433" cy="350895"/>
            </a:xfrm>
            <a:prstGeom prst="rect">
              <a:avLst/>
            </a:prstGeom>
            <a:effectLst/>
          </p:spPr>
        </p:pic>
        <p:pic>
          <p:nvPicPr>
            <p:cNvPr id="369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333074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504475" y="124876"/>
              <a:ext cx="329969" cy="381287"/>
            </a:xfrm>
            <a:prstGeom prst="rect">
              <a:avLst/>
            </a:prstGeom>
            <a:effectLst/>
          </p:spPr>
        </p:pic>
        <p:pic>
          <p:nvPicPr>
            <p:cNvPr id="37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750316" y="169930"/>
              <a:ext cx="287849" cy="365717"/>
            </a:xfrm>
            <a:prstGeom prst="rect">
              <a:avLst/>
            </a:prstGeom>
            <a:effectLst/>
          </p:spPr>
        </p:pic>
        <p:pic>
          <p:nvPicPr>
            <p:cNvPr id="37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060729" y="-85635"/>
              <a:ext cx="799110" cy="707098"/>
            </a:xfrm>
            <a:prstGeom prst="rect">
              <a:avLst/>
            </a:prstGeom>
            <a:effectLst/>
          </p:spPr>
        </p:pic>
        <p:pic>
          <p:nvPicPr>
            <p:cNvPr id="37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100108" y="-415201"/>
              <a:ext cx="503404" cy="826789"/>
            </a:xfrm>
            <a:prstGeom prst="rect">
              <a:avLst/>
            </a:prstGeom>
            <a:effectLst/>
          </p:spPr>
        </p:pic>
        <p:pic>
          <p:nvPicPr>
            <p:cNvPr id="37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9245404" y="498364"/>
              <a:ext cx="125365" cy="149637"/>
            </a:xfrm>
            <a:prstGeom prst="rect">
              <a:avLst/>
            </a:prstGeom>
            <a:effectLst/>
          </p:spPr>
        </p:pic>
        <p:pic>
          <p:nvPicPr>
            <p:cNvPr id="38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834" y="1649116"/>
              <a:ext cx="254204" cy="813260"/>
            </a:xfrm>
            <a:prstGeom prst="rect">
              <a:avLst/>
            </a:prstGeom>
            <a:effectLst/>
          </p:spPr>
        </p:pic>
        <p:pic>
          <p:nvPicPr>
            <p:cNvPr id="38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337787" y="1904971"/>
              <a:ext cx="284948" cy="820351"/>
            </a:xfrm>
            <a:prstGeom prst="rect">
              <a:avLst/>
            </a:prstGeom>
            <a:effectLst/>
          </p:spPr>
        </p:pic>
        <p:pic>
          <p:nvPicPr>
            <p:cNvPr id="38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05386" y="1842920"/>
              <a:ext cx="316139" cy="416307"/>
            </a:xfrm>
            <a:prstGeom prst="rect">
              <a:avLst/>
            </a:prstGeom>
            <a:effectLst/>
          </p:spPr>
        </p:pic>
        <p:pic>
          <p:nvPicPr>
            <p:cNvPr id="38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879495" y="1890942"/>
              <a:ext cx="279704" cy="288645"/>
            </a:xfrm>
            <a:prstGeom prst="rect">
              <a:avLst/>
            </a:prstGeom>
            <a:effectLst/>
          </p:spPr>
        </p:pic>
        <p:pic>
          <p:nvPicPr>
            <p:cNvPr id="38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140167" y="1829904"/>
              <a:ext cx="247973" cy="410604"/>
            </a:xfrm>
            <a:prstGeom prst="rect">
              <a:avLst/>
            </a:prstGeom>
            <a:effectLst/>
          </p:spPr>
        </p:pic>
        <p:pic>
          <p:nvPicPr>
            <p:cNvPr id="39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412045" y="1673153"/>
              <a:ext cx="120642" cy="532359"/>
            </a:xfrm>
            <a:prstGeom prst="rect">
              <a:avLst/>
            </a:prstGeom>
            <a:effectLst/>
          </p:spPr>
        </p:pic>
        <p:pic>
          <p:nvPicPr>
            <p:cNvPr id="39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279928" y="1775085"/>
              <a:ext cx="381782" cy="164408"/>
            </a:xfrm>
            <a:prstGeom prst="rect">
              <a:avLst/>
            </a:prstGeom>
            <a:effectLst/>
          </p:spPr>
        </p:pic>
        <p:pic>
          <p:nvPicPr>
            <p:cNvPr id="39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524393" y="1949437"/>
              <a:ext cx="230314" cy="249926"/>
            </a:xfrm>
            <a:prstGeom prst="rect">
              <a:avLst/>
            </a:prstGeom>
            <a:effectLst/>
          </p:spPr>
        </p:pic>
        <p:pic>
          <p:nvPicPr>
            <p:cNvPr id="39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040485" y="1967242"/>
              <a:ext cx="307084" cy="268767"/>
            </a:xfrm>
            <a:prstGeom prst="rect">
              <a:avLst/>
            </a:prstGeom>
            <a:effectLst/>
          </p:spPr>
        </p:pic>
        <p:pic>
          <p:nvPicPr>
            <p:cNvPr id="39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220970" y="1652781"/>
              <a:ext cx="201297" cy="160297"/>
            </a:xfrm>
            <a:prstGeom prst="rect">
              <a:avLst/>
            </a:prstGeom>
            <a:effectLst/>
          </p:spPr>
        </p:pic>
        <p:pic>
          <p:nvPicPr>
            <p:cNvPr id="401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685600" y="2060222"/>
              <a:ext cx="273131" cy="96573"/>
            </a:xfrm>
            <a:prstGeom prst="rect">
              <a:avLst/>
            </a:prstGeom>
            <a:effectLst/>
          </p:spPr>
        </p:pic>
        <p:pic>
          <p:nvPicPr>
            <p:cNvPr id="40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164732" y="1946974"/>
              <a:ext cx="262556" cy="303629"/>
            </a:xfrm>
            <a:prstGeom prst="rect">
              <a:avLst/>
            </a:prstGeom>
            <a:effectLst/>
          </p:spPr>
        </p:pic>
        <p:pic>
          <p:nvPicPr>
            <p:cNvPr id="40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670250" y="1883664"/>
              <a:ext cx="232387" cy="350092"/>
            </a:xfrm>
            <a:prstGeom prst="rect">
              <a:avLst/>
            </a:prstGeom>
            <a:effectLst/>
          </p:spPr>
        </p:pic>
        <p:pic>
          <p:nvPicPr>
            <p:cNvPr id="40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891729" y="1915542"/>
              <a:ext cx="262163" cy="295139"/>
            </a:xfrm>
            <a:prstGeom prst="rect">
              <a:avLst/>
            </a:prstGeom>
            <a:effectLst/>
          </p:spPr>
        </p:pic>
        <p:pic>
          <p:nvPicPr>
            <p:cNvPr id="40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195350" y="1870083"/>
              <a:ext cx="267796" cy="366538"/>
            </a:xfrm>
            <a:prstGeom prst="rect">
              <a:avLst/>
            </a:prstGeom>
            <a:effectLst/>
          </p:spPr>
        </p:pic>
        <p:pic>
          <p:nvPicPr>
            <p:cNvPr id="41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4500522" y="1700315"/>
              <a:ext cx="101555" cy="490434"/>
            </a:xfrm>
            <a:prstGeom prst="rect">
              <a:avLst/>
            </a:prstGeom>
            <a:effectLst/>
          </p:spPr>
        </p:pic>
        <p:pic>
          <p:nvPicPr>
            <p:cNvPr id="41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362900" y="1815757"/>
              <a:ext cx="388572" cy="150899"/>
            </a:xfrm>
            <a:prstGeom prst="rect">
              <a:avLst/>
            </a:prstGeom>
            <a:effectLst/>
          </p:spPr>
        </p:pic>
        <p:pic>
          <p:nvPicPr>
            <p:cNvPr id="41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607382" y="1936545"/>
              <a:ext cx="361393" cy="335691"/>
            </a:xfrm>
            <a:prstGeom prst="rect">
              <a:avLst/>
            </a:prstGeom>
            <a:effectLst/>
          </p:spPr>
        </p:pic>
        <p:pic>
          <p:nvPicPr>
            <p:cNvPr id="417" name="Linea Linea" descr="Linea Line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082713" y="2053431"/>
              <a:ext cx="259549" cy="82992"/>
            </a:xfrm>
            <a:prstGeom prst="rect">
              <a:avLst/>
            </a:prstGeom>
            <a:effectLst/>
          </p:spPr>
        </p:pic>
        <p:pic>
          <p:nvPicPr>
            <p:cNvPr id="41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5598805" y="1944780"/>
              <a:ext cx="178061" cy="342264"/>
            </a:xfrm>
            <a:prstGeom prst="rect">
              <a:avLst/>
            </a:prstGeom>
            <a:effectLst/>
          </p:spPr>
        </p:pic>
        <p:pic>
          <p:nvPicPr>
            <p:cNvPr id="421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547124" y="18089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5762170" y="1754641"/>
              <a:ext cx="191254" cy="508947"/>
            </a:xfrm>
            <a:prstGeom prst="rect">
              <a:avLst/>
            </a:prstGeom>
            <a:effectLst/>
          </p:spPr>
        </p:pic>
        <p:pic>
          <p:nvPicPr>
            <p:cNvPr id="42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6305036" y="1836129"/>
              <a:ext cx="130527" cy="682836"/>
            </a:xfrm>
            <a:prstGeom prst="rect">
              <a:avLst/>
            </a:prstGeom>
            <a:effectLst/>
          </p:spPr>
        </p:pic>
        <p:pic>
          <p:nvPicPr>
            <p:cNvPr id="42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6243921" y="1970785"/>
              <a:ext cx="335378" cy="322820"/>
            </a:xfrm>
            <a:prstGeom prst="rect">
              <a:avLst/>
            </a:prstGeom>
            <a:effectLst/>
          </p:spPr>
        </p:pic>
        <p:pic>
          <p:nvPicPr>
            <p:cNvPr id="42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6597036" y="1957067"/>
              <a:ext cx="198433" cy="323169"/>
            </a:xfrm>
            <a:prstGeom prst="rect">
              <a:avLst/>
            </a:prstGeom>
            <a:effectLst/>
          </p:spPr>
        </p:pic>
        <p:pic>
          <p:nvPicPr>
            <p:cNvPr id="43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6770994" y="2012687"/>
              <a:ext cx="259750" cy="257602"/>
            </a:xfrm>
            <a:prstGeom prst="rect">
              <a:avLst/>
            </a:prstGeom>
            <a:effectLst/>
          </p:spPr>
        </p:pic>
        <p:pic>
          <p:nvPicPr>
            <p:cNvPr id="43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7038971" y="1838155"/>
              <a:ext cx="296183" cy="457566"/>
            </a:xfrm>
            <a:prstGeom prst="rect">
              <a:avLst/>
            </a:prstGeom>
            <a:effectLst/>
          </p:spPr>
        </p:pic>
        <p:pic>
          <p:nvPicPr>
            <p:cNvPr id="435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7356285" y="1727478"/>
              <a:ext cx="125044" cy="531177"/>
            </a:xfrm>
            <a:prstGeom prst="rect">
              <a:avLst/>
            </a:prstGeom>
            <a:effectLst/>
          </p:spPr>
        </p:pic>
        <p:pic>
          <p:nvPicPr>
            <p:cNvPr id="437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506989" y="1957223"/>
              <a:ext cx="293502" cy="326118"/>
            </a:xfrm>
            <a:prstGeom prst="rect">
              <a:avLst/>
            </a:prstGeom>
            <a:effectLst/>
          </p:spPr>
        </p:pic>
        <p:pic>
          <p:nvPicPr>
            <p:cNvPr id="439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853313" y="1948483"/>
              <a:ext cx="476852" cy="329214"/>
            </a:xfrm>
            <a:prstGeom prst="rect">
              <a:avLst/>
            </a:prstGeom>
            <a:effectLst/>
          </p:spPr>
        </p:pic>
        <p:pic>
          <p:nvPicPr>
            <p:cNvPr id="441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8269307" y="1952869"/>
              <a:ext cx="427555" cy="360112"/>
            </a:xfrm>
            <a:prstGeom prst="rect">
              <a:avLst/>
            </a:prstGeom>
            <a:effectLst/>
          </p:spPr>
        </p:pic>
        <p:pic>
          <p:nvPicPr>
            <p:cNvPr id="443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820235" y="21417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5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976421" y="21281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7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9112235" y="21281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49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9258986" y="1454075"/>
              <a:ext cx="275550" cy="99471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2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2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2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Disegno"/>
          <p:cNvGrpSpPr/>
          <p:nvPr/>
        </p:nvGrpSpPr>
        <p:grpSpPr>
          <a:xfrm>
            <a:off x="522036" y="1415106"/>
            <a:ext cx="11522000" cy="6135345"/>
            <a:chOff x="-794721" y="-92425"/>
            <a:chExt cx="11521998" cy="6135343"/>
          </a:xfrm>
        </p:grpSpPr>
        <p:pic>
          <p:nvPicPr>
            <p:cNvPr id="45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5946" y="-63925"/>
              <a:ext cx="481379" cy="541799"/>
            </a:xfrm>
            <a:prstGeom prst="rect">
              <a:avLst/>
            </a:prstGeom>
            <a:effectLst/>
          </p:spPr>
        </p:pic>
        <p:pic>
          <p:nvPicPr>
            <p:cNvPr id="45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3929" y="118085"/>
              <a:ext cx="245968" cy="350092"/>
            </a:xfrm>
            <a:prstGeom prst="rect">
              <a:avLst/>
            </a:prstGeom>
            <a:effectLst/>
          </p:spPr>
        </p:pic>
        <p:pic>
          <p:nvPicPr>
            <p:cNvPr id="45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58084" y="118085"/>
              <a:ext cx="109766" cy="633038"/>
            </a:xfrm>
            <a:prstGeom prst="rect">
              <a:avLst/>
            </a:prstGeom>
            <a:effectLst/>
          </p:spPr>
        </p:pic>
        <p:pic>
          <p:nvPicPr>
            <p:cNvPr id="45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89789" y="115650"/>
              <a:ext cx="288557" cy="337804"/>
            </a:xfrm>
            <a:prstGeom prst="rect">
              <a:avLst/>
            </a:prstGeom>
            <a:effectLst/>
          </p:spPr>
        </p:pic>
        <p:pic>
          <p:nvPicPr>
            <p:cNvPr id="46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08951" y="118085"/>
              <a:ext cx="266340" cy="376200"/>
            </a:xfrm>
            <a:prstGeom prst="rect">
              <a:avLst/>
            </a:prstGeom>
            <a:effectLst/>
          </p:spPr>
        </p:pic>
        <p:pic>
          <p:nvPicPr>
            <p:cNvPr id="46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68910" y="179202"/>
              <a:ext cx="297581" cy="305059"/>
            </a:xfrm>
            <a:prstGeom prst="rect">
              <a:avLst/>
            </a:prstGeom>
            <a:effectLst/>
          </p:spPr>
        </p:pic>
        <p:pic>
          <p:nvPicPr>
            <p:cNvPr id="46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09638" y="-44891"/>
              <a:ext cx="120629" cy="507506"/>
            </a:xfrm>
            <a:prstGeom prst="rect">
              <a:avLst/>
            </a:prstGeom>
            <a:effectLst/>
          </p:spPr>
        </p:pic>
        <p:pic>
          <p:nvPicPr>
            <p:cNvPr id="46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918253" y="56969"/>
              <a:ext cx="388572" cy="150899"/>
            </a:xfrm>
            <a:prstGeom prst="rect">
              <a:avLst/>
            </a:prstGeom>
            <a:effectLst/>
          </p:spPr>
        </p:pic>
        <p:pic>
          <p:nvPicPr>
            <p:cNvPr id="46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71939" y="159372"/>
              <a:ext cx="360839" cy="308378"/>
            </a:xfrm>
            <a:prstGeom prst="rect">
              <a:avLst/>
            </a:prstGeom>
            <a:effectLst/>
          </p:spPr>
        </p:pic>
        <p:pic>
          <p:nvPicPr>
            <p:cNvPr id="47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46221" y="105512"/>
              <a:ext cx="319494" cy="713030"/>
            </a:xfrm>
            <a:prstGeom prst="rect">
              <a:avLst/>
            </a:prstGeom>
            <a:effectLst/>
          </p:spPr>
        </p:pic>
        <p:pic>
          <p:nvPicPr>
            <p:cNvPr id="47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989886" y="118079"/>
              <a:ext cx="275584" cy="321956"/>
            </a:xfrm>
            <a:prstGeom prst="rect">
              <a:avLst/>
            </a:prstGeom>
            <a:effectLst/>
          </p:spPr>
        </p:pic>
        <p:pic>
          <p:nvPicPr>
            <p:cNvPr id="47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337506" y="70551"/>
              <a:ext cx="578712" cy="347828"/>
            </a:xfrm>
            <a:prstGeom prst="rect">
              <a:avLst/>
            </a:prstGeom>
            <a:effectLst/>
          </p:spPr>
        </p:pic>
        <p:pic>
          <p:nvPicPr>
            <p:cNvPr id="47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727219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43212" y="97713"/>
              <a:ext cx="244669" cy="339088"/>
            </a:xfrm>
            <a:prstGeom prst="rect">
              <a:avLst/>
            </a:prstGeom>
            <a:effectLst/>
          </p:spPr>
        </p:pic>
        <p:pic>
          <p:nvPicPr>
            <p:cNvPr id="48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331210" y="-92426"/>
              <a:ext cx="107891" cy="483642"/>
            </a:xfrm>
            <a:prstGeom prst="rect">
              <a:avLst/>
            </a:prstGeom>
            <a:effectLst/>
          </p:spPr>
        </p:pic>
        <p:pic>
          <p:nvPicPr>
            <p:cNvPr id="48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33877" y="-4147"/>
              <a:ext cx="381782" cy="116945"/>
            </a:xfrm>
            <a:prstGeom prst="rect">
              <a:avLst/>
            </a:prstGeom>
            <a:effectLst/>
          </p:spPr>
        </p:pic>
        <p:pic>
          <p:nvPicPr>
            <p:cNvPr id="48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540111" y="90923"/>
              <a:ext cx="381129" cy="304365"/>
            </a:xfrm>
            <a:prstGeom prst="rect">
              <a:avLst/>
            </a:prstGeom>
            <a:effectLst/>
          </p:spPr>
        </p:pic>
        <p:pic>
          <p:nvPicPr>
            <p:cNvPr id="48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84573" y="342178"/>
              <a:ext cx="132551" cy="205224"/>
            </a:xfrm>
            <a:prstGeom prst="rect">
              <a:avLst/>
            </a:prstGeom>
            <a:effectLst/>
          </p:spPr>
        </p:pic>
        <p:pic>
          <p:nvPicPr>
            <p:cNvPr id="48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93509" y="1075572"/>
              <a:ext cx="388573" cy="340487"/>
            </a:xfrm>
            <a:prstGeom prst="rect">
              <a:avLst/>
            </a:prstGeom>
            <a:effectLst/>
          </p:spPr>
        </p:pic>
        <p:pic>
          <p:nvPicPr>
            <p:cNvPr id="49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707741" y="1048410"/>
              <a:ext cx="279922" cy="374991"/>
            </a:xfrm>
            <a:prstGeom prst="rect">
              <a:avLst/>
            </a:prstGeom>
            <a:effectLst/>
          </p:spPr>
        </p:pic>
        <p:pic>
          <p:nvPicPr>
            <p:cNvPr id="49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970427" y="1092453"/>
              <a:ext cx="383933" cy="339587"/>
            </a:xfrm>
            <a:prstGeom prst="rect">
              <a:avLst/>
            </a:prstGeom>
            <a:effectLst/>
          </p:spPr>
        </p:pic>
        <p:pic>
          <p:nvPicPr>
            <p:cNvPr id="49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916483" y="1028037"/>
              <a:ext cx="96574" cy="660200"/>
            </a:xfrm>
            <a:prstGeom prst="rect">
              <a:avLst/>
            </a:prstGeom>
            <a:effectLst/>
          </p:spPr>
        </p:pic>
        <p:pic>
          <p:nvPicPr>
            <p:cNvPr id="49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875739" y="982766"/>
              <a:ext cx="264326" cy="371491"/>
            </a:xfrm>
            <a:prstGeom prst="rect">
              <a:avLst/>
            </a:prstGeom>
            <a:effectLst/>
          </p:spPr>
        </p:pic>
        <p:pic>
          <p:nvPicPr>
            <p:cNvPr id="49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218952" y="1041619"/>
              <a:ext cx="364523" cy="358072"/>
            </a:xfrm>
            <a:prstGeom prst="rect">
              <a:avLst/>
            </a:prstGeom>
            <a:effectLst/>
          </p:spPr>
        </p:pic>
        <p:pic>
          <p:nvPicPr>
            <p:cNvPr id="50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536700" y="775102"/>
              <a:ext cx="333431" cy="584056"/>
            </a:xfrm>
            <a:prstGeom prst="rect">
              <a:avLst/>
            </a:prstGeom>
            <a:effectLst/>
          </p:spPr>
        </p:pic>
        <p:pic>
          <p:nvPicPr>
            <p:cNvPr id="50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94845" y="803945"/>
              <a:ext cx="102861" cy="544758"/>
            </a:xfrm>
            <a:prstGeom prst="rect">
              <a:avLst/>
            </a:prstGeom>
            <a:effectLst/>
          </p:spPr>
        </p:pic>
        <p:pic>
          <p:nvPicPr>
            <p:cNvPr id="50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921505" y="1061884"/>
              <a:ext cx="253648" cy="278209"/>
            </a:xfrm>
            <a:prstGeom prst="rect">
              <a:avLst/>
            </a:prstGeom>
            <a:effectLst/>
          </p:spPr>
        </p:pic>
        <p:pic>
          <p:nvPicPr>
            <p:cNvPr id="50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193416" y="783573"/>
              <a:ext cx="137034" cy="547450"/>
            </a:xfrm>
            <a:prstGeom prst="rect">
              <a:avLst/>
            </a:prstGeom>
            <a:effectLst/>
          </p:spPr>
        </p:pic>
        <p:pic>
          <p:nvPicPr>
            <p:cNvPr id="50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383272" y="987293"/>
              <a:ext cx="110154" cy="327457"/>
            </a:xfrm>
            <a:prstGeom prst="rect">
              <a:avLst/>
            </a:prstGeom>
            <a:effectLst/>
          </p:spPr>
        </p:pic>
        <p:pic>
          <p:nvPicPr>
            <p:cNvPr id="51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392707" y="7632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568250" y="957500"/>
              <a:ext cx="298664" cy="368344"/>
            </a:xfrm>
            <a:prstGeom prst="rect">
              <a:avLst/>
            </a:prstGeom>
            <a:effectLst/>
          </p:spPr>
        </p:pic>
        <p:pic>
          <p:nvPicPr>
            <p:cNvPr id="51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839025" y="985986"/>
              <a:ext cx="326679" cy="337818"/>
            </a:xfrm>
            <a:prstGeom prst="rect">
              <a:avLst/>
            </a:prstGeom>
            <a:effectLst/>
          </p:spPr>
        </p:pic>
        <p:pic>
          <p:nvPicPr>
            <p:cNvPr id="51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109876" y="980503"/>
              <a:ext cx="157689" cy="419226"/>
            </a:xfrm>
            <a:prstGeom prst="rect">
              <a:avLst/>
            </a:prstGeom>
            <a:effectLst/>
          </p:spPr>
        </p:pic>
        <p:pic>
          <p:nvPicPr>
            <p:cNvPr id="51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96294" y="1090783"/>
              <a:ext cx="402154" cy="237548"/>
            </a:xfrm>
            <a:prstGeom prst="rect">
              <a:avLst/>
            </a:prstGeom>
            <a:effectLst/>
          </p:spPr>
        </p:pic>
        <p:pic>
          <p:nvPicPr>
            <p:cNvPr id="52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336612" y="9533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503736" y="1095444"/>
              <a:ext cx="263456" cy="281428"/>
            </a:xfrm>
            <a:prstGeom prst="rect">
              <a:avLst/>
            </a:prstGeom>
            <a:effectLst/>
          </p:spPr>
        </p:pic>
        <p:pic>
          <p:nvPicPr>
            <p:cNvPr id="52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884014" y="1024942"/>
              <a:ext cx="313875" cy="348400"/>
            </a:xfrm>
            <a:prstGeom prst="rect">
              <a:avLst/>
            </a:prstGeom>
            <a:effectLst/>
          </p:spPr>
        </p:pic>
        <p:pic>
          <p:nvPicPr>
            <p:cNvPr id="52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176923" y="1061704"/>
              <a:ext cx="516686" cy="311898"/>
            </a:xfrm>
            <a:prstGeom prst="rect">
              <a:avLst/>
            </a:prstGeom>
            <a:effectLst/>
          </p:spPr>
        </p:pic>
        <p:pic>
          <p:nvPicPr>
            <p:cNvPr id="52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143592" y="871852"/>
              <a:ext cx="263040" cy="388572"/>
            </a:xfrm>
            <a:prstGeom prst="rect">
              <a:avLst/>
            </a:prstGeom>
            <a:effectLst/>
          </p:spPr>
        </p:pic>
        <p:pic>
          <p:nvPicPr>
            <p:cNvPr id="53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338236" y="878642"/>
              <a:ext cx="244953" cy="381782"/>
            </a:xfrm>
            <a:prstGeom prst="rect">
              <a:avLst/>
            </a:prstGeom>
            <a:effectLst/>
          </p:spPr>
        </p:pic>
        <p:pic>
          <p:nvPicPr>
            <p:cNvPr id="53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928399" y="912596"/>
              <a:ext cx="449300" cy="336510"/>
            </a:xfrm>
            <a:prstGeom prst="rect">
              <a:avLst/>
            </a:prstGeom>
            <a:effectLst/>
          </p:spPr>
        </p:pic>
        <p:pic>
          <p:nvPicPr>
            <p:cNvPr id="53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403359" y="905805"/>
              <a:ext cx="116945" cy="390993"/>
            </a:xfrm>
            <a:prstGeom prst="rect">
              <a:avLst/>
            </a:prstGeom>
            <a:effectLst/>
          </p:spPr>
        </p:pic>
        <p:pic>
          <p:nvPicPr>
            <p:cNvPr id="53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403359" y="755219"/>
              <a:ext cx="123736" cy="131717"/>
            </a:xfrm>
            <a:prstGeom prst="rect">
              <a:avLst/>
            </a:prstGeom>
            <a:effectLst/>
          </p:spPr>
        </p:pic>
        <p:pic>
          <p:nvPicPr>
            <p:cNvPr id="53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549070" y="932968"/>
              <a:ext cx="290396" cy="330946"/>
            </a:xfrm>
            <a:prstGeom prst="rect">
              <a:avLst/>
            </a:prstGeom>
            <a:effectLst/>
          </p:spPr>
        </p:pic>
        <p:pic>
          <p:nvPicPr>
            <p:cNvPr id="54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772320" y="927916"/>
              <a:ext cx="393100" cy="351412"/>
            </a:xfrm>
            <a:prstGeom prst="rect">
              <a:avLst/>
            </a:prstGeom>
            <a:effectLst/>
          </p:spPr>
        </p:pic>
        <p:pic>
          <p:nvPicPr>
            <p:cNvPr id="54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107123" y="688503"/>
              <a:ext cx="342219" cy="631623"/>
            </a:xfrm>
            <a:prstGeom prst="rect">
              <a:avLst/>
            </a:prstGeom>
            <a:effectLst/>
          </p:spPr>
        </p:pic>
        <p:pic>
          <p:nvPicPr>
            <p:cNvPr id="54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449124" y="973712"/>
              <a:ext cx="130527" cy="293503"/>
            </a:xfrm>
            <a:prstGeom prst="rect">
              <a:avLst/>
            </a:prstGeom>
            <a:effectLst/>
          </p:spPr>
        </p:pic>
        <p:pic>
          <p:nvPicPr>
            <p:cNvPr id="54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449690" y="688212"/>
              <a:ext cx="89217" cy="178352"/>
            </a:xfrm>
            <a:prstGeom prst="rect">
              <a:avLst/>
            </a:prstGeom>
            <a:effectLst/>
          </p:spPr>
        </p:pic>
        <p:pic>
          <p:nvPicPr>
            <p:cNvPr id="54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639264" y="708875"/>
              <a:ext cx="150899" cy="561831"/>
            </a:xfrm>
            <a:prstGeom prst="rect">
              <a:avLst/>
            </a:prstGeom>
            <a:effectLst/>
          </p:spPr>
        </p:pic>
        <p:pic>
          <p:nvPicPr>
            <p:cNvPr id="55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768287" y="943857"/>
              <a:ext cx="300293" cy="314006"/>
            </a:xfrm>
            <a:prstGeom prst="rect">
              <a:avLst/>
            </a:prstGeom>
            <a:effectLst/>
          </p:spPr>
        </p:pic>
        <p:pic>
          <p:nvPicPr>
            <p:cNvPr id="55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0155356" y="844689"/>
              <a:ext cx="283388" cy="341038"/>
            </a:xfrm>
            <a:prstGeom prst="rect">
              <a:avLst/>
            </a:prstGeom>
            <a:effectLst/>
          </p:spPr>
        </p:pic>
        <p:pic>
          <p:nvPicPr>
            <p:cNvPr id="55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0318332" y="820018"/>
              <a:ext cx="330454" cy="474360"/>
            </a:xfrm>
            <a:prstGeom prst="rect">
              <a:avLst/>
            </a:prstGeom>
            <a:effectLst/>
          </p:spPr>
        </p:pic>
        <p:pic>
          <p:nvPicPr>
            <p:cNvPr id="55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64628" y="3255383"/>
              <a:ext cx="89394" cy="528913"/>
            </a:xfrm>
            <a:prstGeom prst="rect">
              <a:avLst/>
            </a:prstGeom>
            <a:effectLst/>
          </p:spPr>
        </p:pic>
        <p:pic>
          <p:nvPicPr>
            <p:cNvPr id="55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102728" y="323501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6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57838" y="3302918"/>
              <a:ext cx="422527" cy="445512"/>
            </a:xfrm>
            <a:prstGeom prst="rect">
              <a:avLst/>
            </a:prstGeom>
            <a:effectLst/>
          </p:spPr>
        </p:pic>
        <p:pic>
          <p:nvPicPr>
            <p:cNvPr id="56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84312" y="3415868"/>
              <a:ext cx="288393" cy="259793"/>
            </a:xfrm>
            <a:prstGeom prst="rect">
              <a:avLst/>
            </a:prstGeom>
            <a:effectLst/>
          </p:spPr>
        </p:pic>
        <p:pic>
          <p:nvPicPr>
            <p:cNvPr id="56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89893" y="3268964"/>
              <a:ext cx="387818" cy="501740"/>
            </a:xfrm>
            <a:prstGeom prst="rect">
              <a:avLst/>
            </a:prstGeom>
            <a:effectLst/>
          </p:spPr>
        </p:pic>
        <p:pic>
          <p:nvPicPr>
            <p:cNvPr id="56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38533" y="3432717"/>
              <a:ext cx="442898" cy="272938"/>
            </a:xfrm>
            <a:prstGeom prst="rect">
              <a:avLst/>
            </a:prstGeom>
            <a:effectLst/>
          </p:spPr>
        </p:pic>
        <p:pic>
          <p:nvPicPr>
            <p:cNvPr id="56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92433" y="32757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637571" y="3425150"/>
              <a:ext cx="105627" cy="632499"/>
            </a:xfrm>
            <a:prstGeom prst="rect">
              <a:avLst/>
            </a:prstGeom>
            <a:effectLst/>
          </p:spPr>
        </p:pic>
        <p:pic>
          <p:nvPicPr>
            <p:cNvPr id="57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612671" y="3414908"/>
              <a:ext cx="264261" cy="344265"/>
            </a:xfrm>
            <a:prstGeom prst="rect">
              <a:avLst/>
            </a:prstGeom>
            <a:effectLst/>
          </p:spPr>
        </p:pic>
        <p:pic>
          <p:nvPicPr>
            <p:cNvPr id="57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918253" y="3445522"/>
              <a:ext cx="273130" cy="289308"/>
            </a:xfrm>
            <a:prstGeom prst="rect">
              <a:avLst/>
            </a:prstGeom>
            <a:effectLst/>
          </p:spPr>
        </p:pic>
        <p:pic>
          <p:nvPicPr>
            <p:cNvPr id="57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162717" y="3479476"/>
              <a:ext cx="230933" cy="260774"/>
            </a:xfrm>
            <a:prstGeom prst="rect">
              <a:avLst/>
            </a:prstGeom>
            <a:effectLst/>
          </p:spPr>
        </p:pic>
        <p:pic>
          <p:nvPicPr>
            <p:cNvPr id="57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484974" y="3241802"/>
              <a:ext cx="127432" cy="524386"/>
            </a:xfrm>
            <a:prstGeom prst="rect">
              <a:avLst/>
            </a:prstGeom>
            <a:effectLst/>
          </p:spPr>
        </p:pic>
        <p:pic>
          <p:nvPicPr>
            <p:cNvPr id="58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380019" y="3362726"/>
              <a:ext cx="449689" cy="152206"/>
            </a:xfrm>
            <a:prstGeom prst="rect">
              <a:avLst/>
            </a:prstGeom>
            <a:effectLst/>
          </p:spPr>
        </p:pic>
        <p:pic>
          <p:nvPicPr>
            <p:cNvPr id="58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656614" y="3474556"/>
              <a:ext cx="356443" cy="289016"/>
            </a:xfrm>
            <a:prstGeom prst="rect">
              <a:avLst/>
            </a:prstGeom>
            <a:effectLst/>
          </p:spPr>
        </p:pic>
        <p:pic>
          <p:nvPicPr>
            <p:cNvPr id="58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038145" y="3413588"/>
              <a:ext cx="348399" cy="912407"/>
            </a:xfrm>
            <a:prstGeom prst="rect">
              <a:avLst/>
            </a:prstGeom>
            <a:effectLst/>
          </p:spPr>
        </p:pic>
        <p:pic>
          <p:nvPicPr>
            <p:cNvPr id="58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382965" y="3419457"/>
              <a:ext cx="325627" cy="274511"/>
            </a:xfrm>
            <a:prstGeom prst="rect">
              <a:avLst/>
            </a:prstGeom>
            <a:effectLst/>
          </p:spPr>
        </p:pic>
        <p:pic>
          <p:nvPicPr>
            <p:cNvPr id="58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731366" y="3368561"/>
              <a:ext cx="320665" cy="333922"/>
            </a:xfrm>
            <a:prstGeom prst="rect">
              <a:avLst/>
            </a:prstGeom>
            <a:effectLst/>
          </p:spPr>
        </p:pic>
        <p:pic>
          <p:nvPicPr>
            <p:cNvPr id="59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068286" y="3384406"/>
              <a:ext cx="105978" cy="327457"/>
            </a:xfrm>
            <a:prstGeom prst="rect">
              <a:avLst/>
            </a:prstGeom>
            <a:effectLst/>
          </p:spPr>
        </p:pic>
        <p:pic>
          <p:nvPicPr>
            <p:cNvPr id="59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012428" y="32282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9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284844" y="3346198"/>
              <a:ext cx="250771" cy="325792"/>
            </a:xfrm>
            <a:prstGeom prst="rect">
              <a:avLst/>
            </a:prstGeom>
            <a:effectLst/>
          </p:spPr>
        </p:pic>
        <p:pic>
          <p:nvPicPr>
            <p:cNvPr id="59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607364" y="3207848"/>
              <a:ext cx="92984" cy="470061"/>
            </a:xfrm>
            <a:prstGeom prst="rect">
              <a:avLst/>
            </a:prstGeom>
            <a:effectLst/>
          </p:spPr>
        </p:pic>
        <p:pic>
          <p:nvPicPr>
            <p:cNvPr id="59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519086" y="3333791"/>
              <a:ext cx="429316" cy="317009"/>
            </a:xfrm>
            <a:prstGeom prst="rect">
              <a:avLst/>
            </a:prstGeom>
            <a:effectLst/>
          </p:spPr>
        </p:pic>
        <p:pic>
          <p:nvPicPr>
            <p:cNvPr id="60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834101" y="31738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3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98154" y="3560964"/>
              <a:ext cx="96574" cy="232387"/>
            </a:xfrm>
            <a:prstGeom prst="rect">
              <a:avLst/>
            </a:prstGeom>
            <a:effectLst/>
          </p:spPr>
        </p:pic>
        <p:pic>
          <p:nvPicPr>
            <p:cNvPr id="60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028672" y="4639501"/>
              <a:ext cx="714526" cy="371947"/>
            </a:xfrm>
            <a:prstGeom prst="rect">
              <a:avLst/>
            </a:prstGeom>
            <a:effectLst/>
          </p:spPr>
        </p:pic>
        <p:pic>
          <p:nvPicPr>
            <p:cNvPr id="60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776658" y="4683691"/>
              <a:ext cx="333237" cy="311611"/>
            </a:xfrm>
            <a:prstGeom prst="rect">
              <a:avLst/>
            </a:prstGeom>
            <a:effectLst/>
          </p:spPr>
        </p:pic>
        <p:pic>
          <p:nvPicPr>
            <p:cNvPr id="60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502518" y="4623811"/>
              <a:ext cx="245702" cy="371514"/>
            </a:xfrm>
            <a:prstGeom prst="rect">
              <a:avLst/>
            </a:prstGeom>
            <a:effectLst/>
          </p:spPr>
        </p:pic>
        <p:pic>
          <p:nvPicPr>
            <p:cNvPr id="61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787460" y="4654204"/>
              <a:ext cx="273131" cy="334308"/>
            </a:xfrm>
            <a:prstGeom prst="rect">
              <a:avLst/>
            </a:prstGeom>
            <a:effectLst/>
          </p:spPr>
        </p:pic>
        <p:pic>
          <p:nvPicPr>
            <p:cNvPr id="61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065879" y="4695273"/>
              <a:ext cx="359146" cy="721052"/>
            </a:xfrm>
            <a:prstGeom prst="rect">
              <a:avLst/>
            </a:prstGeom>
            <a:effectLst/>
          </p:spPr>
        </p:pic>
        <p:pic>
          <p:nvPicPr>
            <p:cNvPr id="61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391832" y="4661055"/>
              <a:ext cx="422526" cy="353405"/>
            </a:xfrm>
            <a:prstGeom prst="rect">
              <a:avLst/>
            </a:prstGeom>
            <a:effectLst/>
          </p:spPr>
        </p:pic>
        <p:pic>
          <p:nvPicPr>
            <p:cNvPr id="61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804228" y="4658967"/>
              <a:ext cx="539803" cy="356707"/>
            </a:xfrm>
            <a:prstGeom prst="rect">
              <a:avLst/>
            </a:prstGeom>
            <a:effectLst/>
          </p:spPr>
        </p:pic>
        <p:pic>
          <p:nvPicPr>
            <p:cNvPr id="61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451749" y="4603000"/>
              <a:ext cx="184282" cy="472026"/>
            </a:xfrm>
            <a:prstGeom prst="rect">
              <a:avLst/>
            </a:prstGeom>
            <a:effectLst/>
          </p:spPr>
        </p:pic>
        <p:pic>
          <p:nvPicPr>
            <p:cNvPr id="62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437597" y="4687086"/>
              <a:ext cx="533485" cy="310795"/>
            </a:xfrm>
            <a:prstGeom prst="rect">
              <a:avLst/>
            </a:prstGeom>
            <a:effectLst/>
          </p:spPr>
        </p:pic>
        <p:pic>
          <p:nvPicPr>
            <p:cNvPr id="62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884274" y="4749334"/>
              <a:ext cx="186361" cy="259550"/>
            </a:xfrm>
            <a:prstGeom prst="rect">
              <a:avLst/>
            </a:prstGeom>
            <a:effectLst/>
          </p:spPr>
        </p:pic>
        <p:pic>
          <p:nvPicPr>
            <p:cNvPr id="62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391173" y="4415383"/>
              <a:ext cx="582623" cy="512013"/>
            </a:xfrm>
            <a:prstGeom prst="rect">
              <a:avLst/>
            </a:prstGeom>
            <a:effectLst/>
          </p:spPr>
        </p:pic>
        <p:pic>
          <p:nvPicPr>
            <p:cNvPr id="62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811960" y="44980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2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382378" y="48579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407583" y="4620311"/>
              <a:ext cx="90403" cy="755270"/>
            </a:xfrm>
            <a:prstGeom prst="rect">
              <a:avLst/>
            </a:prstGeom>
            <a:effectLst/>
          </p:spPr>
        </p:pic>
        <p:pic>
          <p:nvPicPr>
            <p:cNvPr id="63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377633" y="4659896"/>
              <a:ext cx="295215" cy="387786"/>
            </a:xfrm>
            <a:prstGeom prst="rect">
              <a:avLst/>
            </a:prstGeom>
            <a:effectLst/>
          </p:spPr>
        </p:pic>
        <p:pic>
          <p:nvPicPr>
            <p:cNvPr id="63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719214" y="4669152"/>
              <a:ext cx="375046" cy="348529"/>
            </a:xfrm>
            <a:prstGeom prst="rect">
              <a:avLst/>
            </a:prstGeom>
            <a:effectLst/>
          </p:spPr>
        </p:pic>
        <p:pic>
          <p:nvPicPr>
            <p:cNvPr id="63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099547" y="4457335"/>
              <a:ext cx="293000" cy="524386"/>
            </a:xfrm>
            <a:prstGeom prst="rect">
              <a:avLst/>
            </a:prstGeom>
            <a:effectLst/>
          </p:spPr>
        </p:pic>
        <p:pic>
          <p:nvPicPr>
            <p:cNvPr id="639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381892" y="4423381"/>
              <a:ext cx="266941" cy="577472"/>
            </a:xfrm>
            <a:prstGeom prst="rect">
              <a:avLst/>
            </a:prstGeom>
            <a:effectLst/>
          </p:spPr>
        </p:pic>
        <p:pic>
          <p:nvPicPr>
            <p:cNvPr id="641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630231" y="4416590"/>
              <a:ext cx="367190" cy="593581"/>
            </a:xfrm>
            <a:prstGeom prst="rect">
              <a:avLst/>
            </a:prstGeom>
            <a:effectLst/>
          </p:spPr>
        </p:pic>
        <p:pic>
          <p:nvPicPr>
            <p:cNvPr id="64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917074" y="44505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4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968863" y="4633051"/>
              <a:ext cx="402046" cy="332023"/>
            </a:xfrm>
            <a:prstGeom prst="rect">
              <a:avLst/>
            </a:prstGeom>
            <a:effectLst/>
          </p:spPr>
        </p:pic>
        <p:pic>
          <p:nvPicPr>
            <p:cNvPr id="64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8233592" y="4648485"/>
              <a:ext cx="273130" cy="421515"/>
            </a:xfrm>
            <a:prstGeom prst="rect">
              <a:avLst/>
            </a:prstGeom>
            <a:effectLst/>
          </p:spPr>
        </p:pic>
        <p:pic>
          <p:nvPicPr>
            <p:cNvPr id="64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8487093" y="4634970"/>
              <a:ext cx="325210" cy="400551"/>
            </a:xfrm>
            <a:prstGeom prst="rect">
              <a:avLst/>
            </a:prstGeom>
            <a:effectLst/>
          </p:spPr>
        </p:pic>
        <p:pic>
          <p:nvPicPr>
            <p:cNvPr id="65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8464475" y="4710252"/>
              <a:ext cx="428152" cy="305422"/>
            </a:xfrm>
            <a:prstGeom prst="rect">
              <a:avLst/>
            </a:prstGeom>
            <a:effectLst/>
          </p:spPr>
        </p:pic>
        <p:pic>
          <p:nvPicPr>
            <p:cNvPr id="65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8745537" y="459314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5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8900497" y="4708590"/>
              <a:ext cx="323509" cy="326937"/>
            </a:xfrm>
            <a:prstGeom prst="rect">
              <a:avLst/>
            </a:prstGeom>
            <a:effectLst/>
          </p:spPr>
        </p:pic>
        <p:pic>
          <p:nvPicPr>
            <p:cNvPr id="65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218241" y="4695009"/>
              <a:ext cx="517596" cy="322164"/>
            </a:xfrm>
            <a:prstGeom prst="rect">
              <a:avLst/>
            </a:prstGeom>
            <a:effectLst/>
          </p:spPr>
        </p:pic>
        <p:pic>
          <p:nvPicPr>
            <p:cNvPr id="65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9584938" y="4464125"/>
              <a:ext cx="110154" cy="171271"/>
            </a:xfrm>
            <a:prstGeom prst="rect">
              <a:avLst/>
            </a:prstGeom>
            <a:effectLst/>
          </p:spPr>
        </p:pic>
        <p:pic>
          <p:nvPicPr>
            <p:cNvPr id="661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494282" y="19515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6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498428" y="1686734"/>
              <a:ext cx="164480" cy="504014"/>
            </a:xfrm>
            <a:prstGeom prst="rect">
              <a:avLst/>
            </a:prstGeom>
            <a:effectLst/>
          </p:spPr>
        </p:pic>
        <p:pic>
          <p:nvPicPr>
            <p:cNvPr id="66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8726242" y="1711937"/>
              <a:ext cx="309076" cy="424486"/>
            </a:xfrm>
            <a:prstGeom prst="rect">
              <a:avLst/>
            </a:prstGeom>
            <a:effectLst/>
          </p:spPr>
        </p:pic>
        <p:pic>
          <p:nvPicPr>
            <p:cNvPr id="66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153942" y="1734269"/>
              <a:ext cx="283861" cy="405690"/>
            </a:xfrm>
            <a:prstGeom prst="rect">
              <a:avLst/>
            </a:prstGeom>
            <a:effectLst/>
          </p:spPr>
        </p:pic>
        <p:pic>
          <p:nvPicPr>
            <p:cNvPr id="66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483078" y="1721536"/>
              <a:ext cx="295767" cy="95725"/>
            </a:xfrm>
            <a:prstGeom prst="rect">
              <a:avLst/>
            </a:prstGeom>
            <a:effectLst/>
          </p:spPr>
        </p:pic>
        <p:pic>
          <p:nvPicPr>
            <p:cNvPr id="67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514340" y="1747850"/>
              <a:ext cx="346726" cy="500289"/>
            </a:xfrm>
            <a:prstGeom prst="rect">
              <a:avLst/>
            </a:prstGeom>
            <a:effectLst/>
          </p:spPr>
        </p:pic>
        <p:pic>
          <p:nvPicPr>
            <p:cNvPr id="67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941592" y="5516682"/>
              <a:ext cx="82992" cy="395363"/>
            </a:xfrm>
            <a:prstGeom prst="rect">
              <a:avLst/>
            </a:prstGeom>
            <a:effectLst/>
          </p:spPr>
        </p:pic>
        <p:pic>
          <p:nvPicPr>
            <p:cNvPr id="67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142779" y="5487682"/>
              <a:ext cx="252273" cy="555236"/>
            </a:xfrm>
            <a:prstGeom prst="rect">
              <a:avLst/>
            </a:prstGeom>
            <a:effectLst/>
          </p:spPr>
        </p:pic>
        <p:pic>
          <p:nvPicPr>
            <p:cNvPr id="67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426298" y="5564217"/>
              <a:ext cx="312517" cy="414669"/>
            </a:xfrm>
            <a:prstGeom prst="rect">
              <a:avLst/>
            </a:prstGeom>
            <a:effectLst/>
          </p:spPr>
        </p:pic>
        <p:pic>
          <p:nvPicPr>
            <p:cNvPr id="67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770056" y="5551701"/>
              <a:ext cx="297769" cy="405799"/>
            </a:xfrm>
            <a:prstGeom prst="rect">
              <a:avLst/>
            </a:prstGeom>
            <a:effectLst/>
          </p:spPr>
        </p:pic>
        <p:pic>
          <p:nvPicPr>
            <p:cNvPr id="68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123171" y="5733984"/>
              <a:ext cx="300295" cy="103364"/>
            </a:xfrm>
            <a:prstGeom prst="rect">
              <a:avLst/>
            </a:prstGeom>
            <a:effectLst/>
          </p:spPr>
        </p:pic>
        <p:pic>
          <p:nvPicPr>
            <p:cNvPr id="68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537403" y="5482729"/>
              <a:ext cx="110155" cy="435041"/>
            </a:xfrm>
            <a:prstGeom prst="rect">
              <a:avLst/>
            </a:prstGeom>
            <a:effectLst/>
          </p:spPr>
        </p:pic>
        <p:pic>
          <p:nvPicPr>
            <p:cNvPr id="68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694294" y="5465754"/>
              <a:ext cx="273637" cy="485729"/>
            </a:xfrm>
            <a:prstGeom prst="rect">
              <a:avLst/>
            </a:prstGeom>
            <a:effectLst/>
          </p:spPr>
        </p:pic>
        <p:pic>
          <p:nvPicPr>
            <p:cNvPr id="68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931263" y="5484586"/>
              <a:ext cx="422526" cy="482356"/>
            </a:xfrm>
            <a:prstGeom prst="rect">
              <a:avLst/>
            </a:prstGeom>
            <a:effectLst/>
          </p:spPr>
        </p:pic>
        <p:pic>
          <p:nvPicPr>
            <p:cNvPr id="68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0365868" y="5503078"/>
              <a:ext cx="292457" cy="429339"/>
            </a:xfrm>
            <a:prstGeom prst="rect">
              <a:avLst/>
            </a:prstGeom>
            <a:effectLst/>
          </p:spPr>
        </p:pic>
        <p:pic>
          <p:nvPicPr>
            <p:cNvPr id="69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0379449" y="5666077"/>
              <a:ext cx="347829" cy="96573"/>
            </a:xfrm>
            <a:prstGeom prst="rect">
              <a:avLst/>
            </a:prstGeom>
            <a:effectLst/>
          </p:spPr>
        </p:pic>
        <p:pic>
          <p:nvPicPr>
            <p:cNvPr id="69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-794722" y="29806"/>
              <a:ext cx="296348" cy="673782"/>
            </a:xfrm>
            <a:prstGeom prst="rect">
              <a:avLst/>
            </a:prstGeom>
            <a:effectLst/>
          </p:spPr>
        </p:pic>
        <p:pic>
          <p:nvPicPr>
            <p:cNvPr id="69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721457" y="3358251"/>
              <a:ext cx="363740" cy="59128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Disegno"/>
          <p:cNvGrpSpPr/>
          <p:nvPr/>
        </p:nvGrpSpPr>
        <p:grpSpPr>
          <a:xfrm>
            <a:off x="995059" y="473707"/>
            <a:ext cx="11161774" cy="2333554"/>
            <a:chOff x="-145140" y="-334384"/>
            <a:chExt cx="11161773" cy="2333552"/>
          </a:xfrm>
        </p:grpSpPr>
        <p:pic>
          <p:nvPicPr>
            <p:cNvPr id="69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45141" y="-89682"/>
              <a:ext cx="340062" cy="391313"/>
            </a:xfrm>
            <a:prstGeom prst="rect">
              <a:avLst/>
            </a:prstGeom>
            <a:effectLst/>
          </p:spPr>
        </p:pic>
        <p:pic>
          <p:nvPicPr>
            <p:cNvPr id="70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86627" y="-235030"/>
              <a:ext cx="164480" cy="578711"/>
            </a:xfrm>
            <a:prstGeom prst="rect">
              <a:avLst/>
            </a:prstGeom>
            <a:effectLst/>
          </p:spPr>
        </p:pic>
        <p:pic>
          <p:nvPicPr>
            <p:cNvPr id="70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56394" y="-255402"/>
              <a:ext cx="137318" cy="495404"/>
            </a:xfrm>
            <a:prstGeom prst="rect">
              <a:avLst/>
            </a:prstGeom>
            <a:effectLst/>
          </p:spPr>
        </p:pic>
        <p:pic>
          <p:nvPicPr>
            <p:cNvPr id="70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24862" y="-74087"/>
              <a:ext cx="315175" cy="424559"/>
            </a:xfrm>
            <a:prstGeom prst="rect">
              <a:avLst/>
            </a:prstGeom>
            <a:effectLst/>
          </p:spPr>
        </p:pic>
        <p:pic>
          <p:nvPicPr>
            <p:cNvPr id="70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20381" y="-110765"/>
              <a:ext cx="259841" cy="446650"/>
            </a:xfrm>
            <a:prstGeom prst="rect">
              <a:avLst/>
            </a:prstGeom>
            <a:effectLst/>
          </p:spPr>
        </p:pic>
        <p:pic>
          <p:nvPicPr>
            <p:cNvPr id="70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47633" y="-88327"/>
              <a:ext cx="415280" cy="389958"/>
            </a:xfrm>
            <a:prstGeom prst="rect">
              <a:avLst/>
            </a:prstGeom>
            <a:effectLst/>
          </p:spPr>
        </p:pic>
        <p:pic>
          <p:nvPicPr>
            <p:cNvPr id="71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81229" y="2644"/>
              <a:ext cx="145912" cy="775641"/>
            </a:xfrm>
            <a:prstGeom prst="rect">
              <a:avLst/>
            </a:prstGeom>
            <a:effectLst/>
          </p:spPr>
        </p:pic>
        <p:pic>
          <p:nvPicPr>
            <p:cNvPr id="71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88020" y="110453"/>
              <a:ext cx="271317" cy="301135"/>
            </a:xfrm>
            <a:prstGeom prst="rect">
              <a:avLst/>
            </a:prstGeom>
            <a:effectLst/>
          </p:spPr>
        </p:pic>
        <p:pic>
          <p:nvPicPr>
            <p:cNvPr id="71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305322" y="48592"/>
              <a:ext cx="239177" cy="322252"/>
            </a:xfrm>
            <a:prstGeom prst="rect">
              <a:avLst/>
            </a:prstGeom>
            <a:effectLst/>
          </p:spPr>
        </p:pic>
        <p:pic>
          <p:nvPicPr>
            <p:cNvPr id="71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570159" y="-4147"/>
              <a:ext cx="225595" cy="349038"/>
            </a:xfrm>
            <a:prstGeom prst="rect">
              <a:avLst/>
            </a:prstGeom>
            <a:effectLst/>
          </p:spPr>
        </p:pic>
        <p:pic>
          <p:nvPicPr>
            <p:cNvPr id="71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48576" y="-235030"/>
              <a:ext cx="110155" cy="510805"/>
            </a:xfrm>
            <a:prstGeom prst="rect">
              <a:avLst/>
            </a:prstGeom>
            <a:effectLst/>
          </p:spPr>
        </p:pic>
        <p:pic>
          <p:nvPicPr>
            <p:cNvPr id="72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699181" y="-88241"/>
              <a:ext cx="456480" cy="173876"/>
            </a:xfrm>
            <a:prstGeom prst="rect">
              <a:avLst/>
            </a:prstGeom>
            <a:effectLst/>
          </p:spPr>
        </p:pic>
        <p:pic>
          <p:nvPicPr>
            <p:cNvPr id="72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953575" y="38451"/>
              <a:ext cx="371853" cy="366347"/>
            </a:xfrm>
            <a:prstGeom prst="rect">
              <a:avLst/>
            </a:prstGeom>
            <a:effectLst/>
          </p:spPr>
        </p:pic>
        <p:pic>
          <p:nvPicPr>
            <p:cNvPr id="72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767583" y="-252293"/>
              <a:ext cx="372728" cy="565116"/>
            </a:xfrm>
            <a:prstGeom prst="rect">
              <a:avLst/>
            </a:prstGeom>
            <a:effectLst/>
          </p:spPr>
        </p:pic>
        <p:pic>
          <p:nvPicPr>
            <p:cNvPr id="72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45598" y="-29791"/>
              <a:ext cx="273131" cy="349407"/>
            </a:xfrm>
            <a:prstGeom prst="rect">
              <a:avLst/>
            </a:prstGeom>
            <a:effectLst/>
          </p:spPr>
        </p:pic>
        <p:pic>
          <p:nvPicPr>
            <p:cNvPr id="72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416623" y="-275775"/>
              <a:ext cx="375594" cy="556487"/>
            </a:xfrm>
            <a:prstGeom prst="rect">
              <a:avLst/>
            </a:prstGeom>
            <a:effectLst/>
          </p:spPr>
        </p:pic>
        <p:pic>
          <p:nvPicPr>
            <p:cNvPr id="73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09680" y="-19533"/>
              <a:ext cx="354164" cy="315680"/>
            </a:xfrm>
            <a:prstGeom prst="rect">
              <a:avLst/>
            </a:prstGeom>
            <a:effectLst/>
          </p:spPr>
        </p:pic>
        <p:pic>
          <p:nvPicPr>
            <p:cNvPr id="73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449410" y="-334385"/>
              <a:ext cx="239177" cy="928309"/>
            </a:xfrm>
            <a:prstGeom prst="rect">
              <a:avLst/>
            </a:prstGeom>
            <a:effectLst/>
          </p:spPr>
        </p:pic>
        <p:pic>
          <p:nvPicPr>
            <p:cNvPr id="73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401875" y="690"/>
              <a:ext cx="551549" cy="309038"/>
            </a:xfrm>
            <a:prstGeom prst="rect">
              <a:avLst/>
            </a:prstGeom>
            <a:effectLst/>
          </p:spPr>
        </p:pic>
        <p:pic>
          <p:nvPicPr>
            <p:cNvPr id="7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45914" y="-18749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062591" y="-30070"/>
              <a:ext cx="406925" cy="380542"/>
            </a:xfrm>
            <a:prstGeom prst="rect">
              <a:avLst/>
            </a:prstGeom>
            <a:effectLst/>
          </p:spPr>
        </p:pic>
        <p:pic>
          <p:nvPicPr>
            <p:cNvPr id="74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287308" y="-5847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36447" y="-30302"/>
              <a:ext cx="333720" cy="306238"/>
            </a:xfrm>
            <a:prstGeom prst="rect">
              <a:avLst/>
            </a:prstGeom>
            <a:effectLst/>
          </p:spPr>
        </p:pic>
        <p:pic>
          <p:nvPicPr>
            <p:cNvPr id="7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757519" y="-18397"/>
              <a:ext cx="316369" cy="409613"/>
            </a:xfrm>
            <a:prstGeom prst="rect">
              <a:avLst/>
            </a:prstGeom>
            <a:effectLst/>
          </p:spPr>
        </p:pic>
        <p:pic>
          <p:nvPicPr>
            <p:cNvPr id="74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636987" y="-56198"/>
              <a:ext cx="285282" cy="764552"/>
            </a:xfrm>
            <a:prstGeom prst="rect">
              <a:avLst/>
            </a:prstGeom>
            <a:effectLst/>
          </p:spPr>
        </p:pic>
        <p:pic>
          <p:nvPicPr>
            <p:cNvPr id="74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948383" y="-72054"/>
              <a:ext cx="347829" cy="399900"/>
            </a:xfrm>
            <a:prstGeom prst="rect">
              <a:avLst/>
            </a:prstGeom>
            <a:effectLst/>
          </p:spPr>
        </p:pic>
        <p:pic>
          <p:nvPicPr>
            <p:cNvPr id="75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334083" y="-23504"/>
              <a:ext cx="301663" cy="332844"/>
            </a:xfrm>
            <a:prstGeom prst="rect">
              <a:avLst/>
            </a:prstGeom>
            <a:effectLst/>
          </p:spPr>
        </p:pic>
        <p:pic>
          <p:nvPicPr>
            <p:cNvPr id="75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645210" y="-38100"/>
              <a:ext cx="268954" cy="381781"/>
            </a:xfrm>
            <a:prstGeom prst="rect">
              <a:avLst/>
            </a:prstGeom>
            <a:effectLst/>
          </p:spPr>
        </p:pic>
        <p:pic>
          <p:nvPicPr>
            <p:cNvPr id="7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000939" y="-173914"/>
              <a:ext cx="137318" cy="531177"/>
            </a:xfrm>
            <a:prstGeom prst="rect">
              <a:avLst/>
            </a:prstGeom>
            <a:effectLst/>
          </p:spPr>
        </p:pic>
        <p:pic>
          <p:nvPicPr>
            <p:cNvPr id="75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912661" y="24322"/>
              <a:ext cx="456479" cy="292197"/>
            </a:xfrm>
            <a:prstGeom prst="rect">
              <a:avLst/>
            </a:prstGeom>
            <a:effectLst/>
          </p:spPr>
        </p:pic>
        <p:pic>
          <p:nvPicPr>
            <p:cNvPr id="75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282002" y="-1127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476288" y="-20242"/>
              <a:ext cx="205224" cy="393108"/>
            </a:xfrm>
            <a:prstGeom prst="rect">
              <a:avLst/>
            </a:prstGeom>
            <a:effectLst/>
          </p:spPr>
        </p:pic>
        <p:pic>
          <p:nvPicPr>
            <p:cNvPr id="76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700380" y="-139961"/>
              <a:ext cx="142778" cy="497224"/>
            </a:xfrm>
            <a:prstGeom prst="rect">
              <a:avLst/>
            </a:prstGeom>
            <a:effectLst/>
          </p:spPr>
        </p:pic>
        <p:pic>
          <p:nvPicPr>
            <p:cNvPr id="76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659636" y="-22461"/>
              <a:ext cx="433021" cy="320871"/>
            </a:xfrm>
            <a:prstGeom prst="rect">
              <a:avLst/>
            </a:prstGeom>
            <a:effectLst/>
          </p:spPr>
        </p:pic>
        <p:pic>
          <p:nvPicPr>
            <p:cNvPr id="76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0000000" y="-176783"/>
              <a:ext cx="129696" cy="113023"/>
            </a:xfrm>
            <a:prstGeom prst="rect">
              <a:avLst/>
            </a:prstGeom>
            <a:effectLst/>
          </p:spPr>
        </p:pic>
        <p:pic>
          <p:nvPicPr>
            <p:cNvPr id="76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161096" y="-38100"/>
              <a:ext cx="382833" cy="326856"/>
            </a:xfrm>
            <a:prstGeom prst="rect">
              <a:avLst/>
            </a:prstGeom>
            <a:effectLst/>
          </p:spPr>
        </p:pic>
        <p:pic>
          <p:nvPicPr>
            <p:cNvPr id="77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349311" y="-12814"/>
              <a:ext cx="364385" cy="315751"/>
            </a:xfrm>
            <a:prstGeom prst="rect">
              <a:avLst/>
            </a:prstGeom>
            <a:effectLst/>
          </p:spPr>
        </p:pic>
        <p:pic>
          <p:nvPicPr>
            <p:cNvPr id="77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864232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850650" y="1927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37883" y="1082363"/>
              <a:ext cx="164479" cy="595533"/>
            </a:xfrm>
            <a:prstGeom prst="rect">
              <a:avLst/>
            </a:prstGeom>
            <a:effectLst/>
          </p:spPr>
        </p:pic>
        <p:pic>
          <p:nvPicPr>
            <p:cNvPr id="77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51464" y="1100659"/>
              <a:ext cx="314935" cy="335935"/>
            </a:xfrm>
            <a:prstGeom prst="rect">
              <a:avLst/>
            </a:prstGeom>
            <a:effectLst/>
          </p:spPr>
        </p:pic>
        <p:pic>
          <p:nvPicPr>
            <p:cNvPr id="78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63836" y="1174231"/>
              <a:ext cx="232386" cy="292514"/>
            </a:xfrm>
            <a:prstGeom prst="rect">
              <a:avLst/>
            </a:prstGeom>
            <a:effectLst/>
          </p:spPr>
        </p:pic>
        <p:pic>
          <p:nvPicPr>
            <p:cNvPr id="78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015091" y="1191014"/>
              <a:ext cx="144108" cy="327456"/>
            </a:xfrm>
            <a:prstGeom prst="rect">
              <a:avLst/>
            </a:prstGeom>
            <a:effectLst/>
          </p:spPr>
        </p:pic>
        <p:pic>
          <p:nvPicPr>
            <p:cNvPr id="785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10944" y="10552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200703" y="1209298"/>
              <a:ext cx="352356" cy="322754"/>
            </a:xfrm>
            <a:prstGeom prst="rect">
              <a:avLst/>
            </a:prstGeom>
            <a:effectLst/>
          </p:spPr>
        </p:pic>
        <p:pic>
          <p:nvPicPr>
            <p:cNvPr id="78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585509" y="1211859"/>
              <a:ext cx="267549" cy="284167"/>
            </a:xfrm>
            <a:prstGeom prst="rect">
              <a:avLst/>
            </a:prstGeom>
            <a:effectLst/>
          </p:spPr>
        </p:pic>
        <p:pic>
          <p:nvPicPr>
            <p:cNvPr id="79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87265" y="1109526"/>
              <a:ext cx="96118" cy="578712"/>
            </a:xfrm>
            <a:prstGeom prst="rect">
              <a:avLst/>
            </a:prstGeom>
            <a:effectLst/>
          </p:spPr>
        </p:pic>
        <p:pic>
          <p:nvPicPr>
            <p:cNvPr id="79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373228" y="1126033"/>
              <a:ext cx="257421" cy="369828"/>
            </a:xfrm>
            <a:prstGeom prst="rect">
              <a:avLst/>
            </a:prstGeom>
            <a:effectLst/>
          </p:spPr>
        </p:pic>
        <p:pic>
          <p:nvPicPr>
            <p:cNvPr id="79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658437" y="1164628"/>
              <a:ext cx="273131" cy="316667"/>
            </a:xfrm>
            <a:prstGeom prst="rect">
              <a:avLst/>
            </a:prstGeom>
            <a:effectLst/>
          </p:spPr>
        </p:pic>
        <p:pic>
          <p:nvPicPr>
            <p:cNvPr id="79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862158" y="1195943"/>
              <a:ext cx="253917" cy="295435"/>
            </a:xfrm>
            <a:prstGeom prst="rect">
              <a:avLst/>
            </a:prstGeom>
            <a:effectLst/>
          </p:spPr>
        </p:pic>
        <p:pic>
          <p:nvPicPr>
            <p:cNvPr id="79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208483" y="987293"/>
              <a:ext cx="103364" cy="510805"/>
            </a:xfrm>
            <a:prstGeom prst="rect">
              <a:avLst/>
            </a:prstGeom>
            <a:effectLst/>
          </p:spPr>
        </p:pic>
        <p:pic>
          <p:nvPicPr>
            <p:cNvPr id="80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13413" y="1112864"/>
              <a:ext cx="436108" cy="113607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400886" y="1157377"/>
              <a:ext cx="291239" cy="340721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690622" y="1161290"/>
              <a:ext cx="283842" cy="837879"/>
            </a:xfrm>
            <a:prstGeom prst="rect">
              <a:avLst/>
            </a:prstGeom>
            <a:effectLst/>
          </p:spPr>
        </p:pic>
        <p:pic>
          <p:nvPicPr>
            <p:cNvPr id="80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952007" y="1165204"/>
              <a:ext cx="316240" cy="265583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288202" y="1107262"/>
              <a:ext cx="436108" cy="282185"/>
            </a:xfrm>
            <a:prstGeom prst="rect">
              <a:avLst/>
            </a:prstGeom>
            <a:effectLst/>
          </p:spPr>
        </p:pic>
        <p:pic>
          <p:nvPicPr>
            <p:cNvPr id="811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528520" y="9669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758609" y="1071180"/>
              <a:ext cx="226054" cy="333007"/>
            </a:xfrm>
            <a:prstGeom prst="rect">
              <a:avLst/>
            </a:prstGeom>
            <a:effectLst/>
          </p:spPr>
        </p:pic>
        <p:pic>
          <p:nvPicPr>
            <p:cNvPr id="81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028387" y="939758"/>
              <a:ext cx="137317" cy="436108"/>
            </a:xfrm>
            <a:prstGeom prst="rect">
              <a:avLst/>
            </a:prstGeom>
            <a:effectLst/>
          </p:spPr>
        </p:pic>
        <p:pic>
          <p:nvPicPr>
            <p:cNvPr id="81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940108" y="1048410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81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206772" y="1125371"/>
              <a:ext cx="318839" cy="325192"/>
            </a:xfrm>
            <a:prstGeom prst="rect">
              <a:avLst/>
            </a:prstGeom>
            <a:effectLst/>
          </p:spPr>
        </p:pic>
        <p:pic>
          <p:nvPicPr>
            <p:cNvPr id="821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662565" y="14083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2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700665" y="1367572"/>
              <a:ext cx="145956" cy="259549"/>
            </a:xfrm>
            <a:prstGeom prst="rect">
              <a:avLst/>
            </a:prstGeom>
            <a:effectLst/>
          </p:spPr>
        </p:pic>
        <p:pic>
          <p:nvPicPr>
            <p:cNvPr id="82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680293" y="1371499"/>
              <a:ext cx="157690" cy="99437"/>
            </a:xfrm>
            <a:prstGeom prst="rect">
              <a:avLst/>
            </a:prstGeom>
            <a:effectLst/>
          </p:spPr>
        </p:pic>
        <p:pic>
          <p:nvPicPr>
            <p:cNvPr id="82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474804" y="865061"/>
              <a:ext cx="103364" cy="592293"/>
            </a:xfrm>
            <a:prstGeom prst="rect">
              <a:avLst/>
            </a:prstGeom>
            <a:effectLst/>
          </p:spPr>
        </p:pic>
        <p:pic>
          <p:nvPicPr>
            <p:cNvPr id="82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705687" y="708875"/>
              <a:ext cx="110155" cy="293503"/>
            </a:xfrm>
            <a:prstGeom prst="rect">
              <a:avLst/>
            </a:prstGeom>
            <a:effectLst/>
          </p:spPr>
        </p:pic>
        <p:pic>
          <p:nvPicPr>
            <p:cNvPr id="83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884816" y="1152398"/>
              <a:ext cx="256978" cy="311147"/>
            </a:xfrm>
            <a:prstGeom prst="rect">
              <a:avLst/>
            </a:prstGeom>
            <a:effectLst/>
          </p:spPr>
        </p:pic>
        <p:pic>
          <p:nvPicPr>
            <p:cNvPr id="83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205335" y="899014"/>
              <a:ext cx="113017" cy="551550"/>
            </a:xfrm>
            <a:prstGeom prst="rect">
              <a:avLst/>
            </a:prstGeom>
            <a:effectLst/>
          </p:spPr>
        </p:pic>
        <p:pic>
          <p:nvPicPr>
            <p:cNvPr id="83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357567" y="1131444"/>
              <a:ext cx="293529" cy="272209"/>
            </a:xfrm>
            <a:prstGeom prst="rect">
              <a:avLst/>
            </a:prstGeom>
            <a:effectLst/>
          </p:spPr>
        </p:pic>
        <p:pic>
          <p:nvPicPr>
            <p:cNvPr id="83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758244" y="946549"/>
              <a:ext cx="178061" cy="491642"/>
            </a:xfrm>
            <a:prstGeom prst="rect">
              <a:avLst/>
            </a:prstGeom>
            <a:effectLst/>
          </p:spPr>
        </p:pic>
        <p:pic>
          <p:nvPicPr>
            <p:cNvPr id="83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955174" y="960131"/>
              <a:ext cx="130526" cy="510805"/>
            </a:xfrm>
            <a:prstGeom prst="rect">
              <a:avLst/>
            </a:prstGeom>
            <a:effectLst/>
          </p:spPr>
        </p:pic>
        <p:pic>
          <p:nvPicPr>
            <p:cNvPr id="84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778616" y="1112828"/>
              <a:ext cx="646618" cy="353342"/>
            </a:xfrm>
            <a:prstGeom prst="rect">
              <a:avLst/>
            </a:prstGeom>
            <a:effectLst/>
          </p:spPr>
        </p:pic>
        <p:pic>
          <p:nvPicPr>
            <p:cNvPr id="84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432850" y="1163851"/>
              <a:ext cx="254413" cy="254452"/>
            </a:xfrm>
            <a:prstGeom prst="rect">
              <a:avLst/>
            </a:prstGeom>
            <a:effectLst/>
          </p:spPr>
        </p:pic>
        <p:pic>
          <p:nvPicPr>
            <p:cNvPr id="84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831172" y="1149837"/>
              <a:ext cx="252759" cy="291319"/>
            </a:xfrm>
            <a:prstGeom prst="rect">
              <a:avLst/>
            </a:prstGeom>
            <a:effectLst/>
          </p:spPr>
        </p:pic>
        <p:pic>
          <p:nvPicPr>
            <p:cNvPr id="84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9147232" y="1141584"/>
              <a:ext cx="391675" cy="313951"/>
            </a:xfrm>
            <a:prstGeom prst="rect">
              <a:avLst/>
            </a:prstGeom>
            <a:effectLst/>
          </p:spPr>
        </p:pic>
      </p:grpSp>
      <p:grpSp>
        <p:nvGrpSpPr>
          <p:cNvPr id="852" name="IMG_2543.jpeg"/>
          <p:cNvGrpSpPr/>
          <p:nvPr/>
        </p:nvGrpSpPr>
        <p:grpSpPr>
          <a:xfrm>
            <a:off x="1166157" y="3441513"/>
            <a:ext cx="4591448" cy="3101579"/>
            <a:chOff x="0" y="0"/>
            <a:chExt cx="4591446" cy="3101578"/>
          </a:xfrm>
        </p:grpSpPr>
        <p:pic>
          <p:nvPicPr>
            <p:cNvPr id="851" name="IMG_2543.jpeg" descr="IMG_2543.jpeg"/>
            <p:cNvPicPr>
              <a:picLocks noChangeAspect="1"/>
            </p:cNvPicPr>
            <p:nvPr/>
          </p:nvPicPr>
          <p:blipFill>
            <a:blip r:embed="rId71">
              <a:extLst/>
            </a:blip>
            <a:srcRect l="0" t="0" r="0" b="11154"/>
            <a:stretch>
              <a:fillRect/>
            </a:stretch>
          </p:blipFill>
          <p:spPr>
            <a:xfrm>
              <a:off x="63500" y="63500"/>
              <a:ext cx="4464289" cy="297472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50" name="IMG_2543.jpeg" descr="IMG_2543.jpeg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0" y="0"/>
              <a:ext cx="4591447" cy="3101579"/>
            </a:xfrm>
            <a:prstGeom prst="rect">
              <a:avLst/>
            </a:prstGeom>
            <a:effectLst/>
          </p:spPr>
        </p:pic>
      </p:grpSp>
      <p:grpSp>
        <p:nvGrpSpPr>
          <p:cNvPr id="855" name="IMG_2544.jpeg"/>
          <p:cNvGrpSpPr/>
          <p:nvPr/>
        </p:nvGrpSpPr>
        <p:grpSpPr>
          <a:xfrm>
            <a:off x="6715512" y="4427138"/>
            <a:ext cx="4470636" cy="3477530"/>
            <a:chOff x="0" y="0"/>
            <a:chExt cx="4470634" cy="3477529"/>
          </a:xfrm>
        </p:grpSpPr>
        <p:pic>
          <p:nvPicPr>
            <p:cNvPr id="854" name="IMG_2544.jpeg" descr="IMG_2544.jpeg"/>
            <p:cNvPicPr>
              <a:picLocks noChangeAspect="1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76200" y="76200"/>
              <a:ext cx="4318235" cy="332513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53" name="IMG_2544.jpeg" descr="IMG_2544.jpeg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0" y="0"/>
              <a:ext cx="4470635" cy="347753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Disegno"/>
          <p:cNvGrpSpPr/>
          <p:nvPr/>
        </p:nvGrpSpPr>
        <p:grpSpPr>
          <a:xfrm>
            <a:off x="621464" y="705532"/>
            <a:ext cx="11051649" cy="7028832"/>
            <a:chOff x="-870221" y="-300234"/>
            <a:chExt cx="11051646" cy="7028831"/>
          </a:xfrm>
        </p:grpSpPr>
        <p:pic>
          <p:nvPicPr>
            <p:cNvPr id="85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54733" y="-63476"/>
              <a:ext cx="374364" cy="461284"/>
            </a:xfrm>
            <a:prstGeom prst="rect">
              <a:avLst/>
            </a:prstGeom>
            <a:effectLst/>
          </p:spPr>
        </p:pic>
        <p:pic>
          <p:nvPicPr>
            <p:cNvPr id="85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61685" y="9505"/>
              <a:ext cx="556773" cy="362227"/>
            </a:xfrm>
            <a:prstGeom prst="rect">
              <a:avLst/>
            </a:prstGeom>
            <a:effectLst/>
          </p:spPr>
        </p:pic>
        <p:pic>
          <p:nvPicPr>
            <p:cNvPr id="8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49767" y="20933"/>
              <a:ext cx="88384" cy="606646"/>
            </a:xfrm>
            <a:prstGeom prst="rect">
              <a:avLst/>
            </a:prstGeom>
            <a:effectLst/>
          </p:spPr>
        </p:pic>
        <p:pic>
          <p:nvPicPr>
            <p:cNvPr id="8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7081" y="92670"/>
              <a:ext cx="232670" cy="274263"/>
            </a:xfrm>
            <a:prstGeom prst="rect">
              <a:avLst/>
            </a:prstGeom>
            <a:effectLst/>
          </p:spPr>
        </p:pic>
        <p:pic>
          <p:nvPicPr>
            <p:cNvPr id="8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6945" y="78579"/>
              <a:ext cx="272665" cy="274503"/>
            </a:xfrm>
            <a:prstGeom prst="rect">
              <a:avLst/>
            </a:prstGeom>
            <a:effectLst/>
          </p:spPr>
        </p:pic>
        <p:pic>
          <p:nvPicPr>
            <p:cNvPr id="8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38243" y="45639"/>
              <a:ext cx="248420" cy="268048"/>
            </a:xfrm>
            <a:prstGeom prst="rect">
              <a:avLst/>
            </a:prstGeom>
            <a:effectLst/>
          </p:spPr>
        </p:pic>
        <p:pic>
          <p:nvPicPr>
            <p:cNvPr id="8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17590" y="-121122"/>
              <a:ext cx="117304" cy="446062"/>
            </a:xfrm>
            <a:prstGeom prst="rect">
              <a:avLst/>
            </a:prstGeom>
            <a:effectLst/>
          </p:spPr>
        </p:pic>
        <p:pic>
          <p:nvPicPr>
            <p:cNvPr id="8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411180" y="-40830"/>
              <a:ext cx="427532" cy="106365"/>
            </a:xfrm>
            <a:prstGeom prst="rect">
              <a:avLst/>
            </a:prstGeom>
            <a:effectLst/>
          </p:spPr>
        </p:pic>
        <p:pic>
          <p:nvPicPr>
            <p:cNvPr id="87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71874" y="105905"/>
              <a:ext cx="401538" cy="268445"/>
            </a:xfrm>
            <a:prstGeom prst="rect">
              <a:avLst/>
            </a:prstGeom>
            <a:effectLst/>
          </p:spPr>
        </p:pic>
        <p:pic>
          <p:nvPicPr>
            <p:cNvPr id="8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47569" y="-181691"/>
              <a:ext cx="352288" cy="510940"/>
            </a:xfrm>
            <a:prstGeom prst="rect">
              <a:avLst/>
            </a:prstGeom>
            <a:effectLst/>
          </p:spPr>
        </p:pic>
        <p:pic>
          <p:nvPicPr>
            <p:cNvPr id="8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992314" y="2749"/>
              <a:ext cx="291653" cy="276569"/>
            </a:xfrm>
            <a:prstGeom prst="rect">
              <a:avLst/>
            </a:prstGeom>
            <a:effectLst/>
          </p:spPr>
        </p:pic>
        <p:pic>
          <p:nvPicPr>
            <p:cNvPr id="8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87586" y="-189061"/>
              <a:ext cx="212552" cy="460302"/>
            </a:xfrm>
            <a:prstGeom prst="rect">
              <a:avLst/>
            </a:prstGeom>
            <a:effectLst/>
          </p:spPr>
        </p:pic>
        <p:pic>
          <p:nvPicPr>
            <p:cNvPr id="8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413724" y="-176708"/>
              <a:ext cx="185235" cy="409003"/>
            </a:xfrm>
            <a:prstGeom prst="rect">
              <a:avLst/>
            </a:prstGeom>
            <a:effectLst/>
          </p:spPr>
        </p:pic>
        <p:pic>
          <p:nvPicPr>
            <p:cNvPr id="8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19466" y="-300235"/>
              <a:ext cx="103019" cy="242244"/>
            </a:xfrm>
            <a:prstGeom prst="rect">
              <a:avLst/>
            </a:prstGeom>
            <a:effectLst/>
          </p:spPr>
        </p:pic>
        <p:pic>
          <p:nvPicPr>
            <p:cNvPr id="8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42083" y="-30734"/>
              <a:ext cx="318920" cy="282681"/>
            </a:xfrm>
            <a:prstGeom prst="rect">
              <a:avLst/>
            </a:prstGeom>
            <a:effectLst/>
          </p:spPr>
        </p:pic>
        <p:pic>
          <p:nvPicPr>
            <p:cNvPr id="88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51258" y="-263177"/>
              <a:ext cx="102389" cy="470767"/>
            </a:xfrm>
            <a:prstGeom prst="rect">
              <a:avLst/>
            </a:prstGeom>
            <a:effectLst/>
          </p:spPr>
        </p:pic>
        <p:pic>
          <p:nvPicPr>
            <p:cNvPr id="8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264633" y="-35069"/>
              <a:ext cx="291654" cy="271750"/>
            </a:xfrm>
            <a:prstGeom prst="rect">
              <a:avLst/>
            </a:prstGeom>
            <a:effectLst/>
          </p:spPr>
        </p:pic>
        <p:pic>
          <p:nvPicPr>
            <p:cNvPr id="89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68544" y="-238471"/>
              <a:ext cx="191561" cy="476560"/>
            </a:xfrm>
            <a:prstGeom prst="rect">
              <a:avLst/>
            </a:prstGeom>
            <a:effectLst/>
          </p:spPr>
        </p:pic>
        <p:pic>
          <p:nvPicPr>
            <p:cNvPr id="89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713258" y="-207590"/>
              <a:ext cx="96257" cy="446062"/>
            </a:xfrm>
            <a:prstGeom prst="rect">
              <a:avLst/>
            </a:prstGeom>
            <a:effectLst/>
          </p:spPr>
        </p:pic>
        <p:pic>
          <p:nvPicPr>
            <p:cNvPr id="8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530214" y="-41930"/>
              <a:ext cx="557234" cy="286513"/>
            </a:xfrm>
            <a:prstGeom prst="rect">
              <a:avLst/>
            </a:prstGeom>
            <a:effectLst/>
          </p:spPr>
        </p:pic>
        <p:pic>
          <p:nvPicPr>
            <p:cNvPr id="89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999613" y="33286"/>
              <a:ext cx="226351" cy="239493"/>
            </a:xfrm>
            <a:prstGeom prst="rect">
              <a:avLst/>
            </a:prstGeom>
            <a:effectLst/>
          </p:spPr>
        </p:pic>
        <p:pic>
          <p:nvPicPr>
            <p:cNvPr id="89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247438" y="-28477"/>
              <a:ext cx="315586" cy="288652"/>
            </a:xfrm>
            <a:prstGeom prst="rect">
              <a:avLst/>
            </a:prstGeom>
            <a:effectLst/>
          </p:spPr>
        </p:pic>
        <p:pic>
          <p:nvPicPr>
            <p:cNvPr id="9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586362" y="-39207"/>
              <a:ext cx="316359" cy="300063"/>
            </a:xfrm>
            <a:prstGeom prst="rect">
              <a:avLst/>
            </a:prstGeom>
            <a:effectLst/>
          </p:spPr>
        </p:pic>
        <p:pic>
          <p:nvPicPr>
            <p:cNvPr id="9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06375" y="33286"/>
              <a:ext cx="264376" cy="341064"/>
            </a:xfrm>
            <a:prstGeom prst="rect">
              <a:avLst/>
            </a:prstGeom>
            <a:effectLst/>
          </p:spPr>
        </p:pic>
        <p:pic>
          <p:nvPicPr>
            <p:cNvPr id="9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870222" y="14757"/>
              <a:ext cx="300175" cy="415180"/>
            </a:xfrm>
            <a:prstGeom prst="rect">
              <a:avLst/>
            </a:prstGeom>
            <a:effectLst/>
          </p:spPr>
        </p:pic>
        <p:pic>
          <p:nvPicPr>
            <p:cNvPr id="90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115278" y="20933"/>
              <a:ext cx="227832" cy="344633"/>
            </a:xfrm>
            <a:prstGeom prst="rect">
              <a:avLst/>
            </a:prstGeom>
            <a:effectLst/>
          </p:spPr>
        </p:pic>
        <p:pic>
          <p:nvPicPr>
            <p:cNvPr id="90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263510" y="14757"/>
              <a:ext cx="204266" cy="433709"/>
            </a:xfrm>
            <a:prstGeom prst="rect">
              <a:avLst/>
            </a:prstGeom>
            <a:effectLst/>
          </p:spPr>
        </p:pic>
        <p:pic>
          <p:nvPicPr>
            <p:cNvPr id="911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7744256" y="905603"/>
              <a:ext cx="70232" cy="70436"/>
            </a:xfrm>
            <a:prstGeom prst="rect">
              <a:avLst/>
            </a:prstGeom>
            <a:effectLst/>
          </p:spPr>
        </p:pic>
        <p:pic>
          <p:nvPicPr>
            <p:cNvPr id="91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894054" y="1640927"/>
              <a:ext cx="292222" cy="323906"/>
            </a:xfrm>
            <a:prstGeom prst="rect">
              <a:avLst/>
            </a:prstGeom>
            <a:effectLst/>
          </p:spPr>
        </p:pic>
        <p:pic>
          <p:nvPicPr>
            <p:cNvPr id="91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142028" y="1696561"/>
              <a:ext cx="333967" cy="260085"/>
            </a:xfrm>
            <a:prstGeom prst="rect">
              <a:avLst/>
            </a:prstGeom>
            <a:effectLst/>
          </p:spPr>
        </p:pic>
        <p:pic>
          <p:nvPicPr>
            <p:cNvPr id="91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467501" y="1672189"/>
              <a:ext cx="277215" cy="580649"/>
            </a:xfrm>
            <a:prstGeom prst="rect">
              <a:avLst/>
            </a:prstGeom>
            <a:effectLst/>
          </p:spPr>
        </p:pic>
        <p:pic>
          <p:nvPicPr>
            <p:cNvPr id="91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763447" y="1667864"/>
              <a:ext cx="296295" cy="607547"/>
            </a:xfrm>
            <a:prstGeom prst="rect">
              <a:avLst/>
            </a:prstGeom>
            <a:effectLst/>
          </p:spPr>
        </p:pic>
        <p:pic>
          <p:nvPicPr>
            <p:cNvPr id="92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110786" y="1645302"/>
              <a:ext cx="112542" cy="300207"/>
            </a:xfrm>
            <a:prstGeom prst="rect">
              <a:avLst/>
            </a:prstGeom>
            <a:effectLst/>
          </p:spPr>
        </p:pic>
        <p:pic>
          <p:nvPicPr>
            <p:cNvPr id="923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119368" y="1422954"/>
              <a:ext cx="138612" cy="69307"/>
            </a:xfrm>
            <a:prstGeom prst="rect">
              <a:avLst/>
            </a:prstGeom>
            <a:effectLst/>
          </p:spPr>
        </p:pic>
        <p:pic>
          <p:nvPicPr>
            <p:cNvPr id="92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515532" y="1604334"/>
              <a:ext cx="374836" cy="314355"/>
            </a:xfrm>
            <a:prstGeom prst="rect">
              <a:avLst/>
            </a:prstGeom>
            <a:effectLst/>
          </p:spPr>
        </p:pic>
        <p:pic>
          <p:nvPicPr>
            <p:cNvPr id="92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802616" y="1661452"/>
              <a:ext cx="458330" cy="222218"/>
            </a:xfrm>
            <a:prstGeom prst="rect">
              <a:avLst/>
            </a:prstGeom>
            <a:effectLst/>
          </p:spPr>
        </p:pic>
        <p:pic>
          <p:nvPicPr>
            <p:cNvPr id="92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203984" y="1410602"/>
              <a:ext cx="143431" cy="456355"/>
            </a:xfrm>
            <a:prstGeom prst="rect">
              <a:avLst/>
            </a:prstGeom>
            <a:effectLst/>
          </p:spPr>
        </p:pic>
        <p:pic>
          <p:nvPicPr>
            <p:cNvPr id="93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136053" y="1509423"/>
              <a:ext cx="488408" cy="367828"/>
            </a:xfrm>
            <a:prstGeom prst="rect">
              <a:avLst/>
            </a:prstGeom>
            <a:effectLst/>
          </p:spPr>
        </p:pic>
        <p:pic>
          <p:nvPicPr>
            <p:cNvPr id="93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686732" y="1473335"/>
              <a:ext cx="494484" cy="429379"/>
            </a:xfrm>
            <a:prstGeom prst="rect">
              <a:avLst/>
            </a:prstGeom>
            <a:effectLst/>
          </p:spPr>
        </p:pic>
        <p:pic>
          <p:nvPicPr>
            <p:cNvPr id="935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021670" y="1484718"/>
              <a:ext cx="138613" cy="69306"/>
            </a:xfrm>
            <a:prstGeom prst="rect">
              <a:avLst/>
            </a:prstGeom>
            <a:effectLst/>
          </p:spPr>
        </p:pic>
        <p:pic>
          <p:nvPicPr>
            <p:cNvPr id="93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200282" y="1620109"/>
              <a:ext cx="475039" cy="289251"/>
            </a:xfrm>
            <a:prstGeom prst="rect">
              <a:avLst/>
            </a:prstGeom>
            <a:effectLst/>
          </p:spPr>
        </p:pic>
        <p:pic>
          <p:nvPicPr>
            <p:cNvPr id="939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559008" y="1527952"/>
              <a:ext cx="138613" cy="69307"/>
            </a:xfrm>
            <a:prstGeom prst="rect">
              <a:avLst/>
            </a:prstGeom>
            <a:effectLst/>
          </p:spPr>
        </p:pic>
        <p:pic>
          <p:nvPicPr>
            <p:cNvPr id="941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982927" y="2349400"/>
              <a:ext cx="138613" cy="69307"/>
            </a:xfrm>
            <a:prstGeom prst="rect">
              <a:avLst/>
            </a:prstGeom>
            <a:effectLst/>
          </p:spPr>
        </p:pic>
        <p:pic>
          <p:nvPicPr>
            <p:cNvPr id="94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955817" y="2355576"/>
              <a:ext cx="236067" cy="538706"/>
            </a:xfrm>
            <a:prstGeom prst="rect">
              <a:avLst/>
            </a:prstGeom>
            <a:effectLst/>
          </p:spPr>
        </p:pic>
        <p:pic>
          <p:nvPicPr>
            <p:cNvPr id="94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320573" y="2503808"/>
              <a:ext cx="130716" cy="539806"/>
            </a:xfrm>
            <a:prstGeom prst="rect">
              <a:avLst/>
            </a:prstGeom>
            <a:effectLst/>
          </p:spPr>
        </p:pic>
        <p:pic>
          <p:nvPicPr>
            <p:cNvPr id="94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357277" y="2517672"/>
              <a:ext cx="271803" cy="278287"/>
            </a:xfrm>
            <a:prstGeom prst="rect">
              <a:avLst/>
            </a:prstGeom>
            <a:effectLst/>
          </p:spPr>
        </p:pic>
        <p:pic>
          <p:nvPicPr>
            <p:cNvPr id="94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627854" y="2523253"/>
              <a:ext cx="299010" cy="294596"/>
            </a:xfrm>
            <a:prstGeom prst="rect">
              <a:avLst/>
            </a:prstGeom>
            <a:effectLst/>
          </p:spPr>
        </p:pic>
        <p:pic>
          <p:nvPicPr>
            <p:cNvPr id="95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956836" y="2534689"/>
              <a:ext cx="229434" cy="256655"/>
            </a:xfrm>
            <a:prstGeom prst="rect">
              <a:avLst/>
            </a:prstGeom>
            <a:effectLst/>
          </p:spPr>
        </p:pic>
        <p:pic>
          <p:nvPicPr>
            <p:cNvPr id="95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206246" y="2392634"/>
              <a:ext cx="78845" cy="365770"/>
            </a:xfrm>
            <a:prstGeom prst="rect">
              <a:avLst/>
            </a:prstGeom>
            <a:effectLst/>
          </p:spPr>
        </p:pic>
        <p:pic>
          <p:nvPicPr>
            <p:cNvPr id="95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166373" y="2497632"/>
              <a:ext cx="279302" cy="260772"/>
            </a:xfrm>
            <a:prstGeom prst="rect">
              <a:avLst/>
            </a:prstGeom>
            <a:effectLst/>
          </p:spPr>
        </p:pic>
        <p:pic>
          <p:nvPicPr>
            <p:cNvPr id="95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431954" y="2395670"/>
              <a:ext cx="94012" cy="103329"/>
            </a:xfrm>
            <a:prstGeom prst="rect">
              <a:avLst/>
            </a:prstGeom>
            <a:effectLst/>
          </p:spPr>
        </p:pic>
        <p:pic>
          <p:nvPicPr>
            <p:cNvPr id="95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499374" y="2504776"/>
              <a:ext cx="224234" cy="302566"/>
            </a:xfrm>
            <a:prstGeom prst="rect">
              <a:avLst/>
            </a:prstGeom>
            <a:effectLst/>
          </p:spPr>
        </p:pic>
        <p:pic>
          <p:nvPicPr>
            <p:cNvPr id="96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701379" y="2525682"/>
              <a:ext cx="232223" cy="264703"/>
            </a:xfrm>
            <a:prstGeom prst="rect">
              <a:avLst/>
            </a:prstGeom>
            <a:effectLst/>
          </p:spPr>
        </p:pic>
        <p:pic>
          <p:nvPicPr>
            <p:cNvPr id="96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937915" y="2306166"/>
              <a:ext cx="150095" cy="485724"/>
            </a:xfrm>
            <a:prstGeom prst="rect">
              <a:avLst/>
            </a:prstGeom>
            <a:effectLst/>
          </p:spPr>
        </p:pic>
        <p:pic>
          <p:nvPicPr>
            <p:cNvPr id="96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027630" y="2330871"/>
              <a:ext cx="190083" cy="471315"/>
            </a:xfrm>
            <a:prstGeom prst="rect">
              <a:avLst/>
            </a:prstGeom>
            <a:effectLst/>
          </p:spPr>
        </p:pic>
        <p:pic>
          <p:nvPicPr>
            <p:cNvPr id="96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182935" y="2509822"/>
              <a:ext cx="250948" cy="298257"/>
            </a:xfrm>
            <a:prstGeom prst="rect">
              <a:avLst/>
            </a:prstGeom>
            <a:effectLst/>
          </p:spPr>
        </p:pic>
        <p:pic>
          <p:nvPicPr>
            <p:cNvPr id="96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767932" y="2457343"/>
              <a:ext cx="376227" cy="267977"/>
            </a:xfrm>
            <a:prstGeom prst="rect">
              <a:avLst/>
            </a:prstGeom>
            <a:effectLst/>
          </p:spPr>
        </p:pic>
        <p:pic>
          <p:nvPicPr>
            <p:cNvPr id="97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055548" y="2441520"/>
              <a:ext cx="323310" cy="323109"/>
            </a:xfrm>
            <a:prstGeom prst="rect">
              <a:avLst/>
            </a:prstGeom>
            <a:effectLst/>
          </p:spPr>
        </p:pic>
        <p:pic>
          <p:nvPicPr>
            <p:cNvPr id="97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389843" y="2448221"/>
              <a:ext cx="274702" cy="319532"/>
            </a:xfrm>
            <a:prstGeom prst="rect">
              <a:avLst/>
            </a:prstGeom>
            <a:effectLst/>
          </p:spPr>
        </p:pic>
        <p:pic>
          <p:nvPicPr>
            <p:cNvPr id="975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670181" y="2392634"/>
              <a:ext cx="138613" cy="69307"/>
            </a:xfrm>
            <a:prstGeom prst="rect">
              <a:avLst/>
            </a:prstGeom>
            <a:effectLst/>
          </p:spPr>
        </p:pic>
        <p:pic>
          <p:nvPicPr>
            <p:cNvPr id="97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733759" y="2480019"/>
              <a:ext cx="262729" cy="277888"/>
            </a:xfrm>
            <a:prstGeom prst="rect">
              <a:avLst/>
            </a:prstGeom>
            <a:effectLst/>
          </p:spPr>
        </p:pic>
        <p:pic>
          <p:nvPicPr>
            <p:cNvPr id="97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995121" y="2250579"/>
              <a:ext cx="254595" cy="514001"/>
            </a:xfrm>
            <a:prstGeom prst="rect">
              <a:avLst/>
            </a:prstGeom>
            <a:effectLst/>
          </p:spPr>
        </p:pic>
        <p:pic>
          <p:nvPicPr>
            <p:cNvPr id="98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266878" y="2465926"/>
              <a:ext cx="242243" cy="280693"/>
            </a:xfrm>
            <a:prstGeom prst="rect">
              <a:avLst/>
            </a:prstGeom>
            <a:effectLst/>
          </p:spPr>
        </p:pic>
        <p:pic>
          <p:nvPicPr>
            <p:cNvPr id="98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588046" y="2217321"/>
              <a:ext cx="263088" cy="615199"/>
            </a:xfrm>
            <a:prstGeom prst="rect">
              <a:avLst/>
            </a:prstGeom>
            <a:effectLst/>
          </p:spPr>
        </p:pic>
        <p:pic>
          <p:nvPicPr>
            <p:cNvPr id="985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262545" y="4566694"/>
              <a:ext cx="138613" cy="69306"/>
            </a:xfrm>
            <a:prstGeom prst="rect">
              <a:avLst/>
            </a:prstGeom>
            <a:effectLst/>
          </p:spPr>
        </p:pic>
        <p:pic>
          <p:nvPicPr>
            <p:cNvPr id="98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223082" y="4560517"/>
              <a:ext cx="322536" cy="106365"/>
            </a:xfrm>
            <a:prstGeom prst="rect">
              <a:avLst/>
            </a:prstGeom>
            <a:effectLst/>
          </p:spPr>
        </p:pic>
        <p:pic>
          <p:nvPicPr>
            <p:cNvPr id="98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201173" y="4585223"/>
              <a:ext cx="289618" cy="452237"/>
            </a:xfrm>
            <a:prstGeom prst="rect">
              <a:avLst/>
            </a:prstGeom>
            <a:effectLst/>
          </p:spPr>
        </p:pic>
        <p:pic>
          <p:nvPicPr>
            <p:cNvPr id="991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540479" y="4949625"/>
              <a:ext cx="138612" cy="69306"/>
            </a:xfrm>
            <a:prstGeom prst="rect">
              <a:avLst/>
            </a:prstGeom>
            <a:effectLst/>
          </p:spPr>
        </p:pic>
        <p:pic>
          <p:nvPicPr>
            <p:cNvPr id="99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630719" y="4567151"/>
              <a:ext cx="322535" cy="93554"/>
            </a:xfrm>
            <a:prstGeom prst="rect">
              <a:avLst/>
            </a:prstGeom>
            <a:effectLst/>
          </p:spPr>
        </p:pic>
        <p:pic>
          <p:nvPicPr>
            <p:cNvPr id="99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698658" y="4597575"/>
              <a:ext cx="173951" cy="530693"/>
            </a:xfrm>
            <a:prstGeom prst="rect">
              <a:avLst/>
            </a:prstGeom>
            <a:effectLst/>
          </p:spPr>
        </p:pic>
        <p:pic>
          <p:nvPicPr>
            <p:cNvPr id="997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941939" y="5011388"/>
              <a:ext cx="138612" cy="69307"/>
            </a:xfrm>
            <a:prstGeom prst="rect">
              <a:avLst/>
            </a:prstGeom>
            <a:effectLst/>
          </p:spPr>
        </p:pic>
        <p:pic>
          <p:nvPicPr>
            <p:cNvPr id="99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198939" y="4558140"/>
              <a:ext cx="376403" cy="96389"/>
            </a:xfrm>
            <a:prstGeom prst="rect">
              <a:avLst/>
            </a:prstGeom>
            <a:effectLst/>
          </p:spPr>
        </p:pic>
        <p:pic>
          <p:nvPicPr>
            <p:cNvPr id="100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340452" y="4585223"/>
              <a:ext cx="94553" cy="476943"/>
            </a:xfrm>
            <a:prstGeom prst="rect">
              <a:avLst/>
            </a:prstGeom>
            <a:effectLst/>
          </p:spPr>
        </p:pic>
        <p:pic>
          <p:nvPicPr>
            <p:cNvPr id="100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599298" y="4492578"/>
              <a:ext cx="305107" cy="547245"/>
            </a:xfrm>
            <a:prstGeom prst="rect">
              <a:avLst/>
            </a:prstGeom>
            <a:effectLst/>
          </p:spPr>
        </p:pic>
        <p:pic>
          <p:nvPicPr>
            <p:cNvPr id="100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889503" y="4718908"/>
              <a:ext cx="223739" cy="320201"/>
            </a:xfrm>
            <a:prstGeom prst="rect">
              <a:avLst/>
            </a:prstGeom>
            <a:effectLst/>
          </p:spPr>
        </p:pic>
        <p:pic>
          <p:nvPicPr>
            <p:cNvPr id="100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9137737" y="4745806"/>
              <a:ext cx="365770" cy="334888"/>
            </a:xfrm>
            <a:prstGeom prst="rect">
              <a:avLst/>
            </a:prstGeom>
            <a:effectLst/>
          </p:spPr>
        </p:pic>
        <p:pic>
          <p:nvPicPr>
            <p:cNvPr id="100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506461" y="4683355"/>
              <a:ext cx="219039" cy="385523"/>
            </a:xfrm>
            <a:prstGeom prst="rect">
              <a:avLst/>
            </a:prstGeom>
            <a:effectLst/>
          </p:spPr>
        </p:pic>
        <p:pic>
          <p:nvPicPr>
            <p:cNvPr id="101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698596" y="4794707"/>
              <a:ext cx="219824" cy="253420"/>
            </a:xfrm>
            <a:prstGeom prst="rect">
              <a:avLst/>
            </a:prstGeom>
            <a:effectLst/>
          </p:spPr>
        </p:pic>
        <p:pic>
          <p:nvPicPr>
            <p:cNvPr id="101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9916868" y="4770512"/>
              <a:ext cx="264558" cy="359593"/>
            </a:xfrm>
            <a:prstGeom prst="rect">
              <a:avLst/>
            </a:prstGeom>
            <a:effectLst/>
          </p:spPr>
        </p:pic>
        <p:pic>
          <p:nvPicPr>
            <p:cNvPr id="101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7915182" y="5324321"/>
              <a:ext cx="130717" cy="467748"/>
            </a:xfrm>
            <a:prstGeom prst="rect">
              <a:avLst/>
            </a:prstGeom>
            <a:effectLst/>
          </p:spPr>
        </p:pic>
        <p:pic>
          <p:nvPicPr>
            <p:cNvPr id="101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8136918" y="5326379"/>
              <a:ext cx="251412" cy="461588"/>
            </a:xfrm>
            <a:prstGeom prst="rect">
              <a:avLst/>
            </a:prstGeom>
            <a:effectLst/>
          </p:spPr>
        </p:pic>
        <p:pic>
          <p:nvPicPr>
            <p:cNvPr id="101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8453454" y="5356162"/>
              <a:ext cx="209037" cy="405027"/>
            </a:xfrm>
            <a:prstGeom prst="rect">
              <a:avLst/>
            </a:prstGeom>
            <a:effectLst/>
          </p:spPr>
        </p:pic>
        <p:pic>
          <p:nvPicPr>
            <p:cNvPr id="102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705396" y="5357718"/>
              <a:ext cx="227606" cy="501191"/>
            </a:xfrm>
            <a:prstGeom prst="rect">
              <a:avLst/>
            </a:prstGeom>
            <a:effectLst/>
          </p:spPr>
        </p:pic>
        <p:pic>
          <p:nvPicPr>
            <p:cNvPr id="102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699219" y="5545364"/>
              <a:ext cx="304006" cy="78845"/>
            </a:xfrm>
            <a:prstGeom prst="rect">
              <a:avLst/>
            </a:prstGeom>
            <a:effectLst/>
          </p:spPr>
        </p:pic>
        <p:pic>
          <p:nvPicPr>
            <p:cNvPr id="102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449239" y="6259097"/>
              <a:ext cx="322292" cy="388958"/>
            </a:xfrm>
            <a:prstGeom prst="rect">
              <a:avLst/>
            </a:prstGeom>
            <a:effectLst/>
          </p:spPr>
        </p:pic>
        <p:pic>
          <p:nvPicPr>
            <p:cNvPr id="102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834537" y="6073713"/>
              <a:ext cx="208518" cy="654885"/>
            </a:xfrm>
            <a:prstGeom prst="rect">
              <a:avLst/>
            </a:prstGeom>
            <a:effectLst/>
          </p:spPr>
        </p:pic>
        <p:pic>
          <p:nvPicPr>
            <p:cNvPr id="102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044532" y="6288785"/>
              <a:ext cx="489295" cy="360691"/>
            </a:xfrm>
            <a:prstGeom prst="rect">
              <a:avLst/>
            </a:prstGeom>
            <a:effectLst/>
          </p:spPr>
        </p:pic>
      </p:grpSp>
      <p:grpSp>
        <p:nvGrpSpPr>
          <p:cNvPr id="1034" name="IMG_2545.jpeg"/>
          <p:cNvGrpSpPr/>
          <p:nvPr/>
        </p:nvGrpSpPr>
        <p:grpSpPr>
          <a:xfrm>
            <a:off x="924058" y="2270696"/>
            <a:ext cx="3206164" cy="2147475"/>
            <a:chOff x="0" y="0"/>
            <a:chExt cx="3206162" cy="2147473"/>
          </a:xfrm>
        </p:grpSpPr>
        <p:pic>
          <p:nvPicPr>
            <p:cNvPr id="1033" name="IMG_2545.jpeg" descr="IMG_2545.jpeg"/>
            <p:cNvPicPr>
              <a:picLocks noChangeAspect="1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14300" y="114300"/>
              <a:ext cx="2977563" cy="19188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2" name="IMG_2545.jpeg" descr="IMG_2545.jpeg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0" y="0"/>
              <a:ext cx="3206163" cy="2147474"/>
            </a:xfrm>
            <a:prstGeom prst="rect">
              <a:avLst/>
            </a:prstGeom>
            <a:effectLst/>
          </p:spPr>
        </p:pic>
      </p:grpSp>
      <p:grpSp>
        <p:nvGrpSpPr>
          <p:cNvPr id="1037" name="IMG_2546.jpeg"/>
          <p:cNvGrpSpPr/>
          <p:nvPr/>
        </p:nvGrpSpPr>
        <p:grpSpPr>
          <a:xfrm>
            <a:off x="1028777" y="5288433"/>
            <a:ext cx="7477266" cy="3464450"/>
            <a:chOff x="0" y="0"/>
            <a:chExt cx="7477264" cy="3464448"/>
          </a:xfrm>
        </p:grpSpPr>
        <p:pic>
          <p:nvPicPr>
            <p:cNvPr id="1036" name="IMG_2546.jpeg" descr="IMG_2546.jpeg"/>
            <p:cNvPicPr>
              <a:picLocks noChangeAspect="1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7150" y="57150"/>
              <a:ext cx="7362965" cy="33501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5" name="IMG_2546.jpeg" descr="IMG_2546.jpeg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0" y="0"/>
              <a:ext cx="7477265" cy="3464449"/>
            </a:xfrm>
            <a:prstGeom prst="rect">
              <a:avLst/>
            </a:prstGeom>
            <a:effectLst/>
          </p:spPr>
        </p:pic>
      </p:grpSp>
      <p:grpSp>
        <p:nvGrpSpPr>
          <p:cNvPr id="1040" name="pasted-image.jpeg"/>
          <p:cNvGrpSpPr/>
          <p:nvPr/>
        </p:nvGrpSpPr>
        <p:grpSpPr>
          <a:xfrm>
            <a:off x="10863036" y="7009229"/>
            <a:ext cx="1778885" cy="2437623"/>
            <a:chOff x="0" y="0"/>
            <a:chExt cx="1778884" cy="2437622"/>
          </a:xfrm>
        </p:grpSpPr>
        <p:pic>
          <p:nvPicPr>
            <p:cNvPr id="1039" name="pasted-image.jpeg" descr="pasted-image.jpeg"/>
            <p:cNvPicPr>
              <a:picLocks noChangeAspect="1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9850" y="69850"/>
              <a:ext cx="1639185" cy="229792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8" name="pasted-image.jpeg" descr="pasted-image.jpeg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0" y="0"/>
              <a:ext cx="1778885" cy="243762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Disegno"/>
          <p:cNvGrpSpPr/>
          <p:nvPr/>
        </p:nvGrpSpPr>
        <p:grpSpPr>
          <a:xfrm>
            <a:off x="925893" y="634178"/>
            <a:ext cx="11362607" cy="952199"/>
            <a:chOff x="-234678" y="-201076"/>
            <a:chExt cx="11362605" cy="952198"/>
          </a:xfrm>
        </p:grpSpPr>
        <p:pic>
          <p:nvPicPr>
            <p:cNvPr id="104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34679" y="-63294"/>
              <a:ext cx="490999" cy="668265"/>
            </a:xfrm>
            <a:prstGeom prst="rect">
              <a:avLst/>
            </a:prstGeom>
            <a:effectLst/>
          </p:spPr>
        </p:pic>
        <p:pic>
          <p:nvPicPr>
            <p:cNvPr id="104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279" y="206364"/>
              <a:ext cx="205224" cy="544759"/>
            </a:xfrm>
            <a:prstGeom prst="rect">
              <a:avLst/>
            </a:prstGeom>
            <a:effectLst/>
          </p:spPr>
        </p:pic>
        <p:pic>
          <p:nvPicPr>
            <p:cNvPr id="104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3325" y="138457"/>
              <a:ext cx="404107" cy="427202"/>
            </a:xfrm>
            <a:prstGeom prst="rect">
              <a:avLst/>
            </a:prstGeom>
            <a:effectLst/>
          </p:spPr>
        </p:pic>
        <p:pic>
          <p:nvPicPr>
            <p:cNvPr id="104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9224" y="141009"/>
              <a:ext cx="341324" cy="413184"/>
            </a:xfrm>
            <a:prstGeom prst="rect">
              <a:avLst/>
            </a:prstGeom>
            <a:effectLst/>
          </p:spPr>
        </p:pic>
        <p:pic>
          <p:nvPicPr>
            <p:cNvPr id="105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03370" y="152039"/>
              <a:ext cx="354619" cy="395417"/>
            </a:xfrm>
            <a:prstGeom prst="rect">
              <a:avLst/>
            </a:prstGeom>
            <a:effectLst/>
          </p:spPr>
        </p:pic>
        <p:pic>
          <p:nvPicPr>
            <p:cNvPr id="105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470067" y="-31310"/>
              <a:ext cx="123736" cy="605875"/>
            </a:xfrm>
            <a:prstGeom prst="rect">
              <a:avLst/>
            </a:prstGeom>
            <a:effectLst/>
          </p:spPr>
        </p:pic>
        <p:pic>
          <p:nvPicPr>
            <p:cNvPr id="105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08951" y="147512"/>
              <a:ext cx="449689" cy="427053"/>
            </a:xfrm>
            <a:prstGeom prst="rect">
              <a:avLst/>
            </a:prstGeom>
            <a:effectLst/>
          </p:spPr>
        </p:pic>
        <p:pic>
          <p:nvPicPr>
            <p:cNvPr id="105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37548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5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38348" y="172411"/>
              <a:ext cx="314152" cy="373685"/>
            </a:xfrm>
            <a:prstGeom prst="rect">
              <a:avLst/>
            </a:prstGeom>
            <a:effectLst/>
          </p:spPr>
        </p:pic>
        <p:pic>
          <p:nvPicPr>
            <p:cNvPr id="106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45415" y="294643"/>
              <a:ext cx="286712" cy="103364"/>
            </a:xfrm>
            <a:prstGeom prst="rect">
              <a:avLst/>
            </a:prstGeom>
            <a:effectLst/>
          </p:spPr>
        </p:pic>
        <p:pic>
          <p:nvPicPr>
            <p:cNvPr id="106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83089" y="179201"/>
              <a:ext cx="354619" cy="366387"/>
            </a:xfrm>
            <a:prstGeom prst="rect">
              <a:avLst/>
            </a:prstGeom>
            <a:effectLst/>
          </p:spPr>
        </p:pic>
        <p:pic>
          <p:nvPicPr>
            <p:cNvPr id="106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7415" y="274271"/>
              <a:ext cx="320665" cy="89782"/>
            </a:xfrm>
            <a:prstGeom prst="rect">
              <a:avLst/>
            </a:prstGeom>
            <a:effectLst/>
          </p:spPr>
        </p:pic>
        <p:pic>
          <p:nvPicPr>
            <p:cNvPr id="106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710" y="154054"/>
              <a:ext cx="402440" cy="366293"/>
            </a:xfrm>
            <a:prstGeom prst="rect">
              <a:avLst/>
            </a:prstGeom>
            <a:effectLst/>
          </p:spPr>
        </p:pic>
        <p:pic>
          <p:nvPicPr>
            <p:cNvPr id="106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68949" y="138457"/>
              <a:ext cx="313875" cy="444753"/>
            </a:xfrm>
            <a:prstGeom prst="rect">
              <a:avLst/>
            </a:prstGeom>
            <a:effectLst/>
          </p:spPr>
        </p:pic>
        <p:pic>
          <p:nvPicPr>
            <p:cNvPr id="107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36856" y="257577"/>
              <a:ext cx="347828" cy="323779"/>
            </a:xfrm>
            <a:prstGeom prst="rect">
              <a:avLst/>
            </a:prstGeom>
            <a:effectLst/>
          </p:spPr>
        </p:pic>
        <p:pic>
          <p:nvPicPr>
            <p:cNvPr id="1072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83964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7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20836" y="240318"/>
              <a:ext cx="299112" cy="309174"/>
            </a:xfrm>
            <a:prstGeom prst="rect">
              <a:avLst/>
            </a:prstGeom>
            <a:effectLst/>
          </p:spPr>
        </p:pic>
        <p:pic>
          <p:nvPicPr>
            <p:cNvPr id="107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63459" y="158829"/>
              <a:ext cx="313875" cy="368201"/>
            </a:xfrm>
            <a:prstGeom prst="rect">
              <a:avLst/>
            </a:prstGeom>
            <a:effectLst/>
          </p:spPr>
        </p:pic>
        <p:pic>
          <p:nvPicPr>
            <p:cNvPr id="107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36947" y="224765"/>
              <a:ext cx="361410" cy="375453"/>
            </a:xfrm>
            <a:prstGeom prst="rect">
              <a:avLst/>
            </a:prstGeom>
            <a:effectLst/>
          </p:spPr>
        </p:pic>
        <p:pic>
          <p:nvPicPr>
            <p:cNvPr id="108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56776" y="-133170"/>
              <a:ext cx="365114" cy="623403"/>
            </a:xfrm>
            <a:prstGeom prst="rect">
              <a:avLst/>
            </a:prstGeom>
            <a:effectLst/>
          </p:spPr>
        </p:pic>
        <p:pic>
          <p:nvPicPr>
            <p:cNvPr id="108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23478" y="146620"/>
              <a:ext cx="303993" cy="289868"/>
            </a:xfrm>
            <a:prstGeom prst="rect">
              <a:avLst/>
            </a:prstGeom>
            <a:effectLst/>
          </p:spPr>
        </p:pic>
        <p:pic>
          <p:nvPicPr>
            <p:cNvPr id="108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626977" y="-180705"/>
              <a:ext cx="394354" cy="621883"/>
            </a:xfrm>
            <a:prstGeom prst="rect">
              <a:avLst/>
            </a:prstGeom>
            <a:effectLst/>
          </p:spPr>
        </p:pic>
        <p:pic>
          <p:nvPicPr>
            <p:cNvPr id="108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942823" y="147138"/>
              <a:ext cx="384089" cy="379892"/>
            </a:xfrm>
            <a:prstGeom prst="rect">
              <a:avLst/>
            </a:prstGeom>
            <a:effectLst/>
          </p:spPr>
        </p:pic>
        <p:pic>
          <p:nvPicPr>
            <p:cNvPr id="108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883521" y="18652"/>
              <a:ext cx="421250" cy="419576"/>
            </a:xfrm>
            <a:prstGeom prst="rect">
              <a:avLst/>
            </a:prstGeom>
            <a:effectLst/>
          </p:spPr>
        </p:pic>
        <p:pic>
          <p:nvPicPr>
            <p:cNvPr id="109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189916" y="69248"/>
              <a:ext cx="325366" cy="400157"/>
            </a:xfrm>
            <a:prstGeom prst="rect">
              <a:avLst/>
            </a:prstGeom>
            <a:effectLst/>
          </p:spPr>
        </p:pic>
        <p:pic>
          <p:nvPicPr>
            <p:cNvPr id="109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513779" y="90923"/>
              <a:ext cx="388572" cy="353609"/>
            </a:xfrm>
            <a:prstGeom prst="rect">
              <a:avLst/>
            </a:prstGeom>
            <a:effectLst/>
          </p:spPr>
        </p:pic>
        <p:pic>
          <p:nvPicPr>
            <p:cNvPr id="1094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80163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9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902510" y="100121"/>
              <a:ext cx="373329" cy="365793"/>
            </a:xfrm>
            <a:prstGeom prst="rect">
              <a:avLst/>
            </a:prstGeom>
            <a:effectLst/>
          </p:spPr>
        </p:pic>
        <p:pic>
          <p:nvPicPr>
            <p:cNvPr id="109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170053" y="120484"/>
              <a:ext cx="390995" cy="392965"/>
            </a:xfrm>
            <a:prstGeom prst="rect">
              <a:avLst/>
            </a:prstGeom>
            <a:effectLst/>
          </p:spPr>
        </p:pic>
        <p:pic>
          <p:nvPicPr>
            <p:cNvPr id="110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894891" y="129354"/>
              <a:ext cx="379179" cy="375386"/>
            </a:xfrm>
            <a:prstGeom prst="rect">
              <a:avLst/>
            </a:prstGeom>
            <a:effectLst/>
          </p:spPr>
        </p:pic>
        <p:pic>
          <p:nvPicPr>
            <p:cNvPr id="110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238613" y="-201077"/>
              <a:ext cx="205224" cy="615272"/>
            </a:xfrm>
            <a:prstGeom prst="rect">
              <a:avLst/>
            </a:prstGeom>
            <a:effectLst/>
          </p:spPr>
        </p:pic>
        <p:pic>
          <p:nvPicPr>
            <p:cNvPr id="110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381218" y="118167"/>
              <a:ext cx="341038" cy="354491"/>
            </a:xfrm>
            <a:prstGeom prst="rect">
              <a:avLst/>
            </a:prstGeom>
            <a:effectLst/>
          </p:spPr>
        </p:pic>
        <p:pic>
          <p:nvPicPr>
            <p:cNvPr id="110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713962" y="-180705"/>
              <a:ext cx="266340" cy="617655"/>
            </a:xfrm>
            <a:prstGeom prst="rect">
              <a:avLst/>
            </a:prstGeom>
            <a:effectLst/>
          </p:spPr>
        </p:pic>
        <p:pic>
          <p:nvPicPr>
            <p:cNvPr id="110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886836" y="-101480"/>
              <a:ext cx="168163" cy="546502"/>
            </a:xfrm>
            <a:prstGeom prst="rect">
              <a:avLst/>
            </a:prstGeom>
            <a:effectLst/>
          </p:spPr>
        </p:pic>
        <p:pic>
          <p:nvPicPr>
            <p:cNvPr id="111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727543" y="65603"/>
              <a:ext cx="748479" cy="393520"/>
            </a:xfrm>
            <a:prstGeom prst="rect">
              <a:avLst/>
            </a:prstGeom>
            <a:effectLst/>
          </p:spPr>
        </p:pic>
        <p:pic>
          <p:nvPicPr>
            <p:cNvPr id="111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372658" y="16690"/>
              <a:ext cx="130526" cy="116480"/>
            </a:xfrm>
            <a:prstGeom prst="rect">
              <a:avLst/>
            </a:prstGeom>
            <a:effectLst/>
          </p:spPr>
        </p:pic>
        <p:pic>
          <p:nvPicPr>
            <p:cNvPr id="111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534190" y="143114"/>
              <a:ext cx="301738" cy="321339"/>
            </a:xfrm>
            <a:prstGeom prst="rect">
              <a:avLst/>
            </a:prstGeom>
            <a:effectLst/>
          </p:spPr>
        </p:pic>
        <p:pic>
          <p:nvPicPr>
            <p:cNvPr id="111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764198" y="141552"/>
              <a:ext cx="363729" cy="392269"/>
            </a:xfrm>
            <a:prstGeom prst="rect">
              <a:avLst/>
            </a:prstGeom>
            <a:effectLst/>
          </p:spPr>
        </p:pic>
      </p:grpSp>
      <p:grpSp>
        <p:nvGrpSpPr>
          <p:cNvPr id="1121" name="IMG_2542.jpeg"/>
          <p:cNvGrpSpPr/>
          <p:nvPr/>
        </p:nvGrpSpPr>
        <p:grpSpPr>
          <a:xfrm>
            <a:off x="914317" y="2775912"/>
            <a:ext cx="3417664" cy="2660812"/>
            <a:chOff x="0" y="0"/>
            <a:chExt cx="3417663" cy="2660810"/>
          </a:xfrm>
        </p:grpSpPr>
        <p:pic>
          <p:nvPicPr>
            <p:cNvPr id="1120" name="IMG_2542.jpeg" descr="IMG_2542.jpeg"/>
            <p:cNvPicPr>
              <a:picLocks noChangeAspect="1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3500" y="63500"/>
              <a:ext cx="3290664" cy="253381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19" name="IMG_2542.jpeg" descr="IMG_2542.jpeg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0" y="0"/>
              <a:ext cx="3417664" cy="2660811"/>
            </a:xfrm>
            <a:prstGeom prst="rect">
              <a:avLst/>
            </a:prstGeom>
            <a:effectLst/>
          </p:spPr>
        </p:pic>
      </p:grpSp>
      <p:grpSp>
        <p:nvGrpSpPr>
          <p:cNvPr id="1124" name="IMG_2541.gif"/>
          <p:cNvGrpSpPr/>
          <p:nvPr/>
        </p:nvGrpSpPr>
        <p:grpSpPr>
          <a:xfrm>
            <a:off x="4502986" y="2790175"/>
            <a:ext cx="3579042" cy="2632287"/>
            <a:chOff x="0" y="0"/>
            <a:chExt cx="3579040" cy="2632286"/>
          </a:xfrm>
        </p:grpSpPr>
        <p:pic>
          <p:nvPicPr>
            <p:cNvPr id="1123" name="IMG_2541.gif" descr="IMG_2541.gif"/>
            <p:cNvPicPr>
              <a:picLocks noChangeAspect="1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200" y="76200"/>
              <a:ext cx="3426641" cy="24798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22" name="IMG_2541.gif" descr="IMG_2541.gif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0" y="0"/>
              <a:ext cx="3579041" cy="2632287"/>
            </a:xfrm>
            <a:prstGeom prst="rect">
              <a:avLst/>
            </a:prstGeom>
            <a:effectLst/>
          </p:spPr>
        </p:pic>
      </p:grpSp>
      <p:grpSp>
        <p:nvGrpSpPr>
          <p:cNvPr id="1161" name="Disegno"/>
          <p:cNvGrpSpPr/>
          <p:nvPr/>
        </p:nvGrpSpPr>
        <p:grpSpPr>
          <a:xfrm>
            <a:off x="1532812" y="6239369"/>
            <a:ext cx="5358394" cy="796836"/>
            <a:chOff x="-123480" y="-123504"/>
            <a:chExt cx="5358392" cy="796834"/>
          </a:xfrm>
        </p:grpSpPr>
        <p:pic>
          <p:nvPicPr>
            <p:cNvPr id="112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78210" y="-38100"/>
              <a:ext cx="116946" cy="624908"/>
            </a:xfrm>
            <a:prstGeom prst="rect">
              <a:avLst/>
            </a:prstGeom>
            <a:effectLst/>
          </p:spPr>
        </p:pic>
        <p:pic>
          <p:nvPicPr>
            <p:cNvPr id="112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123481" y="-95393"/>
              <a:ext cx="420263" cy="683539"/>
            </a:xfrm>
            <a:prstGeom prst="rect">
              <a:avLst/>
            </a:prstGeom>
            <a:effectLst/>
          </p:spPr>
        </p:pic>
        <p:pic>
          <p:nvPicPr>
            <p:cNvPr id="112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03929" y="484783"/>
              <a:ext cx="96573" cy="150898"/>
            </a:xfrm>
            <a:prstGeom prst="rect">
              <a:avLst/>
            </a:prstGeom>
            <a:effectLst/>
          </p:spPr>
        </p:pic>
        <p:pic>
          <p:nvPicPr>
            <p:cNvPr id="113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62430" y="-78844"/>
              <a:ext cx="102909" cy="663336"/>
            </a:xfrm>
            <a:prstGeom prst="rect">
              <a:avLst/>
            </a:prstGeom>
            <a:effectLst/>
          </p:spPr>
        </p:pic>
        <p:pic>
          <p:nvPicPr>
            <p:cNvPr id="113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61975" y="-123505"/>
              <a:ext cx="524387" cy="636954"/>
            </a:xfrm>
            <a:prstGeom prst="rect">
              <a:avLst/>
            </a:prstGeom>
            <a:effectLst/>
          </p:spPr>
        </p:pic>
        <p:pic>
          <p:nvPicPr>
            <p:cNvPr id="113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212021" y="192783"/>
              <a:ext cx="130527" cy="355829"/>
            </a:xfrm>
            <a:prstGeom prst="rect">
              <a:avLst/>
            </a:prstGeom>
            <a:effectLst/>
          </p:spPr>
        </p:pic>
        <p:pic>
          <p:nvPicPr>
            <p:cNvPr id="113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185361" y="-60736"/>
              <a:ext cx="102861" cy="146371"/>
            </a:xfrm>
            <a:prstGeom prst="rect">
              <a:avLst/>
            </a:prstGeom>
            <a:effectLst/>
          </p:spPr>
        </p:pic>
        <p:pic>
          <p:nvPicPr>
            <p:cNvPr id="113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436114" y="-51682"/>
              <a:ext cx="157689" cy="594128"/>
            </a:xfrm>
            <a:prstGeom prst="rect">
              <a:avLst/>
            </a:prstGeom>
            <a:effectLst/>
          </p:spPr>
        </p:pic>
        <p:pic>
          <p:nvPicPr>
            <p:cNvPr id="114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611364" y="-119589"/>
              <a:ext cx="301601" cy="666991"/>
            </a:xfrm>
            <a:prstGeom prst="rect">
              <a:avLst/>
            </a:prstGeom>
            <a:effectLst/>
          </p:spPr>
        </p:pic>
        <p:pic>
          <p:nvPicPr>
            <p:cNvPr id="114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796020" y="-30790"/>
              <a:ext cx="110154" cy="150379"/>
            </a:xfrm>
            <a:prstGeom prst="rect">
              <a:avLst/>
            </a:prstGeom>
            <a:effectLst/>
          </p:spPr>
        </p:pic>
        <p:pic>
          <p:nvPicPr>
            <p:cNvPr id="114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041492" y="-4147"/>
              <a:ext cx="342641" cy="613872"/>
            </a:xfrm>
            <a:prstGeom prst="rect">
              <a:avLst/>
            </a:prstGeom>
            <a:effectLst/>
          </p:spPr>
        </p:pic>
        <p:pic>
          <p:nvPicPr>
            <p:cNvPr id="114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047275" y="315015"/>
              <a:ext cx="368201" cy="259550"/>
            </a:xfrm>
            <a:prstGeom prst="rect">
              <a:avLst/>
            </a:prstGeom>
            <a:effectLst/>
          </p:spPr>
        </p:pic>
        <p:pic>
          <p:nvPicPr>
            <p:cNvPr id="114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70501" y="269319"/>
              <a:ext cx="391300" cy="345990"/>
            </a:xfrm>
            <a:prstGeom prst="rect">
              <a:avLst/>
            </a:prstGeom>
            <a:effectLst/>
          </p:spPr>
        </p:pic>
        <p:pic>
          <p:nvPicPr>
            <p:cNvPr id="115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719554" y="274271"/>
              <a:ext cx="388864" cy="399060"/>
            </a:xfrm>
            <a:prstGeom prst="rect">
              <a:avLst/>
            </a:prstGeom>
            <a:effectLst/>
          </p:spPr>
        </p:pic>
        <p:pic>
          <p:nvPicPr>
            <p:cNvPr id="115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907924" y="8227"/>
              <a:ext cx="123735" cy="467033"/>
            </a:xfrm>
            <a:prstGeom prst="rect">
              <a:avLst/>
            </a:prstGeom>
            <a:effectLst/>
          </p:spPr>
        </p:pic>
        <p:pic>
          <p:nvPicPr>
            <p:cNvPr id="115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78254" y="-38583"/>
              <a:ext cx="255657" cy="572412"/>
            </a:xfrm>
            <a:prstGeom prst="rect">
              <a:avLst/>
            </a:prstGeom>
            <a:effectLst/>
          </p:spPr>
        </p:pic>
        <p:pic>
          <p:nvPicPr>
            <p:cNvPr id="115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544949" y="59297"/>
              <a:ext cx="344237" cy="452598"/>
            </a:xfrm>
            <a:prstGeom prst="rect">
              <a:avLst/>
            </a:prstGeom>
            <a:effectLst/>
          </p:spPr>
        </p:pic>
        <p:pic>
          <p:nvPicPr>
            <p:cNvPr id="115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980852" y="8303"/>
              <a:ext cx="254061" cy="52183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" name="Disegno"/>
          <p:cNvGrpSpPr/>
          <p:nvPr/>
        </p:nvGrpSpPr>
        <p:grpSpPr>
          <a:xfrm>
            <a:off x="925893" y="634178"/>
            <a:ext cx="11362607" cy="952199"/>
            <a:chOff x="-234678" y="-201076"/>
            <a:chExt cx="11362605" cy="952198"/>
          </a:xfrm>
        </p:grpSpPr>
        <p:pic>
          <p:nvPicPr>
            <p:cNvPr id="116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34679" y="-63294"/>
              <a:ext cx="490999" cy="668265"/>
            </a:xfrm>
            <a:prstGeom prst="rect">
              <a:avLst/>
            </a:prstGeom>
            <a:effectLst/>
          </p:spPr>
        </p:pic>
        <p:pic>
          <p:nvPicPr>
            <p:cNvPr id="116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279" y="206364"/>
              <a:ext cx="205224" cy="544759"/>
            </a:xfrm>
            <a:prstGeom prst="rect">
              <a:avLst/>
            </a:prstGeom>
            <a:effectLst/>
          </p:spPr>
        </p:pic>
        <p:pic>
          <p:nvPicPr>
            <p:cNvPr id="116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3325" y="138457"/>
              <a:ext cx="404107" cy="427202"/>
            </a:xfrm>
            <a:prstGeom prst="rect">
              <a:avLst/>
            </a:prstGeom>
            <a:effectLst/>
          </p:spPr>
        </p:pic>
        <p:pic>
          <p:nvPicPr>
            <p:cNvPr id="116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9224" y="141009"/>
              <a:ext cx="341324" cy="413184"/>
            </a:xfrm>
            <a:prstGeom prst="rect">
              <a:avLst/>
            </a:prstGeom>
            <a:effectLst/>
          </p:spPr>
        </p:pic>
        <p:pic>
          <p:nvPicPr>
            <p:cNvPr id="117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03370" y="152039"/>
              <a:ext cx="354619" cy="395417"/>
            </a:xfrm>
            <a:prstGeom prst="rect">
              <a:avLst/>
            </a:prstGeom>
            <a:effectLst/>
          </p:spPr>
        </p:pic>
        <p:pic>
          <p:nvPicPr>
            <p:cNvPr id="117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470067" y="-31310"/>
              <a:ext cx="123736" cy="605875"/>
            </a:xfrm>
            <a:prstGeom prst="rect">
              <a:avLst/>
            </a:prstGeom>
            <a:effectLst/>
          </p:spPr>
        </p:pic>
        <p:pic>
          <p:nvPicPr>
            <p:cNvPr id="117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08951" y="147512"/>
              <a:ext cx="449689" cy="427053"/>
            </a:xfrm>
            <a:prstGeom prst="rect">
              <a:avLst/>
            </a:prstGeom>
            <a:effectLst/>
          </p:spPr>
        </p:pic>
        <p:pic>
          <p:nvPicPr>
            <p:cNvPr id="1177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37548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7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38348" y="172411"/>
              <a:ext cx="314152" cy="373685"/>
            </a:xfrm>
            <a:prstGeom prst="rect">
              <a:avLst/>
            </a:prstGeom>
            <a:effectLst/>
          </p:spPr>
        </p:pic>
        <p:pic>
          <p:nvPicPr>
            <p:cNvPr id="118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45415" y="294643"/>
              <a:ext cx="286712" cy="103364"/>
            </a:xfrm>
            <a:prstGeom prst="rect">
              <a:avLst/>
            </a:prstGeom>
            <a:effectLst/>
          </p:spPr>
        </p:pic>
        <p:pic>
          <p:nvPicPr>
            <p:cNvPr id="118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83089" y="179201"/>
              <a:ext cx="354619" cy="366387"/>
            </a:xfrm>
            <a:prstGeom prst="rect">
              <a:avLst/>
            </a:prstGeom>
            <a:effectLst/>
          </p:spPr>
        </p:pic>
        <p:pic>
          <p:nvPicPr>
            <p:cNvPr id="1185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7415" y="274271"/>
              <a:ext cx="320665" cy="89782"/>
            </a:xfrm>
            <a:prstGeom prst="rect">
              <a:avLst/>
            </a:prstGeom>
            <a:effectLst/>
          </p:spPr>
        </p:pic>
        <p:pic>
          <p:nvPicPr>
            <p:cNvPr id="118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710" y="154054"/>
              <a:ext cx="402440" cy="366293"/>
            </a:xfrm>
            <a:prstGeom prst="rect">
              <a:avLst/>
            </a:prstGeom>
            <a:effectLst/>
          </p:spPr>
        </p:pic>
        <p:pic>
          <p:nvPicPr>
            <p:cNvPr id="118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68949" y="138457"/>
              <a:ext cx="313875" cy="444753"/>
            </a:xfrm>
            <a:prstGeom prst="rect">
              <a:avLst/>
            </a:prstGeom>
            <a:effectLst/>
          </p:spPr>
        </p:pic>
        <p:pic>
          <p:nvPicPr>
            <p:cNvPr id="119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36856" y="257577"/>
              <a:ext cx="347828" cy="323779"/>
            </a:xfrm>
            <a:prstGeom prst="rect">
              <a:avLst/>
            </a:prstGeom>
            <a:effectLst/>
          </p:spPr>
        </p:pic>
        <p:pic>
          <p:nvPicPr>
            <p:cNvPr id="119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83964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9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20836" y="240318"/>
              <a:ext cx="299112" cy="309174"/>
            </a:xfrm>
            <a:prstGeom prst="rect">
              <a:avLst/>
            </a:prstGeom>
            <a:effectLst/>
          </p:spPr>
        </p:pic>
        <p:pic>
          <p:nvPicPr>
            <p:cNvPr id="119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63459" y="158829"/>
              <a:ext cx="313875" cy="368201"/>
            </a:xfrm>
            <a:prstGeom prst="rect">
              <a:avLst/>
            </a:prstGeom>
            <a:effectLst/>
          </p:spPr>
        </p:pic>
        <p:pic>
          <p:nvPicPr>
            <p:cNvPr id="119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36947" y="224765"/>
              <a:ext cx="361410" cy="375453"/>
            </a:xfrm>
            <a:prstGeom prst="rect">
              <a:avLst/>
            </a:prstGeom>
            <a:effectLst/>
          </p:spPr>
        </p:pic>
        <p:pic>
          <p:nvPicPr>
            <p:cNvPr id="120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56776" y="-133170"/>
              <a:ext cx="365114" cy="623403"/>
            </a:xfrm>
            <a:prstGeom prst="rect">
              <a:avLst/>
            </a:prstGeom>
            <a:effectLst/>
          </p:spPr>
        </p:pic>
        <p:pic>
          <p:nvPicPr>
            <p:cNvPr id="120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23478" y="146620"/>
              <a:ext cx="303993" cy="289868"/>
            </a:xfrm>
            <a:prstGeom prst="rect">
              <a:avLst/>
            </a:prstGeom>
            <a:effectLst/>
          </p:spPr>
        </p:pic>
        <p:pic>
          <p:nvPicPr>
            <p:cNvPr id="120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626977" y="-180705"/>
              <a:ext cx="394354" cy="621883"/>
            </a:xfrm>
            <a:prstGeom prst="rect">
              <a:avLst/>
            </a:prstGeom>
            <a:effectLst/>
          </p:spPr>
        </p:pic>
        <p:pic>
          <p:nvPicPr>
            <p:cNvPr id="120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942823" y="147138"/>
              <a:ext cx="384089" cy="379892"/>
            </a:xfrm>
            <a:prstGeom prst="rect">
              <a:avLst/>
            </a:prstGeom>
            <a:effectLst/>
          </p:spPr>
        </p:pic>
        <p:pic>
          <p:nvPicPr>
            <p:cNvPr id="120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883521" y="18652"/>
              <a:ext cx="421250" cy="419576"/>
            </a:xfrm>
            <a:prstGeom prst="rect">
              <a:avLst/>
            </a:prstGeom>
            <a:effectLst/>
          </p:spPr>
        </p:pic>
        <p:pic>
          <p:nvPicPr>
            <p:cNvPr id="121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189916" y="69248"/>
              <a:ext cx="325366" cy="400157"/>
            </a:xfrm>
            <a:prstGeom prst="rect">
              <a:avLst/>
            </a:prstGeom>
            <a:effectLst/>
          </p:spPr>
        </p:pic>
        <p:pic>
          <p:nvPicPr>
            <p:cNvPr id="12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513779" y="90923"/>
              <a:ext cx="388572" cy="353609"/>
            </a:xfrm>
            <a:prstGeom prst="rect">
              <a:avLst/>
            </a:prstGeom>
            <a:effectLst/>
          </p:spPr>
        </p:pic>
        <p:pic>
          <p:nvPicPr>
            <p:cNvPr id="1215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80163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1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902510" y="100121"/>
              <a:ext cx="373329" cy="365793"/>
            </a:xfrm>
            <a:prstGeom prst="rect">
              <a:avLst/>
            </a:prstGeom>
            <a:effectLst/>
          </p:spPr>
        </p:pic>
        <p:pic>
          <p:nvPicPr>
            <p:cNvPr id="121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170053" y="120484"/>
              <a:ext cx="390995" cy="392965"/>
            </a:xfrm>
            <a:prstGeom prst="rect">
              <a:avLst/>
            </a:prstGeom>
            <a:effectLst/>
          </p:spPr>
        </p:pic>
        <p:pic>
          <p:nvPicPr>
            <p:cNvPr id="122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894891" y="129354"/>
              <a:ext cx="379179" cy="375386"/>
            </a:xfrm>
            <a:prstGeom prst="rect">
              <a:avLst/>
            </a:prstGeom>
            <a:effectLst/>
          </p:spPr>
        </p:pic>
        <p:pic>
          <p:nvPicPr>
            <p:cNvPr id="122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238613" y="-201077"/>
              <a:ext cx="205224" cy="615272"/>
            </a:xfrm>
            <a:prstGeom prst="rect">
              <a:avLst/>
            </a:prstGeom>
            <a:effectLst/>
          </p:spPr>
        </p:pic>
        <p:pic>
          <p:nvPicPr>
            <p:cNvPr id="122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381218" y="118167"/>
              <a:ext cx="341038" cy="354491"/>
            </a:xfrm>
            <a:prstGeom prst="rect">
              <a:avLst/>
            </a:prstGeom>
            <a:effectLst/>
          </p:spPr>
        </p:pic>
        <p:pic>
          <p:nvPicPr>
            <p:cNvPr id="122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713962" y="-180705"/>
              <a:ext cx="266340" cy="617655"/>
            </a:xfrm>
            <a:prstGeom prst="rect">
              <a:avLst/>
            </a:prstGeom>
            <a:effectLst/>
          </p:spPr>
        </p:pic>
        <p:pic>
          <p:nvPicPr>
            <p:cNvPr id="122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886836" y="-101480"/>
              <a:ext cx="168163" cy="546502"/>
            </a:xfrm>
            <a:prstGeom prst="rect">
              <a:avLst/>
            </a:prstGeom>
            <a:effectLst/>
          </p:spPr>
        </p:pic>
        <p:pic>
          <p:nvPicPr>
            <p:cNvPr id="123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727543" y="65603"/>
              <a:ext cx="748479" cy="393520"/>
            </a:xfrm>
            <a:prstGeom prst="rect">
              <a:avLst/>
            </a:prstGeom>
            <a:effectLst/>
          </p:spPr>
        </p:pic>
        <p:pic>
          <p:nvPicPr>
            <p:cNvPr id="123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372658" y="16690"/>
              <a:ext cx="130526" cy="116480"/>
            </a:xfrm>
            <a:prstGeom prst="rect">
              <a:avLst/>
            </a:prstGeom>
            <a:effectLst/>
          </p:spPr>
        </p:pic>
        <p:pic>
          <p:nvPicPr>
            <p:cNvPr id="123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534190" y="143114"/>
              <a:ext cx="301738" cy="321339"/>
            </a:xfrm>
            <a:prstGeom prst="rect">
              <a:avLst/>
            </a:prstGeom>
            <a:effectLst/>
          </p:spPr>
        </p:pic>
        <p:pic>
          <p:nvPicPr>
            <p:cNvPr id="123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764198" y="141552"/>
              <a:ext cx="363729" cy="392269"/>
            </a:xfrm>
            <a:prstGeom prst="rect">
              <a:avLst/>
            </a:prstGeom>
            <a:effectLst/>
          </p:spPr>
        </p:pic>
      </p:grpSp>
      <p:grpSp>
        <p:nvGrpSpPr>
          <p:cNvPr id="1242" name="IMG_2542.jpeg"/>
          <p:cNvGrpSpPr/>
          <p:nvPr/>
        </p:nvGrpSpPr>
        <p:grpSpPr>
          <a:xfrm>
            <a:off x="914317" y="2775912"/>
            <a:ext cx="3417664" cy="2660812"/>
            <a:chOff x="0" y="0"/>
            <a:chExt cx="3417663" cy="2660810"/>
          </a:xfrm>
        </p:grpSpPr>
        <p:pic>
          <p:nvPicPr>
            <p:cNvPr id="1241" name="IMG_2542.jpeg" descr="IMG_2542.jpeg"/>
            <p:cNvPicPr>
              <a:picLocks noChangeAspect="1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3500" y="63500"/>
              <a:ext cx="3290664" cy="253381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40" name="IMG_2542.jpeg" descr="IMG_2542.jpeg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0" y="0"/>
              <a:ext cx="3417664" cy="2660811"/>
            </a:xfrm>
            <a:prstGeom prst="rect">
              <a:avLst/>
            </a:prstGeom>
            <a:effectLst/>
          </p:spPr>
        </p:pic>
      </p:grpSp>
      <p:grpSp>
        <p:nvGrpSpPr>
          <p:cNvPr id="1245" name="IMG_2541.gif"/>
          <p:cNvGrpSpPr/>
          <p:nvPr/>
        </p:nvGrpSpPr>
        <p:grpSpPr>
          <a:xfrm>
            <a:off x="4502986" y="2790175"/>
            <a:ext cx="3579042" cy="2632287"/>
            <a:chOff x="0" y="0"/>
            <a:chExt cx="3579040" cy="2632286"/>
          </a:xfrm>
        </p:grpSpPr>
        <p:pic>
          <p:nvPicPr>
            <p:cNvPr id="1244" name="IMG_2541.gif" descr="IMG_2541.gif"/>
            <p:cNvPicPr>
              <a:picLocks noChangeAspect="1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200" y="76200"/>
              <a:ext cx="3426641" cy="24798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43" name="IMG_2541.gif" descr="IMG_2541.gif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0" y="0"/>
              <a:ext cx="3579041" cy="2632287"/>
            </a:xfrm>
            <a:prstGeom prst="rect">
              <a:avLst/>
            </a:prstGeom>
            <a:effectLst/>
          </p:spPr>
        </p:pic>
      </p:grpSp>
      <p:grpSp>
        <p:nvGrpSpPr>
          <p:cNvPr id="1282" name="Disegno"/>
          <p:cNvGrpSpPr/>
          <p:nvPr/>
        </p:nvGrpSpPr>
        <p:grpSpPr>
          <a:xfrm>
            <a:off x="1532812" y="6239369"/>
            <a:ext cx="5358394" cy="796836"/>
            <a:chOff x="-123480" y="-123504"/>
            <a:chExt cx="5358392" cy="796834"/>
          </a:xfrm>
        </p:grpSpPr>
        <p:pic>
          <p:nvPicPr>
            <p:cNvPr id="124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78210" y="-38100"/>
              <a:ext cx="116946" cy="624908"/>
            </a:xfrm>
            <a:prstGeom prst="rect">
              <a:avLst/>
            </a:prstGeom>
            <a:effectLst/>
          </p:spPr>
        </p:pic>
        <p:pic>
          <p:nvPicPr>
            <p:cNvPr id="124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123481" y="-95393"/>
              <a:ext cx="420263" cy="683539"/>
            </a:xfrm>
            <a:prstGeom prst="rect">
              <a:avLst/>
            </a:prstGeom>
            <a:effectLst/>
          </p:spPr>
        </p:pic>
        <p:pic>
          <p:nvPicPr>
            <p:cNvPr id="1250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03929" y="484783"/>
              <a:ext cx="96573" cy="150898"/>
            </a:xfrm>
            <a:prstGeom prst="rect">
              <a:avLst/>
            </a:prstGeom>
            <a:effectLst/>
          </p:spPr>
        </p:pic>
        <p:pic>
          <p:nvPicPr>
            <p:cNvPr id="125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62430" y="-78844"/>
              <a:ext cx="102909" cy="663336"/>
            </a:xfrm>
            <a:prstGeom prst="rect">
              <a:avLst/>
            </a:prstGeom>
            <a:effectLst/>
          </p:spPr>
        </p:pic>
        <p:pic>
          <p:nvPicPr>
            <p:cNvPr id="125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61975" y="-123505"/>
              <a:ext cx="524387" cy="636954"/>
            </a:xfrm>
            <a:prstGeom prst="rect">
              <a:avLst/>
            </a:prstGeom>
            <a:effectLst/>
          </p:spPr>
        </p:pic>
        <p:pic>
          <p:nvPicPr>
            <p:cNvPr id="125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212021" y="192783"/>
              <a:ext cx="130527" cy="355829"/>
            </a:xfrm>
            <a:prstGeom prst="rect">
              <a:avLst/>
            </a:prstGeom>
            <a:effectLst/>
          </p:spPr>
        </p:pic>
        <p:pic>
          <p:nvPicPr>
            <p:cNvPr id="125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185361" y="-60736"/>
              <a:ext cx="102861" cy="146371"/>
            </a:xfrm>
            <a:prstGeom prst="rect">
              <a:avLst/>
            </a:prstGeom>
            <a:effectLst/>
          </p:spPr>
        </p:pic>
        <p:pic>
          <p:nvPicPr>
            <p:cNvPr id="126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436114" y="-51682"/>
              <a:ext cx="157689" cy="594128"/>
            </a:xfrm>
            <a:prstGeom prst="rect">
              <a:avLst/>
            </a:prstGeom>
            <a:effectLst/>
          </p:spPr>
        </p:pic>
        <p:pic>
          <p:nvPicPr>
            <p:cNvPr id="126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611364" y="-119589"/>
              <a:ext cx="301601" cy="666991"/>
            </a:xfrm>
            <a:prstGeom prst="rect">
              <a:avLst/>
            </a:prstGeom>
            <a:effectLst/>
          </p:spPr>
        </p:pic>
        <p:pic>
          <p:nvPicPr>
            <p:cNvPr id="126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796020" y="-30790"/>
              <a:ext cx="110154" cy="150379"/>
            </a:xfrm>
            <a:prstGeom prst="rect">
              <a:avLst/>
            </a:prstGeom>
            <a:effectLst/>
          </p:spPr>
        </p:pic>
        <p:pic>
          <p:nvPicPr>
            <p:cNvPr id="126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041492" y="-4147"/>
              <a:ext cx="342641" cy="613872"/>
            </a:xfrm>
            <a:prstGeom prst="rect">
              <a:avLst/>
            </a:prstGeom>
            <a:effectLst/>
          </p:spPr>
        </p:pic>
        <p:pic>
          <p:nvPicPr>
            <p:cNvPr id="126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047275" y="315015"/>
              <a:ext cx="368201" cy="259550"/>
            </a:xfrm>
            <a:prstGeom prst="rect">
              <a:avLst/>
            </a:prstGeom>
            <a:effectLst/>
          </p:spPr>
        </p:pic>
        <p:pic>
          <p:nvPicPr>
            <p:cNvPr id="127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70501" y="269319"/>
              <a:ext cx="391300" cy="345990"/>
            </a:xfrm>
            <a:prstGeom prst="rect">
              <a:avLst/>
            </a:prstGeom>
            <a:effectLst/>
          </p:spPr>
        </p:pic>
        <p:pic>
          <p:nvPicPr>
            <p:cNvPr id="127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719554" y="274271"/>
              <a:ext cx="388864" cy="399060"/>
            </a:xfrm>
            <a:prstGeom prst="rect">
              <a:avLst/>
            </a:prstGeom>
            <a:effectLst/>
          </p:spPr>
        </p:pic>
        <p:pic>
          <p:nvPicPr>
            <p:cNvPr id="1274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907924" y="8227"/>
              <a:ext cx="123735" cy="467033"/>
            </a:xfrm>
            <a:prstGeom prst="rect">
              <a:avLst/>
            </a:prstGeom>
            <a:effectLst/>
          </p:spPr>
        </p:pic>
        <p:pic>
          <p:nvPicPr>
            <p:cNvPr id="127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78254" y="-38583"/>
              <a:ext cx="255657" cy="572412"/>
            </a:xfrm>
            <a:prstGeom prst="rect">
              <a:avLst/>
            </a:prstGeom>
            <a:effectLst/>
          </p:spPr>
        </p:pic>
        <p:pic>
          <p:nvPicPr>
            <p:cNvPr id="127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544949" y="59297"/>
              <a:ext cx="344237" cy="452598"/>
            </a:xfrm>
            <a:prstGeom prst="rect">
              <a:avLst/>
            </a:prstGeom>
            <a:effectLst/>
          </p:spPr>
        </p:pic>
        <p:pic>
          <p:nvPicPr>
            <p:cNvPr id="128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980852" y="8303"/>
              <a:ext cx="254061" cy="521839"/>
            </a:xfrm>
            <a:prstGeom prst="rect">
              <a:avLst/>
            </a:prstGeom>
            <a:effectLst/>
          </p:spPr>
        </p:pic>
      </p:grpSp>
      <p:grpSp>
        <p:nvGrpSpPr>
          <p:cNvPr id="1285" name="IMG_2549.jpeg"/>
          <p:cNvGrpSpPr/>
          <p:nvPr/>
        </p:nvGrpSpPr>
        <p:grpSpPr>
          <a:xfrm>
            <a:off x="8130813" y="2611661"/>
            <a:ext cx="4512384" cy="2989315"/>
            <a:chOff x="0" y="0"/>
            <a:chExt cx="4512383" cy="2989314"/>
          </a:xfrm>
        </p:grpSpPr>
        <p:pic>
          <p:nvPicPr>
            <p:cNvPr id="1284" name="IMG_2549.jpeg" descr="IMG_2549.jpeg"/>
            <p:cNvPicPr>
              <a:picLocks noChangeAspect="1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9850" y="69850"/>
              <a:ext cx="4372684" cy="28496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83" name="IMG_2549.jpeg" descr="IMG_2549.jpeg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0" y="0"/>
              <a:ext cx="4512384" cy="2989315"/>
            </a:xfrm>
            <a:prstGeom prst="rect">
              <a:avLst/>
            </a:prstGeom>
            <a:effectLst/>
          </p:spPr>
        </p:pic>
      </p:grpSp>
      <p:grpSp>
        <p:nvGrpSpPr>
          <p:cNvPr id="1290" name="Disegno"/>
          <p:cNvGrpSpPr/>
          <p:nvPr/>
        </p:nvGrpSpPr>
        <p:grpSpPr>
          <a:xfrm>
            <a:off x="9657704" y="6732215"/>
            <a:ext cx="1082520" cy="805416"/>
            <a:chOff x="-72715" y="-404796"/>
            <a:chExt cx="1082519" cy="805414"/>
          </a:xfrm>
        </p:grpSpPr>
        <p:pic>
          <p:nvPicPr>
            <p:cNvPr id="128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72716" y="-260684"/>
              <a:ext cx="709032" cy="661302"/>
            </a:xfrm>
            <a:prstGeom prst="rect">
              <a:avLst/>
            </a:prstGeom>
            <a:effectLst/>
          </p:spPr>
        </p:pic>
        <p:pic>
          <p:nvPicPr>
            <p:cNvPr id="128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41603" y="-404797"/>
              <a:ext cx="368201" cy="10336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" name="Disegno"/>
          <p:cNvGrpSpPr/>
          <p:nvPr/>
        </p:nvGrpSpPr>
        <p:grpSpPr>
          <a:xfrm>
            <a:off x="925893" y="634178"/>
            <a:ext cx="11362607" cy="952199"/>
            <a:chOff x="-234678" y="-201076"/>
            <a:chExt cx="11362605" cy="952198"/>
          </a:xfrm>
        </p:grpSpPr>
        <p:pic>
          <p:nvPicPr>
            <p:cNvPr id="129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34679" y="-63294"/>
              <a:ext cx="490999" cy="668265"/>
            </a:xfrm>
            <a:prstGeom prst="rect">
              <a:avLst/>
            </a:prstGeom>
            <a:effectLst/>
          </p:spPr>
        </p:pic>
        <p:pic>
          <p:nvPicPr>
            <p:cNvPr id="129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279" y="206364"/>
              <a:ext cx="205224" cy="544759"/>
            </a:xfrm>
            <a:prstGeom prst="rect">
              <a:avLst/>
            </a:prstGeom>
            <a:effectLst/>
          </p:spPr>
        </p:pic>
        <p:pic>
          <p:nvPicPr>
            <p:cNvPr id="129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3325" y="138457"/>
              <a:ext cx="404107" cy="427202"/>
            </a:xfrm>
            <a:prstGeom prst="rect">
              <a:avLst/>
            </a:prstGeom>
            <a:effectLst/>
          </p:spPr>
        </p:pic>
        <p:pic>
          <p:nvPicPr>
            <p:cNvPr id="129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9224" y="141009"/>
              <a:ext cx="341324" cy="413184"/>
            </a:xfrm>
            <a:prstGeom prst="rect">
              <a:avLst/>
            </a:prstGeom>
            <a:effectLst/>
          </p:spPr>
        </p:pic>
        <p:pic>
          <p:nvPicPr>
            <p:cNvPr id="130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03370" y="152039"/>
              <a:ext cx="354619" cy="395417"/>
            </a:xfrm>
            <a:prstGeom prst="rect">
              <a:avLst/>
            </a:prstGeom>
            <a:effectLst/>
          </p:spPr>
        </p:pic>
        <p:pic>
          <p:nvPicPr>
            <p:cNvPr id="130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470067" y="-31310"/>
              <a:ext cx="123736" cy="605875"/>
            </a:xfrm>
            <a:prstGeom prst="rect">
              <a:avLst/>
            </a:prstGeom>
            <a:effectLst/>
          </p:spPr>
        </p:pic>
        <p:pic>
          <p:nvPicPr>
            <p:cNvPr id="130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08951" y="147512"/>
              <a:ext cx="449689" cy="427053"/>
            </a:xfrm>
            <a:prstGeom prst="rect">
              <a:avLst/>
            </a:prstGeom>
            <a:effectLst/>
          </p:spPr>
        </p:pic>
        <p:pic>
          <p:nvPicPr>
            <p:cNvPr id="130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37548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38348" y="172411"/>
              <a:ext cx="314152" cy="373685"/>
            </a:xfrm>
            <a:prstGeom prst="rect">
              <a:avLst/>
            </a:prstGeom>
            <a:effectLst/>
          </p:spPr>
        </p:pic>
        <p:pic>
          <p:nvPicPr>
            <p:cNvPr id="131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45415" y="294643"/>
              <a:ext cx="286712" cy="103364"/>
            </a:xfrm>
            <a:prstGeom prst="rect">
              <a:avLst/>
            </a:prstGeom>
            <a:effectLst/>
          </p:spPr>
        </p:pic>
        <p:pic>
          <p:nvPicPr>
            <p:cNvPr id="131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83089" y="179201"/>
              <a:ext cx="354619" cy="366387"/>
            </a:xfrm>
            <a:prstGeom prst="rect">
              <a:avLst/>
            </a:prstGeom>
            <a:effectLst/>
          </p:spPr>
        </p:pic>
        <p:pic>
          <p:nvPicPr>
            <p:cNvPr id="1314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7415" y="274271"/>
              <a:ext cx="320665" cy="89782"/>
            </a:xfrm>
            <a:prstGeom prst="rect">
              <a:avLst/>
            </a:prstGeom>
            <a:effectLst/>
          </p:spPr>
        </p:pic>
        <p:pic>
          <p:nvPicPr>
            <p:cNvPr id="131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710" y="154054"/>
              <a:ext cx="402440" cy="366293"/>
            </a:xfrm>
            <a:prstGeom prst="rect">
              <a:avLst/>
            </a:prstGeom>
            <a:effectLst/>
          </p:spPr>
        </p:pic>
        <p:pic>
          <p:nvPicPr>
            <p:cNvPr id="131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68949" y="138457"/>
              <a:ext cx="313875" cy="444753"/>
            </a:xfrm>
            <a:prstGeom prst="rect">
              <a:avLst/>
            </a:prstGeom>
            <a:effectLst/>
          </p:spPr>
        </p:pic>
        <p:pic>
          <p:nvPicPr>
            <p:cNvPr id="132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36856" y="257577"/>
              <a:ext cx="347828" cy="323779"/>
            </a:xfrm>
            <a:prstGeom prst="rect">
              <a:avLst/>
            </a:prstGeom>
            <a:effectLst/>
          </p:spPr>
        </p:pic>
        <p:pic>
          <p:nvPicPr>
            <p:cNvPr id="1322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83964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20836" y="240318"/>
              <a:ext cx="299112" cy="309174"/>
            </a:xfrm>
            <a:prstGeom prst="rect">
              <a:avLst/>
            </a:prstGeom>
            <a:effectLst/>
          </p:spPr>
        </p:pic>
        <p:pic>
          <p:nvPicPr>
            <p:cNvPr id="132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63459" y="158829"/>
              <a:ext cx="313875" cy="368201"/>
            </a:xfrm>
            <a:prstGeom prst="rect">
              <a:avLst/>
            </a:prstGeom>
            <a:effectLst/>
          </p:spPr>
        </p:pic>
        <p:pic>
          <p:nvPicPr>
            <p:cNvPr id="132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36947" y="224765"/>
              <a:ext cx="361410" cy="375453"/>
            </a:xfrm>
            <a:prstGeom prst="rect">
              <a:avLst/>
            </a:prstGeom>
            <a:effectLst/>
          </p:spPr>
        </p:pic>
        <p:pic>
          <p:nvPicPr>
            <p:cNvPr id="133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56776" y="-133170"/>
              <a:ext cx="365114" cy="623403"/>
            </a:xfrm>
            <a:prstGeom prst="rect">
              <a:avLst/>
            </a:prstGeom>
            <a:effectLst/>
          </p:spPr>
        </p:pic>
        <p:pic>
          <p:nvPicPr>
            <p:cNvPr id="133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23478" y="146620"/>
              <a:ext cx="303993" cy="289868"/>
            </a:xfrm>
            <a:prstGeom prst="rect">
              <a:avLst/>
            </a:prstGeom>
            <a:effectLst/>
          </p:spPr>
        </p:pic>
        <p:pic>
          <p:nvPicPr>
            <p:cNvPr id="133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626977" y="-180705"/>
              <a:ext cx="394354" cy="621883"/>
            </a:xfrm>
            <a:prstGeom prst="rect">
              <a:avLst/>
            </a:prstGeom>
            <a:effectLst/>
          </p:spPr>
        </p:pic>
        <p:pic>
          <p:nvPicPr>
            <p:cNvPr id="133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942823" y="147138"/>
              <a:ext cx="384089" cy="379892"/>
            </a:xfrm>
            <a:prstGeom prst="rect">
              <a:avLst/>
            </a:prstGeom>
            <a:effectLst/>
          </p:spPr>
        </p:pic>
        <p:pic>
          <p:nvPicPr>
            <p:cNvPr id="133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883521" y="18652"/>
              <a:ext cx="421250" cy="419576"/>
            </a:xfrm>
            <a:prstGeom prst="rect">
              <a:avLst/>
            </a:prstGeom>
            <a:effectLst/>
          </p:spPr>
        </p:pic>
        <p:pic>
          <p:nvPicPr>
            <p:cNvPr id="134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189916" y="69248"/>
              <a:ext cx="325366" cy="400157"/>
            </a:xfrm>
            <a:prstGeom prst="rect">
              <a:avLst/>
            </a:prstGeom>
            <a:effectLst/>
          </p:spPr>
        </p:pic>
        <p:pic>
          <p:nvPicPr>
            <p:cNvPr id="134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513779" y="90923"/>
              <a:ext cx="388572" cy="353609"/>
            </a:xfrm>
            <a:prstGeom prst="rect">
              <a:avLst/>
            </a:prstGeom>
            <a:effectLst/>
          </p:spPr>
        </p:pic>
        <p:pic>
          <p:nvPicPr>
            <p:cNvPr id="1344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80163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902510" y="100121"/>
              <a:ext cx="373329" cy="365793"/>
            </a:xfrm>
            <a:prstGeom prst="rect">
              <a:avLst/>
            </a:prstGeom>
            <a:effectLst/>
          </p:spPr>
        </p:pic>
        <p:pic>
          <p:nvPicPr>
            <p:cNvPr id="134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170053" y="120484"/>
              <a:ext cx="390995" cy="392965"/>
            </a:xfrm>
            <a:prstGeom prst="rect">
              <a:avLst/>
            </a:prstGeom>
            <a:effectLst/>
          </p:spPr>
        </p:pic>
        <p:pic>
          <p:nvPicPr>
            <p:cNvPr id="135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894891" y="129354"/>
              <a:ext cx="379179" cy="375386"/>
            </a:xfrm>
            <a:prstGeom prst="rect">
              <a:avLst/>
            </a:prstGeom>
            <a:effectLst/>
          </p:spPr>
        </p:pic>
        <p:pic>
          <p:nvPicPr>
            <p:cNvPr id="135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238613" y="-201077"/>
              <a:ext cx="205224" cy="615272"/>
            </a:xfrm>
            <a:prstGeom prst="rect">
              <a:avLst/>
            </a:prstGeom>
            <a:effectLst/>
          </p:spPr>
        </p:pic>
        <p:pic>
          <p:nvPicPr>
            <p:cNvPr id="135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381218" y="118167"/>
              <a:ext cx="341038" cy="354491"/>
            </a:xfrm>
            <a:prstGeom prst="rect">
              <a:avLst/>
            </a:prstGeom>
            <a:effectLst/>
          </p:spPr>
        </p:pic>
        <p:pic>
          <p:nvPicPr>
            <p:cNvPr id="135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713962" y="-180705"/>
              <a:ext cx="266340" cy="617655"/>
            </a:xfrm>
            <a:prstGeom prst="rect">
              <a:avLst/>
            </a:prstGeom>
            <a:effectLst/>
          </p:spPr>
        </p:pic>
        <p:pic>
          <p:nvPicPr>
            <p:cNvPr id="135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886836" y="-101480"/>
              <a:ext cx="168163" cy="546502"/>
            </a:xfrm>
            <a:prstGeom prst="rect">
              <a:avLst/>
            </a:prstGeom>
            <a:effectLst/>
          </p:spPr>
        </p:pic>
        <p:pic>
          <p:nvPicPr>
            <p:cNvPr id="136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727543" y="65603"/>
              <a:ext cx="748479" cy="393520"/>
            </a:xfrm>
            <a:prstGeom prst="rect">
              <a:avLst/>
            </a:prstGeom>
            <a:effectLst/>
          </p:spPr>
        </p:pic>
        <p:pic>
          <p:nvPicPr>
            <p:cNvPr id="136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372658" y="16690"/>
              <a:ext cx="130526" cy="116480"/>
            </a:xfrm>
            <a:prstGeom prst="rect">
              <a:avLst/>
            </a:prstGeom>
            <a:effectLst/>
          </p:spPr>
        </p:pic>
        <p:pic>
          <p:nvPicPr>
            <p:cNvPr id="136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534190" y="143114"/>
              <a:ext cx="301738" cy="321339"/>
            </a:xfrm>
            <a:prstGeom prst="rect">
              <a:avLst/>
            </a:prstGeom>
            <a:effectLst/>
          </p:spPr>
        </p:pic>
        <p:pic>
          <p:nvPicPr>
            <p:cNvPr id="136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764198" y="141552"/>
              <a:ext cx="363729" cy="392269"/>
            </a:xfrm>
            <a:prstGeom prst="rect">
              <a:avLst/>
            </a:prstGeom>
            <a:effectLst/>
          </p:spPr>
        </p:pic>
      </p:grpSp>
      <p:grpSp>
        <p:nvGrpSpPr>
          <p:cNvPr id="1371" name="IMG_2542.jpeg"/>
          <p:cNvGrpSpPr/>
          <p:nvPr/>
        </p:nvGrpSpPr>
        <p:grpSpPr>
          <a:xfrm>
            <a:off x="914317" y="2775912"/>
            <a:ext cx="3417664" cy="2660812"/>
            <a:chOff x="0" y="0"/>
            <a:chExt cx="3417663" cy="2660810"/>
          </a:xfrm>
        </p:grpSpPr>
        <p:pic>
          <p:nvPicPr>
            <p:cNvPr id="1370" name="IMG_2542.jpeg" descr="IMG_2542.jpeg"/>
            <p:cNvPicPr>
              <a:picLocks noChangeAspect="1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3500" y="63500"/>
              <a:ext cx="3290664" cy="253381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69" name="IMG_2542.jpeg" descr="IMG_2542.jpeg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0" y="0"/>
              <a:ext cx="3417664" cy="2660811"/>
            </a:xfrm>
            <a:prstGeom prst="rect">
              <a:avLst/>
            </a:prstGeom>
            <a:effectLst/>
          </p:spPr>
        </p:pic>
      </p:grpSp>
      <p:grpSp>
        <p:nvGrpSpPr>
          <p:cNvPr id="1374" name="IMG_2541.gif"/>
          <p:cNvGrpSpPr/>
          <p:nvPr/>
        </p:nvGrpSpPr>
        <p:grpSpPr>
          <a:xfrm>
            <a:off x="4502986" y="2790175"/>
            <a:ext cx="3579042" cy="2632287"/>
            <a:chOff x="0" y="0"/>
            <a:chExt cx="3579040" cy="2632286"/>
          </a:xfrm>
        </p:grpSpPr>
        <p:pic>
          <p:nvPicPr>
            <p:cNvPr id="1373" name="IMG_2541.gif" descr="IMG_2541.gif"/>
            <p:cNvPicPr>
              <a:picLocks noChangeAspect="1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200" y="76200"/>
              <a:ext cx="3426641" cy="24798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72" name="IMG_2541.gif" descr="IMG_2541.gif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0" y="0"/>
              <a:ext cx="3579041" cy="2632287"/>
            </a:xfrm>
            <a:prstGeom prst="rect">
              <a:avLst/>
            </a:prstGeom>
            <a:effectLst/>
          </p:spPr>
        </p:pic>
      </p:grpSp>
      <p:grpSp>
        <p:nvGrpSpPr>
          <p:cNvPr id="1377" name="IMG_2549.jpeg"/>
          <p:cNvGrpSpPr/>
          <p:nvPr/>
        </p:nvGrpSpPr>
        <p:grpSpPr>
          <a:xfrm>
            <a:off x="8130813" y="2611661"/>
            <a:ext cx="4512384" cy="2989315"/>
            <a:chOff x="0" y="0"/>
            <a:chExt cx="4512383" cy="2989314"/>
          </a:xfrm>
        </p:grpSpPr>
        <p:pic>
          <p:nvPicPr>
            <p:cNvPr id="1376" name="IMG_2549.jpeg" descr="IMG_2549.jpeg"/>
            <p:cNvPicPr>
              <a:picLocks noChangeAspect="1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9850" y="69850"/>
              <a:ext cx="4372684" cy="28496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75" name="IMG_2549.jpeg" descr="IMG_2549.jpeg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0" y="0"/>
              <a:ext cx="4512384" cy="2989315"/>
            </a:xfrm>
            <a:prstGeom prst="rect">
              <a:avLst/>
            </a:prstGeom>
            <a:effectLst/>
          </p:spPr>
        </p:pic>
      </p:grpSp>
      <p:grpSp>
        <p:nvGrpSpPr>
          <p:cNvPr id="1534" name="Disegno"/>
          <p:cNvGrpSpPr/>
          <p:nvPr/>
        </p:nvGrpSpPr>
        <p:grpSpPr>
          <a:xfrm>
            <a:off x="928821" y="5799627"/>
            <a:ext cx="11835028" cy="3066367"/>
            <a:chOff x="-537331" y="-536083"/>
            <a:chExt cx="11835026" cy="3066366"/>
          </a:xfrm>
        </p:grpSpPr>
        <p:pic>
          <p:nvPicPr>
            <p:cNvPr id="137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78210" y="-38100"/>
              <a:ext cx="116946" cy="624908"/>
            </a:xfrm>
            <a:prstGeom prst="rect">
              <a:avLst/>
            </a:prstGeom>
            <a:effectLst/>
          </p:spPr>
        </p:pic>
        <p:pic>
          <p:nvPicPr>
            <p:cNvPr id="138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123481" y="-95393"/>
              <a:ext cx="420263" cy="683539"/>
            </a:xfrm>
            <a:prstGeom prst="rect">
              <a:avLst/>
            </a:prstGeom>
            <a:effectLst/>
          </p:spPr>
        </p:pic>
        <p:pic>
          <p:nvPicPr>
            <p:cNvPr id="1382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03929" y="484783"/>
              <a:ext cx="96573" cy="150898"/>
            </a:xfrm>
            <a:prstGeom prst="rect">
              <a:avLst/>
            </a:prstGeom>
            <a:effectLst/>
          </p:spPr>
        </p:pic>
        <p:pic>
          <p:nvPicPr>
            <p:cNvPr id="138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62430" y="-78844"/>
              <a:ext cx="102909" cy="663336"/>
            </a:xfrm>
            <a:prstGeom prst="rect">
              <a:avLst/>
            </a:prstGeom>
            <a:effectLst/>
          </p:spPr>
        </p:pic>
        <p:pic>
          <p:nvPicPr>
            <p:cNvPr id="138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61975" y="-123505"/>
              <a:ext cx="524387" cy="636954"/>
            </a:xfrm>
            <a:prstGeom prst="rect">
              <a:avLst/>
            </a:prstGeom>
            <a:effectLst/>
          </p:spPr>
        </p:pic>
        <p:pic>
          <p:nvPicPr>
            <p:cNvPr id="138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212021" y="192783"/>
              <a:ext cx="130527" cy="355829"/>
            </a:xfrm>
            <a:prstGeom prst="rect">
              <a:avLst/>
            </a:prstGeom>
            <a:effectLst/>
          </p:spPr>
        </p:pic>
        <p:pic>
          <p:nvPicPr>
            <p:cNvPr id="139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185361" y="-60736"/>
              <a:ext cx="102861" cy="146371"/>
            </a:xfrm>
            <a:prstGeom prst="rect">
              <a:avLst/>
            </a:prstGeom>
            <a:effectLst/>
          </p:spPr>
        </p:pic>
        <p:pic>
          <p:nvPicPr>
            <p:cNvPr id="139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436114" y="-51682"/>
              <a:ext cx="157689" cy="594128"/>
            </a:xfrm>
            <a:prstGeom prst="rect">
              <a:avLst/>
            </a:prstGeom>
            <a:effectLst/>
          </p:spPr>
        </p:pic>
        <p:pic>
          <p:nvPicPr>
            <p:cNvPr id="139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611364" y="-119589"/>
              <a:ext cx="301601" cy="666991"/>
            </a:xfrm>
            <a:prstGeom prst="rect">
              <a:avLst/>
            </a:prstGeom>
            <a:effectLst/>
          </p:spPr>
        </p:pic>
        <p:pic>
          <p:nvPicPr>
            <p:cNvPr id="139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796020" y="-30790"/>
              <a:ext cx="110154" cy="150379"/>
            </a:xfrm>
            <a:prstGeom prst="rect">
              <a:avLst/>
            </a:prstGeom>
            <a:effectLst/>
          </p:spPr>
        </p:pic>
        <p:pic>
          <p:nvPicPr>
            <p:cNvPr id="139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041492" y="-4147"/>
              <a:ext cx="342641" cy="613872"/>
            </a:xfrm>
            <a:prstGeom prst="rect">
              <a:avLst/>
            </a:prstGeom>
            <a:effectLst/>
          </p:spPr>
        </p:pic>
        <p:pic>
          <p:nvPicPr>
            <p:cNvPr id="140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047275" y="315015"/>
              <a:ext cx="368201" cy="259550"/>
            </a:xfrm>
            <a:prstGeom prst="rect">
              <a:avLst/>
            </a:prstGeom>
            <a:effectLst/>
          </p:spPr>
        </p:pic>
        <p:pic>
          <p:nvPicPr>
            <p:cNvPr id="140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370501" y="269319"/>
              <a:ext cx="391300" cy="345990"/>
            </a:xfrm>
            <a:prstGeom prst="rect">
              <a:avLst/>
            </a:prstGeom>
            <a:effectLst/>
          </p:spPr>
        </p:pic>
        <p:pic>
          <p:nvPicPr>
            <p:cNvPr id="140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19554" y="274271"/>
              <a:ext cx="388864" cy="399060"/>
            </a:xfrm>
            <a:prstGeom prst="rect">
              <a:avLst/>
            </a:prstGeom>
            <a:effectLst/>
          </p:spPr>
        </p:pic>
        <p:pic>
          <p:nvPicPr>
            <p:cNvPr id="140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907924" y="8227"/>
              <a:ext cx="123735" cy="467033"/>
            </a:xfrm>
            <a:prstGeom prst="rect">
              <a:avLst/>
            </a:prstGeom>
            <a:effectLst/>
          </p:spPr>
        </p:pic>
        <p:pic>
          <p:nvPicPr>
            <p:cNvPr id="140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178254" y="-38583"/>
              <a:ext cx="255657" cy="572412"/>
            </a:xfrm>
            <a:prstGeom prst="rect">
              <a:avLst/>
            </a:prstGeom>
            <a:effectLst/>
          </p:spPr>
        </p:pic>
        <p:pic>
          <p:nvPicPr>
            <p:cNvPr id="141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44949" y="59297"/>
              <a:ext cx="344237" cy="452598"/>
            </a:xfrm>
            <a:prstGeom prst="rect">
              <a:avLst/>
            </a:prstGeom>
            <a:effectLst/>
          </p:spPr>
        </p:pic>
        <p:pic>
          <p:nvPicPr>
            <p:cNvPr id="141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980852" y="8303"/>
              <a:ext cx="254061" cy="521839"/>
            </a:xfrm>
            <a:prstGeom prst="rect">
              <a:avLst/>
            </a:prstGeom>
            <a:effectLst/>
          </p:spPr>
        </p:pic>
        <p:pic>
          <p:nvPicPr>
            <p:cNvPr id="141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537332" y="15645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1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374356" y="15984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1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533186" y="1465941"/>
              <a:ext cx="429317" cy="393301"/>
            </a:xfrm>
            <a:prstGeom prst="rect">
              <a:avLst/>
            </a:prstGeom>
            <a:effectLst/>
          </p:spPr>
        </p:pic>
        <p:pic>
          <p:nvPicPr>
            <p:cNvPr id="1420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11930" y="1539185"/>
              <a:ext cx="691129" cy="359564"/>
            </a:xfrm>
            <a:prstGeom prst="rect">
              <a:avLst/>
            </a:prstGeom>
            <a:effectLst/>
          </p:spPr>
        </p:pic>
        <p:pic>
          <p:nvPicPr>
            <p:cNvPr id="1422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232393" y="1435479"/>
              <a:ext cx="517596" cy="395363"/>
            </a:xfrm>
            <a:prstGeom prst="rect">
              <a:avLst/>
            </a:prstGeom>
            <a:effectLst/>
          </p:spPr>
        </p:pic>
        <p:pic>
          <p:nvPicPr>
            <p:cNvPr id="142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176298" y="1507869"/>
              <a:ext cx="742984" cy="366331"/>
            </a:xfrm>
            <a:prstGeom prst="rect">
              <a:avLst/>
            </a:prstGeom>
            <a:effectLst/>
          </p:spPr>
        </p:pic>
        <p:pic>
          <p:nvPicPr>
            <p:cNvPr id="142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353249" y="1427243"/>
              <a:ext cx="360572" cy="606058"/>
            </a:xfrm>
            <a:prstGeom prst="rect">
              <a:avLst/>
            </a:prstGeom>
            <a:effectLst/>
          </p:spPr>
        </p:pic>
        <p:pic>
          <p:nvPicPr>
            <p:cNvPr id="142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694877" y="1204595"/>
              <a:ext cx="160225" cy="520355"/>
            </a:xfrm>
            <a:prstGeom prst="rect">
              <a:avLst/>
            </a:prstGeom>
            <a:effectLst/>
          </p:spPr>
        </p:pic>
        <p:pic>
          <p:nvPicPr>
            <p:cNvPr id="143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826435" y="1496595"/>
              <a:ext cx="150899" cy="275744"/>
            </a:xfrm>
            <a:prstGeom prst="rect">
              <a:avLst/>
            </a:prstGeom>
            <a:effectLst/>
          </p:spPr>
        </p:pic>
        <p:pic>
          <p:nvPicPr>
            <p:cNvPr id="143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863033" y="12725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3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362613" y="1476767"/>
              <a:ext cx="286999" cy="280792"/>
            </a:xfrm>
            <a:prstGeom prst="rect">
              <a:avLst/>
            </a:prstGeom>
            <a:effectLst/>
          </p:spPr>
        </p:pic>
        <p:pic>
          <p:nvPicPr>
            <p:cNvPr id="143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680754" y="1245339"/>
              <a:ext cx="152207" cy="499838"/>
            </a:xfrm>
            <a:prstGeom prst="rect">
              <a:avLst/>
            </a:prstGeom>
            <a:effectLst/>
          </p:spPr>
        </p:pic>
        <p:pic>
          <p:nvPicPr>
            <p:cNvPr id="143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836659" y="1475616"/>
              <a:ext cx="261139" cy="296117"/>
            </a:xfrm>
            <a:prstGeom prst="rect">
              <a:avLst/>
            </a:prstGeom>
            <a:effectLst/>
          </p:spPr>
        </p:pic>
        <p:pic>
          <p:nvPicPr>
            <p:cNvPr id="144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124464" y="1292875"/>
              <a:ext cx="367193" cy="508312"/>
            </a:xfrm>
            <a:prstGeom prst="rect">
              <a:avLst/>
            </a:prstGeom>
            <a:effectLst/>
          </p:spPr>
        </p:pic>
        <p:pic>
          <p:nvPicPr>
            <p:cNvPr id="144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143829" y="1431987"/>
              <a:ext cx="749638" cy="383010"/>
            </a:xfrm>
            <a:prstGeom prst="rect">
              <a:avLst/>
            </a:prstGeom>
            <a:effectLst/>
          </p:spPr>
        </p:pic>
        <p:pic>
          <p:nvPicPr>
            <p:cNvPr id="144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904386" y="1496595"/>
              <a:ext cx="422526" cy="354619"/>
            </a:xfrm>
            <a:prstGeom prst="rect">
              <a:avLst/>
            </a:prstGeom>
            <a:effectLst/>
          </p:spPr>
        </p:pic>
        <p:pic>
          <p:nvPicPr>
            <p:cNvPr id="144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185448" y="14218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882245" y="1447328"/>
              <a:ext cx="320666" cy="345125"/>
            </a:xfrm>
            <a:prstGeom prst="rect">
              <a:avLst/>
            </a:prstGeom>
            <a:effectLst/>
          </p:spPr>
        </p:pic>
        <p:pic>
          <p:nvPicPr>
            <p:cNvPr id="145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169396" y="1507755"/>
              <a:ext cx="284770" cy="263180"/>
            </a:xfrm>
            <a:prstGeom prst="rect">
              <a:avLst/>
            </a:prstGeom>
            <a:effectLst/>
          </p:spPr>
        </p:pic>
        <p:pic>
          <p:nvPicPr>
            <p:cNvPr id="145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479826" y="1460805"/>
              <a:ext cx="300293" cy="288549"/>
            </a:xfrm>
            <a:prstGeom prst="rect">
              <a:avLst/>
            </a:prstGeom>
            <a:effectLst/>
          </p:spPr>
        </p:pic>
        <p:pic>
          <p:nvPicPr>
            <p:cNvPr id="145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541493" y="2092276"/>
              <a:ext cx="257020" cy="356518"/>
            </a:xfrm>
            <a:prstGeom prst="rect">
              <a:avLst/>
            </a:prstGeom>
            <a:effectLst/>
          </p:spPr>
        </p:pic>
        <p:pic>
          <p:nvPicPr>
            <p:cNvPr id="145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754117" y="2135441"/>
              <a:ext cx="288625" cy="281232"/>
            </a:xfrm>
            <a:prstGeom prst="rect">
              <a:avLst/>
            </a:prstGeom>
            <a:effectLst/>
          </p:spPr>
        </p:pic>
        <p:pic>
          <p:nvPicPr>
            <p:cNvPr id="145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070900" y="2113257"/>
              <a:ext cx="300294" cy="323164"/>
            </a:xfrm>
            <a:prstGeom prst="rect">
              <a:avLst/>
            </a:prstGeom>
            <a:effectLst/>
          </p:spPr>
        </p:pic>
        <p:pic>
          <p:nvPicPr>
            <p:cNvPr id="146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373429" y="2179164"/>
              <a:ext cx="251284" cy="311540"/>
            </a:xfrm>
            <a:prstGeom prst="rect">
              <a:avLst/>
            </a:prstGeom>
            <a:effectLst/>
          </p:spPr>
        </p:pic>
        <p:pic>
          <p:nvPicPr>
            <p:cNvPr id="146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068622" y="2177753"/>
              <a:ext cx="477360" cy="300680"/>
            </a:xfrm>
            <a:prstGeom prst="rect">
              <a:avLst/>
            </a:prstGeom>
            <a:effectLst/>
          </p:spPr>
        </p:pic>
        <p:pic>
          <p:nvPicPr>
            <p:cNvPr id="146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513627" y="2010072"/>
              <a:ext cx="120635" cy="445513"/>
            </a:xfrm>
            <a:prstGeom prst="rect">
              <a:avLst/>
            </a:prstGeom>
            <a:effectLst/>
          </p:spPr>
        </p:pic>
        <p:pic>
          <p:nvPicPr>
            <p:cNvPr id="146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428984" y="2072158"/>
              <a:ext cx="505372" cy="443465"/>
            </a:xfrm>
            <a:prstGeom prst="rect">
              <a:avLst/>
            </a:prstGeom>
            <a:effectLst/>
          </p:spPr>
        </p:pic>
        <p:pic>
          <p:nvPicPr>
            <p:cNvPr id="146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965502" y="2192547"/>
              <a:ext cx="680572" cy="337736"/>
            </a:xfrm>
            <a:prstGeom prst="rect">
              <a:avLst/>
            </a:prstGeom>
            <a:effectLst/>
          </p:spPr>
        </p:pic>
        <p:pic>
          <p:nvPicPr>
            <p:cNvPr id="147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478731" y="2063521"/>
              <a:ext cx="126599" cy="120437"/>
            </a:xfrm>
            <a:prstGeom prst="rect">
              <a:avLst/>
            </a:prstGeom>
            <a:effectLst/>
          </p:spPr>
        </p:pic>
        <p:pic>
          <p:nvPicPr>
            <p:cNvPr id="147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8946614" y="928441"/>
              <a:ext cx="501011" cy="415735"/>
            </a:xfrm>
            <a:prstGeom prst="rect">
              <a:avLst/>
            </a:prstGeom>
            <a:effectLst/>
          </p:spPr>
        </p:pic>
        <p:pic>
          <p:nvPicPr>
            <p:cNvPr id="1474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9523823" y="1041618"/>
              <a:ext cx="273131" cy="191643"/>
            </a:xfrm>
            <a:prstGeom prst="rect">
              <a:avLst/>
            </a:prstGeom>
            <a:effectLst/>
          </p:spPr>
        </p:pic>
        <p:pic>
          <p:nvPicPr>
            <p:cNvPr id="147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897310" y="932692"/>
              <a:ext cx="205224" cy="394573"/>
            </a:xfrm>
            <a:prstGeom prst="rect">
              <a:avLst/>
            </a:prstGeom>
            <a:effectLst/>
          </p:spPr>
        </p:pic>
        <p:pic>
          <p:nvPicPr>
            <p:cNvPr id="1478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0145486" y="894058"/>
              <a:ext cx="284163" cy="461436"/>
            </a:xfrm>
            <a:prstGeom prst="rect">
              <a:avLst/>
            </a:prstGeom>
            <a:effectLst/>
          </p:spPr>
        </p:pic>
        <p:pic>
          <p:nvPicPr>
            <p:cNvPr id="1480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0264007" y="695294"/>
              <a:ext cx="286713" cy="89394"/>
            </a:xfrm>
            <a:prstGeom prst="rect">
              <a:avLst/>
            </a:prstGeom>
            <a:effectLst/>
          </p:spPr>
        </p:pic>
        <p:pic>
          <p:nvPicPr>
            <p:cNvPr id="1482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0522053" y="444015"/>
              <a:ext cx="252371" cy="388596"/>
            </a:xfrm>
            <a:prstGeom prst="rect">
              <a:avLst/>
            </a:prstGeom>
            <a:effectLst/>
          </p:spPr>
        </p:pic>
        <p:pic>
          <p:nvPicPr>
            <p:cNvPr id="148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0741593" y="525803"/>
              <a:ext cx="261839" cy="318859"/>
            </a:xfrm>
            <a:prstGeom prst="rect">
              <a:avLst/>
            </a:prstGeom>
            <a:effectLst/>
          </p:spPr>
        </p:pic>
        <p:pic>
          <p:nvPicPr>
            <p:cNvPr id="1486" name="Linea Linea" descr="Linea Line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619767" y="5934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8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732565" y="912595"/>
              <a:ext cx="313098" cy="416945"/>
            </a:xfrm>
            <a:prstGeom prst="rect">
              <a:avLst/>
            </a:prstGeom>
            <a:effectLst/>
          </p:spPr>
        </p:pic>
        <p:pic>
          <p:nvPicPr>
            <p:cNvPr id="1490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786891" y="1116316"/>
              <a:ext cx="224588" cy="218806"/>
            </a:xfrm>
            <a:prstGeom prst="rect">
              <a:avLst/>
            </a:prstGeom>
            <a:effectLst/>
          </p:spPr>
        </p:pic>
        <p:pic>
          <p:nvPicPr>
            <p:cNvPr id="1492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919007" y="1041619"/>
              <a:ext cx="302040" cy="612665"/>
            </a:xfrm>
            <a:prstGeom prst="rect">
              <a:avLst/>
            </a:prstGeom>
            <a:effectLst/>
          </p:spPr>
        </p:pic>
        <p:pic>
          <p:nvPicPr>
            <p:cNvPr id="149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028103" y="1895689"/>
              <a:ext cx="374991" cy="326081"/>
            </a:xfrm>
            <a:prstGeom prst="rect">
              <a:avLst/>
            </a:prstGeom>
            <a:effectLst/>
          </p:spPr>
        </p:pic>
        <p:pic>
          <p:nvPicPr>
            <p:cNvPr id="149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476288" y="1904036"/>
              <a:ext cx="374991" cy="178061"/>
            </a:xfrm>
            <a:prstGeom prst="rect">
              <a:avLst/>
            </a:prstGeom>
            <a:effectLst/>
          </p:spPr>
        </p:pic>
        <p:pic>
          <p:nvPicPr>
            <p:cNvPr id="149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938054" y="1830346"/>
              <a:ext cx="198434" cy="387857"/>
            </a:xfrm>
            <a:prstGeom prst="rect">
              <a:avLst/>
            </a:prstGeom>
            <a:effectLst/>
          </p:spPr>
        </p:pic>
        <p:pic>
          <p:nvPicPr>
            <p:cNvPr id="1500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168938" y="1822548"/>
              <a:ext cx="331161" cy="382342"/>
            </a:xfrm>
            <a:prstGeom prst="rect">
              <a:avLst/>
            </a:prstGeom>
            <a:effectLst/>
          </p:spPr>
        </p:pic>
        <p:pic>
          <p:nvPicPr>
            <p:cNvPr id="150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0243635" y="1666362"/>
              <a:ext cx="273131" cy="86688"/>
            </a:xfrm>
            <a:prstGeom prst="rect">
              <a:avLst/>
            </a:prstGeom>
            <a:effectLst/>
          </p:spPr>
        </p:pic>
        <p:pic>
          <p:nvPicPr>
            <p:cNvPr id="1504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0501682" y="1516967"/>
              <a:ext cx="82991" cy="361410"/>
            </a:xfrm>
            <a:prstGeom prst="rect">
              <a:avLst/>
            </a:prstGeom>
            <a:effectLst/>
          </p:spPr>
        </p:pic>
        <p:pic>
          <p:nvPicPr>
            <p:cNvPr id="1506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596180" y="1541866"/>
              <a:ext cx="232954" cy="399580"/>
            </a:xfrm>
            <a:prstGeom prst="rect">
              <a:avLst/>
            </a:prstGeom>
            <a:effectLst/>
          </p:spPr>
        </p:pic>
        <p:pic>
          <p:nvPicPr>
            <p:cNvPr id="1508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0846203" y="1693524"/>
              <a:ext cx="451492" cy="588270"/>
            </a:xfrm>
            <a:prstGeom prst="rect">
              <a:avLst/>
            </a:prstGeom>
            <a:effectLst/>
          </p:spPr>
        </p:pic>
        <p:pic>
          <p:nvPicPr>
            <p:cNvPr id="1510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8770056" y="-99217"/>
              <a:ext cx="89783" cy="522483"/>
            </a:xfrm>
            <a:prstGeom prst="rect">
              <a:avLst/>
            </a:prstGeom>
            <a:effectLst/>
          </p:spPr>
        </p:pic>
        <p:pic>
          <p:nvPicPr>
            <p:cNvPr id="1512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8763265" y="-120797"/>
              <a:ext cx="449689" cy="526804"/>
            </a:xfrm>
            <a:prstGeom prst="rect">
              <a:avLst/>
            </a:prstGeom>
            <a:effectLst/>
          </p:spPr>
        </p:pic>
        <p:pic>
          <p:nvPicPr>
            <p:cNvPr id="1514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286148" y="116786"/>
              <a:ext cx="300294" cy="145407"/>
            </a:xfrm>
            <a:prstGeom prst="rect">
              <a:avLst/>
            </a:prstGeom>
            <a:effectLst/>
          </p:spPr>
        </p:pic>
        <p:pic>
          <p:nvPicPr>
            <p:cNvPr id="151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707171" y="-108271"/>
              <a:ext cx="157689" cy="438371"/>
            </a:xfrm>
            <a:prstGeom prst="rect">
              <a:avLst/>
            </a:prstGeom>
            <a:effectLst/>
          </p:spPr>
        </p:pic>
        <p:pic>
          <p:nvPicPr>
            <p:cNvPr id="151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9908423" y="-119589"/>
              <a:ext cx="308312" cy="472136"/>
            </a:xfrm>
            <a:prstGeom prst="rect">
              <a:avLst/>
            </a:prstGeom>
            <a:effectLst/>
          </p:spPr>
        </p:pic>
        <p:pic>
          <p:nvPicPr>
            <p:cNvPr id="1520" name="Linea Linea" descr="Linea Line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0128194" y="-330100"/>
              <a:ext cx="212014" cy="89782"/>
            </a:xfrm>
            <a:prstGeom prst="rect">
              <a:avLst/>
            </a:prstGeom>
            <a:effectLst/>
          </p:spPr>
        </p:pic>
        <p:pic>
          <p:nvPicPr>
            <p:cNvPr id="1522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0311542" y="-512187"/>
              <a:ext cx="252759" cy="345435"/>
            </a:xfrm>
            <a:prstGeom prst="rect">
              <a:avLst/>
            </a:prstGeom>
            <a:effectLst/>
          </p:spPr>
        </p:pic>
        <p:pic>
          <p:nvPicPr>
            <p:cNvPr id="1524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0454147" y="-536084"/>
              <a:ext cx="230757" cy="363673"/>
            </a:xfrm>
            <a:prstGeom prst="rect">
              <a:avLst/>
            </a:prstGeom>
            <a:effectLst/>
          </p:spPr>
        </p:pic>
        <p:pic>
          <p:nvPicPr>
            <p:cNvPr id="1526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10481309" y="-384425"/>
              <a:ext cx="273131" cy="116945"/>
            </a:xfrm>
            <a:prstGeom prst="rect">
              <a:avLst/>
            </a:prstGeom>
            <a:effectLst/>
          </p:spPr>
        </p:pic>
        <p:pic>
          <p:nvPicPr>
            <p:cNvPr id="1528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0589960" y="-180705"/>
              <a:ext cx="249459" cy="389783"/>
            </a:xfrm>
            <a:prstGeom prst="rect">
              <a:avLst/>
            </a:prstGeom>
            <a:effectLst/>
          </p:spPr>
        </p:pic>
        <p:pic>
          <p:nvPicPr>
            <p:cNvPr id="1530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0623914" y="-38100"/>
              <a:ext cx="212015" cy="282185"/>
            </a:xfrm>
            <a:prstGeom prst="rect">
              <a:avLst/>
            </a:prstGeom>
            <a:effectLst/>
          </p:spPr>
        </p:pic>
        <p:pic>
          <p:nvPicPr>
            <p:cNvPr id="1532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0827635" y="-103744"/>
              <a:ext cx="241441" cy="52852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Disegno"/>
          <p:cNvGrpSpPr/>
          <p:nvPr/>
        </p:nvGrpSpPr>
        <p:grpSpPr>
          <a:xfrm>
            <a:off x="925893" y="634178"/>
            <a:ext cx="11362607" cy="952199"/>
            <a:chOff x="-234678" y="-201076"/>
            <a:chExt cx="11362605" cy="952198"/>
          </a:xfrm>
        </p:grpSpPr>
        <p:pic>
          <p:nvPicPr>
            <p:cNvPr id="153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34679" y="-63294"/>
              <a:ext cx="490999" cy="668265"/>
            </a:xfrm>
            <a:prstGeom prst="rect">
              <a:avLst/>
            </a:prstGeom>
            <a:effectLst/>
          </p:spPr>
        </p:pic>
        <p:pic>
          <p:nvPicPr>
            <p:cNvPr id="153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279" y="206364"/>
              <a:ext cx="205224" cy="544759"/>
            </a:xfrm>
            <a:prstGeom prst="rect">
              <a:avLst/>
            </a:prstGeom>
            <a:effectLst/>
          </p:spPr>
        </p:pic>
        <p:pic>
          <p:nvPicPr>
            <p:cNvPr id="154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3325" y="138457"/>
              <a:ext cx="404107" cy="427202"/>
            </a:xfrm>
            <a:prstGeom prst="rect">
              <a:avLst/>
            </a:prstGeom>
            <a:effectLst/>
          </p:spPr>
        </p:pic>
        <p:pic>
          <p:nvPicPr>
            <p:cNvPr id="154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09224" y="141009"/>
              <a:ext cx="341324" cy="413184"/>
            </a:xfrm>
            <a:prstGeom prst="rect">
              <a:avLst/>
            </a:prstGeom>
            <a:effectLst/>
          </p:spPr>
        </p:pic>
        <p:pic>
          <p:nvPicPr>
            <p:cNvPr id="154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03370" y="152039"/>
              <a:ext cx="354619" cy="395417"/>
            </a:xfrm>
            <a:prstGeom prst="rect">
              <a:avLst/>
            </a:prstGeom>
            <a:effectLst/>
          </p:spPr>
        </p:pic>
        <p:pic>
          <p:nvPicPr>
            <p:cNvPr id="154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470067" y="-31310"/>
              <a:ext cx="123736" cy="605875"/>
            </a:xfrm>
            <a:prstGeom prst="rect">
              <a:avLst/>
            </a:prstGeom>
            <a:effectLst/>
          </p:spPr>
        </p:pic>
        <p:pic>
          <p:nvPicPr>
            <p:cNvPr id="154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408951" y="147512"/>
              <a:ext cx="449689" cy="427053"/>
            </a:xfrm>
            <a:prstGeom prst="rect">
              <a:avLst/>
            </a:prstGeom>
            <a:effectLst/>
          </p:spPr>
        </p:pic>
        <p:pic>
          <p:nvPicPr>
            <p:cNvPr id="1550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37548" y="1112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5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938348" y="172411"/>
              <a:ext cx="314152" cy="373685"/>
            </a:xfrm>
            <a:prstGeom prst="rect">
              <a:avLst/>
            </a:prstGeom>
            <a:effectLst/>
          </p:spPr>
        </p:pic>
        <p:pic>
          <p:nvPicPr>
            <p:cNvPr id="155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45415" y="294643"/>
              <a:ext cx="286712" cy="103364"/>
            </a:xfrm>
            <a:prstGeom prst="rect">
              <a:avLst/>
            </a:prstGeom>
            <a:effectLst/>
          </p:spPr>
        </p:pic>
        <p:pic>
          <p:nvPicPr>
            <p:cNvPr id="155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83089" y="179201"/>
              <a:ext cx="354619" cy="366387"/>
            </a:xfrm>
            <a:prstGeom prst="rect">
              <a:avLst/>
            </a:prstGeom>
            <a:effectLst/>
          </p:spPr>
        </p:pic>
        <p:pic>
          <p:nvPicPr>
            <p:cNvPr id="1558" name="Linea Linea" descr="Linea Line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37415" y="274271"/>
              <a:ext cx="320665" cy="89782"/>
            </a:xfrm>
            <a:prstGeom prst="rect">
              <a:avLst/>
            </a:prstGeom>
            <a:effectLst/>
          </p:spPr>
        </p:pic>
        <p:pic>
          <p:nvPicPr>
            <p:cNvPr id="156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42710" y="154054"/>
              <a:ext cx="402440" cy="366293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68949" y="138457"/>
              <a:ext cx="313875" cy="444753"/>
            </a:xfrm>
            <a:prstGeom prst="rect">
              <a:avLst/>
            </a:prstGeom>
            <a:effectLst/>
          </p:spPr>
        </p:pic>
        <p:pic>
          <p:nvPicPr>
            <p:cNvPr id="156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936856" y="257577"/>
              <a:ext cx="347828" cy="323779"/>
            </a:xfrm>
            <a:prstGeom prst="rect">
              <a:avLst/>
            </a:prstGeom>
            <a:effectLst/>
          </p:spPr>
        </p:pic>
        <p:pic>
          <p:nvPicPr>
            <p:cNvPr id="156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83964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320836" y="240318"/>
              <a:ext cx="299112" cy="309174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663459" y="158829"/>
              <a:ext cx="313875" cy="368201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036947" y="224765"/>
              <a:ext cx="361410" cy="375453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56776" y="-133170"/>
              <a:ext cx="365114" cy="623403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323478" y="146620"/>
              <a:ext cx="303993" cy="289868"/>
            </a:xfrm>
            <a:prstGeom prst="rect">
              <a:avLst/>
            </a:prstGeom>
            <a:effectLst/>
          </p:spPr>
        </p:pic>
        <p:pic>
          <p:nvPicPr>
            <p:cNvPr id="157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626977" y="-180705"/>
              <a:ext cx="394354" cy="621883"/>
            </a:xfrm>
            <a:prstGeom prst="rect">
              <a:avLst/>
            </a:prstGeom>
            <a:effectLst/>
          </p:spPr>
        </p:pic>
        <p:pic>
          <p:nvPicPr>
            <p:cNvPr id="158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942823" y="147138"/>
              <a:ext cx="384089" cy="379892"/>
            </a:xfrm>
            <a:prstGeom prst="rect">
              <a:avLst/>
            </a:prstGeom>
            <a:effectLst/>
          </p:spPr>
        </p:pic>
        <p:pic>
          <p:nvPicPr>
            <p:cNvPr id="158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883521" y="18652"/>
              <a:ext cx="421250" cy="419576"/>
            </a:xfrm>
            <a:prstGeom prst="rect">
              <a:avLst/>
            </a:prstGeom>
            <a:effectLst/>
          </p:spPr>
        </p:pic>
        <p:pic>
          <p:nvPicPr>
            <p:cNvPr id="158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189916" y="69248"/>
              <a:ext cx="325366" cy="400157"/>
            </a:xfrm>
            <a:prstGeom prst="rect">
              <a:avLst/>
            </a:prstGeom>
            <a:effectLst/>
          </p:spPr>
        </p:pic>
        <p:pic>
          <p:nvPicPr>
            <p:cNvPr id="158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513779" y="90923"/>
              <a:ext cx="388572" cy="353609"/>
            </a:xfrm>
            <a:prstGeom prst="rect">
              <a:avLst/>
            </a:prstGeom>
            <a:effectLst/>
          </p:spPr>
        </p:pic>
        <p:pic>
          <p:nvPicPr>
            <p:cNvPr id="1588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801632" y="-2451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9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902510" y="100121"/>
              <a:ext cx="373329" cy="365793"/>
            </a:xfrm>
            <a:prstGeom prst="rect">
              <a:avLst/>
            </a:prstGeom>
            <a:effectLst/>
          </p:spPr>
        </p:pic>
        <p:pic>
          <p:nvPicPr>
            <p:cNvPr id="159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170053" y="120484"/>
              <a:ext cx="390995" cy="392965"/>
            </a:xfrm>
            <a:prstGeom prst="rect">
              <a:avLst/>
            </a:prstGeom>
            <a:effectLst/>
          </p:spPr>
        </p:pic>
        <p:pic>
          <p:nvPicPr>
            <p:cNvPr id="159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894891" y="129354"/>
              <a:ext cx="379179" cy="375386"/>
            </a:xfrm>
            <a:prstGeom prst="rect">
              <a:avLst/>
            </a:prstGeom>
            <a:effectLst/>
          </p:spPr>
        </p:pic>
        <p:pic>
          <p:nvPicPr>
            <p:cNvPr id="159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238613" y="-201077"/>
              <a:ext cx="205224" cy="615272"/>
            </a:xfrm>
            <a:prstGeom prst="rect">
              <a:avLst/>
            </a:prstGeom>
            <a:effectLst/>
          </p:spPr>
        </p:pic>
        <p:pic>
          <p:nvPicPr>
            <p:cNvPr id="159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381218" y="118167"/>
              <a:ext cx="341038" cy="354491"/>
            </a:xfrm>
            <a:prstGeom prst="rect">
              <a:avLst/>
            </a:prstGeom>
            <a:effectLst/>
          </p:spPr>
        </p:pic>
        <p:pic>
          <p:nvPicPr>
            <p:cNvPr id="160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713962" y="-180705"/>
              <a:ext cx="266340" cy="617655"/>
            </a:xfrm>
            <a:prstGeom prst="rect">
              <a:avLst/>
            </a:prstGeom>
            <a:effectLst/>
          </p:spPr>
        </p:pic>
        <p:pic>
          <p:nvPicPr>
            <p:cNvPr id="160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886836" y="-101480"/>
              <a:ext cx="168163" cy="546502"/>
            </a:xfrm>
            <a:prstGeom prst="rect">
              <a:avLst/>
            </a:prstGeom>
            <a:effectLst/>
          </p:spPr>
        </p:pic>
        <p:pic>
          <p:nvPicPr>
            <p:cNvPr id="160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727543" y="65603"/>
              <a:ext cx="748479" cy="393520"/>
            </a:xfrm>
            <a:prstGeom prst="rect">
              <a:avLst/>
            </a:prstGeom>
            <a:effectLst/>
          </p:spPr>
        </p:pic>
        <p:pic>
          <p:nvPicPr>
            <p:cNvPr id="160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372658" y="16690"/>
              <a:ext cx="130526" cy="116480"/>
            </a:xfrm>
            <a:prstGeom prst="rect">
              <a:avLst/>
            </a:prstGeom>
            <a:effectLst/>
          </p:spPr>
        </p:pic>
        <p:pic>
          <p:nvPicPr>
            <p:cNvPr id="160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534190" y="143114"/>
              <a:ext cx="301738" cy="321339"/>
            </a:xfrm>
            <a:prstGeom prst="rect">
              <a:avLst/>
            </a:prstGeom>
            <a:effectLst/>
          </p:spPr>
        </p:pic>
        <p:pic>
          <p:nvPicPr>
            <p:cNvPr id="161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0764198" y="141552"/>
              <a:ext cx="363729" cy="392269"/>
            </a:xfrm>
            <a:prstGeom prst="rect">
              <a:avLst/>
            </a:prstGeom>
            <a:effectLst/>
          </p:spPr>
        </p:pic>
      </p:grpSp>
      <p:pic>
        <p:nvPicPr>
          <p:cNvPr id="1613" name="droppedImage-6.tiff" descr="droppedImage-6.tiff"/>
          <p:cNvPicPr>
            <a:picLocks noChangeAspect="0"/>
          </p:cNvPicPr>
          <p:nvPr/>
        </p:nvPicPr>
        <p:blipFill>
          <a:blip r:embed="rId38">
            <a:extLst/>
          </a:blip>
          <a:stretch>
            <a:fillRect/>
          </a:stretch>
        </p:blipFill>
        <p:spPr>
          <a:xfrm>
            <a:off x="6889353" y="2724733"/>
            <a:ext cx="3048080" cy="3814164"/>
          </a:xfrm>
          <a:prstGeom prst="rect">
            <a:avLst/>
          </a:prstGeom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grpSp>
        <p:nvGrpSpPr>
          <p:cNvPr id="1616" name="IMG_2547.jpeg"/>
          <p:cNvGrpSpPr/>
          <p:nvPr/>
        </p:nvGrpSpPr>
        <p:grpSpPr>
          <a:xfrm>
            <a:off x="2793022" y="2647244"/>
            <a:ext cx="2684195" cy="3969142"/>
            <a:chOff x="0" y="0"/>
            <a:chExt cx="2684193" cy="3969140"/>
          </a:xfrm>
        </p:grpSpPr>
        <p:pic>
          <p:nvPicPr>
            <p:cNvPr id="1615" name="IMG_2547.jpeg" descr="IMG_2547.jpeg"/>
            <p:cNvPicPr>
              <a:picLocks noChangeAspect="1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7150" y="57150"/>
              <a:ext cx="2569894" cy="38548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14" name="IMG_2547.jpeg" descr="IMG_2547.jpeg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0" y="0"/>
              <a:ext cx="2684194" cy="3969141"/>
            </a:xfrm>
            <a:prstGeom prst="rect">
              <a:avLst/>
            </a:prstGeom>
            <a:effectLst/>
          </p:spPr>
        </p:pic>
      </p:grpSp>
      <p:grpSp>
        <p:nvGrpSpPr>
          <p:cNvPr id="1679" name="Disegno"/>
          <p:cNvGrpSpPr/>
          <p:nvPr/>
        </p:nvGrpSpPr>
        <p:grpSpPr>
          <a:xfrm>
            <a:off x="2961005" y="7467867"/>
            <a:ext cx="6753710" cy="773378"/>
            <a:chOff x="-73681" y="-178440"/>
            <a:chExt cx="6753709" cy="773377"/>
          </a:xfrm>
        </p:grpSpPr>
        <p:pic>
          <p:nvPicPr>
            <p:cNvPr id="161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73682" y="-130048"/>
              <a:ext cx="363673" cy="724985"/>
            </a:xfrm>
            <a:prstGeom prst="rect">
              <a:avLst/>
            </a:prstGeom>
            <a:effectLst/>
          </p:spPr>
        </p:pic>
        <p:pic>
          <p:nvPicPr>
            <p:cNvPr id="1619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65829" y="4508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2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84077" y="-98668"/>
              <a:ext cx="106564" cy="613326"/>
            </a:xfrm>
            <a:prstGeom prst="rect">
              <a:avLst/>
            </a:prstGeom>
            <a:effectLst/>
          </p:spPr>
        </p:pic>
        <p:pic>
          <p:nvPicPr>
            <p:cNvPr id="162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28022" y="-133170"/>
              <a:ext cx="341038" cy="653409"/>
            </a:xfrm>
            <a:prstGeom prst="rect">
              <a:avLst/>
            </a:prstGeom>
            <a:effectLst/>
          </p:spPr>
        </p:pic>
        <p:pic>
          <p:nvPicPr>
            <p:cNvPr id="162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15091" y="206364"/>
              <a:ext cx="89782" cy="273131"/>
            </a:xfrm>
            <a:prstGeom prst="rect">
              <a:avLst/>
            </a:prstGeom>
            <a:effectLst/>
          </p:spPr>
        </p:pic>
        <p:pic>
          <p:nvPicPr>
            <p:cNvPr id="1627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17735" y="-720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2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239184" y="-65263"/>
              <a:ext cx="116945" cy="555040"/>
            </a:xfrm>
            <a:prstGeom prst="rect">
              <a:avLst/>
            </a:prstGeom>
            <a:effectLst/>
          </p:spPr>
        </p:pic>
        <p:pic>
          <p:nvPicPr>
            <p:cNvPr id="163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16307" y="-106007"/>
              <a:ext cx="89217" cy="578712"/>
            </a:xfrm>
            <a:prstGeom prst="rect">
              <a:avLst/>
            </a:prstGeom>
            <a:effectLst/>
          </p:spPr>
        </p:pic>
        <p:pic>
          <p:nvPicPr>
            <p:cNvPr id="163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531183" y="179201"/>
              <a:ext cx="96573" cy="327457"/>
            </a:xfrm>
            <a:prstGeom prst="rect">
              <a:avLst/>
            </a:prstGeom>
            <a:effectLst/>
          </p:spPr>
        </p:pic>
        <p:pic>
          <p:nvPicPr>
            <p:cNvPr id="1635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40618" y="-516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3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748988" y="-44891"/>
              <a:ext cx="102861" cy="557808"/>
            </a:xfrm>
            <a:prstGeom prst="rect">
              <a:avLst/>
            </a:prstGeom>
            <a:effectLst/>
          </p:spPr>
        </p:pic>
        <p:pic>
          <p:nvPicPr>
            <p:cNvPr id="163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762067" y="64419"/>
              <a:ext cx="300347" cy="333588"/>
            </a:xfrm>
            <a:prstGeom prst="rect">
              <a:avLst/>
            </a:prstGeom>
            <a:effectLst/>
          </p:spPr>
        </p:pic>
        <p:pic>
          <p:nvPicPr>
            <p:cNvPr id="164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816392" y="185992"/>
              <a:ext cx="252759" cy="307084"/>
            </a:xfrm>
            <a:prstGeom prst="rect">
              <a:avLst/>
            </a:prstGeom>
            <a:effectLst/>
          </p:spPr>
        </p:pic>
        <p:pic>
          <p:nvPicPr>
            <p:cNvPr id="164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055198" y="161178"/>
              <a:ext cx="353487" cy="433759"/>
            </a:xfrm>
            <a:prstGeom prst="rect">
              <a:avLst/>
            </a:prstGeom>
            <a:effectLst/>
          </p:spPr>
        </p:pic>
        <p:pic>
          <p:nvPicPr>
            <p:cNvPr id="164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405874" y="131666"/>
              <a:ext cx="308392" cy="403364"/>
            </a:xfrm>
            <a:prstGeom prst="rect">
              <a:avLst/>
            </a:prstGeom>
            <a:effectLst/>
          </p:spPr>
        </p:pic>
        <p:pic>
          <p:nvPicPr>
            <p:cNvPr id="164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778901" y="-167393"/>
              <a:ext cx="106565" cy="570261"/>
            </a:xfrm>
            <a:prstGeom prst="rect">
              <a:avLst/>
            </a:prstGeom>
            <a:effectLst/>
          </p:spPr>
        </p:pic>
        <p:pic>
          <p:nvPicPr>
            <p:cNvPr id="164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738157" y="61829"/>
              <a:ext cx="395363" cy="139248"/>
            </a:xfrm>
            <a:prstGeom prst="rect">
              <a:avLst/>
            </a:prstGeom>
            <a:effectLst/>
          </p:spPr>
        </p:pic>
        <p:pic>
          <p:nvPicPr>
            <p:cNvPr id="165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003449" y="-178441"/>
              <a:ext cx="102908" cy="569932"/>
            </a:xfrm>
            <a:prstGeom prst="rect">
              <a:avLst/>
            </a:prstGeom>
            <a:effectLst/>
          </p:spPr>
        </p:pic>
        <p:pic>
          <p:nvPicPr>
            <p:cNvPr id="165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127870" y="2471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5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485132" y="-131830"/>
              <a:ext cx="96573" cy="566054"/>
            </a:xfrm>
            <a:prstGeom prst="rect">
              <a:avLst/>
            </a:prstGeom>
            <a:effectLst/>
          </p:spPr>
        </p:pic>
        <p:pic>
          <p:nvPicPr>
            <p:cNvPr id="165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90063" y="-161638"/>
              <a:ext cx="463270" cy="111459"/>
            </a:xfrm>
            <a:prstGeom prst="rect">
              <a:avLst/>
            </a:prstGeom>
            <a:effectLst/>
          </p:spPr>
        </p:pic>
        <p:pic>
          <p:nvPicPr>
            <p:cNvPr id="165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430807" y="36597"/>
              <a:ext cx="422526" cy="144108"/>
            </a:xfrm>
            <a:prstGeom prst="rect">
              <a:avLst/>
            </a:prstGeom>
            <a:effectLst/>
          </p:spPr>
        </p:pic>
        <p:pic>
          <p:nvPicPr>
            <p:cNvPr id="166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875760" y="-154752"/>
              <a:ext cx="126968" cy="597769"/>
            </a:xfrm>
            <a:prstGeom prst="rect">
              <a:avLst/>
            </a:prstGeom>
            <a:effectLst/>
          </p:spPr>
        </p:pic>
        <p:pic>
          <p:nvPicPr>
            <p:cNvPr id="166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005152" y="149816"/>
              <a:ext cx="316738" cy="286458"/>
            </a:xfrm>
            <a:prstGeom prst="rect">
              <a:avLst/>
            </a:prstGeom>
            <a:effectLst/>
          </p:spPr>
        </p:pic>
        <p:pic>
          <p:nvPicPr>
            <p:cNvPr id="166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384597" y="-17728"/>
              <a:ext cx="113851" cy="506277"/>
            </a:xfrm>
            <a:prstGeom prst="rect">
              <a:avLst/>
            </a:prstGeom>
            <a:effectLst/>
          </p:spPr>
        </p:pic>
        <p:pic>
          <p:nvPicPr>
            <p:cNvPr id="166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252480" y="118085"/>
              <a:ext cx="429316" cy="96573"/>
            </a:xfrm>
            <a:prstGeom prst="rect">
              <a:avLst/>
            </a:prstGeom>
            <a:effectLst/>
          </p:spPr>
        </p:pic>
        <p:pic>
          <p:nvPicPr>
            <p:cNvPr id="166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538965" y="164416"/>
              <a:ext cx="285436" cy="320858"/>
            </a:xfrm>
            <a:prstGeom prst="rect">
              <a:avLst/>
            </a:prstGeom>
            <a:effectLst/>
          </p:spPr>
        </p:pic>
        <p:pic>
          <p:nvPicPr>
            <p:cNvPr id="167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802526" y="36597"/>
              <a:ext cx="327456" cy="420706"/>
            </a:xfrm>
            <a:prstGeom prst="rect">
              <a:avLst/>
            </a:prstGeom>
            <a:effectLst/>
          </p:spPr>
        </p:pic>
        <p:pic>
          <p:nvPicPr>
            <p:cNvPr id="167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121688" y="127701"/>
              <a:ext cx="334247" cy="339439"/>
            </a:xfrm>
            <a:prstGeom prst="rect">
              <a:avLst/>
            </a:prstGeom>
            <a:effectLst/>
          </p:spPr>
        </p:pic>
        <p:pic>
          <p:nvPicPr>
            <p:cNvPr id="167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434059" y="172411"/>
              <a:ext cx="245969" cy="288976"/>
            </a:xfrm>
            <a:prstGeom prst="rect">
              <a:avLst/>
            </a:prstGeom>
            <a:effectLst/>
          </p:spPr>
        </p:pic>
        <p:pic>
          <p:nvPicPr>
            <p:cNvPr id="167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795735" y="-126380"/>
              <a:ext cx="96573" cy="30708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9" name="Disegno"/>
          <p:cNvGrpSpPr/>
          <p:nvPr/>
        </p:nvGrpSpPr>
        <p:grpSpPr>
          <a:xfrm>
            <a:off x="1259958" y="2042980"/>
            <a:ext cx="9272921" cy="4656785"/>
            <a:chOff x="-206194" y="-530689"/>
            <a:chExt cx="9272919" cy="4656783"/>
          </a:xfrm>
        </p:grpSpPr>
        <p:pic>
          <p:nvPicPr>
            <p:cNvPr id="168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06195" y="-108876"/>
              <a:ext cx="693401" cy="594439"/>
            </a:xfrm>
            <a:prstGeom prst="rect">
              <a:avLst/>
            </a:prstGeom>
            <a:effectLst/>
          </p:spPr>
        </p:pic>
        <p:pic>
          <p:nvPicPr>
            <p:cNvPr id="168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86995" y="-35488"/>
              <a:ext cx="251212" cy="480978"/>
            </a:xfrm>
            <a:prstGeom prst="rect">
              <a:avLst/>
            </a:prstGeom>
            <a:effectLst/>
          </p:spPr>
        </p:pic>
        <p:pic>
          <p:nvPicPr>
            <p:cNvPr id="168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18701" y="-317729"/>
              <a:ext cx="109615" cy="315085"/>
            </a:xfrm>
            <a:prstGeom prst="rect">
              <a:avLst/>
            </a:prstGeom>
            <a:effectLst/>
          </p:spPr>
        </p:pic>
        <p:pic>
          <p:nvPicPr>
            <p:cNvPr id="168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112702" y="-17728"/>
              <a:ext cx="263799" cy="428652"/>
            </a:xfrm>
            <a:prstGeom prst="rect">
              <a:avLst/>
            </a:prstGeom>
            <a:effectLst/>
          </p:spPr>
        </p:pic>
        <p:pic>
          <p:nvPicPr>
            <p:cNvPr id="168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05230" y="-160333"/>
              <a:ext cx="225597" cy="101544"/>
            </a:xfrm>
            <a:prstGeom prst="rect">
              <a:avLst/>
            </a:prstGeom>
            <a:effectLst/>
          </p:spPr>
        </p:pic>
        <p:pic>
          <p:nvPicPr>
            <p:cNvPr id="169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059551" y="-262193"/>
              <a:ext cx="179367" cy="705216"/>
            </a:xfrm>
            <a:prstGeom prst="rect">
              <a:avLst/>
            </a:prstGeom>
            <a:effectLst/>
          </p:spPr>
        </p:pic>
        <p:pic>
          <p:nvPicPr>
            <p:cNvPr id="169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269105" y="42042"/>
              <a:ext cx="404417" cy="429908"/>
            </a:xfrm>
            <a:prstGeom prst="rect">
              <a:avLst/>
            </a:prstGeom>
            <a:effectLst/>
          </p:spPr>
        </p:pic>
        <p:pic>
          <p:nvPicPr>
            <p:cNvPr id="169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26995" y="-235030"/>
              <a:ext cx="728107" cy="665117"/>
            </a:xfrm>
            <a:prstGeom prst="rect">
              <a:avLst/>
            </a:prstGeom>
            <a:effectLst/>
          </p:spPr>
        </p:pic>
        <p:pic>
          <p:nvPicPr>
            <p:cNvPr id="169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864413" y="-3682"/>
              <a:ext cx="323432" cy="385469"/>
            </a:xfrm>
            <a:prstGeom prst="rect">
              <a:avLst/>
            </a:prstGeom>
            <a:effectLst/>
          </p:spPr>
        </p:pic>
        <p:pic>
          <p:nvPicPr>
            <p:cNvPr id="169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102069" y="-8084"/>
              <a:ext cx="343822" cy="391497"/>
            </a:xfrm>
            <a:prstGeom prst="rect">
              <a:avLst/>
            </a:prstGeom>
            <a:effectLst/>
          </p:spPr>
        </p:pic>
        <p:pic>
          <p:nvPicPr>
            <p:cNvPr id="170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49362" y="-530690"/>
              <a:ext cx="443184" cy="691023"/>
            </a:xfrm>
            <a:prstGeom prst="rect">
              <a:avLst/>
            </a:prstGeom>
            <a:effectLst/>
          </p:spPr>
        </p:pic>
        <p:pic>
          <p:nvPicPr>
            <p:cNvPr id="170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16067" y="311347"/>
              <a:ext cx="162140" cy="162661"/>
            </a:xfrm>
            <a:prstGeom prst="rect">
              <a:avLst/>
            </a:prstGeom>
            <a:effectLst/>
          </p:spPr>
        </p:pic>
        <p:pic>
          <p:nvPicPr>
            <p:cNvPr id="170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89590" y="1955550"/>
              <a:ext cx="348109" cy="506972"/>
            </a:xfrm>
            <a:prstGeom prst="rect">
              <a:avLst/>
            </a:prstGeom>
            <a:effectLst/>
          </p:spPr>
        </p:pic>
        <p:pic>
          <p:nvPicPr>
            <p:cNvPr id="170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44856" y="1971943"/>
              <a:ext cx="307084" cy="408945"/>
            </a:xfrm>
            <a:prstGeom prst="rect">
              <a:avLst/>
            </a:prstGeom>
            <a:effectLst/>
          </p:spPr>
        </p:pic>
        <p:pic>
          <p:nvPicPr>
            <p:cNvPr id="170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93890" y="1666924"/>
              <a:ext cx="414887" cy="623595"/>
            </a:xfrm>
            <a:prstGeom prst="rect">
              <a:avLst/>
            </a:prstGeom>
            <a:effectLst/>
          </p:spPr>
        </p:pic>
        <p:pic>
          <p:nvPicPr>
            <p:cNvPr id="171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04462" y="1952812"/>
              <a:ext cx="404965" cy="399898"/>
            </a:xfrm>
            <a:prstGeom prst="rect">
              <a:avLst/>
            </a:prstGeom>
            <a:effectLst/>
          </p:spPr>
        </p:pic>
        <p:pic>
          <p:nvPicPr>
            <p:cNvPr id="171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276851" y="3336871"/>
              <a:ext cx="87501" cy="671245"/>
            </a:xfrm>
            <a:prstGeom prst="rect">
              <a:avLst/>
            </a:prstGeom>
            <a:effectLst/>
          </p:spPr>
        </p:pic>
        <p:pic>
          <p:nvPicPr>
            <p:cNvPr id="171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264577" y="3360640"/>
              <a:ext cx="296724" cy="313630"/>
            </a:xfrm>
            <a:prstGeom prst="rect">
              <a:avLst/>
            </a:prstGeom>
            <a:effectLst/>
          </p:spPr>
        </p:pic>
        <p:pic>
          <p:nvPicPr>
            <p:cNvPr id="171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589942" y="3273831"/>
              <a:ext cx="389161" cy="368407"/>
            </a:xfrm>
            <a:prstGeom prst="rect">
              <a:avLst/>
            </a:prstGeom>
            <a:effectLst/>
          </p:spPr>
        </p:pic>
        <p:pic>
          <p:nvPicPr>
            <p:cNvPr id="171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04762" y="3255383"/>
              <a:ext cx="266341" cy="377255"/>
            </a:xfrm>
            <a:prstGeom prst="rect">
              <a:avLst/>
            </a:prstGeom>
            <a:effectLst/>
          </p:spPr>
        </p:pic>
        <p:pic>
          <p:nvPicPr>
            <p:cNvPr id="172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311193" y="3099197"/>
              <a:ext cx="122886" cy="558340"/>
            </a:xfrm>
            <a:prstGeom prst="rect">
              <a:avLst/>
            </a:prstGeom>
            <a:effectLst/>
          </p:spPr>
        </p:pic>
        <p:pic>
          <p:nvPicPr>
            <p:cNvPr id="172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228855" y="3216902"/>
              <a:ext cx="395363" cy="359146"/>
            </a:xfrm>
            <a:prstGeom prst="rect">
              <a:avLst/>
            </a:prstGeom>
            <a:effectLst/>
          </p:spPr>
        </p:pic>
        <p:pic>
          <p:nvPicPr>
            <p:cNvPr id="172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03127" y="30788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72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735482" y="3259803"/>
              <a:ext cx="309759" cy="325516"/>
            </a:xfrm>
            <a:prstGeom prst="rect">
              <a:avLst/>
            </a:prstGeom>
            <a:effectLst/>
          </p:spPr>
        </p:pic>
        <p:pic>
          <p:nvPicPr>
            <p:cNvPr id="172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007780" y="3245984"/>
              <a:ext cx="288717" cy="341593"/>
            </a:xfrm>
            <a:prstGeom prst="rect">
              <a:avLst/>
            </a:prstGeom>
            <a:effectLst/>
          </p:spPr>
        </p:pic>
        <p:pic>
          <p:nvPicPr>
            <p:cNvPr id="173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329229" y="2854732"/>
              <a:ext cx="415453" cy="709364"/>
            </a:xfrm>
            <a:prstGeom prst="rect">
              <a:avLst/>
            </a:prstGeom>
            <a:effectLst/>
          </p:spPr>
        </p:pic>
        <p:pic>
          <p:nvPicPr>
            <p:cNvPr id="173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32714" y="3177098"/>
              <a:ext cx="507688" cy="443963"/>
            </a:xfrm>
            <a:prstGeom prst="rect">
              <a:avLst/>
            </a:prstGeom>
            <a:effectLst/>
          </p:spPr>
        </p:pic>
        <p:pic>
          <p:nvPicPr>
            <p:cNvPr id="173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004347" y="1510176"/>
              <a:ext cx="241077" cy="700190"/>
            </a:xfrm>
            <a:prstGeom prst="rect">
              <a:avLst/>
            </a:prstGeom>
            <a:effectLst/>
          </p:spPr>
        </p:pic>
        <p:pic>
          <p:nvPicPr>
            <p:cNvPr id="173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345780" y="1605246"/>
              <a:ext cx="110155" cy="446804"/>
            </a:xfrm>
            <a:prstGeom prst="rect">
              <a:avLst/>
            </a:prstGeom>
            <a:effectLst/>
          </p:spPr>
        </p:pic>
        <p:pic>
          <p:nvPicPr>
            <p:cNvPr id="173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345780" y="1822548"/>
              <a:ext cx="307085" cy="110154"/>
            </a:xfrm>
            <a:prstGeom prst="rect">
              <a:avLst/>
            </a:prstGeom>
            <a:effectLst/>
          </p:spPr>
        </p:pic>
        <p:pic>
          <p:nvPicPr>
            <p:cNvPr id="174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597036" y="1550920"/>
              <a:ext cx="116945" cy="502773"/>
            </a:xfrm>
            <a:prstGeom prst="rect">
              <a:avLst/>
            </a:prstGeom>
            <a:effectLst/>
          </p:spPr>
        </p:pic>
        <p:pic>
          <p:nvPicPr>
            <p:cNvPr id="174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753222" y="1734215"/>
              <a:ext cx="258984" cy="313509"/>
            </a:xfrm>
            <a:prstGeom prst="rect">
              <a:avLst/>
            </a:prstGeom>
            <a:effectLst/>
          </p:spPr>
        </p:pic>
        <p:pic>
          <p:nvPicPr>
            <p:cNvPr id="174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29780" y="1863292"/>
              <a:ext cx="205224" cy="194456"/>
            </a:xfrm>
            <a:prstGeom prst="rect">
              <a:avLst/>
            </a:prstGeom>
            <a:effectLst/>
          </p:spPr>
        </p:pic>
        <p:pic>
          <p:nvPicPr>
            <p:cNvPr id="174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113128" y="1706030"/>
              <a:ext cx="288539" cy="575968"/>
            </a:xfrm>
            <a:prstGeom prst="rect">
              <a:avLst/>
            </a:prstGeom>
            <a:effectLst/>
          </p:spPr>
        </p:pic>
        <p:pic>
          <p:nvPicPr>
            <p:cNvPr id="174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51371" y="1704648"/>
              <a:ext cx="262691" cy="539308"/>
            </a:xfrm>
            <a:prstGeom prst="rect">
              <a:avLst/>
            </a:prstGeom>
            <a:effectLst/>
          </p:spPr>
        </p:pic>
        <p:pic>
          <p:nvPicPr>
            <p:cNvPr id="175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744662" y="1705478"/>
              <a:ext cx="334248" cy="286355"/>
            </a:xfrm>
            <a:prstGeom prst="rect">
              <a:avLst/>
            </a:prstGeom>
            <a:effectLst/>
          </p:spPr>
        </p:pic>
        <p:pic>
          <p:nvPicPr>
            <p:cNvPr id="175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087291" y="1659571"/>
              <a:ext cx="263246" cy="381782"/>
            </a:xfrm>
            <a:prstGeom prst="rect">
              <a:avLst/>
            </a:prstGeom>
            <a:effectLst/>
          </p:spPr>
        </p:pic>
        <p:pic>
          <p:nvPicPr>
            <p:cNvPr id="175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438727" y="1657471"/>
              <a:ext cx="244553" cy="357302"/>
            </a:xfrm>
            <a:prstGeom prst="rect">
              <a:avLst/>
            </a:prstGeom>
            <a:effectLst/>
          </p:spPr>
        </p:pic>
        <p:pic>
          <p:nvPicPr>
            <p:cNvPr id="175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756475" y="1428688"/>
              <a:ext cx="310250" cy="911456"/>
            </a:xfrm>
            <a:prstGeom prst="rect">
              <a:avLst/>
            </a:prstGeom>
            <a:effectLst/>
          </p:spPr>
        </p:pic>
        <p:pic>
          <p:nvPicPr>
            <p:cNvPr id="175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937044" y="2942409"/>
              <a:ext cx="288007" cy="777029"/>
            </a:xfrm>
            <a:prstGeom prst="rect">
              <a:avLst/>
            </a:prstGeom>
            <a:effectLst/>
          </p:spPr>
        </p:pic>
        <p:pic>
          <p:nvPicPr>
            <p:cNvPr id="176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61222" y="2976965"/>
              <a:ext cx="103364" cy="537967"/>
            </a:xfrm>
            <a:prstGeom prst="rect">
              <a:avLst/>
            </a:prstGeom>
            <a:effectLst/>
          </p:spPr>
        </p:pic>
        <p:pic>
          <p:nvPicPr>
            <p:cNvPr id="176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447641" y="2961120"/>
              <a:ext cx="354132" cy="587789"/>
            </a:xfrm>
            <a:prstGeom prst="rect">
              <a:avLst/>
            </a:prstGeom>
            <a:effectLst/>
          </p:spPr>
        </p:pic>
        <p:pic>
          <p:nvPicPr>
            <p:cNvPr id="176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862979" y="3157147"/>
              <a:ext cx="353513" cy="347195"/>
            </a:xfrm>
            <a:prstGeom prst="rect">
              <a:avLst/>
            </a:prstGeom>
            <a:effectLst/>
          </p:spPr>
        </p:pic>
        <p:pic>
          <p:nvPicPr>
            <p:cNvPr id="176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184695" y="3154588"/>
              <a:ext cx="370325" cy="352351"/>
            </a:xfrm>
            <a:prstGeom prst="rect">
              <a:avLst/>
            </a:prstGeom>
            <a:effectLst/>
          </p:spPr>
        </p:pic>
        <p:pic>
          <p:nvPicPr>
            <p:cNvPr id="176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609698" y="3051662"/>
              <a:ext cx="129678" cy="542575"/>
            </a:xfrm>
            <a:prstGeom prst="rect">
              <a:avLst/>
            </a:prstGeom>
            <a:effectLst/>
          </p:spPr>
        </p:pic>
        <p:pic>
          <p:nvPicPr>
            <p:cNvPr id="177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574895" y="3115896"/>
              <a:ext cx="483646" cy="376966"/>
            </a:xfrm>
            <a:prstGeom prst="rect">
              <a:avLst/>
            </a:prstGeom>
            <a:effectLst/>
          </p:spPr>
        </p:pic>
        <p:pic>
          <p:nvPicPr>
            <p:cNvPr id="177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656383" y="2954173"/>
              <a:ext cx="123736" cy="316295"/>
            </a:xfrm>
            <a:prstGeom prst="rect">
              <a:avLst/>
            </a:prstGeom>
            <a:effectLst/>
          </p:spPr>
        </p:pic>
        <p:pic>
          <p:nvPicPr>
            <p:cNvPr id="177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057034" y="3144101"/>
              <a:ext cx="383090" cy="339358"/>
            </a:xfrm>
            <a:prstGeom prst="rect">
              <a:avLst/>
            </a:prstGeom>
            <a:effectLst/>
          </p:spPr>
        </p:pic>
        <p:pic>
          <p:nvPicPr>
            <p:cNvPr id="177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505219" y="2768273"/>
              <a:ext cx="409658" cy="135782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7" name="Disegno"/>
          <p:cNvGrpSpPr/>
          <p:nvPr/>
        </p:nvGrpSpPr>
        <p:grpSpPr>
          <a:xfrm>
            <a:off x="1259958" y="2042980"/>
            <a:ext cx="9272921" cy="6242505"/>
            <a:chOff x="-206194" y="-530689"/>
            <a:chExt cx="9272919" cy="6242503"/>
          </a:xfrm>
        </p:grpSpPr>
        <p:pic>
          <p:nvPicPr>
            <p:cNvPr id="178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06195" y="-108876"/>
              <a:ext cx="693401" cy="594439"/>
            </a:xfrm>
            <a:prstGeom prst="rect">
              <a:avLst/>
            </a:prstGeom>
            <a:effectLst/>
          </p:spPr>
        </p:pic>
        <p:pic>
          <p:nvPicPr>
            <p:cNvPr id="178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86995" y="-35488"/>
              <a:ext cx="251212" cy="480978"/>
            </a:xfrm>
            <a:prstGeom prst="rect">
              <a:avLst/>
            </a:prstGeom>
            <a:effectLst/>
          </p:spPr>
        </p:pic>
        <p:pic>
          <p:nvPicPr>
            <p:cNvPr id="178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18701" y="-317729"/>
              <a:ext cx="109615" cy="315085"/>
            </a:xfrm>
            <a:prstGeom prst="rect">
              <a:avLst/>
            </a:prstGeom>
            <a:effectLst/>
          </p:spPr>
        </p:pic>
        <p:pic>
          <p:nvPicPr>
            <p:cNvPr id="178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112702" y="-17728"/>
              <a:ext cx="263799" cy="428652"/>
            </a:xfrm>
            <a:prstGeom prst="rect">
              <a:avLst/>
            </a:prstGeom>
            <a:effectLst/>
          </p:spPr>
        </p:pic>
        <p:pic>
          <p:nvPicPr>
            <p:cNvPr id="178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05230" y="-160333"/>
              <a:ext cx="225597" cy="101544"/>
            </a:xfrm>
            <a:prstGeom prst="rect">
              <a:avLst/>
            </a:prstGeom>
            <a:effectLst/>
          </p:spPr>
        </p:pic>
        <p:pic>
          <p:nvPicPr>
            <p:cNvPr id="179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059551" y="-262193"/>
              <a:ext cx="179367" cy="705216"/>
            </a:xfrm>
            <a:prstGeom prst="rect">
              <a:avLst/>
            </a:prstGeom>
            <a:effectLst/>
          </p:spPr>
        </p:pic>
        <p:pic>
          <p:nvPicPr>
            <p:cNvPr id="179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269105" y="42042"/>
              <a:ext cx="404417" cy="429908"/>
            </a:xfrm>
            <a:prstGeom prst="rect">
              <a:avLst/>
            </a:prstGeom>
            <a:effectLst/>
          </p:spPr>
        </p:pic>
        <p:pic>
          <p:nvPicPr>
            <p:cNvPr id="179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26995" y="-235030"/>
              <a:ext cx="728107" cy="665117"/>
            </a:xfrm>
            <a:prstGeom prst="rect">
              <a:avLst/>
            </a:prstGeom>
            <a:effectLst/>
          </p:spPr>
        </p:pic>
        <p:pic>
          <p:nvPicPr>
            <p:cNvPr id="179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864413" y="-3682"/>
              <a:ext cx="323432" cy="385469"/>
            </a:xfrm>
            <a:prstGeom prst="rect">
              <a:avLst/>
            </a:prstGeom>
            <a:effectLst/>
          </p:spPr>
        </p:pic>
        <p:pic>
          <p:nvPicPr>
            <p:cNvPr id="179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102069" y="-8084"/>
              <a:ext cx="343822" cy="391497"/>
            </a:xfrm>
            <a:prstGeom prst="rect">
              <a:avLst/>
            </a:prstGeom>
            <a:effectLst/>
          </p:spPr>
        </p:pic>
        <p:pic>
          <p:nvPicPr>
            <p:cNvPr id="180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49362" y="-530690"/>
              <a:ext cx="443184" cy="691023"/>
            </a:xfrm>
            <a:prstGeom prst="rect">
              <a:avLst/>
            </a:prstGeom>
            <a:effectLst/>
          </p:spPr>
        </p:pic>
        <p:pic>
          <p:nvPicPr>
            <p:cNvPr id="180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016067" y="311347"/>
              <a:ext cx="162140" cy="162661"/>
            </a:xfrm>
            <a:prstGeom prst="rect">
              <a:avLst/>
            </a:prstGeom>
            <a:effectLst/>
          </p:spPr>
        </p:pic>
        <p:pic>
          <p:nvPicPr>
            <p:cNvPr id="180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189590" y="1955550"/>
              <a:ext cx="348109" cy="506972"/>
            </a:xfrm>
            <a:prstGeom prst="rect">
              <a:avLst/>
            </a:prstGeom>
            <a:effectLst/>
          </p:spPr>
        </p:pic>
        <p:pic>
          <p:nvPicPr>
            <p:cNvPr id="180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644856" y="1971943"/>
              <a:ext cx="307084" cy="408945"/>
            </a:xfrm>
            <a:prstGeom prst="rect">
              <a:avLst/>
            </a:prstGeom>
            <a:effectLst/>
          </p:spPr>
        </p:pic>
        <p:pic>
          <p:nvPicPr>
            <p:cNvPr id="180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93890" y="1666924"/>
              <a:ext cx="414887" cy="623595"/>
            </a:xfrm>
            <a:prstGeom prst="rect">
              <a:avLst/>
            </a:prstGeom>
            <a:effectLst/>
          </p:spPr>
        </p:pic>
        <p:pic>
          <p:nvPicPr>
            <p:cNvPr id="181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504462" y="1952812"/>
              <a:ext cx="404965" cy="399898"/>
            </a:xfrm>
            <a:prstGeom prst="rect">
              <a:avLst/>
            </a:prstGeom>
            <a:effectLst/>
          </p:spPr>
        </p:pic>
        <p:pic>
          <p:nvPicPr>
            <p:cNvPr id="181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276851" y="3336871"/>
              <a:ext cx="87501" cy="671245"/>
            </a:xfrm>
            <a:prstGeom prst="rect">
              <a:avLst/>
            </a:prstGeom>
            <a:effectLst/>
          </p:spPr>
        </p:pic>
        <p:pic>
          <p:nvPicPr>
            <p:cNvPr id="181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264577" y="3360640"/>
              <a:ext cx="296724" cy="313630"/>
            </a:xfrm>
            <a:prstGeom prst="rect">
              <a:avLst/>
            </a:prstGeom>
            <a:effectLst/>
          </p:spPr>
        </p:pic>
        <p:pic>
          <p:nvPicPr>
            <p:cNvPr id="181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589942" y="3273831"/>
              <a:ext cx="389161" cy="368407"/>
            </a:xfrm>
            <a:prstGeom prst="rect">
              <a:avLst/>
            </a:prstGeom>
            <a:effectLst/>
          </p:spPr>
        </p:pic>
        <p:pic>
          <p:nvPicPr>
            <p:cNvPr id="181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04762" y="3255383"/>
              <a:ext cx="266341" cy="377255"/>
            </a:xfrm>
            <a:prstGeom prst="rect">
              <a:avLst/>
            </a:prstGeom>
            <a:effectLst/>
          </p:spPr>
        </p:pic>
        <p:pic>
          <p:nvPicPr>
            <p:cNvPr id="182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311193" y="3099197"/>
              <a:ext cx="122886" cy="558340"/>
            </a:xfrm>
            <a:prstGeom prst="rect">
              <a:avLst/>
            </a:prstGeom>
            <a:effectLst/>
          </p:spPr>
        </p:pic>
        <p:pic>
          <p:nvPicPr>
            <p:cNvPr id="182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228855" y="3216902"/>
              <a:ext cx="395363" cy="359146"/>
            </a:xfrm>
            <a:prstGeom prst="rect">
              <a:avLst/>
            </a:prstGeom>
            <a:effectLst/>
          </p:spPr>
        </p:pic>
        <p:pic>
          <p:nvPicPr>
            <p:cNvPr id="182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03127" y="30788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2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735482" y="3259803"/>
              <a:ext cx="309759" cy="325516"/>
            </a:xfrm>
            <a:prstGeom prst="rect">
              <a:avLst/>
            </a:prstGeom>
            <a:effectLst/>
          </p:spPr>
        </p:pic>
        <p:pic>
          <p:nvPicPr>
            <p:cNvPr id="182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007780" y="3245984"/>
              <a:ext cx="288717" cy="341593"/>
            </a:xfrm>
            <a:prstGeom prst="rect">
              <a:avLst/>
            </a:prstGeom>
            <a:effectLst/>
          </p:spPr>
        </p:pic>
        <p:pic>
          <p:nvPicPr>
            <p:cNvPr id="183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329229" y="2854732"/>
              <a:ext cx="415453" cy="709364"/>
            </a:xfrm>
            <a:prstGeom prst="rect">
              <a:avLst/>
            </a:prstGeom>
            <a:effectLst/>
          </p:spPr>
        </p:pic>
        <p:pic>
          <p:nvPicPr>
            <p:cNvPr id="183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32714" y="3177098"/>
              <a:ext cx="507688" cy="443963"/>
            </a:xfrm>
            <a:prstGeom prst="rect">
              <a:avLst/>
            </a:prstGeom>
            <a:effectLst/>
          </p:spPr>
        </p:pic>
        <p:pic>
          <p:nvPicPr>
            <p:cNvPr id="183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004347" y="1510176"/>
              <a:ext cx="241077" cy="700190"/>
            </a:xfrm>
            <a:prstGeom prst="rect">
              <a:avLst/>
            </a:prstGeom>
            <a:effectLst/>
          </p:spPr>
        </p:pic>
        <p:pic>
          <p:nvPicPr>
            <p:cNvPr id="183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345780" y="1605246"/>
              <a:ext cx="110155" cy="446804"/>
            </a:xfrm>
            <a:prstGeom prst="rect">
              <a:avLst/>
            </a:prstGeom>
            <a:effectLst/>
          </p:spPr>
        </p:pic>
        <p:pic>
          <p:nvPicPr>
            <p:cNvPr id="183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345780" y="1822548"/>
              <a:ext cx="307085" cy="110154"/>
            </a:xfrm>
            <a:prstGeom prst="rect">
              <a:avLst/>
            </a:prstGeom>
            <a:effectLst/>
          </p:spPr>
        </p:pic>
        <p:pic>
          <p:nvPicPr>
            <p:cNvPr id="184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597036" y="1550920"/>
              <a:ext cx="116945" cy="502773"/>
            </a:xfrm>
            <a:prstGeom prst="rect">
              <a:avLst/>
            </a:prstGeom>
            <a:effectLst/>
          </p:spPr>
        </p:pic>
        <p:pic>
          <p:nvPicPr>
            <p:cNvPr id="184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753222" y="1734215"/>
              <a:ext cx="258984" cy="313509"/>
            </a:xfrm>
            <a:prstGeom prst="rect">
              <a:avLst/>
            </a:prstGeom>
            <a:effectLst/>
          </p:spPr>
        </p:pic>
        <p:pic>
          <p:nvPicPr>
            <p:cNvPr id="184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29780" y="1863292"/>
              <a:ext cx="205224" cy="194456"/>
            </a:xfrm>
            <a:prstGeom prst="rect">
              <a:avLst/>
            </a:prstGeom>
            <a:effectLst/>
          </p:spPr>
        </p:pic>
        <p:pic>
          <p:nvPicPr>
            <p:cNvPr id="184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113128" y="1706030"/>
              <a:ext cx="288539" cy="575968"/>
            </a:xfrm>
            <a:prstGeom prst="rect">
              <a:avLst/>
            </a:prstGeom>
            <a:effectLst/>
          </p:spPr>
        </p:pic>
        <p:pic>
          <p:nvPicPr>
            <p:cNvPr id="184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451371" y="1704648"/>
              <a:ext cx="262691" cy="539308"/>
            </a:xfrm>
            <a:prstGeom prst="rect">
              <a:avLst/>
            </a:prstGeom>
            <a:effectLst/>
          </p:spPr>
        </p:pic>
        <p:pic>
          <p:nvPicPr>
            <p:cNvPr id="185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744662" y="1705478"/>
              <a:ext cx="334248" cy="286355"/>
            </a:xfrm>
            <a:prstGeom prst="rect">
              <a:avLst/>
            </a:prstGeom>
            <a:effectLst/>
          </p:spPr>
        </p:pic>
        <p:pic>
          <p:nvPicPr>
            <p:cNvPr id="185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087291" y="1659571"/>
              <a:ext cx="263246" cy="381782"/>
            </a:xfrm>
            <a:prstGeom prst="rect">
              <a:avLst/>
            </a:prstGeom>
            <a:effectLst/>
          </p:spPr>
        </p:pic>
        <p:pic>
          <p:nvPicPr>
            <p:cNvPr id="185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8438727" y="1657471"/>
              <a:ext cx="244553" cy="357302"/>
            </a:xfrm>
            <a:prstGeom prst="rect">
              <a:avLst/>
            </a:prstGeom>
            <a:effectLst/>
          </p:spPr>
        </p:pic>
        <p:pic>
          <p:nvPicPr>
            <p:cNvPr id="185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756475" y="1428688"/>
              <a:ext cx="310250" cy="911456"/>
            </a:xfrm>
            <a:prstGeom prst="rect">
              <a:avLst/>
            </a:prstGeom>
            <a:effectLst/>
          </p:spPr>
        </p:pic>
        <p:pic>
          <p:nvPicPr>
            <p:cNvPr id="185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937044" y="2942409"/>
              <a:ext cx="288007" cy="777029"/>
            </a:xfrm>
            <a:prstGeom prst="rect">
              <a:avLst/>
            </a:prstGeom>
            <a:effectLst/>
          </p:spPr>
        </p:pic>
        <p:pic>
          <p:nvPicPr>
            <p:cNvPr id="186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461222" y="2976965"/>
              <a:ext cx="103364" cy="537967"/>
            </a:xfrm>
            <a:prstGeom prst="rect">
              <a:avLst/>
            </a:prstGeom>
            <a:effectLst/>
          </p:spPr>
        </p:pic>
        <p:pic>
          <p:nvPicPr>
            <p:cNvPr id="186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447641" y="2961120"/>
              <a:ext cx="354132" cy="587789"/>
            </a:xfrm>
            <a:prstGeom prst="rect">
              <a:avLst/>
            </a:prstGeom>
            <a:effectLst/>
          </p:spPr>
        </p:pic>
        <p:pic>
          <p:nvPicPr>
            <p:cNvPr id="186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862979" y="3157147"/>
              <a:ext cx="353513" cy="347195"/>
            </a:xfrm>
            <a:prstGeom prst="rect">
              <a:avLst/>
            </a:prstGeom>
            <a:effectLst/>
          </p:spPr>
        </p:pic>
        <p:pic>
          <p:nvPicPr>
            <p:cNvPr id="186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184695" y="3154588"/>
              <a:ext cx="370325" cy="352351"/>
            </a:xfrm>
            <a:prstGeom prst="rect">
              <a:avLst/>
            </a:prstGeom>
            <a:effectLst/>
          </p:spPr>
        </p:pic>
        <p:pic>
          <p:nvPicPr>
            <p:cNvPr id="186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609698" y="3051662"/>
              <a:ext cx="129678" cy="542575"/>
            </a:xfrm>
            <a:prstGeom prst="rect">
              <a:avLst/>
            </a:prstGeom>
            <a:effectLst/>
          </p:spPr>
        </p:pic>
        <p:pic>
          <p:nvPicPr>
            <p:cNvPr id="187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574895" y="3115896"/>
              <a:ext cx="483646" cy="376966"/>
            </a:xfrm>
            <a:prstGeom prst="rect">
              <a:avLst/>
            </a:prstGeom>
            <a:effectLst/>
          </p:spPr>
        </p:pic>
        <p:pic>
          <p:nvPicPr>
            <p:cNvPr id="187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656383" y="2954173"/>
              <a:ext cx="123736" cy="316295"/>
            </a:xfrm>
            <a:prstGeom prst="rect">
              <a:avLst/>
            </a:prstGeom>
            <a:effectLst/>
          </p:spPr>
        </p:pic>
        <p:pic>
          <p:nvPicPr>
            <p:cNvPr id="187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057034" y="3144101"/>
              <a:ext cx="383090" cy="339358"/>
            </a:xfrm>
            <a:prstGeom prst="rect">
              <a:avLst/>
            </a:prstGeom>
            <a:effectLst/>
          </p:spPr>
        </p:pic>
        <p:pic>
          <p:nvPicPr>
            <p:cNvPr id="187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8505219" y="2768273"/>
              <a:ext cx="409658" cy="1357821"/>
            </a:xfrm>
            <a:prstGeom prst="rect">
              <a:avLst/>
            </a:prstGeom>
            <a:effectLst/>
          </p:spPr>
        </p:pic>
        <p:pic>
          <p:nvPicPr>
            <p:cNvPr id="187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483648" y="4898730"/>
              <a:ext cx="408945" cy="116945"/>
            </a:xfrm>
            <a:prstGeom prst="rect">
              <a:avLst/>
            </a:prstGeom>
            <a:effectLst/>
          </p:spPr>
        </p:pic>
        <p:pic>
          <p:nvPicPr>
            <p:cNvPr id="188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523810" y="4905520"/>
              <a:ext cx="329538" cy="804014"/>
            </a:xfrm>
            <a:prstGeom prst="rect">
              <a:avLst/>
            </a:prstGeom>
            <a:effectLst/>
          </p:spPr>
        </p:pic>
        <p:pic>
          <p:nvPicPr>
            <p:cNvPr id="1883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995594" y="54419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8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05787" y="4844403"/>
              <a:ext cx="422061" cy="787651"/>
            </a:xfrm>
            <a:prstGeom prst="rect">
              <a:avLst/>
            </a:prstGeom>
            <a:effectLst/>
          </p:spPr>
        </p:pic>
        <p:pic>
          <p:nvPicPr>
            <p:cNvPr id="1887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803686" y="54487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8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198491" y="4843195"/>
              <a:ext cx="446099" cy="741832"/>
            </a:xfrm>
            <a:prstGeom prst="rect">
              <a:avLst/>
            </a:prstGeom>
            <a:effectLst/>
          </p:spPr>
        </p:pic>
        <p:pic>
          <p:nvPicPr>
            <p:cNvPr id="189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761829" y="5129310"/>
              <a:ext cx="398854" cy="511690"/>
            </a:xfrm>
            <a:prstGeom prst="rect">
              <a:avLst/>
            </a:prstGeom>
            <a:effectLst/>
          </p:spPr>
        </p:pic>
        <p:pic>
          <p:nvPicPr>
            <p:cNvPr id="189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59179" y="5136403"/>
              <a:ext cx="319655" cy="428309"/>
            </a:xfrm>
            <a:prstGeom prst="rect">
              <a:avLst/>
            </a:prstGeom>
            <a:effectLst/>
          </p:spPr>
        </p:pic>
        <p:pic>
          <p:nvPicPr>
            <p:cNvPr id="189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206714" y="5082078"/>
              <a:ext cx="286712" cy="496156"/>
            </a:xfrm>
            <a:prstGeom prst="rect">
              <a:avLst/>
            </a:prstGeom>
            <a:effectLst/>
          </p:spPr>
        </p:pic>
        <p:pic>
          <p:nvPicPr>
            <p:cNvPr id="189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505504" y="5116031"/>
              <a:ext cx="490433" cy="455924"/>
            </a:xfrm>
            <a:prstGeom prst="rect">
              <a:avLst/>
            </a:prstGeom>
            <a:effectLst/>
          </p:spPr>
        </p:pic>
        <p:pic>
          <p:nvPicPr>
            <p:cNvPr id="189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007559" y="5188908"/>
              <a:ext cx="327912" cy="448626"/>
            </a:xfrm>
            <a:prstGeom prst="rect">
              <a:avLst/>
            </a:prstGeom>
            <a:effectLst/>
          </p:spPr>
        </p:pic>
        <p:pic>
          <p:nvPicPr>
            <p:cNvPr id="190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184573" y="4791143"/>
              <a:ext cx="388572" cy="920671"/>
            </a:xfrm>
            <a:prstGeom prst="rect">
              <a:avLst/>
            </a:prstGeom>
            <a:effectLst/>
          </p:spPr>
        </p:pic>
        <p:pic>
          <p:nvPicPr>
            <p:cNvPr id="190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449410" y="4742544"/>
              <a:ext cx="422525" cy="942322"/>
            </a:xfrm>
            <a:prstGeom prst="rect">
              <a:avLst/>
            </a:prstGeom>
            <a:effectLst/>
          </p:spPr>
        </p:pic>
        <p:pic>
          <p:nvPicPr>
            <p:cNvPr id="190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715240" y="1268852"/>
              <a:ext cx="2901550" cy="161701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3" name="Disegno"/>
          <p:cNvGrpSpPr/>
          <p:nvPr/>
        </p:nvGrpSpPr>
        <p:grpSpPr>
          <a:xfrm>
            <a:off x="8094630" y="484782"/>
            <a:ext cx="4288940" cy="1145078"/>
            <a:chOff x="6703174" y="-133169"/>
            <a:chExt cx="4288938" cy="1145076"/>
          </a:xfrm>
        </p:grpSpPr>
        <p:pic>
          <p:nvPicPr>
            <p:cNvPr id="190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864524" y="255057"/>
              <a:ext cx="77711" cy="82618"/>
            </a:xfrm>
            <a:prstGeom prst="rect">
              <a:avLst/>
            </a:prstGeom>
            <a:effectLst/>
          </p:spPr>
        </p:pic>
        <p:pic>
          <p:nvPicPr>
            <p:cNvPr id="191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03174" y="144871"/>
              <a:ext cx="377504" cy="370944"/>
            </a:xfrm>
            <a:prstGeom prst="rect">
              <a:avLst/>
            </a:prstGeom>
            <a:effectLst/>
          </p:spPr>
        </p:pic>
        <p:pic>
          <p:nvPicPr>
            <p:cNvPr id="191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21153" y="-126379"/>
              <a:ext cx="154595" cy="621719"/>
            </a:xfrm>
            <a:prstGeom prst="rect">
              <a:avLst/>
            </a:prstGeom>
            <a:effectLst/>
          </p:spPr>
        </p:pic>
        <p:pic>
          <p:nvPicPr>
            <p:cNvPr id="191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131367" y="123063"/>
              <a:ext cx="377124" cy="343301"/>
            </a:xfrm>
            <a:prstGeom prst="rect">
              <a:avLst/>
            </a:prstGeom>
            <a:effectLst/>
          </p:spPr>
        </p:pic>
        <p:pic>
          <p:nvPicPr>
            <p:cNvPr id="191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87591" y="-72054"/>
              <a:ext cx="421551" cy="543742"/>
            </a:xfrm>
            <a:prstGeom prst="rect">
              <a:avLst/>
            </a:prstGeom>
            <a:effectLst/>
          </p:spPr>
        </p:pic>
        <p:pic>
          <p:nvPicPr>
            <p:cNvPr id="191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568104" y="57982"/>
              <a:ext cx="612665" cy="415932"/>
            </a:xfrm>
            <a:prstGeom prst="rect">
              <a:avLst/>
            </a:prstGeom>
            <a:effectLst/>
          </p:spPr>
        </p:pic>
        <p:pic>
          <p:nvPicPr>
            <p:cNvPr id="192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063141" y="149548"/>
              <a:ext cx="308271" cy="298892"/>
            </a:xfrm>
            <a:prstGeom prst="rect">
              <a:avLst/>
            </a:prstGeom>
            <a:effectLst/>
          </p:spPr>
        </p:pic>
        <p:pic>
          <p:nvPicPr>
            <p:cNvPr id="192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77568" y="97713"/>
              <a:ext cx="407572" cy="376202"/>
            </a:xfrm>
            <a:prstGeom prst="rect">
              <a:avLst/>
            </a:prstGeom>
            <a:effectLst/>
          </p:spPr>
        </p:pic>
        <p:pic>
          <p:nvPicPr>
            <p:cNvPr id="192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97904" y="91987"/>
              <a:ext cx="279236" cy="328316"/>
            </a:xfrm>
            <a:prstGeom prst="rect">
              <a:avLst/>
            </a:prstGeom>
            <a:effectLst/>
          </p:spPr>
        </p:pic>
        <p:pic>
          <p:nvPicPr>
            <p:cNvPr id="192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029113" y="111295"/>
              <a:ext cx="325721" cy="900613"/>
            </a:xfrm>
            <a:prstGeom prst="rect">
              <a:avLst/>
            </a:prstGeom>
            <a:effectLst/>
          </p:spPr>
        </p:pic>
        <p:pic>
          <p:nvPicPr>
            <p:cNvPr id="192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347804" y="84132"/>
              <a:ext cx="306544" cy="400851"/>
            </a:xfrm>
            <a:prstGeom prst="rect">
              <a:avLst/>
            </a:prstGeom>
            <a:effectLst/>
          </p:spPr>
        </p:pic>
        <p:pic>
          <p:nvPicPr>
            <p:cNvPr id="193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622191" y="108359"/>
              <a:ext cx="371692" cy="351561"/>
            </a:xfrm>
            <a:prstGeom prst="rect">
              <a:avLst/>
            </a:prstGeom>
            <a:effectLst/>
          </p:spPr>
        </p:pic>
        <p:pic>
          <p:nvPicPr>
            <p:cNvPr id="193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992795" y="-133170"/>
              <a:ext cx="136902" cy="605874"/>
            </a:xfrm>
            <a:prstGeom prst="rect">
              <a:avLst/>
            </a:prstGeom>
            <a:effectLst/>
          </p:spPr>
        </p:pic>
        <p:pic>
          <p:nvPicPr>
            <p:cNvPr id="193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965217" y="116353"/>
              <a:ext cx="402154" cy="354532"/>
            </a:xfrm>
            <a:prstGeom prst="rect">
              <a:avLst/>
            </a:prstGeom>
            <a:effectLst/>
          </p:spPr>
        </p:pic>
        <p:pic>
          <p:nvPicPr>
            <p:cNvPr id="1937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209682" y="-10938"/>
              <a:ext cx="144107" cy="116945"/>
            </a:xfrm>
            <a:prstGeom prst="rect">
              <a:avLst/>
            </a:prstGeom>
            <a:effectLst/>
          </p:spPr>
        </p:pic>
        <p:pic>
          <p:nvPicPr>
            <p:cNvPr id="193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0375841" y="114795"/>
              <a:ext cx="303902" cy="316646"/>
            </a:xfrm>
            <a:prstGeom prst="rect">
              <a:avLst/>
            </a:prstGeom>
            <a:effectLst/>
          </p:spPr>
        </p:pic>
        <p:pic>
          <p:nvPicPr>
            <p:cNvPr id="194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570563" y="129868"/>
              <a:ext cx="421551" cy="369999"/>
            </a:xfrm>
            <a:prstGeom prst="rect">
              <a:avLst/>
            </a:prstGeom>
            <a:effectLst/>
          </p:spPr>
        </p:pic>
      </p:grpSp>
      <p:grpSp>
        <p:nvGrpSpPr>
          <p:cNvPr id="1998" name="Disegno"/>
          <p:cNvGrpSpPr/>
          <p:nvPr/>
        </p:nvGrpSpPr>
        <p:grpSpPr>
          <a:xfrm>
            <a:off x="410368" y="472542"/>
            <a:ext cx="7240092" cy="1030424"/>
            <a:chOff x="-98298" y="-104666"/>
            <a:chExt cx="7240091" cy="1030422"/>
          </a:xfrm>
        </p:grpSpPr>
        <p:pic>
          <p:nvPicPr>
            <p:cNvPr id="194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98299" y="-91711"/>
              <a:ext cx="300011" cy="709095"/>
            </a:xfrm>
            <a:prstGeom prst="rect">
              <a:avLst/>
            </a:prstGeom>
            <a:effectLst/>
          </p:spPr>
        </p:pic>
        <p:pic>
          <p:nvPicPr>
            <p:cNvPr id="194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16029" y="122013"/>
              <a:ext cx="258539" cy="510518"/>
            </a:xfrm>
            <a:prstGeom prst="rect">
              <a:avLst/>
            </a:prstGeom>
            <a:effectLst/>
          </p:spPr>
        </p:pic>
        <p:pic>
          <p:nvPicPr>
            <p:cNvPr id="194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249" y="145767"/>
              <a:ext cx="334581" cy="488216"/>
            </a:xfrm>
            <a:prstGeom prst="rect">
              <a:avLst/>
            </a:prstGeom>
            <a:effectLst/>
          </p:spPr>
        </p:pic>
        <p:pic>
          <p:nvPicPr>
            <p:cNvPr id="195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86243" y="129247"/>
              <a:ext cx="139002" cy="796510"/>
            </a:xfrm>
            <a:prstGeom prst="rect">
              <a:avLst/>
            </a:prstGeom>
            <a:effectLst/>
          </p:spPr>
        </p:pic>
        <p:pic>
          <p:nvPicPr>
            <p:cNvPr id="195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67556" y="217558"/>
              <a:ext cx="294099" cy="316300"/>
            </a:xfrm>
            <a:prstGeom prst="rect">
              <a:avLst/>
            </a:prstGeom>
            <a:effectLst/>
          </p:spPr>
        </p:pic>
        <p:pic>
          <p:nvPicPr>
            <p:cNvPr id="195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55257" y="150143"/>
              <a:ext cx="338546" cy="382920"/>
            </a:xfrm>
            <a:prstGeom prst="rect">
              <a:avLst/>
            </a:prstGeom>
            <a:effectLst/>
          </p:spPr>
        </p:pic>
        <p:pic>
          <p:nvPicPr>
            <p:cNvPr id="195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44782" y="-104667"/>
              <a:ext cx="286695" cy="657023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692852" y="-45163"/>
              <a:ext cx="192950" cy="574312"/>
            </a:xfrm>
            <a:prstGeom prst="rect">
              <a:avLst/>
            </a:prstGeom>
            <a:effectLst/>
          </p:spPr>
        </p:pic>
        <p:pic>
          <p:nvPicPr>
            <p:cNvPr id="196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537974" y="67438"/>
              <a:ext cx="565130" cy="376279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060601" y="146015"/>
              <a:ext cx="257249" cy="336583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53156" y="-65263"/>
              <a:ext cx="346319" cy="569956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19319" y="152998"/>
              <a:ext cx="333272" cy="360329"/>
            </a:xfrm>
            <a:prstGeom prst="rect">
              <a:avLst/>
            </a:prstGeom>
            <a:effectLst/>
          </p:spPr>
        </p:pic>
        <p:pic>
          <p:nvPicPr>
            <p:cNvPr id="196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283127" y="-10938"/>
              <a:ext cx="232441" cy="510406"/>
            </a:xfrm>
            <a:prstGeom prst="rect">
              <a:avLst/>
            </a:prstGeom>
            <a:effectLst/>
          </p:spPr>
        </p:pic>
        <p:pic>
          <p:nvPicPr>
            <p:cNvPr id="197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420006" y="-41252"/>
              <a:ext cx="251747" cy="558852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572488" y="126574"/>
              <a:ext cx="336939" cy="407247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86342" y="137855"/>
              <a:ext cx="252759" cy="362302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391324" y="155204"/>
              <a:ext cx="421265" cy="358795"/>
            </a:xfrm>
            <a:prstGeom prst="rect">
              <a:avLst/>
            </a:prstGeom>
            <a:effectLst/>
          </p:spPr>
        </p:pic>
        <p:pic>
          <p:nvPicPr>
            <p:cNvPr id="197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48628" y="137804"/>
              <a:ext cx="262028" cy="357536"/>
            </a:xfrm>
            <a:prstGeom prst="rect">
              <a:avLst/>
            </a:prstGeom>
            <a:effectLst/>
          </p:spPr>
        </p:pic>
        <p:pic>
          <p:nvPicPr>
            <p:cNvPr id="198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26312" y="-58764"/>
              <a:ext cx="417811" cy="668651"/>
            </a:xfrm>
            <a:prstGeom prst="rect">
              <a:avLst/>
            </a:prstGeom>
            <a:effectLst/>
          </p:spPr>
        </p:pic>
        <p:pic>
          <p:nvPicPr>
            <p:cNvPr id="1982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23031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8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0212" y="155651"/>
              <a:ext cx="468515" cy="355419"/>
            </a:xfrm>
            <a:prstGeom prst="rect">
              <a:avLst/>
            </a:prstGeom>
            <a:effectLst/>
          </p:spPr>
        </p:pic>
        <p:pic>
          <p:nvPicPr>
            <p:cNvPr id="198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782154" y="86654"/>
              <a:ext cx="218805" cy="479574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86330" y="228567"/>
              <a:ext cx="397977" cy="298472"/>
            </a:xfrm>
            <a:prstGeom prst="rect">
              <a:avLst/>
            </a:prstGeom>
            <a:effectLst/>
          </p:spPr>
        </p:pic>
        <p:pic>
          <p:nvPicPr>
            <p:cNvPr id="199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000210" y="47823"/>
              <a:ext cx="129772" cy="112510"/>
            </a:xfrm>
            <a:prstGeom prst="rect">
              <a:avLst/>
            </a:prstGeom>
            <a:effectLst/>
          </p:spPr>
        </p:pic>
        <p:pic>
          <p:nvPicPr>
            <p:cNvPr id="199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1688" y="226308"/>
              <a:ext cx="330101" cy="266596"/>
            </a:xfrm>
            <a:prstGeom prst="rect">
              <a:avLst/>
            </a:prstGeom>
            <a:effectLst/>
          </p:spPr>
        </p:pic>
        <p:pic>
          <p:nvPicPr>
            <p:cNvPr id="199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37177" y="100205"/>
              <a:ext cx="310757" cy="408185"/>
            </a:xfrm>
            <a:prstGeom prst="rect">
              <a:avLst/>
            </a:prstGeom>
            <a:effectLst/>
          </p:spPr>
        </p:pic>
        <p:pic>
          <p:nvPicPr>
            <p:cNvPr id="199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753221" y="192605"/>
              <a:ext cx="388573" cy="345010"/>
            </a:xfrm>
            <a:prstGeom prst="rect">
              <a:avLst/>
            </a:prstGeom>
            <a:effectLst/>
          </p:spPr>
        </p:pic>
      </p:grpSp>
      <p:grpSp>
        <p:nvGrpSpPr>
          <p:cNvPr id="2001" name="IMG_2551.jpeg"/>
          <p:cNvGrpSpPr/>
          <p:nvPr/>
        </p:nvGrpSpPr>
        <p:grpSpPr>
          <a:xfrm>
            <a:off x="1736204" y="2173568"/>
            <a:ext cx="9532542" cy="5406629"/>
            <a:chOff x="0" y="0"/>
            <a:chExt cx="9532540" cy="5406628"/>
          </a:xfrm>
        </p:grpSpPr>
        <p:pic>
          <p:nvPicPr>
            <p:cNvPr id="2000" name="IMG_2551.jpeg" descr="IMG_2551.jpeg"/>
            <p:cNvPicPr>
              <a:picLocks noChangeAspect="1"/>
            </p:cNvPicPr>
            <p:nvPr/>
          </p:nvPicPr>
          <p:blipFill>
            <a:blip r:embed="rId46">
              <a:extLst/>
            </a:blip>
            <a:srcRect l="0" t="0" r="0" b="0"/>
            <a:stretch>
              <a:fillRect/>
            </a:stretch>
          </p:blipFill>
          <p:spPr>
            <a:xfrm>
              <a:off x="57150" y="57150"/>
              <a:ext cx="9418091" cy="52921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99" name="IMG_2551.jpeg" descr="IMG_2551.jpeg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0" y="0"/>
              <a:ext cx="9532541" cy="540662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5" name="Disegno"/>
          <p:cNvGrpSpPr/>
          <p:nvPr/>
        </p:nvGrpSpPr>
        <p:grpSpPr>
          <a:xfrm>
            <a:off x="199574" y="484782"/>
            <a:ext cx="12183996" cy="8289316"/>
            <a:chOff x="-1191881" y="-133169"/>
            <a:chExt cx="12183995" cy="8289313"/>
          </a:xfrm>
        </p:grpSpPr>
        <p:pic>
          <p:nvPicPr>
            <p:cNvPr id="200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864524" y="255057"/>
              <a:ext cx="77711" cy="82618"/>
            </a:xfrm>
            <a:prstGeom prst="rect">
              <a:avLst/>
            </a:prstGeom>
            <a:effectLst/>
          </p:spPr>
        </p:pic>
        <p:pic>
          <p:nvPicPr>
            <p:cNvPr id="200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03174" y="144871"/>
              <a:ext cx="377504" cy="370944"/>
            </a:xfrm>
            <a:prstGeom prst="rect">
              <a:avLst/>
            </a:prstGeom>
            <a:effectLst/>
          </p:spPr>
        </p:pic>
        <p:pic>
          <p:nvPicPr>
            <p:cNvPr id="200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21153" y="-126379"/>
              <a:ext cx="154595" cy="621719"/>
            </a:xfrm>
            <a:prstGeom prst="rect">
              <a:avLst/>
            </a:prstGeom>
            <a:effectLst/>
          </p:spPr>
        </p:pic>
        <p:pic>
          <p:nvPicPr>
            <p:cNvPr id="200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131367" y="123063"/>
              <a:ext cx="377124" cy="343301"/>
            </a:xfrm>
            <a:prstGeom prst="rect">
              <a:avLst/>
            </a:prstGeom>
            <a:effectLst/>
          </p:spPr>
        </p:pic>
        <p:pic>
          <p:nvPicPr>
            <p:cNvPr id="201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87591" y="-72054"/>
              <a:ext cx="421551" cy="543742"/>
            </a:xfrm>
            <a:prstGeom prst="rect">
              <a:avLst/>
            </a:prstGeom>
            <a:effectLst/>
          </p:spPr>
        </p:pic>
        <p:pic>
          <p:nvPicPr>
            <p:cNvPr id="201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568104" y="57982"/>
              <a:ext cx="612665" cy="415932"/>
            </a:xfrm>
            <a:prstGeom prst="rect">
              <a:avLst/>
            </a:prstGeom>
            <a:effectLst/>
          </p:spPr>
        </p:pic>
        <p:pic>
          <p:nvPicPr>
            <p:cNvPr id="201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063141" y="149548"/>
              <a:ext cx="308271" cy="298892"/>
            </a:xfrm>
            <a:prstGeom prst="rect">
              <a:avLst/>
            </a:prstGeom>
            <a:effectLst/>
          </p:spPr>
        </p:pic>
        <p:pic>
          <p:nvPicPr>
            <p:cNvPr id="201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77568" y="97713"/>
              <a:ext cx="407572" cy="376202"/>
            </a:xfrm>
            <a:prstGeom prst="rect">
              <a:avLst/>
            </a:prstGeom>
            <a:effectLst/>
          </p:spPr>
        </p:pic>
        <p:pic>
          <p:nvPicPr>
            <p:cNvPr id="201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97904" y="91987"/>
              <a:ext cx="279236" cy="328316"/>
            </a:xfrm>
            <a:prstGeom prst="rect">
              <a:avLst/>
            </a:prstGeom>
            <a:effectLst/>
          </p:spPr>
        </p:pic>
        <p:pic>
          <p:nvPicPr>
            <p:cNvPr id="202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029113" y="111295"/>
              <a:ext cx="325721" cy="900613"/>
            </a:xfrm>
            <a:prstGeom prst="rect">
              <a:avLst/>
            </a:prstGeom>
            <a:effectLst/>
          </p:spPr>
        </p:pic>
        <p:pic>
          <p:nvPicPr>
            <p:cNvPr id="202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347804" y="84132"/>
              <a:ext cx="306544" cy="400851"/>
            </a:xfrm>
            <a:prstGeom prst="rect">
              <a:avLst/>
            </a:prstGeom>
            <a:effectLst/>
          </p:spPr>
        </p:pic>
        <p:pic>
          <p:nvPicPr>
            <p:cNvPr id="202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622191" y="108359"/>
              <a:ext cx="371692" cy="351561"/>
            </a:xfrm>
            <a:prstGeom prst="rect">
              <a:avLst/>
            </a:prstGeom>
            <a:effectLst/>
          </p:spPr>
        </p:pic>
        <p:pic>
          <p:nvPicPr>
            <p:cNvPr id="202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992795" y="-133170"/>
              <a:ext cx="136902" cy="605874"/>
            </a:xfrm>
            <a:prstGeom prst="rect">
              <a:avLst/>
            </a:prstGeom>
            <a:effectLst/>
          </p:spPr>
        </p:pic>
        <p:pic>
          <p:nvPicPr>
            <p:cNvPr id="202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965217" y="116353"/>
              <a:ext cx="402154" cy="354532"/>
            </a:xfrm>
            <a:prstGeom prst="rect">
              <a:avLst/>
            </a:prstGeom>
            <a:effectLst/>
          </p:spPr>
        </p:pic>
        <p:pic>
          <p:nvPicPr>
            <p:cNvPr id="2031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209682" y="-10938"/>
              <a:ext cx="144107" cy="116945"/>
            </a:xfrm>
            <a:prstGeom prst="rect">
              <a:avLst/>
            </a:prstGeom>
            <a:effectLst/>
          </p:spPr>
        </p:pic>
        <p:pic>
          <p:nvPicPr>
            <p:cNvPr id="203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0375841" y="114795"/>
              <a:ext cx="303902" cy="316646"/>
            </a:xfrm>
            <a:prstGeom prst="rect">
              <a:avLst/>
            </a:prstGeom>
            <a:effectLst/>
          </p:spPr>
        </p:pic>
        <p:pic>
          <p:nvPicPr>
            <p:cNvPr id="203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570563" y="129868"/>
              <a:ext cx="421551" cy="369999"/>
            </a:xfrm>
            <a:prstGeom prst="rect">
              <a:avLst/>
            </a:prstGeom>
            <a:effectLst/>
          </p:spPr>
        </p:pic>
        <p:pic>
          <p:nvPicPr>
            <p:cNvPr id="203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43892" y="1806200"/>
              <a:ext cx="4817095" cy="4743320"/>
            </a:xfrm>
            <a:prstGeom prst="rect">
              <a:avLst/>
            </a:prstGeom>
            <a:effectLst/>
          </p:spPr>
        </p:pic>
        <p:pic>
          <p:nvPicPr>
            <p:cNvPr id="203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90348" y="2312719"/>
              <a:ext cx="6326167" cy="4228837"/>
            </a:xfrm>
            <a:prstGeom prst="rect">
              <a:avLst/>
            </a:prstGeom>
            <a:effectLst/>
          </p:spPr>
        </p:pic>
        <p:pic>
          <p:nvPicPr>
            <p:cNvPr id="204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724575" y="2296597"/>
              <a:ext cx="1880699" cy="1388103"/>
            </a:xfrm>
            <a:prstGeom prst="rect">
              <a:avLst/>
            </a:prstGeom>
            <a:effectLst/>
          </p:spPr>
        </p:pic>
        <p:pic>
          <p:nvPicPr>
            <p:cNvPr id="204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030533" y="4932683"/>
              <a:ext cx="353335" cy="571921"/>
            </a:xfrm>
            <a:prstGeom prst="rect">
              <a:avLst/>
            </a:prstGeom>
            <a:effectLst/>
          </p:spPr>
        </p:pic>
        <p:pic>
          <p:nvPicPr>
            <p:cNvPr id="204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-1191882" y="2513122"/>
              <a:ext cx="8596470" cy="3966630"/>
            </a:xfrm>
            <a:prstGeom prst="rect">
              <a:avLst/>
            </a:prstGeom>
            <a:effectLst/>
          </p:spPr>
        </p:pic>
        <p:pic>
          <p:nvPicPr>
            <p:cNvPr id="204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40809" y="4095008"/>
              <a:ext cx="308043" cy="540388"/>
            </a:xfrm>
            <a:prstGeom prst="rect">
              <a:avLst/>
            </a:prstGeom>
            <a:effectLst/>
          </p:spPr>
        </p:pic>
        <p:pic>
          <p:nvPicPr>
            <p:cNvPr id="204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77650" y="3605298"/>
              <a:ext cx="8186545" cy="1680190"/>
            </a:xfrm>
            <a:prstGeom prst="rect">
              <a:avLst/>
            </a:prstGeom>
            <a:effectLst/>
          </p:spPr>
        </p:pic>
        <p:pic>
          <p:nvPicPr>
            <p:cNvPr id="205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2095" y="2193424"/>
              <a:ext cx="1776913" cy="3032761"/>
            </a:xfrm>
            <a:prstGeom prst="rect">
              <a:avLst/>
            </a:prstGeom>
            <a:effectLst/>
          </p:spPr>
        </p:pic>
        <p:pic>
          <p:nvPicPr>
            <p:cNvPr id="205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6037" y="3553882"/>
              <a:ext cx="283490" cy="504305"/>
            </a:xfrm>
            <a:prstGeom prst="rect">
              <a:avLst/>
            </a:prstGeom>
            <a:effectLst/>
          </p:spPr>
        </p:pic>
        <p:pic>
          <p:nvPicPr>
            <p:cNvPr id="205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502252" y="3391196"/>
              <a:ext cx="402154" cy="198434"/>
            </a:xfrm>
            <a:prstGeom prst="rect">
              <a:avLst/>
            </a:prstGeom>
            <a:effectLst/>
          </p:spPr>
        </p:pic>
        <p:pic>
          <p:nvPicPr>
            <p:cNvPr id="205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85600" y="3085615"/>
              <a:ext cx="402154" cy="232387"/>
            </a:xfrm>
            <a:prstGeom prst="rect">
              <a:avLst/>
            </a:prstGeom>
            <a:effectLst/>
          </p:spPr>
        </p:pic>
        <p:pic>
          <p:nvPicPr>
            <p:cNvPr id="205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970809" y="2698546"/>
              <a:ext cx="341038" cy="137317"/>
            </a:xfrm>
            <a:prstGeom prst="rect">
              <a:avLst/>
            </a:prstGeom>
            <a:effectLst/>
          </p:spPr>
        </p:pic>
        <p:pic>
          <p:nvPicPr>
            <p:cNvPr id="206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106623" y="2406547"/>
              <a:ext cx="449689" cy="89782"/>
            </a:xfrm>
            <a:prstGeom prst="rect">
              <a:avLst/>
            </a:prstGeom>
            <a:effectLst/>
          </p:spPr>
        </p:pic>
        <p:pic>
          <p:nvPicPr>
            <p:cNvPr id="206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405413" y="2182454"/>
              <a:ext cx="374991" cy="116945"/>
            </a:xfrm>
            <a:prstGeom prst="rect">
              <a:avLst/>
            </a:prstGeom>
            <a:effectLst/>
          </p:spPr>
        </p:pic>
        <p:pic>
          <p:nvPicPr>
            <p:cNvPr id="2065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697413" y="1971943"/>
              <a:ext cx="184852" cy="178061"/>
            </a:xfrm>
            <a:prstGeom prst="rect">
              <a:avLst/>
            </a:prstGeom>
            <a:effectLst/>
          </p:spPr>
        </p:pic>
        <p:pic>
          <p:nvPicPr>
            <p:cNvPr id="206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929668" y="1768222"/>
              <a:ext cx="210643" cy="300348"/>
            </a:xfrm>
            <a:prstGeom prst="rect">
              <a:avLst/>
            </a:prstGeom>
            <a:effectLst/>
          </p:spPr>
        </p:pic>
        <p:pic>
          <p:nvPicPr>
            <p:cNvPr id="206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222559" y="1693525"/>
              <a:ext cx="209751" cy="320666"/>
            </a:xfrm>
            <a:prstGeom prst="rect">
              <a:avLst/>
            </a:prstGeom>
            <a:effectLst/>
          </p:spPr>
        </p:pic>
        <p:pic>
          <p:nvPicPr>
            <p:cNvPr id="207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541721" y="1632409"/>
              <a:ext cx="209751" cy="293502"/>
            </a:xfrm>
            <a:prstGeom prst="rect">
              <a:avLst/>
            </a:prstGeom>
            <a:effectLst/>
          </p:spPr>
        </p:pic>
        <p:pic>
          <p:nvPicPr>
            <p:cNvPr id="207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893102" y="1591664"/>
              <a:ext cx="225068" cy="331748"/>
            </a:xfrm>
            <a:prstGeom prst="rect">
              <a:avLst/>
            </a:prstGeom>
            <a:effectLst/>
          </p:spPr>
        </p:pic>
        <p:pic>
          <p:nvPicPr>
            <p:cNvPr id="207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252509" y="1605246"/>
              <a:ext cx="225567" cy="268954"/>
            </a:xfrm>
            <a:prstGeom prst="rect">
              <a:avLst/>
            </a:prstGeom>
            <a:effectLst/>
          </p:spPr>
        </p:pic>
        <p:pic>
          <p:nvPicPr>
            <p:cNvPr id="207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503735" y="1612036"/>
              <a:ext cx="212015" cy="293503"/>
            </a:xfrm>
            <a:prstGeom prst="rect">
              <a:avLst/>
            </a:prstGeom>
            <a:effectLst/>
          </p:spPr>
        </p:pic>
        <p:pic>
          <p:nvPicPr>
            <p:cNvPr id="207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884014" y="1652781"/>
              <a:ext cx="205224" cy="279921"/>
            </a:xfrm>
            <a:prstGeom prst="rect">
              <a:avLst/>
            </a:prstGeom>
            <a:effectLst/>
          </p:spPr>
        </p:pic>
        <p:pic>
          <p:nvPicPr>
            <p:cNvPr id="208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182804" y="1741060"/>
              <a:ext cx="164480" cy="266340"/>
            </a:xfrm>
            <a:prstGeom prst="rect">
              <a:avLst/>
            </a:prstGeom>
            <a:effectLst/>
          </p:spPr>
        </p:pic>
        <p:pic>
          <p:nvPicPr>
            <p:cNvPr id="208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508756" y="2002862"/>
              <a:ext cx="77917" cy="79235"/>
            </a:xfrm>
            <a:prstGeom prst="rect">
              <a:avLst/>
            </a:prstGeom>
            <a:effectLst/>
          </p:spPr>
        </p:pic>
        <p:pic>
          <p:nvPicPr>
            <p:cNvPr id="208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997686" y="2250361"/>
              <a:ext cx="198433" cy="361410"/>
            </a:xfrm>
            <a:prstGeom prst="rect">
              <a:avLst/>
            </a:prstGeom>
            <a:effectLst/>
          </p:spPr>
        </p:pic>
        <p:pic>
          <p:nvPicPr>
            <p:cNvPr id="208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090622" y="2440500"/>
              <a:ext cx="227730" cy="388573"/>
            </a:xfrm>
            <a:prstGeom prst="rect">
              <a:avLst/>
            </a:prstGeom>
            <a:effectLst/>
          </p:spPr>
        </p:pic>
        <p:pic>
          <p:nvPicPr>
            <p:cNvPr id="208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187826" y="2718918"/>
              <a:ext cx="198433" cy="374992"/>
            </a:xfrm>
            <a:prstGeom prst="rect">
              <a:avLst/>
            </a:prstGeom>
            <a:effectLst/>
          </p:spPr>
        </p:pic>
        <p:pic>
          <p:nvPicPr>
            <p:cNvPr id="209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316848" y="2936221"/>
              <a:ext cx="191643" cy="347828"/>
            </a:xfrm>
            <a:prstGeom prst="rect">
              <a:avLst/>
            </a:prstGeom>
            <a:effectLst/>
          </p:spPr>
        </p:pic>
        <p:pic>
          <p:nvPicPr>
            <p:cNvPr id="209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391546" y="3214639"/>
              <a:ext cx="198434" cy="341037"/>
            </a:xfrm>
            <a:prstGeom prst="rect">
              <a:avLst/>
            </a:prstGeom>
            <a:effectLst/>
          </p:spPr>
        </p:pic>
        <p:pic>
          <p:nvPicPr>
            <p:cNvPr id="2095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639052" y="3751103"/>
              <a:ext cx="109168" cy="95681"/>
            </a:xfrm>
            <a:prstGeom prst="rect">
              <a:avLst/>
            </a:prstGeom>
            <a:effectLst/>
          </p:spPr>
        </p:pic>
        <p:pic>
          <p:nvPicPr>
            <p:cNvPr id="209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752069" y="4504869"/>
              <a:ext cx="97974" cy="79988"/>
            </a:xfrm>
            <a:prstGeom prst="rect">
              <a:avLst/>
            </a:prstGeom>
            <a:effectLst/>
          </p:spPr>
        </p:pic>
        <p:pic>
          <p:nvPicPr>
            <p:cNvPr id="209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610903" y="4684729"/>
              <a:ext cx="205224" cy="269829"/>
            </a:xfrm>
            <a:prstGeom prst="rect">
              <a:avLst/>
            </a:prstGeom>
            <a:effectLst/>
          </p:spPr>
        </p:pic>
        <p:pic>
          <p:nvPicPr>
            <p:cNvPr id="210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673849" y="4891938"/>
              <a:ext cx="237347" cy="354620"/>
            </a:xfrm>
            <a:prstGeom prst="rect">
              <a:avLst/>
            </a:prstGeom>
            <a:effectLst/>
          </p:spPr>
        </p:pic>
        <p:pic>
          <p:nvPicPr>
            <p:cNvPr id="210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875739" y="5163566"/>
              <a:ext cx="150899" cy="300294"/>
            </a:xfrm>
            <a:prstGeom prst="rect">
              <a:avLst/>
            </a:prstGeom>
            <a:effectLst/>
          </p:spPr>
        </p:pic>
        <p:pic>
          <p:nvPicPr>
            <p:cNvPr id="210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045507" y="5386294"/>
              <a:ext cx="232386" cy="335612"/>
            </a:xfrm>
            <a:prstGeom prst="rect">
              <a:avLst/>
            </a:prstGeom>
            <a:effectLst/>
          </p:spPr>
        </p:pic>
        <p:pic>
          <p:nvPicPr>
            <p:cNvPr id="210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201692" y="5686449"/>
              <a:ext cx="157690" cy="320666"/>
            </a:xfrm>
            <a:prstGeom prst="rect">
              <a:avLst/>
            </a:prstGeom>
            <a:effectLst/>
          </p:spPr>
        </p:pic>
        <p:pic>
          <p:nvPicPr>
            <p:cNvPr id="210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439367" y="5910541"/>
              <a:ext cx="110154" cy="374992"/>
            </a:xfrm>
            <a:prstGeom prst="rect">
              <a:avLst/>
            </a:prstGeom>
            <a:effectLst/>
          </p:spPr>
        </p:pic>
        <p:pic>
          <p:nvPicPr>
            <p:cNvPr id="211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724575" y="6188959"/>
              <a:ext cx="110155" cy="327457"/>
            </a:xfrm>
            <a:prstGeom prst="rect">
              <a:avLst/>
            </a:prstGeom>
            <a:effectLst/>
          </p:spPr>
        </p:pic>
        <p:pic>
          <p:nvPicPr>
            <p:cNvPr id="211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023366" y="6358727"/>
              <a:ext cx="245968" cy="300294"/>
            </a:xfrm>
            <a:prstGeom prst="rect">
              <a:avLst/>
            </a:prstGeom>
            <a:effectLst/>
          </p:spPr>
        </p:pic>
        <p:pic>
          <p:nvPicPr>
            <p:cNvPr id="211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424016" y="6501331"/>
              <a:ext cx="279922" cy="293504"/>
            </a:xfrm>
            <a:prstGeom prst="rect">
              <a:avLst/>
            </a:prstGeom>
            <a:effectLst/>
          </p:spPr>
        </p:pic>
        <p:pic>
          <p:nvPicPr>
            <p:cNvPr id="211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695644" y="6508122"/>
              <a:ext cx="347828" cy="259550"/>
            </a:xfrm>
            <a:prstGeom prst="rect">
              <a:avLst/>
            </a:prstGeom>
            <a:effectLst/>
          </p:spPr>
        </p:pic>
        <p:pic>
          <p:nvPicPr>
            <p:cNvPr id="211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014806" y="6508122"/>
              <a:ext cx="341038" cy="228460"/>
            </a:xfrm>
            <a:prstGeom prst="rect">
              <a:avLst/>
            </a:prstGeom>
            <a:effectLst/>
          </p:spPr>
        </p:pic>
        <p:pic>
          <p:nvPicPr>
            <p:cNvPr id="212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300015" y="6467378"/>
              <a:ext cx="368200" cy="171271"/>
            </a:xfrm>
            <a:prstGeom prst="rect">
              <a:avLst/>
            </a:prstGeom>
            <a:effectLst/>
          </p:spPr>
        </p:pic>
        <p:pic>
          <p:nvPicPr>
            <p:cNvPr id="212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632758" y="6399471"/>
              <a:ext cx="354620" cy="184852"/>
            </a:xfrm>
            <a:prstGeom prst="rect">
              <a:avLst/>
            </a:prstGeom>
            <a:effectLst/>
          </p:spPr>
        </p:pic>
        <p:pic>
          <p:nvPicPr>
            <p:cNvPr id="212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931549" y="6308928"/>
              <a:ext cx="415735" cy="111664"/>
            </a:xfrm>
            <a:prstGeom prst="rect">
              <a:avLst/>
            </a:prstGeom>
            <a:effectLst/>
          </p:spPr>
        </p:pic>
        <p:pic>
          <p:nvPicPr>
            <p:cNvPr id="212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305037" y="6161797"/>
              <a:ext cx="463269" cy="96573"/>
            </a:xfrm>
            <a:prstGeom prst="rect">
              <a:avLst/>
            </a:prstGeom>
            <a:effectLst/>
          </p:spPr>
        </p:pic>
        <p:pic>
          <p:nvPicPr>
            <p:cNvPr id="212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658152" y="5917332"/>
              <a:ext cx="456479" cy="137317"/>
            </a:xfrm>
            <a:prstGeom prst="rect">
              <a:avLst/>
            </a:prstGeom>
            <a:effectLst/>
          </p:spPr>
        </p:pic>
        <p:pic>
          <p:nvPicPr>
            <p:cNvPr id="213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875454" y="5482728"/>
              <a:ext cx="449689" cy="293503"/>
            </a:xfrm>
            <a:prstGeom prst="rect">
              <a:avLst/>
            </a:prstGeom>
            <a:effectLst/>
          </p:spPr>
        </p:pic>
        <p:pic>
          <p:nvPicPr>
            <p:cNvPr id="213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201407" y="5183938"/>
              <a:ext cx="307084" cy="150898"/>
            </a:xfrm>
            <a:prstGeom prst="rect">
              <a:avLst/>
            </a:prstGeom>
            <a:effectLst/>
          </p:spPr>
        </p:pic>
        <p:pic>
          <p:nvPicPr>
            <p:cNvPr id="213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276104" y="4891938"/>
              <a:ext cx="368201" cy="171271"/>
            </a:xfrm>
            <a:prstGeom prst="rect">
              <a:avLst/>
            </a:prstGeom>
            <a:effectLst/>
          </p:spPr>
        </p:pic>
        <p:pic>
          <p:nvPicPr>
            <p:cNvPr id="213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371174" y="4559195"/>
              <a:ext cx="381782" cy="191642"/>
            </a:xfrm>
            <a:prstGeom prst="rect">
              <a:avLst/>
            </a:prstGeom>
            <a:effectLst/>
          </p:spPr>
        </p:pic>
        <p:pic>
          <p:nvPicPr>
            <p:cNvPr id="213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7466244" y="4240033"/>
              <a:ext cx="368200" cy="212014"/>
            </a:xfrm>
            <a:prstGeom prst="rect">
              <a:avLst/>
            </a:prstGeom>
            <a:effectLst/>
          </p:spPr>
        </p:pic>
        <p:pic>
          <p:nvPicPr>
            <p:cNvPr id="214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527360" y="3893708"/>
              <a:ext cx="320665" cy="218805"/>
            </a:xfrm>
            <a:prstGeom prst="rect">
              <a:avLst/>
            </a:prstGeom>
            <a:effectLst/>
          </p:spPr>
        </p:pic>
        <p:pic>
          <p:nvPicPr>
            <p:cNvPr id="214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473034" y="3594917"/>
              <a:ext cx="307085" cy="300294"/>
            </a:xfrm>
            <a:prstGeom prst="rect">
              <a:avLst/>
            </a:prstGeom>
            <a:effectLst/>
          </p:spPr>
        </p:pic>
        <p:pic>
          <p:nvPicPr>
            <p:cNvPr id="214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7391546" y="3493057"/>
              <a:ext cx="232387" cy="198433"/>
            </a:xfrm>
            <a:prstGeom prst="rect">
              <a:avLst/>
            </a:prstGeom>
            <a:effectLst/>
          </p:spPr>
        </p:pic>
        <p:pic>
          <p:nvPicPr>
            <p:cNvPr id="214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447926" y="1627882"/>
              <a:ext cx="3912997" cy="2158678"/>
            </a:xfrm>
            <a:prstGeom prst="rect">
              <a:avLst/>
            </a:prstGeom>
            <a:effectLst/>
          </p:spPr>
        </p:pic>
        <p:pic>
          <p:nvPicPr>
            <p:cNvPr id="214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531234" y="2199023"/>
              <a:ext cx="5217743" cy="4561858"/>
            </a:xfrm>
            <a:prstGeom prst="rect">
              <a:avLst/>
            </a:prstGeom>
            <a:effectLst/>
          </p:spPr>
        </p:pic>
        <p:pic>
          <p:nvPicPr>
            <p:cNvPr id="215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427554" y="3717149"/>
              <a:ext cx="454477" cy="136510"/>
            </a:xfrm>
            <a:prstGeom prst="rect">
              <a:avLst/>
            </a:prstGeom>
            <a:effectLst/>
          </p:spPr>
        </p:pic>
        <p:pic>
          <p:nvPicPr>
            <p:cNvPr id="215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242340" y="1796966"/>
              <a:ext cx="912391" cy="593703"/>
            </a:xfrm>
            <a:prstGeom prst="rect">
              <a:avLst/>
            </a:prstGeom>
            <a:effectLst/>
          </p:spPr>
        </p:pic>
        <p:pic>
          <p:nvPicPr>
            <p:cNvPr id="215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474900" y="1933255"/>
              <a:ext cx="93350" cy="290760"/>
            </a:xfrm>
            <a:prstGeom prst="rect">
              <a:avLst/>
            </a:prstGeom>
            <a:effectLst/>
          </p:spPr>
        </p:pic>
        <p:pic>
          <p:nvPicPr>
            <p:cNvPr id="215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722808" y="2086728"/>
              <a:ext cx="83997" cy="251314"/>
            </a:xfrm>
            <a:prstGeom prst="rect">
              <a:avLst/>
            </a:prstGeom>
            <a:effectLst/>
          </p:spPr>
        </p:pic>
        <p:pic>
          <p:nvPicPr>
            <p:cNvPr id="215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905198" y="2217984"/>
              <a:ext cx="103345" cy="216541"/>
            </a:xfrm>
            <a:prstGeom prst="rect">
              <a:avLst/>
            </a:prstGeom>
            <a:effectLst/>
          </p:spPr>
        </p:pic>
        <p:pic>
          <p:nvPicPr>
            <p:cNvPr id="216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928722" y="7204022"/>
              <a:ext cx="1051479" cy="850605"/>
            </a:xfrm>
            <a:prstGeom prst="rect">
              <a:avLst/>
            </a:prstGeom>
            <a:effectLst/>
          </p:spPr>
        </p:pic>
        <p:pic>
          <p:nvPicPr>
            <p:cNvPr id="216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018344" y="7418075"/>
              <a:ext cx="171271" cy="695362"/>
            </a:xfrm>
            <a:prstGeom prst="rect">
              <a:avLst/>
            </a:prstGeom>
            <a:effectLst/>
          </p:spPr>
        </p:pic>
        <p:pic>
          <p:nvPicPr>
            <p:cNvPr id="216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025135" y="7386131"/>
              <a:ext cx="544758" cy="698933"/>
            </a:xfrm>
            <a:prstGeom prst="rect">
              <a:avLst/>
            </a:prstGeom>
            <a:effectLst/>
          </p:spPr>
        </p:pic>
        <p:pic>
          <p:nvPicPr>
            <p:cNvPr id="216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622715" y="7391488"/>
              <a:ext cx="142868" cy="747902"/>
            </a:xfrm>
            <a:prstGeom prst="rect">
              <a:avLst/>
            </a:prstGeom>
            <a:effectLst/>
          </p:spPr>
        </p:pic>
        <p:pic>
          <p:nvPicPr>
            <p:cNvPr id="216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649878" y="7323004"/>
              <a:ext cx="341169" cy="387724"/>
            </a:xfrm>
            <a:prstGeom prst="rect">
              <a:avLst/>
            </a:prstGeom>
            <a:effectLst/>
          </p:spPr>
        </p:pic>
        <p:pic>
          <p:nvPicPr>
            <p:cNvPr id="217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941877" y="7444946"/>
              <a:ext cx="517334" cy="660680"/>
            </a:xfrm>
            <a:prstGeom prst="rect">
              <a:avLst/>
            </a:prstGeom>
            <a:effectLst/>
          </p:spPr>
        </p:pic>
        <p:pic>
          <p:nvPicPr>
            <p:cNvPr id="217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321236" y="7241660"/>
              <a:ext cx="698627" cy="825297"/>
            </a:xfrm>
            <a:prstGeom prst="rect">
              <a:avLst/>
            </a:prstGeom>
            <a:effectLst/>
          </p:spPr>
        </p:pic>
        <p:pic>
          <p:nvPicPr>
            <p:cNvPr id="217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250711" y="7492772"/>
              <a:ext cx="374992" cy="82992"/>
            </a:xfrm>
            <a:prstGeom prst="rect">
              <a:avLst/>
            </a:prstGeom>
            <a:effectLst/>
          </p:spPr>
        </p:pic>
        <p:pic>
          <p:nvPicPr>
            <p:cNvPr id="217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177026" y="7513144"/>
              <a:ext cx="387560" cy="636171"/>
            </a:xfrm>
            <a:prstGeom prst="rect">
              <a:avLst/>
            </a:prstGeom>
            <a:effectLst/>
          </p:spPr>
        </p:pic>
        <p:pic>
          <p:nvPicPr>
            <p:cNvPr id="217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142060" y="7628586"/>
              <a:ext cx="599084" cy="184852"/>
            </a:xfrm>
            <a:prstGeom prst="rect">
              <a:avLst/>
            </a:prstGeom>
            <a:effectLst/>
          </p:spPr>
        </p:pic>
        <p:pic>
          <p:nvPicPr>
            <p:cNvPr id="218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746431" y="7404493"/>
              <a:ext cx="157689" cy="680572"/>
            </a:xfrm>
            <a:prstGeom prst="rect">
              <a:avLst/>
            </a:prstGeom>
            <a:effectLst/>
          </p:spPr>
        </p:pic>
        <p:pic>
          <p:nvPicPr>
            <p:cNvPr id="218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726059" y="7295333"/>
              <a:ext cx="633037" cy="660709"/>
            </a:xfrm>
            <a:prstGeom prst="rect">
              <a:avLst/>
            </a:prstGeom>
            <a:effectLst/>
          </p:spPr>
        </p:pic>
        <p:pic>
          <p:nvPicPr>
            <p:cNvPr id="218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259694" y="7483220"/>
              <a:ext cx="608568" cy="672925"/>
            </a:xfrm>
            <a:prstGeom prst="rect">
              <a:avLst/>
            </a:prstGeom>
            <a:effectLst/>
          </p:spPr>
        </p:pic>
        <p:pic>
          <p:nvPicPr>
            <p:cNvPr id="218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515601" y="2813988"/>
              <a:ext cx="459433" cy="517596"/>
            </a:xfrm>
            <a:prstGeom prst="rect">
              <a:avLst/>
            </a:prstGeom>
            <a:effectLst/>
          </p:spPr>
        </p:pic>
        <p:pic>
          <p:nvPicPr>
            <p:cNvPr id="218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608848" y="2749436"/>
              <a:ext cx="1882524" cy="561776"/>
            </a:xfrm>
            <a:prstGeom prst="rect">
              <a:avLst/>
            </a:prstGeom>
            <a:effectLst/>
          </p:spPr>
        </p:pic>
        <p:pic>
          <p:nvPicPr>
            <p:cNvPr id="219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9566588" y="2379887"/>
              <a:ext cx="692132" cy="130024"/>
            </a:xfrm>
            <a:prstGeom prst="rect">
              <a:avLst/>
            </a:prstGeom>
            <a:effectLst/>
          </p:spPr>
        </p:pic>
        <p:pic>
          <p:nvPicPr>
            <p:cNvPr id="219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9811294" y="2447926"/>
              <a:ext cx="155426" cy="865899"/>
            </a:xfrm>
            <a:prstGeom prst="rect">
              <a:avLst/>
            </a:prstGeom>
            <a:effectLst/>
          </p:spPr>
        </p:pic>
      </p:grpSp>
      <p:grpSp>
        <p:nvGrpSpPr>
          <p:cNvPr id="2250" name="Disegno"/>
          <p:cNvGrpSpPr/>
          <p:nvPr/>
        </p:nvGrpSpPr>
        <p:grpSpPr>
          <a:xfrm>
            <a:off x="410368" y="472542"/>
            <a:ext cx="7240092" cy="1030424"/>
            <a:chOff x="-98298" y="-104666"/>
            <a:chExt cx="7240091" cy="1030422"/>
          </a:xfrm>
        </p:grpSpPr>
        <p:pic>
          <p:nvPicPr>
            <p:cNvPr id="219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98299" y="-91711"/>
              <a:ext cx="300011" cy="709095"/>
            </a:xfrm>
            <a:prstGeom prst="rect">
              <a:avLst/>
            </a:prstGeom>
            <a:effectLst/>
          </p:spPr>
        </p:pic>
        <p:pic>
          <p:nvPicPr>
            <p:cNvPr id="219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16029" y="122013"/>
              <a:ext cx="258539" cy="510518"/>
            </a:xfrm>
            <a:prstGeom prst="rect">
              <a:avLst/>
            </a:prstGeom>
            <a:effectLst/>
          </p:spPr>
        </p:pic>
        <p:pic>
          <p:nvPicPr>
            <p:cNvPr id="220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73249" y="145767"/>
              <a:ext cx="334581" cy="488216"/>
            </a:xfrm>
            <a:prstGeom prst="rect">
              <a:avLst/>
            </a:prstGeom>
            <a:effectLst/>
          </p:spPr>
        </p:pic>
        <p:pic>
          <p:nvPicPr>
            <p:cNvPr id="220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86243" y="129247"/>
              <a:ext cx="139002" cy="796510"/>
            </a:xfrm>
            <a:prstGeom prst="rect">
              <a:avLst/>
            </a:prstGeom>
            <a:effectLst/>
          </p:spPr>
        </p:pic>
        <p:pic>
          <p:nvPicPr>
            <p:cNvPr id="220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67556" y="217558"/>
              <a:ext cx="294099" cy="316300"/>
            </a:xfrm>
            <a:prstGeom prst="rect">
              <a:avLst/>
            </a:prstGeom>
            <a:effectLst/>
          </p:spPr>
        </p:pic>
        <p:pic>
          <p:nvPicPr>
            <p:cNvPr id="220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255257" y="150143"/>
              <a:ext cx="338546" cy="382920"/>
            </a:xfrm>
            <a:prstGeom prst="rect">
              <a:avLst/>
            </a:prstGeom>
            <a:effectLst/>
          </p:spPr>
        </p:pic>
        <p:pic>
          <p:nvPicPr>
            <p:cNvPr id="220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544782" y="-104667"/>
              <a:ext cx="286695" cy="657023"/>
            </a:xfrm>
            <a:prstGeom prst="rect">
              <a:avLst/>
            </a:prstGeom>
            <a:effectLst/>
          </p:spPr>
        </p:pic>
        <p:pic>
          <p:nvPicPr>
            <p:cNvPr id="221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692852" y="-45163"/>
              <a:ext cx="192950" cy="574312"/>
            </a:xfrm>
            <a:prstGeom prst="rect">
              <a:avLst/>
            </a:prstGeom>
            <a:effectLst/>
          </p:spPr>
        </p:pic>
        <p:pic>
          <p:nvPicPr>
            <p:cNvPr id="221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537974" y="67438"/>
              <a:ext cx="565130" cy="376279"/>
            </a:xfrm>
            <a:prstGeom prst="rect">
              <a:avLst/>
            </a:prstGeom>
            <a:effectLst/>
          </p:spPr>
        </p:pic>
        <p:pic>
          <p:nvPicPr>
            <p:cNvPr id="221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060601" y="146015"/>
              <a:ext cx="257249" cy="336583"/>
            </a:xfrm>
            <a:prstGeom prst="rect">
              <a:avLst/>
            </a:prstGeom>
            <a:effectLst/>
          </p:spPr>
        </p:pic>
        <p:pic>
          <p:nvPicPr>
            <p:cNvPr id="221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653156" y="-65263"/>
              <a:ext cx="346319" cy="569956"/>
            </a:xfrm>
            <a:prstGeom prst="rect">
              <a:avLst/>
            </a:prstGeom>
            <a:effectLst/>
          </p:spPr>
        </p:pic>
        <p:pic>
          <p:nvPicPr>
            <p:cNvPr id="221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3019319" y="152998"/>
              <a:ext cx="333272" cy="360329"/>
            </a:xfrm>
            <a:prstGeom prst="rect">
              <a:avLst/>
            </a:prstGeom>
            <a:effectLst/>
          </p:spPr>
        </p:pic>
        <p:pic>
          <p:nvPicPr>
            <p:cNvPr id="222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283127" y="-10938"/>
              <a:ext cx="232441" cy="510406"/>
            </a:xfrm>
            <a:prstGeom prst="rect">
              <a:avLst/>
            </a:prstGeom>
            <a:effectLst/>
          </p:spPr>
        </p:pic>
        <p:pic>
          <p:nvPicPr>
            <p:cNvPr id="222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420006" y="-41252"/>
              <a:ext cx="251747" cy="558852"/>
            </a:xfrm>
            <a:prstGeom prst="rect">
              <a:avLst/>
            </a:prstGeom>
            <a:effectLst/>
          </p:spPr>
        </p:pic>
        <p:pic>
          <p:nvPicPr>
            <p:cNvPr id="222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572488" y="126574"/>
              <a:ext cx="336939" cy="407247"/>
            </a:xfrm>
            <a:prstGeom prst="rect">
              <a:avLst/>
            </a:prstGeom>
            <a:effectLst/>
          </p:spPr>
        </p:pic>
        <p:pic>
          <p:nvPicPr>
            <p:cNvPr id="2226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4186342" y="137855"/>
              <a:ext cx="252759" cy="362302"/>
            </a:xfrm>
            <a:prstGeom prst="rect">
              <a:avLst/>
            </a:prstGeom>
            <a:effectLst/>
          </p:spPr>
        </p:pic>
        <p:pic>
          <p:nvPicPr>
            <p:cNvPr id="222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4391324" y="155204"/>
              <a:ext cx="421265" cy="358795"/>
            </a:xfrm>
            <a:prstGeom prst="rect">
              <a:avLst/>
            </a:prstGeom>
            <a:effectLst/>
          </p:spPr>
        </p:pic>
        <p:pic>
          <p:nvPicPr>
            <p:cNvPr id="223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4848628" y="137804"/>
              <a:ext cx="262028" cy="357536"/>
            </a:xfrm>
            <a:prstGeom prst="rect">
              <a:avLst/>
            </a:prstGeom>
            <a:effectLst/>
          </p:spPr>
        </p:pic>
        <p:pic>
          <p:nvPicPr>
            <p:cNvPr id="223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026312" y="-58764"/>
              <a:ext cx="417811" cy="668651"/>
            </a:xfrm>
            <a:prstGeom prst="rect">
              <a:avLst/>
            </a:prstGeom>
            <a:effectLst/>
          </p:spPr>
        </p:pic>
        <p:pic>
          <p:nvPicPr>
            <p:cNvPr id="2234" name="Linea Linea" descr="Linea Line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323031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36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5410212" y="155651"/>
              <a:ext cx="468515" cy="355419"/>
            </a:xfrm>
            <a:prstGeom prst="rect">
              <a:avLst/>
            </a:prstGeom>
            <a:effectLst/>
          </p:spPr>
        </p:pic>
        <p:pic>
          <p:nvPicPr>
            <p:cNvPr id="2238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5782154" y="86654"/>
              <a:ext cx="218805" cy="479574"/>
            </a:xfrm>
            <a:prstGeom prst="rect">
              <a:avLst/>
            </a:prstGeom>
            <a:effectLst/>
          </p:spPr>
        </p:pic>
        <p:pic>
          <p:nvPicPr>
            <p:cNvPr id="224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5786330" y="228567"/>
              <a:ext cx="397977" cy="298472"/>
            </a:xfrm>
            <a:prstGeom prst="rect">
              <a:avLst/>
            </a:prstGeom>
            <a:effectLst/>
          </p:spPr>
        </p:pic>
        <p:pic>
          <p:nvPicPr>
            <p:cNvPr id="224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000210" y="47823"/>
              <a:ext cx="129772" cy="112510"/>
            </a:xfrm>
            <a:prstGeom prst="rect">
              <a:avLst/>
            </a:prstGeom>
            <a:effectLst/>
          </p:spPr>
        </p:pic>
        <p:pic>
          <p:nvPicPr>
            <p:cNvPr id="224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6121688" y="226308"/>
              <a:ext cx="330101" cy="266596"/>
            </a:xfrm>
            <a:prstGeom prst="rect">
              <a:avLst/>
            </a:prstGeom>
            <a:effectLst/>
          </p:spPr>
        </p:pic>
        <p:pic>
          <p:nvPicPr>
            <p:cNvPr id="224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6437177" y="100205"/>
              <a:ext cx="310757" cy="408185"/>
            </a:xfrm>
            <a:prstGeom prst="rect">
              <a:avLst/>
            </a:prstGeom>
            <a:effectLst/>
          </p:spPr>
        </p:pic>
        <p:pic>
          <p:nvPicPr>
            <p:cNvPr id="224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6753221" y="192605"/>
              <a:ext cx="388573" cy="34501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6" name="Disegno"/>
          <p:cNvGrpSpPr/>
          <p:nvPr/>
        </p:nvGrpSpPr>
        <p:grpSpPr>
          <a:xfrm>
            <a:off x="8094630" y="484782"/>
            <a:ext cx="4288940" cy="1145078"/>
            <a:chOff x="6703174" y="-133169"/>
            <a:chExt cx="4288938" cy="1145076"/>
          </a:xfrm>
        </p:grpSpPr>
        <p:pic>
          <p:nvPicPr>
            <p:cNvPr id="225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864524" y="255057"/>
              <a:ext cx="77711" cy="82618"/>
            </a:xfrm>
            <a:prstGeom prst="rect">
              <a:avLst/>
            </a:prstGeom>
            <a:effectLst/>
          </p:spPr>
        </p:pic>
        <p:pic>
          <p:nvPicPr>
            <p:cNvPr id="225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03174" y="144871"/>
              <a:ext cx="377504" cy="370944"/>
            </a:xfrm>
            <a:prstGeom prst="rect">
              <a:avLst/>
            </a:prstGeom>
            <a:effectLst/>
          </p:spPr>
        </p:pic>
        <p:pic>
          <p:nvPicPr>
            <p:cNvPr id="225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21153" y="-126379"/>
              <a:ext cx="154595" cy="621719"/>
            </a:xfrm>
            <a:prstGeom prst="rect">
              <a:avLst/>
            </a:prstGeom>
            <a:effectLst/>
          </p:spPr>
        </p:pic>
        <p:pic>
          <p:nvPicPr>
            <p:cNvPr id="225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131367" y="123063"/>
              <a:ext cx="377124" cy="343301"/>
            </a:xfrm>
            <a:prstGeom prst="rect">
              <a:avLst/>
            </a:prstGeom>
            <a:effectLst/>
          </p:spPr>
        </p:pic>
        <p:pic>
          <p:nvPicPr>
            <p:cNvPr id="226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87591" y="-72054"/>
              <a:ext cx="421551" cy="543742"/>
            </a:xfrm>
            <a:prstGeom prst="rect">
              <a:avLst/>
            </a:prstGeom>
            <a:effectLst/>
          </p:spPr>
        </p:pic>
        <p:pic>
          <p:nvPicPr>
            <p:cNvPr id="226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568104" y="57982"/>
              <a:ext cx="612665" cy="415932"/>
            </a:xfrm>
            <a:prstGeom prst="rect">
              <a:avLst/>
            </a:prstGeom>
            <a:effectLst/>
          </p:spPr>
        </p:pic>
        <p:pic>
          <p:nvPicPr>
            <p:cNvPr id="226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063141" y="149548"/>
              <a:ext cx="308271" cy="298892"/>
            </a:xfrm>
            <a:prstGeom prst="rect">
              <a:avLst/>
            </a:prstGeom>
            <a:effectLst/>
          </p:spPr>
        </p:pic>
        <p:pic>
          <p:nvPicPr>
            <p:cNvPr id="226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77568" y="97713"/>
              <a:ext cx="407572" cy="376202"/>
            </a:xfrm>
            <a:prstGeom prst="rect">
              <a:avLst/>
            </a:prstGeom>
            <a:effectLst/>
          </p:spPr>
        </p:pic>
        <p:pic>
          <p:nvPicPr>
            <p:cNvPr id="226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97904" y="91987"/>
              <a:ext cx="279236" cy="328316"/>
            </a:xfrm>
            <a:prstGeom prst="rect">
              <a:avLst/>
            </a:prstGeom>
            <a:effectLst/>
          </p:spPr>
        </p:pic>
        <p:pic>
          <p:nvPicPr>
            <p:cNvPr id="227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029113" y="111295"/>
              <a:ext cx="325721" cy="900613"/>
            </a:xfrm>
            <a:prstGeom prst="rect">
              <a:avLst/>
            </a:prstGeom>
            <a:effectLst/>
          </p:spPr>
        </p:pic>
        <p:pic>
          <p:nvPicPr>
            <p:cNvPr id="227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347804" y="84132"/>
              <a:ext cx="306544" cy="400851"/>
            </a:xfrm>
            <a:prstGeom prst="rect">
              <a:avLst/>
            </a:prstGeom>
            <a:effectLst/>
          </p:spPr>
        </p:pic>
        <p:pic>
          <p:nvPicPr>
            <p:cNvPr id="227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622191" y="108359"/>
              <a:ext cx="371692" cy="351561"/>
            </a:xfrm>
            <a:prstGeom prst="rect">
              <a:avLst/>
            </a:prstGeom>
            <a:effectLst/>
          </p:spPr>
        </p:pic>
        <p:pic>
          <p:nvPicPr>
            <p:cNvPr id="227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992795" y="-133170"/>
              <a:ext cx="136902" cy="605874"/>
            </a:xfrm>
            <a:prstGeom prst="rect">
              <a:avLst/>
            </a:prstGeom>
            <a:effectLst/>
          </p:spPr>
        </p:pic>
        <p:pic>
          <p:nvPicPr>
            <p:cNvPr id="227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965217" y="116353"/>
              <a:ext cx="402154" cy="354532"/>
            </a:xfrm>
            <a:prstGeom prst="rect">
              <a:avLst/>
            </a:prstGeom>
            <a:effectLst/>
          </p:spPr>
        </p:pic>
        <p:pic>
          <p:nvPicPr>
            <p:cNvPr id="2280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209682" y="-10938"/>
              <a:ext cx="144107" cy="116945"/>
            </a:xfrm>
            <a:prstGeom prst="rect">
              <a:avLst/>
            </a:prstGeom>
            <a:effectLst/>
          </p:spPr>
        </p:pic>
        <p:pic>
          <p:nvPicPr>
            <p:cNvPr id="228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0375841" y="114795"/>
              <a:ext cx="303902" cy="316646"/>
            </a:xfrm>
            <a:prstGeom prst="rect">
              <a:avLst/>
            </a:prstGeom>
            <a:effectLst/>
          </p:spPr>
        </p:pic>
        <p:pic>
          <p:nvPicPr>
            <p:cNvPr id="228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570563" y="129868"/>
              <a:ext cx="421551" cy="369999"/>
            </a:xfrm>
            <a:prstGeom prst="rect">
              <a:avLst/>
            </a:prstGeom>
            <a:effectLst/>
          </p:spPr>
        </p:pic>
      </p:grpSp>
      <p:grpSp>
        <p:nvGrpSpPr>
          <p:cNvPr id="2341" name="Disegno"/>
          <p:cNvGrpSpPr/>
          <p:nvPr/>
        </p:nvGrpSpPr>
        <p:grpSpPr>
          <a:xfrm>
            <a:off x="410368" y="472542"/>
            <a:ext cx="7240092" cy="1030424"/>
            <a:chOff x="-98298" y="-104666"/>
            <a:chExt cx="7240091" cy="1030422"/>
          </a:xfrm>
        </p:grpSpPr>
        <p:pic>
          <p:nvPicPr>
            <p:cNvPr id="228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98299" y="-91711"/>
              <a:ext cx="300011" cy="709095"/>
            </a:xfrm>
            <a:prstGeom prst="rect">
              <a:avLst/>
            </a:prstGeom>
            <a:effectLst/>
          </p:spPr>
        </p:pic>
        <p:pic>
          <p:nvPicPr>
            <p:cNvPr id="228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16029" y="122013"/>
              <a:ext cx="258539" cy="510518"/>
            </a:xfrm>
            <a:prstGeom prst="rect">
              <a:avLst/>
            </a:prstGeom>
            <a:effectLst/>
          </p:spPr>
        </p:pic>
        <p:pic>
          <p:nvPicPr>
            <p:cNvPr id="229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249" y="145767"/>
              <a:ext cx="334581" cy="488216"/>
            </a:xfrm>
            <a:prstGeom prst="rect">
              <a:avLst/>
            </a:prstGeom>
            <a:effectLst/>
          </p:spPr>
        </p:pic>
        <p:pic>
          <p:nvPicPr>
            <p:cNvPr id="229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86243" y="129247"/>
              <a:ext cx="139002" cy="796510"/>
            </a:xfrm>
            <a:prstGeom prst="rect">
              <a:avLst/>
            </a:prstGeom>
            <a:effectLst/>
          </p:spPr>
        </p:pic>
        <p:pic>
          <p:nvPicPr>
            <p:cNvPr id="229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67556" y="217558"/>
              <a:ext cx="294099" cy="316300"/>
            </a:xfrm>
            <a:prstGeom prst="rect">
              <a:avLst/>
            </a:prstGeom>
            <a:effectLst/>
          </p:spPr>
        </p:pic>
        <p:pic>
          <p:nvPicPr>
            <p:cNvPr id="229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55257" y="150143"/>
              <a:ext cx="338546" cy="382920"/>
            </a:xfrm>
            <a:prstGeom prst="rect">
              <a:avLst/>
            </a:prstGeom>
            <a:effectLst/>
          </p:spPr>
        </p:pic>
        <p:pic>
          <p:nvPicPr>
            <p:cNvPr id="229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44782" y="-104667"/>
              <a:ext cx="286695" cy="657023"/>
            </a:xfrm>
            <a:prstGeom prst="rect">
              <a:avLst/>
            </a:prstGeom>
            <a:effectLst/>
          </p:spPr>
        </p:pic>
        <p:pic>
          <p:nvPicPr>
            <p:cNvPr id="230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692852" y="-45163"/>
              <a:ext cx="192950" cy="574312"/>
            </a:xfrm>
            <a:prstGeom prst="rect">
              <a:avLst/>
            </a:prstGeom>
            <a:effectLst/>
          </p:spPr>
        </p:pic>
        <p:pic>
          <p:nvPicPr>
            <p:cNvPr id="230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537974" y="67438"/>
              <a:ext cx="565130" cy="376279"/>
            </a:xfrm>
            <a:prstGeom prst="rect">
              <a:avLst/>
            </a:prstGeom>
            <a:effectLst/>
          </p:spPr>
        </p:pic>
        <p:pic>
          <p:nvPicPr>
            <p:cNvPr id="230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060601" y="146015"/>
              <a:ext cx="257249" cy="336583"/>
            </a:xfrm>
            <a:prstGeom prst="rect">
              <a:avLst/>
            </a:prstGeom>
            <a:effectLst/>
          </p:spPr>
        </p:pic>
        <p:pic>
          <p:nvPicPr>
            <p:cNvPr id="230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53156" y="-65263"/>
              <a:ext cx="346319" cy="569956"/>
            </a:xfrm>
            <a:prstGeom prst="rect">
              <a:avLst/>
            </a:prstGeom>
            <a:effectLst/>
          </p:spPr>
        </p:pic>
        <p:pic>
          <p:nvPicPr>
            <p:cNvPr id="230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19319" y="152998"/>
              <a:ext cx="333272" cy="360329"/>
            </a:xfrm>
            <a:prstGeom prst="rect">
              <a:avLst/>
            </a:prstGeom>
            <a:effectLst/>
          </p:spPr>
        </p:pic>
        <p:pic>
          <p:nvPicPr>
            <p:cNvPr id="231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283127" y="-10938"/>
              <a:ext cx="232441" cy="510406"/>
            </a:xfrm>
            <a:prstGeom prst="rect">
              <a:avLst/>
            </a:prstGeom>
            <a:effectLst/>
          </p:spPr>
        </p:pic>
        <p:pic>
          <p:nvPicPr>
            <p:cNvPr id="231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420006" y="-41252"/>
              <a:ext cx="251747" cy="558852"/>
            </a:xfrm>
            <a:prstGeom prst="rect">
              <a:avLst/>
            </a:prstGeom>
            <a:effectLst/>
          </p:spPr>
        </p:pic>
        <p:pic>
          <p:nvPicPr>
            <p:cNvPr id="231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572488" y="126574"/>
              <a:ext cx="336939" cy="407247"/>
            </a:xfrm>
            <a:prstGeom prst="rect">
              <a:avLst/>
            </a:prstGeom>
            <a:effectLst/>
          </p:spPr>
        </p:pic>
        <p:pic>
          <p:nvPicPr>
            <p:cNvPr id="231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86342" y="137855"/>
              <a:ext cx="252759" cy="362302"/>
            </a:xfrm>
            <a:prstGeom prst="rect">
              <a:avLst/>
            </a:prstGeom>
            <a:effectLst/>
          </p:spPr>
        </p:pic>
        <p:pic>
          <p:nvPicPr>
            <p:cNvPr id="231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391324" y="155204"/>
              <a:ext cx="421265" cy="358795"/>
            </a:xfrm>
            <a:prstGeom prst="rect">
              <a:avLst/>
            </a:prstGeom>
            <a:effectLst/>
          </p:spPr>
        </p:pic>
        <p:pic>
          <p:nvPicPr>
            <p:cNvPr id="232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48628" y="137804"/>
              <a:ext cx="262028" cy="357536"/>
            </a:xfrm>
            <a:prstGeom prst="rect">
              <a:avLst/>
            </a:prstGeom>
            <a:effectLst/>
          </p:spPr>
        </p:pic>
        <p:pic>
          <p:nvPicPr>
            <p:cNvPr id="232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26312" y="-58764"/>
              <a:ext cx="417811" cy="668651"/>
            </a:xfrm>
            <a:prstGeom prst="rect">
              <a:avLst/>
            </a:prstGeom>
            <a:effectLst/>
          </p:spPr>
        </p:pic>
        <p:pic>
          <p:nvPicPr>
            <p:cNvPr id="2325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23031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2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0212" y="155651"/>
              <a:ext cx="468515" cy="355419"/>
            </a:xfrm>
            <a:prstGeom prst="rect">
              <a:avLst/>
            </a:prstGeom>
            <a:effectLst/>
          </p:spPr>
        </p:pic>
        <p:pic>
          <p:nvPicPr>
            <p:cNvPr id="232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782154" y="86654"/>
              <a:ext cx="218805" cy="479574"/>
            </a:xfrm>
            <a:prstGeom prst="rect">
              <a:avLst/>
            </a:prstGeom>
            <a:effectLst/>
          </p:spPr>
        </p:pic>
        <p:pic>
          <p:nvPicPr>
            <p:cNvPr id="233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86330" y="228567"/>
              <a:ext cx="397977" cy="298472"/>
            </a:xfrm>
            <a:prstGeom prst="rect">
              <a:avLst/>
            </a:prstGeom>
            <a:effectLst/>
          </p:spPr>
        </p:pic>
        <p:pic>
          <p:nvPicPr>
            <p:cNvPr id="233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000210" y="47823"/>
              <a:ext cx="129772" cy="112510"/>
            </a:xfrm>
            <a:prstGeom prst="rect">
              <a:avLst/>
            </a:prstGeom>
            <a:effectLst/>
          </p:spPr>
        </p:pic>
        <p:pic>
          <p:nvPicPr>
            <p:cNvPr id="233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1688" y="226308"/>
              <a:ext cx="330101" cy="266596"/>
            </a:xfrm>
            <a:prstGeom prst="rect">
              <a:avLst/>
            </a:prstGeom>
            <a:effectLst/>
          </p:spPr>
        </p:pic>
        <p:pic>
          <p:nvPicPr>
            <p:cNvPr id="233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37177" y="100205"/>
              <a:ext cx="310757" cy="408185"/>
            </a:xfrm>
            <a:prstGeom prst="rect">
              <a:avLst/>
            </a:prstGeom>
            <a:effectLst/>
          </p:spPr>
        </p:pic>
        <p:pic>
          <p:nvPicPr>
            <p:cNvPr id="233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753221" y="192605"/>
              <a:ext cx="388573" cy="345010"/>
            </a:xfrm>
            <a:prstGeom prst="rect">
              <a:avLst/>
            </a:prstGeom>
            <a:effectLst/>
          </p:spPr>
        </p:pic>
      </p:grpSp>
      <p:pic>
        <p:nvPicPr>
          <p:cNvPr id="2342" name="IMG_2553.jpeg" descr="IMG_2553.jpe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2178050" y="1892660"/>
            <a:ext cx="8648700" cy="5588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81" name="Disegno"/>
          <p:cNvGrpSpPr/>
          <p:nvPr/>
        </p:nvGrpSpPr>
        <p:grpSpPr>
          <a:xfrm>
            <a:off x="3075333" y="8006156"/>
            <a:ext cx="7365535" cy="1018287"/>
            <a:chOff x="-88491" y="-319226"/>
            <a:chExt cx="7365533" cy="1018286"/>
          </a:xfrm>
        </p:grpSpPr>
        <p:pic>
          <p:nvPicPr>
            <p:cNvPr id="234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60101" y="-84786"/>
              <a:ext cx="442669" cy="122886"/>
            </a:xfrm>
            <a:prstGeom prst="rect">
              <a:avLst/>
            </a:prstGeom>
            <a:effectLst/>
          </p:spPr>
        </p:pic>
        <p:pic>
          <p:nvPicPr>
            <p:cNvPr id="234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7604" y="-38101"/>
              <a:ext cx="123736" cy="680573"/>
            </a:xfrm>
            <a:prstGeom prst="rect">
              <a:avLst/>
            </a:prstGeom>
            <a:effectLst/>
          </p:spPr>
        </p:pic>
        <p:pic>
          <p:nvPicPr>
            <p:cNvPr id="234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-88492" y="576156"/>
              <a:ext cx="439599" cy="116982"/>
            </a:xfrm>
            <a:prstGeom prst="rect">
              <a:avLst/>
            </a:prstGeom>
            <a:effectLst/>
          </p:spPr>
        </p:pic>
        <p:pic>
          <p:nvPicPr>
            <p:cNvPr id="2349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66906" y="430457"/>
              <a:ext cx="279921" cy="89782"/>
            </a:xfrm>
            <a:prstGeom prst="rect">
              <a:avLst/>
            </a:prstGeom>
            <a:effectLst/>
          </p:spPr>
        </p:pic>
        <p:pic>
          <p:nvPicPr>
            <p:cNvPr id="235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00859" y="552689"/>
              <a:ext cx="259550" cy="89783"/>
            </a:xfrm>
            <a:prstGeom prst="rect">
              <a:avLst/>
            </a:prstGeom>
            <a:effectLst/>
          </p:spPr>
        </p:pic>
        <p:pic>
          <p:nvPicPr>
            <p:cNvPr id="235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039899" y="194605"/>
              <a:ext cx="519950" cy="468822"/>
            </a:xfrm>
            <a:prstGeom prst="rect">
              <a:avLst/>
            </a:prstGeom>
            <a:effectLst/>
          </p:spPr>
        </p:pic>
        <p:pic>
          <p:nvPicPr>
            <p:cNvPr id="235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592299" y="-14170"/>
              <a:ext cx="561832" cy="106596"/>
            </a:xfrm>
            <a:prstGeom prst="rect">
              <a:avLst/>
            </a:prstGeom>
            <a:effectLst/>
          </p:spPr>
        </p:pic>
        <p:pic>
          <p:nvPicPr>
            <p:cNvPr id="235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843555" y="23016"/>
              <a:ext cx="99774" cy="558340"/>
            </a:xfrm>
            <a:prstGeom prst="rect">
              <a:avLst/>
            </a:prstGeom>
            <a:effectLst/>
          </p:spPr>
        </p:pic>
        <p:pic>
          <p:nvPicPr>
            <p:cNvPr id="235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218592" y="-108271"/>
              <a:ext cx="264791" cy="424790"/>
            </a:xfrm>
            <a:prstGeom prst="rect">
              <a:avLst/>
            </a:prstGeom>
            <a:effectLst/>
          </p:spPr>
        </p:pic>
        <p:pic>
          <p:nvPicPr>
            <p:cNvPr id="236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213505" y="-159321"/>
              <a:ext cx="660200" cy="629571"/>
            </a:xfrm>
            <a:prstGeom prst="rect">
              <a:avLst/>
            </a:prstGeom>
            <a:effectLst/>
          </p:spPr>
        </p:pic>
        <p:pic>
          <p:nvPicPr>
            <p:cNvPr id="2363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433451" y="13166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6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254249" y="124876"/>
              <a:ext cx="307084" cy="429317"/>
            </a:xfrm>
            <a:prstGeom prst="rect">
              <a:avLst/>
            </a:prstGeom>
            <a:effectLst/>
          </p:spPr>
        </p:pic>
        <p:pic>
          <p:nvPicPr>
            <p:cNvPr id="236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804295" y="-319227"/>
              <a:ext cx="612002" cy="178933"/>
            </a:xfrm>
            <a:prstGeom prst="rect">
              <a:avLst/>
            </a:prstGeom>
            <a:effectLst/>
          </p:spPr>
        </p:pic>
        <p:pic>
          <p:nvPicPr>
            <p:cNvPr id="236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116667" y="-262193"/>
              <a:ext cx="147339" cy="803100"/>
            </a:xfrm>
            <a:prstGeom prst="rect">
              <a:avLst/>
            </a:prstGeom>
            <a:effectLst/>
          </p:spPr>
        </p:pic>
        <p:pic>
          <p:nvPicPr>
            <p:cNvPr id="237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087240" y="487877"/>
              <a:ext cx="282185" cy="93479"/>
            </a:xfrm>
            <a:prstGeom prst="rect">
              <a:avLst/>
            </a:prstGeom>
            <a:effectLst/>
          </p:spPr>
        </p:pic>
        <p:pic>
          <p:nvPicPr>
            <p:cNvPr id="237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788944" y="234030"/>
              <a:ext cx="284893" cy="102861"/>
            </a:xfrm>
            <a:prstGeom prst="rect">
              <a:avLst/>
            </a:prstGeom>
            <a:effectLst/>
          </p:spPr>
        </p:pic>
        <p:pic>
          <p:nvPicPr>
            <p:cNvPr id="237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816107" y="349252"/>
              <a:ext cx="284893" cy="82708"/>
            </a:xfrm>
            <a:prstGeom prst="rect">
              <a:avLst/>
            </a:prstGeom>
            <a:effectLst/>
          </p:spPr>
        </p:pic>
        <p:pic>
          <p:nvPicPr>
            <p:cNvPr id="237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503033" y="58593"/>
              <a:ext cx="373925" cy="440344"/>
            </a:xfrm>
            <a:prstGeom prst="rect">
              <a:avLst/>
            </a:prstGeom>
            <a:effectLst/>
          </p:spPr>
        </p:pic>
        <p:pic>
          <p:nvPicPr>
            <p:cNvPr id="237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916198" y="410085"/>
              <a:ext cx="360844" cy="288976"/>
            </a:xfrm>
            <a:prstGeom prst="rect">
              <a:avLst/>
            </a:prstGeom>
            <a:effectLst/>
          </p:spPr>
        </p:pic>
      </p:grpSp>
      <p:pic>
        <p:nvPicPr>
          <p:cNvPr id="2382" name="IMG_2563.jpeg" descr="IMG_2563.jpeg"/>
          <p:cNvPicPr>
            <a:picLocks noChangeAspect="1"/>
          </p:cNvPicPr>
          <p:nvPr/>
        </p:nvPicPr>
        <p:blipFill>
          <a:blip r:embed="rId66">
            <a:extLst/>
          </a:blip>
          <a:stretch>
            <a:fillRect/>
          </a:stretch>
        </p:blipFill>
        <p:spPr>
          <a:xfrm>
            <a:off x="11991772" y="9216082"/>
            <a:ext cx="708771" cy="357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8" name="Disegno"/>
          <p:cNvGrpSpPr/>
          <p:nvPr/>
        </p:nvGrpSpPr>
        <p:grpSpPr>
          <a:xfrm>
            <a:off x="8094630" y="484782"/>
            <a:ext cx="4288940" cy="1145078"/>
            <a:chOff x="6703174" y="-133169"/>
            <a:chExt cx="4288938" cy="1145076"/>
          </a:xfrm>
        </p:grpSpPr>
        <p:pic>
          <p:nvPicPr>
            <p:cNvPr id="238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864524" y="255057"/>
              <a:ext cx="77711" cy="82618"/>
            </a:xfrm>
            <a:prstGeom prst="rect">
              <a:avLst/>
            </a:prstGeom>
            <a:effectLst/>
          </p:spPr>
        </p:pic>
        <p:pic>
          <p:nvPicPr>
            <p:cNvPr id="238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03174" y="144871"/>
              <a:ext cx="377504" cy="370944"/>
            </a:xfrm>
            <a:prstGeom prst="rect">
              <a:avLst/>
            </a:prstGeom>
            <a:effectLst/>
          </p:spPr>
        </p:pic>
        <p:pic>
          <p:nvPicPr>
            <p:cNvPr id="238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21153" y="-126379"/>
              <a:ext cx="154595" cy="621719"/>
            </a:xfrm>
            <a:prstGeom prst="rect">
              <a:avLst/>
            </a:prstGeom>
            <a:effectLst/>
          </p:spPr>
        </p:pic>
        <p:pic>
          <p:nvPicPr>
            <p:cNvPr id="239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131367" y="123063"/>
              <a:ext cx="377124" cy="343301"/>
            </a:xfrm>
            <a:prstGeom prst="rect">
              <a:avLst/>
            </a:prstGeom>
            <a:effectLst/>
          </p:spPr>
        </p:pic>
        <p:pic>
          <p:nvPicPr>
            <p:cNvPr id="239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87591" y="-72054"/>
              <a:ext cx="421551" cy="543742"/>
            </a:xfrm>
            <a:prstGeom prst="rect">
              <a:avLst/>
            </a:prstGeom>
            <a:effectLst/>
          </p:spPr>
        </p:pic>
        <p:pic>
          <p:nvPicPr>
            <p:cNvPr id="239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568104" y="57982"/>
              <a:ext cx="612665" cy="415932"/>
            </a:xfrm>
            <a:prstGeom prst="rect">
              <a:avLst/>
            </a:prstGeom>
            <a:effectLst/>
          </p:spPr>
        </p:pic>
        <p:pic>
          <p:nvPicPr>
            <p:cNvPr id="239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063141" y="149548"/>
              <a:ext cx="308271" cy="298892"/>
            </a:xfrm>
            <a:prstGeom prst="rect">
              <a:avLst/>
            </a:prstGeom>
            <a:effectLst/>
          </p:spPr>
        </p:pic>
        <p:pic>
          <p:nvPicPr>
            <p:cNvPr id="239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77568" y="97713"/>
              <a:ext cx="407572" cy="376202"/>
            </a:xfrm>
            <a:prstGeom prst="rect">
              <a:avLst/>
            </a:prstGeom>
            <a:effectLst/>
          </p:spPr>
        </p:pic>
        <p:pic>
          <p:nvPicPr>
            <p:cNvPr id="240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97904" y="91987"/>
              <a:ext cx="279236" cy="328316"/>
            </a:xfrm>
            <a:prstGeom prst="rect">
              <a:avLst/>
            </a:prstGeom>
            <a:effectLst/>
          </p:spPr>
        </p:pic>
        <p:pic>
          <p:nvPicPr>
            <p:cNvPr id="240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029113" y="111295"/>
              <a:ext cx="325721" cy="900613"/>
            </a:xfrm>
            <a:prstGeom prst="rect">
              <a:avLst/>
            </a:prstGeom>
            <a:effectLst/>
          </p:spPr>
        </p:pic>
        <p:pic>
          <p:nvPicPr>
            <p:cNvPr id="240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347804" y="84132"/>
              <a:ext cx="306544" cy="400851"/>
            </a:xfrm>
            <a:prstGeom prst="rect">
              <a:avLst/>
            </a:prstGeom>
            <a:effectLst/>
          </p:spPr>
        </p:pic>
        <p:pic>
          <p:nvPicPr>
            <p:cNvPr id="240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622191" y="108359"/>
              <a:ext cx="371692" cy="351561"/>
            </a:xfrm>
            <a:prstGeom prst="rect">
              <a:avLst/>
            </a:prstGeom>
            <a:effectLst/>
          </p:spPr>
        </p:pic>
        <p:pic>
          <p:nvPicPr>
            <p:cNvPr id="240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992795" y="-133170"/>
              <a:ext cx="136902" cy="605874"/>
            </a:xfrm>
            <a:prstGeom prst="rect">
              <a:avLst/>
            </a:prstGeom>
            <a:effectLst/>
          </p:spPr>
        </p:pic>
        <p:pic>
          <p:nvPicPr>
            <p:cNvPr id="241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965217" y="116353"/>
              <a:ext cx="402154" cy="354532"/>
            </a:xfrm>
            <a:prstGeom prst="rect">
              <a:avLst/>
            </a:prstGeom>
            <a:effectLst/>
          </p:spPr>
        </p:pic>
        <p:pic>
          <p:nvPicPr>
            <p:cNvPr id="2412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209682" y="-10938"/>
              <a:ext cx="144107" cy="116945"/>
            </a:xfrm>
            <a:prstGeom prst="rect">
              <a:avLst/>
            </a:prstGeom>
            <a:effectLst/>
          </p:spPr>
        </p:pic>
        <p:pic>
          <p:nvPicPr>
            <p:cNvPr id="241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0375841" y="114795"/>
              <a:ext cx="303902" cy="316646"/>
            </a:xfrm>
            <a:prstGeom prst="rect">
              <a:avLst/>
            </a:prstGeom>
            <a:effectLst/>
          </p:spPr>
        </p:pic>
        <p:pic>
          <p:nvPicPr>
            <p:cNvPr id="241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570563" y="129868"/>
              <a:ext cx="421551" cy="369999"/>
            </a:xfrm>
            <a:prstGeom prst="rect">
              <a:avLst/>
            </a:prstGeom>
            <a:effectLst/>
          </p:spPr>
        </p:pic>
      </p:grpSp>
      <p:grpSp>
        <p:nvGrpSpPr>
          <p:cNvPr id="2473" name="Disegno"/>
          <p:cNvGrpSpPr/>
          <p:nvPr/>
        </p:nvGrpSpPr>
        <p:grpSpPr>
          <a:xfrm>
            <a:off x="410368" y="472542"/>
            <a:ext cx="7240092" cy="1030424"/>
            <a:chOff x="-98298" y="-104666"/>
            <a:chExt cx="7240091" cy="1030422"/>
          </a:xfrm>
        </p:grpSpPr>
        <p:pic>
          <p:nvPicPr>
            <p:cNvPr id="241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98299" y="-91711"/>
              <a:ext cx="300011" cy="709095"/>
            </a:xfrm>
            <a:prstGeom prst="rect">
              <a:avLst/>
            </a:prstGeom>
            <a:effectLst/>
          </p:spPr>
        </p:pic>
        <p:pic>
          <p:nvPicPr>
            <p:cNvPr id="242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16029" y="122013"/>
              <a:ext cx="258539" cy="510518"/>
            </a:xfrm>
            <a:prstGeom prst="rect">
              <a:avLst/>
            </a:prstGeom>
            <a:effectLst/>
          </p:spPr>
        </p:pic>
        <p:pic>
          <p:nvPicPr>
            <p:cNvPr id="242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249" y="145767"/>
              <a:ext cx="334581" cy="488216"/>
            </a:xfrm>
            <a:prstGeom prst="rect">
              <a:avLst/>
            </a:prstGeom>
            <a:effectLst/>
          </p:spPr>
        </p:pic>
        <p:pic>
          <p:nvPicPr>
            <p:cNvPr id="242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86243" y="129247"/>
              <a:ext cx="139002" cy="796510"/>
            </a:xfrm>
            <a:prstGeom prst="rect">
              <a:avLst/>
            </a:prstGeom>
            <a:effectLst/>
          </p:spPr>
        </p:pic>
        <p:pic>
          <p:nvPicPr>
            <p:cNvPr id="242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67556" y="217558"/>
              <a:ext cx="294099" cy="316300"/>
            </a:xfrm>
            <a:prstGeom prst="rect">
              <a:avLst/>
            </a:prstGeom>
            <a:effectLst/>
          </p:spPr>
        </p:pic>
        <p:pic>
          <p:nvPicPr>
            <p:cNvPr id="242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55257" y="150143"/>
              <a:ext cx="338546" cy="382920"/>
            </a:xfrm>
            <a:prstGeom prst="rect">
              <a:avLst/>
            </a:prstGeom>
            <a:effectLst/>
          </p:spPr>
        </p:pic>
        <p:pic>
          <p:nvPicPr>
            <p:cNvPr id="243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44782" y="-104667"/>
              <a:ext cx="286695" cy="657023"/>
            </a:xfrm>
            <a:prstGeom prst="rect">
              <a:avLst/>
            </a:prstGeom>
            <a:effectLst/>
          </p:spPr>
        </p:pic>
        <p:pic>
          <p:nvPicPr>
            <p:cNvPr id="243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692852" y="-45163"/>
              <a:ext cx="192950" cy="574312"/>
            </a:xfrm>
            <a:prstGeom prst="rect">
              <a:avLst/>
            </a:prstGeom>
            <a:effectLst/>
          </p:spPr>
        </p:pic>
        <p:pic>
          <p:nvPicPr>
            <p:cNvPr id="243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537974" y="67438"/>
              <a:ext cx="565130" cy="376279"/>
            </a:xfrm>
            <a:prstGeom prst="rect">
              <a:avLst/>
            </a:prstGeom>
            <a:effectLst/>
          </p:spPr>
        </p:pic>
        <p:pic>
          <p:nvPicPr>
            <p:cNvPr id="243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060601" y="146015"/>
              <a:ext cx="257249" cy="336583"/>
            </a:xfrm>
            <a:prstGeom prst="rect">
              <a:avLst/>
            </a:prstGeom>
            <a:effectLst/>
          </p:spPr>
        </p:pic>
        <p:pic>
          <p:nvPicPr>
            <p:cNvPr id="243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53156" y="-65263"/>
              <a:ext cx="346319" cy="569956"/>
            </a:xfrm>
            <a:prstGeom prst="rect">
              <a:avLst/>
            </a:prstGeom>
            <a:effectLst/>
          </p:spPr>
        </p:pic>
        <p:pic>
          <p:nvPicPr>
            <p:cNvPr id="244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19319" y="152998"/>
              <a:ext cx="333272" cy="360329"/>
            </a:xfrm>
            <a:prstGeom prst="rect">
              <a:avLst/>
            </a:prstGeom>
            <a:effectLst/>
          </p:spPr>
        </p:pic>
        <p:pic>
          <p:nvPicPr>
            <p:cNvPr id="244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283127" y="-10938"/>
              <a:ext cx="232441" cy="510406"/>
            </a:xfrm>
            <a:prstGeom prst="rect">
              <a:avLst/>
            </a:prstGeom>
            <a:effectLst/>
          </p:spPr>
        </p:pic>
        <p:pic>
          <p:nvPicPr>
            <p:cNvPr id="244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420006" y="-41252"/>
              <a:ext cx="251747" cy="558852"/>
            </a:xfrm>
            <a:prstGeom prst="rect">
              <a:avLst/>
            </a:prstGeom>
            <a:effectLst/>
          </p:spPr>
        </p:pic>
        <p:pic>
          <p:nvPicPr>
            <p:cNvPr id="244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572488" y="126574"/>
              <a:ext cx="336939" cy="407247"/>
            </a:xfrm>
            <a:prstGeom prst="rect">
              <a:avLst/>
            </a:prstGeom>
            <a:effectLst/>
          </p:spPr>
        </p:pic>
        <p:pic>
          <p:nvPicPr>
            <p:cNvPr id="244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86342" y="137855"/>
              <a:ext cx="252759" cy="362302"/>
            </a:xfrm>
            <a:prstGeom prst="rect">
              <a:avLst/>
            </a:prstGeom>
            <a:effectLst/>
          </p:spPr>
        </p:pic>
        <p:pic>
          <p:nvPicPr>
            <p:cNvPr id="245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391324" y="155204"/>
              <a:ext cx="421265" cy="358795"/>
            </a:xfrm>
            <a:prstGeom prst="rect">
              <a:avLst/>
            </a:prstGeom>
            <a:effectLst/>
          </p:spPr>
        </p:pic>
        <p:pic>
          <p:nvPicPr>
            <p:cNvPr id="245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48628" y="137804"/>
              <a:ext cx="262028" cy="357536"/>
            </a:xfrm>
            <a:prstGeom prst="rect">
              <a:avLst/>
            </a:prstGeom>
            <a:effectLst/>
          </p:spPr>
        </p:pic>
        <p:pic>
          <p:nvPicPr>
            <p:cNvPr id="245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26312" y="-58764"/>
              <a:ext cx="417811" cy="668651"/>
            </a:xfrm>
            <a:prstGeom prst="rect">
              <a:avLst/>
            </a:prstGeom>
            <a:effectLst/>
          </p:spPr>
        </p:pic>
        <p:pic>
          <p:nvPicPr>
            <p:cNvPr id="2457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23031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45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0212" y="155651"/>
              <a:ext cx="468515" cy="355419"/>
            </a:xfrm>
            <a:prstGeom prst="rect">
              <a:avLst/>
            </a:prstGeom>
            <a:effectLst/>
          </p:spPr>
        </p:pic>
        <p:pic>
          <p:nvPicPr>
            <p:cNvPr id="246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782154" y="86654"/>
              <a:ext cx="218805" cy="479574"/>
            </a:xfrm>
            <a:prstGeom prst="rect">
              <a:avLst/>
            </a:prstGeom>
            <a:effectLst/>
          </p:spPr>
        </p:pic>
        <p:pic>
          <p:nvPicPr>
            <p:cNvPr id="246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86330" y="228567"/>
              <a:ext cx="397977" cy="298472"/>
            </a:xfrm>
            <a:prstGeom prst="rect">
              <a:avLst/>
            </a:prstGeom>
            <a:effectLst/>
          </p:spPr>
        </p:pic>
        <p:pic>
          <p:nvPicPr>
            <p:cNvPr id="246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000210" y="47823"/>
              <a:ext cx="129772" cy="112510"/>
            </a:xfrm>
            <a:prstGeom prst="rect">
              <a:avLst/>
            </a:prstGeom>
            <a:effectLst/>
          </p:spPr>
        </p:pic>
        <p:pic>
          <p:nvPicPr>
            <p:cNvPr id="246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1688" y="226308"/>
              <a:ext cx="330101" cy="266596"/>
            </a:xfrm>
            <a:prstGeom prst="rect">
              <a:avLst/>
            </a:prstGeom>
            <a:effectLst/>
          </p:spPr>
        </p:pic>
        <p:pic>
          <p:nvPicPr>
            <p:cNvPr id="246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37177" y="100205"/>
              <a:ext cx="310757" cy="408185"/>
            </a:xfrm>
            <a:prstGeom prst="rect">
              <a:avLst/>
            </a:prstGeom>
            <a:effectLst/>
          </p:spPr>
        </p:pic>
        <p:pic>
          <p:nvPicPr>
            <p:cNvPr id="247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753221" y="192605"/>
              <a:ext cx="388573" cy="345010"/>
            </a:xfrm>
            <a:prstGeom prst="rect">
              <a:avLst/>
            </a:prstGeom>
            <a:effectLst/>
          </p:spPr>
        </p:pic>
      </p:grpSp>
      <p:pic>
        <p:nvPicPr>
          <p:cNvPr id="2474" name="IMG_2556.png" descr="IMG_2556.pn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389809" y="1908865"/>
            <a:ext cx="3889618" cy="3134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5" name="IMG_2559.jpeg" descr="IMG_255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8006763" y="3009700"/>
            <a:ext cx="3801518" cy="2851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6" name="IMG_2561.jpeg" descr="IMG_2561.jpeg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2927329" y="5943956"/>
            <a:ext cx="4113568" cy="3085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2" name="Disegno"/>
          <p:cNvGrpSpPr/>
          <p:nvPr/>
        </p:nvGrpSpPr>
        <p:grpSpPr>
          <a:xfrm>
            <a:off x="8094630" y="484782"/>
            <a:ext cx="4288940" cy="1145078"/>
            <a:chOff x="6703174" y="-133169"/>
            <a:chExt cx="4288938" cy="1145076"/>
          </a:xfrm>
        </p:grpSpPr>
        <p:pic>
          <p:nvPicPr>
            <p:cNvPr id="247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864524" y="255057"/>
              <a:ext cx="77711" cy="82618"/>
            </a:xfrm>
            <a:prstGeom prst="rect">
              <a:avLst/>
            </a:prstGeom>
            <a:effectLst/>
          </p:spPr>
        </p:pic>
        <p:pic>
          <p:nvPicPr>
            <p:cNvPr id="248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03174" y="144871"/>
              <a:ext cx="377504" cy="370944"/>
            </a:xfrm>
            <a:prstGeom prst="rect">
              <a:avLst/>
            </a:prstGeom>
            <a:effectLst/>
          </p:spPr>
        </p:pic>
        <p:pic>
          <p:nvPicPr>
            <p:cNvPr id="248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21153" y="-126379"/>
              <a:ext cx="154595" cy="621719"/>
            </a:xfrm>
            <a:prstGeom prst="rect">
              <a:avLst/>
            </a:prstGeom>
            <a:effectLst/>
          </p:spPr>
        </p:pic>
        <p:pic>
          <p:nvPicPr>
            <p:cNvPr id="248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131367" y="123063"/>
              <a:ext cx="377124" cy="343301"/>
            </a:xfrm>
            <a:prstGeom prst="rect">
              <a:avLst/>
            </a:prstGeom>
            <a:effectLst/>
          </p:spPr>
        </p:pic>
        <p:pic>
          <p:nvPicPr>
            <p:cNvPr id="248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487591" y="-72054"/>
              <a:ext cx="421551" cy="543742"/>
            </a:xfrm>
            <a:prstGeom prst="rect">
              <a:avLst/>
            </a:prstGeom>
            <a:effectLst/>
          </p:spPr>
        </p:pic>
        <p:pic>
          <p:nvPicPr>
            <p:cNvPr id="248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568104" y="57982"/>
              <a:ext cx="612665" cy="415932"/>
            </a:xfrm>
            <a:prstGeom prst="rect">
              <a:avLst/>
            </a:prstGeom>
            <a:effectLst/>
          </p:spPr>
        </p:pic>
        <p:pic>
          <p:nvPicPr>
            <p:cNvPr id="249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063141" y="149548"/>
              <a:ext cx="308271" cy="298892"/>
            </a:xfrm>
            <a:prstGeom prst="rect">
              <a:avLst/>
            </a:prstGeom>
            <a:effectLst/>
          </p:spPr>
        </p:pic>
        <p:pic>
          <p:nvPicPr>
            <p:cNvPr id="249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77568" y="97713"/>
              <a:ext cx="407572" cy="376202"/>
            </a:xfrm>
            <a:prstGeom prst="rect">
              <a:avLst/>
            </a:prstGeom>
            <a:effectLst/>
          </p:spPr>
        </p:pic>
        <p:pic>
          <p:nvPicPr>
            <p:cNvPr id="249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797904" y="91987"/>
              <a:ext cx="279236" cy="328316"/>
            </a:xfrm>
            <a:prstGeom prst="rect">
              <a:avLst/>
            </a:prstGeom>
            <a:effectLst/>
          </p:spPr>
        </p:pic>
        <p:pic>
          <p:nvPicPr>
            <p:cNvPr id="249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029113" y="111295"/>
              <a:ext cx="325721" cy="900613"/>
            </a:xfrm>
            <a:prstGeom prst="rect">
              <a:avLst/>
            </a:prstGeom>
            <a:effectLst/>
          </p:spPr>
        </p:pic>
        <p:pic>
          <p:nvPicPr>
            <p:cNvPr id="249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347804" y="84132"/>
              <a:ext cx="306544" cy="400851"/>
            </a:xfrm>
            <a:prstGeom prst="rect">
              <a:avLst/>
            </a:prstGeom>
            <a:effectLst/>
          </p:spPr>
        </p:pic>
        <p:pic>
          <p:nvPicPr>
            <p:cNvPr id="250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622191" y="108359"/>
              <a:ext cx="371692" cy="351561"/>
            </a:xfrm>
            <a:prstGeom prst="rect">
              <a:avLst/>
            </a:prstGeom>
            <a:effectLst/>
          </p:spPr>
        </p:pic>
        <p:pic>
          <p:nvPicPr>
            <p:cNvPr id="250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992795" y="-133170"/>
              <a:ext cx="136902" cy="605874"/>
            </a:xfrm>
            <a:prstGeom prst="rect">
              <a:avLst/>
            </a:prstGeom>
            <a:effectLst/>
          </p:spPr>
        </p:pic>
        <p:pic>
          <p:nvPicPr>
            <p:cNvPr id="250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965217" y="116353"/>
              <a:ext cx="402154" cy="354532"/>
            </a:xfrm>
            <a:prstGeom prst="rect">
              <a:avLst/>
            </a:prstGeom>
            <a:effectLst/>
          </p:spPr>
        </p:pic>
        <p:pic>
          <p:nvPicPr>
            <p:cNvPr id="2506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0209682" y="-10938"/>
              <a:ext cx="144107" cy="116945"/>
            </a:xfrm>
            <a:prstGeom prst="rect">
              <a:avLst/>
            </a:prstGeom>
            <a:effectLst/>
          </p:spPr>
        </p:pic>
        <p:pic>
          <p:nvPicPr>
            <p:cNvPr id="250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0375841" y="114795"/>
              <a:ext cx="303902" cy="316646"/>
            </a:xfrm>
            <a:prstGeom prst="rect">
              <a:avLst/>
            </a:prstGeom>
            <a:effectLst/>
          </p:spPr>
        </p:pic>
        <p:pic>
          <p:nvPicPr>
            <p:cNvPr id="251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570563" y="129868"/>
              <a:ext cx="421551" cy="369999"/>
            </a:xfrm>
            <a:prstGeom prst="rect">
              <a:avLst/>
            </a:prstGeom>
            <a:effectLst/>
          </p:spPr>
        </p:pic>
      </p:grpSp>
      <p:grpSp>
        <p:nvGrpSpPr>
          <p:cNvPr id="2567" name="Disegno"/>
          <p:cNvGrpSpPr/>
          <p:nvPr/>
        </p:nvGrpSpPr>
        <p:grpSpPr>
          <a:xfrm>
            <a:off x="410368" y="472542"/>
            <a:ext cx="7240092" cy="1030424"/>
            <a:chOff x="-98298" y="-104666"/>
            <a:chExt cx="7240091" cy="1030422"/>
          </a:xfrm>
        </p:grpSpPr>
        <p:pic>
          <p:nvPicPr>
            <p:cNvPr id="251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98299" y="-91711"/>
              <a:ext cx="300011" cy="709095"/>
            </a:xfrm>
            <a:prstGeom prst="rect">
              <a:avLst/>
            </a:prstGeom>
            <a:effectLst/>
          </p:spPr>
        </p:pic>
        <p:pic>
          <p:nvPicPr>
            <p:cNvPr id="251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16029" y="122013"/>
              <a:ext cx="258539" cy="510518"/>
            </a:xfrm>
            <a:prstGeom prst="rect">
              <a:avLst/>
            </a:prstGeom>
            <a:effectLst/>
          </p:spPr>
        </p:pic>
        <p:pic>
          <p:nvPicPr>
            <p:cNvPr id="251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3249" y="145767"/>
              <a:ext cx="334581" cy="488216"/>
            </a:xfrm>
            <a:prstGeom prst="rect">
              <a:avLst/>
            </a:prstGeom>
            <a:effectLst/>
          </p:spPr>
        </p:pic>
        <p:pic>
          <p:nvPicPr>
            <p:cNvPr id="251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86243" y="129247"/>
              <a:ext cx="139002" cy="796510"/>
            </a:xfrm>
            <a:prstGeom prst="rect">
              <a:avLst/>
            </a:prstGeom>
            <a:effectLst/>
          </p:spPr>
        </p:pic>
        <p:pic>
          <p:nvPicPr>
            <p:cNvPr id="252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67556" y="217558"/>
              <a:ext cx="294099" cy="316300"/>
            </a:xfrm>
            <a:prstGeom prst="rect">
              <a:avLst/>
            </a:prstGeom>
            <a:effectLst/>
          </p:spPr>
        </p:pic>
        <p:pic>
          <p:nvPicPr>
            <p:cNvPr id="252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55257" y="150143"/>
              <a:ext cx="338546" cy="382920"/>
            </a:xfrm>
            <a:prstGeom prst="rect">
              <a:avLst/>
            </a:prstGeom>
            <a:effectLst/>
          </p:spPr>
        </p:pic>
        <p:pic>
          <p:nvPicPr>
            <p:cNvPr id="252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544782" y="-104667"/>
              <a:ext cx="286695" cy="657023"/>
            </a:xfrm>
            <a:prstGeom prst="rect">
              <a:avLst/>
            </a:prstGeom>
            <a:effectLst/>
          </p:spPr>
        </p:pic>
        <p:pic>
          <p:nvPicPr>
            <p:cNvPr id="252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692852" y="-45163"/>
              <a:ext cx="192950" cy="574312"/>
            </a:xfrm>
            <a:prstGeom prst="rect">
              <a:avLst/>
            </a:prstGeom>
            <a:effectLst/>
          </p:spPr>
        </p:pic>
        <p:pic>
          <p:nvPicPr>
            <p:cNvPr id="252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537974" y="67438"/>
              <a:ext cx="565130" cy="376279"/>
            </a:xfrm>
            <a:prstGeom prst="rect">
              <a:avLst/>
            </a:prstGeom>
            <a:effectLst/>
          </p:spPr>
        </p:pic>
        <p:pic>
          <p:nvPicPr>
            <p:cNvPr id="253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060601" y="146015"/>
              <a:ext cx="257249" cy="336583"/>
            </a:xfrm>
            <a:prstGeom prst="rect">
              <a:avLst/>
            </a:prstGeom>
            <a:effectLst/>
          </p:spPr>
        </p:pic>
        <p:pic>
          <p:nvPicPr>
            <p:cNvPr id="253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653156" y="-65263"/>
              <a:ext cx="346319" cy="569956"/>
            </a:xfrm>
            <a:prstGeom prst="rect">
              <a:avLst/>
            </a:prstGeom>
            <a:effectLst/>
          </p:spPr>
        </p:pic>
        <p:pic>
          <p:nvPicPr>
            <p:cNvPr id="253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19319" y="152998"/>
              <a:ext cx="333272" cy="360329"/>
            </a:xfrm>
            <a:prstGeom prst="rect">
              <a:avLst/>
            </a:prstGeom>
            <a:effectLst/>
          </p:spPr>
        </p:pic>
        <p:pic>
          <p:nvPicPr>
            <p:cNvPr id="253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283127" y="-10938"/>
              <a:ext cx="232441" cy="510406"/>
            </a:xfrm>
            <a:prstGeom prst="rect">
              <a:avLst/>
            </a:prstGeom>
            <a:effectLst/>
          </p:spPr>
        </p:pic>
        <p:pic>
          <p:nvPicPr>
            <p:cNvPr id="253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420006" y="-41252"/>
              <a:ext cx="251747" cy="558852"/>
            </a:xfrm>
            <a:prstGeom prst="rect">
              <a:avLst/>
            </a:prstGeom>
            <a:effectLst/>
          </p:spPr>
        </p:pic>
        <p:pic>
          <p:nvPicPr>
            <p:cNvPr id="254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572488" y="126574"/>
              <a:ext cx="336939" cy="407247"/>
            </a:xfrm>
            <a:prstGeom prst="rect">
              <a:avLst/>
            </a:prstGeom>
            <a:effectLst/>
          </p:spPr>
        </p:pic>
        <p:pic>
          <p:nvPicPr>
            <p:cNvPr id="254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86342" y="137855"/>
              <a:ext cx="252759" cy="362302"/>
            </a:xfrm>
            <a:prstGeom prst="rect">
              <a:avLst/>
            </a:prstGeom>
            <a:effectLst/>
          </p:spPr>
        </p:pic>
        <p:pic>
          <p:nvPicPr>
            <p:cNvPr id="254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391324" y="155204"/>
              <a:ext cx="421265" cy="358795"/>
            </a:xfrm>
            <a:prstGeom prst="rect">
              <a:avLst/>
            </a:prstGeom>
            <a:effectLst/>
          </p:spPr>
        </p:pic>
        <p:pic>
          <p:nvPicPr>
            <p:cNvPr id="254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848628" y="137804"/>
              <a:ext cx="262028" cy="357536"/>
            </a:xfrm>
            <a:prstGeom prst="rect">
              <a:avLst/>
            </a:prstGeom>
            <a:effectLst/>
          </p:spPr>
        </p:pic>
        <p:pic>
          <p:nvPicPr>
            <p:cNvPr id="254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026312" y="-58764"/>
              <a:ext cx="417811" cy="668651"/>
            </a:xfrm>
            <a:prstGeom prst="rect">
              <a:avLst/>
            </a:prstGeom>
            <a:effectLst/>
          </p:spPr>
        </p:pic>
        <p:pic>
          <p:nvPicPr>
            <p:cNvPr id="2551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323031" y="36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5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410212" y="155651"/>
              <a:ext cx="468515" cy="355419"/>
            </a:xfrm>
            <a:prstGeom prst="rect">
              <a:avLst/>
            </a:prstGeom>
            <a:effectLst/>
          </p:spPr>
        </p:pic>
        <p:pic>
          <p:nvPicPr>
            <p:cNvPr id="255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782154" y="86654"/>
              <a:ext cx="218805" cy="479574"/>
            </a:xfrm>
            <a:prstGeom prst="rect">
              <a:avLst/>
            </a:prstGeom>
            <a:effectLst/>
          </p:spPr>
        </p:pic>
        <p:pic>
          <p:nvPicPr>
            <p:cNvPr id="255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86330" y="228567"/>
              <a:ext cx="397977" cy="298472"/>
            </a:xfrm>
            <a:prstGeom prst="rect">
              <a:avLst/>
            </a:prstGeom>
            <a:effectLst/>
          </p:spPr>
        </p:pic>
        <p:pic>
          <p:nvPicPr>
            <p:cNvPr id="255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000210" y="47823"/>
              <a:ext cx="129772" cy="112510"/>
            </a:xfrm>
            <a:prstGeom prst="rect">
              <a:avLst/>
            </a:prstGeom>
            <a:effectLst/>
          </p:spPr>
        </p:pic>
        <p:pic>
          <p:nvPicPr>
            <p:cNvPr id="256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1688" y="226308"/>
              <a:ext cx="330101" cy="266596"/>
            </a:xfrm>
            <a:prstGeom prst="rect">
              <a:avLst/>
            </a:prstGeom>
            <a:effectLst/>
          </p:spPr>
        </p:pic>
        <p:pic>
          <p:nvPicPr>
            <p:cNvPr id="256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37177" y="100205"/>
              <a:ext cx="310757" cy="408185"/>
            </a:xfrm>
            <a:prstGeom prst="rect">
              <a:avLst/>
            </a:prstGeom>
            <a:effectLst/>
          </p:spPr>
        </p:pic>
        <p:pic>
          <p:nvPicPr>
            <p:cNvPr id="256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753221" y="192605"/>
              <a:ext cx="388573" cy="345010"/>
            </a:xfrm>
            <a:prstGeom prst="rect">
              <a:avLst/>
            </a:prstGeom>
            <a:effectLst/>
          </p:spPr>
        </p:pic>
      </p:grpSp>
      <p:pic>
        <p:nvPicPr>
          <p:cNvPr id="2568" name="IMG_2556.png" descr="IMG_2556.png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1389809" y="1908865"/>
            <a:ext cx="3889618" cy="3134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9" name="IMG_2559.jpeg" descr="IMG_2559.jpeg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8006763" y="3009700"/>
            <a:ext cx="3801518" cy="2851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0" name="IMG_2561.jpeg" descr="IMG_2561.jpeg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2927329" y="5943956"/>
            <a:ext cx="4113568" cy="3085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1" name="IMG_2557.png" descr="IMG_2557.png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1368115" y="1896165"/>
            <a:ext cx="3888143" cy="3159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2" name="IMG_2558.jpeg" descr="IMG_2558.jpeg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7975254" y="2986069"/>
            <a:ext cx="3864536" cy="2898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3" name="IMG_2560.jpeg" descr="IMG_2560.jpeg"/>
          <p:cNvPicPr>
            <a:picLocks noChangeAspect="1"/>
          </p:cNvPicPr>
          <p:nvPr/>
        </p:nvPicPr>
        <p:blipFill>
          <a:blip r:embed="rId51">
            <a:extLst/>
          </a:blip>
          <a:stretch>
            <a:fillRect/>
          </a:stretch>
        </p:blipFill>
        <p:spPr>
          <a:xfrm>
            <a:off x="2927329" y="5916793"/>
            <a:ext cx="4186001" cy="3139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7" name="Disegno"/>
          <p:cNvGrpSpPr/>
          <p:nvPr/>
        </p:nvGrpSpPr>
        <p:grpSpPr>
          <a:xfrm>
            <a:off x="1000979" y="1086671"/>
            <a:ext cx="11153639" cy="6408513"/>
            <a:chOff x="-403977" y="-226114"/>
            <a:chExt cx="11153638" cy="6408511"/>
          </a:xfrm>
        </p:grpSpPr>
        <p:pic>
          <p:nvPicPr>
            <p:cNvPr id="257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20170" y="-41661"/>
              <a:ext cx="296181" cy="710143"/>
            </a:xfrm>
            <a:prstGeom prst="rect">
              <a:avLst/>
            </a:prstGeom>
            <a:effectLst/>
          </p:spPr>
        </p:pic>
        <p:pic>
          <p:nvPicPr>
            <p:cNvPr id="257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3119" y="330706"/>
              <a:ext cx="389307" cy="376908"/>
            </a:xfrm>
            <a:prstGeom prst="rect">
              <a:avLst/>
            </a:prstGeom>
            <a:effectLst/>
          </p:spPr>
        </p:pic>
        <p:pic>
          <p:nvPicPr>
            <p:cNvPr id="257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990007" y="88182"/>
              <a:ext cx="752746" cy="532044"/>
            </a:xfrm>
            <a:prstGeom prst="rect">
              <a:avLst/>
            </a:prstGeom>
            <a:effectLst/>
          </p:spPr>
        </p:pic>
        <p:pic>
          <p:nvPicPr>
            <p:cNvPr id="258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377269" y="314754"/>
              <a:ext cx="387760" cy="172426"/>
            </a:xfrm>
            <a:prstGeom prst="rect">
              <a:avLst/>
            </a:prstGeom>
            <a:effectLst/>
          </p:spPr>
        </p:pic>
        <p:pic>
          <p:nvPicPr>
            <p:cNvPr id="258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96557" y="-4535"/>
              <a:ext cx="476864" cy="127875"/>
            </a:xfrm>
            <a:prstGeom prst="rect">
              <a:avLst/>
            </a:prstGeom>
            <a:effectLst/>
          </p:spPr>
        </p:pic>
        <p:pic>
          <p:nvPicPr>
            <p:cNvPr id="258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897041" y="40017"/>
              <a:ext cx="120449" cy="543902"/>
            </a:xfrm>
            <a:prstGeom prst="rect">
              <a:avLst/>
            </a:prstGeom>
            <a:effectLst/>
          </p:spPr>
        </p:pic>
        <p:pic>
          <p:nvPicPr>
            <p:cNvPr id="258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52972" y="141079"/>
              <a:ext cx="426317" cy="427780"/>
            </a:xfrm>
            <a:prstGeom prst="rect">
              <a:avLst/>
            </a:prstGeom>
            <a:effectLst/>
          </p:spPr>
        </p:pic>
        <p:pic>
          <p:nvPicPr>
            <p:cNvPr id="258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127225" y="262777"/>
              <a:ext cx="417462" cy="179851"/>
            </a:xfrm>
            <a:prstGeom prst="rect">
              <a:avLst/>
            </a:prstGeom>
            <a:effectLst/>
          </p:spPr>
        </p:pic>
        <p:pic>
          <p:nvPicPr>
            <p:cNvPr id="259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13451" y="79471"/>
              <a:ext cx="379123" cy="542009"/>
            </a:xfrm>
            <a:prstGeom prst="rect">
              <a:avLst/>
            </a:prstGeom>
            <a:effectLst/>
          </p:spPr>
        </p:pic>
        <p:pic>
          <p:nvPicPr>
            <p:cNvPr id="259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80653" y="-19385"/>
              <a:ext cx="543692" cy="179851"/>
            </a:xfrm>
            <a:prstGeom prst="rect">
              <a:avLst/>
            </a:prstGeom>
            <a:effectLst/>
          </p:spPr>
        </p:pic>
        <p:pic>
          <p:nvPicPr>
            <p:cNvPr id="259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025689" y="54868"/>
              <a:ext cx="150150" cy="546167"/>
            </a:xfrm>
            <a:prstGeom prst="rect">
              <a:avLst/>
            </a:prstGeom>
            <a:effectLst/>
          </p:spPr>
        </p:pic>
        <p:pic>
          <p:nvPicPr>
            <p:cNvPr id="259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316378" y="143972"/>
              <a:ext cx="119347" cy="454588"/>
            </a:xfrm>
            <a:prstGeom prst="rect">
              <a:avLst/>
            </a:prstGeom>
            <a:effectLst/>
          </p:spPr>
        </p:pic>
        <p:pic>
          <p:nvPicPr>
            <p:cNvPr id="259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289183" y="112954"/>
              <a:ext cx="354451" cy="480827"/>
            </a:xfrm>
            <a:prstGeom prst="rect">
              <a:avLst/>
            </a:prstGeom>
            <a:effectLst/>
          </p:spPr>
        </p:pic>
        <p:pic>
          <p:nvPicPr>
            <p:cNvPr id="260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627139" y="204563"/>
              <a:ext cx="383135" cy="420218"/>
            </a:xfrm>
            <a:prstGeom prst="rect">
              <a:avLst/>
            </a:prstGeom>
            <a:effectLst/>
          </p:spPr>
        </p:pic>
        <p:pic>
          <p:nvPicPr>
            <p:cNvPr id="260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058633" y="54270"/>
              <a:ext cx="442413" cy="572550"/>
            </a:xfrm>
            <a:prstGeom prst="rect">
              <a:avLst/>
            </a:prstGeom>
            <a:effectLst/>
          </p:spPr>
        </p:pic>
        <p:pic>
          <p:nvPicPr>
            <p:cNvPr id="260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139486" y="270202"/>
              <a:ext cx="306082" cy="105598"/>
            </a:xfrm>
            <a:prstGeom prst="rect">
              <a:avLst/>
            </a:prstGeom>
            <a:effectLst/>
          </p:spPr>
        </p:pic>
        <p:pic>
          <p:nvPicPr>
            <p:cNvPr id="260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525603" y="91995"/>
              <a:ext cx="432312" cy="150150"/>
            </a:xfrm>
            <a:prstGeom prst="rect">
              <a:avLst/>
            </a:prstGeom>
            <a:effectLst/>
          </p:spPr>
        </p:pic>
        <p:pic>
          <p:nvPicPr>
            <p:cNvPr id="260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19995" y="166248"/>
              <a:ext cx="437920" cy="493731"/>
            </a:xfrm>
            <a:prstGeom prst="rect">
              <a:avLst/>
            </a:prstGeom>
            <a:effectLst/>
          </p:spPr>
        </p:pic>
        <p:pic>
          <p:nvPicPr>
            <p:cNvPr id="261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66200" y="314754"/>
              <a:ext cx="462014" cy="179851"/>
            </a:xfrm>
            <a:prstGeom prst="rect">
              <a:avLst/>
            </a:prstGeom>
            <a:effectLst/>
          </p:spPr>
        </p:pic>
        <p:pic>
          <p:nvPicPr>
            <p:cNvPr id="261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00282" y="-56512"/>
              <a:ext cx="343688" cy="544718"/>
            </a:xfrm>
            <a:prstGeom prst="rect">
              <a:avLst/>
            </a:prstGeom>
            <a:effectLst/>
          </p:spPr>
        </p:pic>
        <p:pic>
          <p:nvPicPr>
            <p:cNvPr id="261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87448" y="-71362"/>
              <a:ext cx="418887" cy="527235"/>
            </a:xfrm>
            <a:prstGeom prst="rect">
              <a:avLst/>
            </a:prstGeom>
            <a:effectLst/>
          </p:spPr>
        </p:pic>
        <p:pic>
          <p:nvPicPr>
            <p:cNvPr id="261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433909" y="-78788"/>
              <a:ext cx="536266" cy="157576"/>
            </a:xfrm>
            <a:prstGeom prst="rect">
              <a:avLst/>
            </a:prstGeom>
            <a:effectLst/>
          </p:spPr>
        </p:pic>
        <p:pic>
          <p:nvPicPr>
            <p:cNvPr id="261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711121" y="-34236"/>
              <a:ext cx="125399" cy="478185"/>
            </a:xfrm>
            <a:prstGeom prst="rect">
              <a:avLst/>
            </a:prstGeom>
            <a:effectLst/>
          </p:spPr>
        </p:pic>
        <p:pic>
          <p:nvPicPr>
            <p:cNvPr id="262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936791" y="-69712"/>
              <a:ext cx="419501" cy="566793"/>
            </a:xfrm>
            <a:prstGeom prst="rect">
              <a:avLst/>
            </a:prstGeom>
            <a:effectLst/>
          </p:spPr>
        </p:pic>
        <p:pic>
          <p:nvPicPr>
            <p:cNvPr id="262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24947" y="-40582"/>
              <a:ext cx="528841" cy="527762"/>
            </a:xfrm>
            <a:prstGeom prst="rect">
              <a:avLst/>
            </a:prstGeom>
            <a:effectLst/>
          </p:spPr>
        </p:pic>
        <p:pic>
          <p:nvPicPr>
            <p:cNvPr id="262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414050" y="188524"/>
              <a:ext cx="521417" cy="165000"/>
            </a:xfrm>
            <a:prstGeom prst="rect">
              <a:avLst/>
            </a:prstGeom>
            <a:effectLst/>
          </p:spPr>
        </p:pic>
        <p:pic>
          <p:nvPicPr>
            <p:cNvPr id="262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7993226" y="-56512"/>
              <a:ext cx="283806" cy="509041"/>
            </a:xfrm>
            <a:prstGeom prst="rect">
              <a:avLst/>
            </a:prstGeom>
            <a:effectLst/>
          </p:spPr>
        </p:pic>
        <p:pic>
          <p:nvPicPr>
            <p:cNvPr id="262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372845" y="-26811"/>
              <a:ext cx="119521" cy="499140"/>
            </a:xfrm>
            <a:prstGeom prst="rect">
              <a:avLst/>
            </a:prstGeom>
            <a:effectLst/>
          </p:spPr>
        </p:pic>
        <p:pic>
          <p:nvPicPr>
            <p:cNvPr id="263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514968" y="19121"/>
              <a:ext cx="356446" cy="456983"/>
            </a:xfrm>
            <a:prstGeom prst="rect">
              <a:avLst/>
            </a:prstGeom>
            <a:effectLst/>
          </p:spPr>
        </p:pic>
        <p:pic>
          <p:nvPicPr>
            <p:cNvPr id="263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26973" y="-26811"/>
              <a:ext cx="404453" cy="485001"/>
            </a:xfrm>
            <a:prstGeom prst="rect">
              <a:avLst/>
            </a:prstGeom>
            <a:effectLst/>
          </p:spPr>
        </p:pic>
        <p:pic>
          <p:nvPicPr>
            <p:cNvPr id="263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218403" y="-34236"/>
              <a:ext cx="410036" cy="157576"/>
            </a:xfrm>
            <a:prstGeom prst="rect">
              <a:avLst/>
            </a:prstGeom>
            <a:effectLst/>
          </p:spPr>
        </p:pic>
        <p:pic>
          <p:nvPicPr>
            <p:cNvPr id="263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219587" y="47443"/>
              <a:ext cx="342024" cy="423988"/>
            </a:xfrm>
            <a:prstGeom prst="rect">
              <a:avLst/>
            </a:prstGeom>
            <a:effectLst/>
          </p:spPr>
        </p:pic>
        <p:pic>
          <p:nvPicPr>
            <p:cNvPr id="263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173851" y="181098"/>
              <a:ext cx="365483" cy="157576"/>
            </a:xfrm>
            <a:prstGeom prst="rect">
              <a:avLst/>
            </a:prstGeom>
            <a:effectLst/>
          </p:spPr>
        </p:pic>
        <p:pic>
          <p:nvPicPr>
            <p:cNvPr id="264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582243" y="-70513"/>
              <a:ext cx="740568" cy="208703"/>
            </a:xfrm>
            <a:prstGeom prst="rect">
              <a:avLst/>
            </a:prstGeom>
            <a:effectLst/>
          </p:spPr>
        </p:pic>
        <p:pic>
          <p:nvPicPr>
            <p:cNvPr id="264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814412" y="32592"/>
              <a:ext cx="163017" cy="472294"/>
            </a:xfrm>
            <a:prstGeom prst="rect">
              <a:avLst/>
            </a:prstGeom>
            <a:effectLst/>
          </p:spPr>
        </p:pic>
        <p:pic>
          <p:nvPicPr>
            <p:cNvPr id="264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975785" y="40017"/>
              <a:ext cx="209553" cy="419795"/>
            </a:xfrm>
            <a:prstGeom prst="rect">
              <a:avLst/>
            </a:prstGeom>
            <a:effectLst/>
          </p:spPr>
        </p:pic>
        <p:pic>
          <p:nvPicPr>
            <p:cNvPr id="264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0295073" y="18908"/>
              <a:ext cx="430933" cy="506721"/>
            </a:xfrm>
            <a:prstGeom prst="rect">
              <a:avLst/>
            </a:prstGeom>
            <a:effectLst/>
          </p:spPr>
        </p:pic>
        <p:pic>
          <p:nvPicPr>
            <p:cNvPr id="264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0391603" y="247926"/>
              <a:ext cx="358059" cy="105598"/>
            </a:xfrm>
            <a:prstGeom prst="rect">
              <a:avLst/>
            </a:prstGeom>
            <a:effectLst/>
          </p:spPr>
        </p:pic>
        <p:pic>
          <p:nvPicPr>
            <p:cNvPr id="265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8357066" y="-226115"/>
              <a:ext cx="171047" cy="162643"/>
            </a:xfrm>
            <a:prstGeom prst="rect">
              <a:avLst/>
            </a:prstGeom>
            <a:effectLst/>
          </p:spPr>
        </p:pic>
        <p:pic>
          <p:nvPicPr>
            <p:cNvPr id="265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180306" y="1699474"/>
              <a:ext cx="557439" cy="450475"/>
            </a:xfrm>
            <a:prstGeom prst="rect">
              <a:avLst/>
            </a:prstGeom>
            <a:effectLst/>
          </p:spPr>
        </p:pic>
        <p:pic>
          <p:nvPicPr>
            <p:cNvPr id="265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380184" y="1803429"/>
              <a:ext cx="146286" cy="4330767"/>
            </a:xfrm>
            <a:prstGeom prst="rect">
              <a:avLst/>
            </a:prstGeom>
            <a:effectLst/>
          </p:spPr>
        </p:pic>
        <p:pic>
          <p:nvPicPr>
            <p:cNvPr id="265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533200" y="5479303"/>
              <a:ext cx="7285880" cy="219952"/>
            </a:xfrm>
            <a:prstGeom prst="rect">
              <a:avLst/>
            </a:prstGeom>
            <a:effectLst/>
          </p:spPr>
        </p:pic>
        <p:pic>
          <p:nvPicPr>
            <p:cNvPr id="265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393874" y="5326842"/>
              <a:ext cx="484001" cy="561789"/>
            </a:xfrm>
            <a:prstGeom prst="rect">
              <a:avLst/>
            </a:prstGeom>
            <a:effectLst/>
          </p:spPr>
        </p:pic>
        <p:pic>
          <p:nvPicPr>
            <p:cNvPr id="266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173851" y="5619183"/>
              <a:ext cx="558542" cy="495788"/>
            </a:xfrm>
            <a:prstGeom prst="rect">
              <a:avLst/>
            </a:prstGeom>
            <a:effectLst/>
          </p:spPr>
        </p:pic>
        <p:pic>
          <p:nvPicPr>
            <p:cNvPr id="266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87277" y="5813099"/>
              <a:ext cx="255529" cy="369298"/>
            </a:xfrm>
            <a:prstGeom prst="rect">
              <a:avLst/>
            </a:prstGeom>
            <a:effectLst/>
          </p:spPr>
        </p:pic>
        <p:pic>
          <p:nvPicPr>
            <p:cNvPr id="266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12461" y="1438192"/>
              <a:ext cx="135299" cy="542824"/>
            </a:xfrm>
            <a:prstGeom prst="rect">
              <a:avLst/>
            </a:prstGeom>
            <a:effectLst/>
          </p:spPr>
        </p:pic>
        <p:pic>
          <p:nvPicPr>
            <p:cNvPr id="266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25098" y="1424513"/>
              <a:ext cx="453411" cy="587332"/>
            </a:xfrm>
            <a:prstGeom prst="rect">
              <a:avLst/>
            </a:prstGeom>
            <a:effectLst/>
          </p:spPr>
        </p:pic>
        <p:pic>
          <p:nvPicPr>
            <p:cNvPr id="266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186995" y="1361724"/>
              <a:ext cx="258745" cy="721899"/>
            </a:xfrm>
            <a:prstGeom prst="rect">
              <a:avLst/>
            </a:prstGeom>
            <a:effectLst/>
          </p:spPr>
        </p:pic>
        <p:pic>
          <p:nvPicPr>
            <p:cNvPr id="267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406970" y="1458015"/>
              <a:ext cx="462013" cy="514228"/>
            </a:xfrm>
            <a:prstGeom prst="rect">
              <a:avLst/>
            </a:prstGeom>
            <a:effectLst/>
          </p:spPr>
        </p:pic>
        <p:pic>
          <p:nvPicPr>
            <p:cNvPr id="267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451522" y="1732989"/>
              <a:ext cx="268955" cy="328358"/>
            </a:xfrm>
            <a:prstGeom prst="rect">
              <a:avLst/>
            </a:prstGeom>
            <a:effectLst/>
          </p:spPr>
        </p:pic>
        <p:pic>
          <p:nvPicPr>
            <p:cNvPr id="267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793086" y="1406275"/>
              <a:ext cx="261804" cy="811004"/>
            </a:xfrm>
            <a:prstGeom prst="rect">
              <a:avLst/>
            </a:prstGeom>
            <a:effectLst/>
          </p:spPr>
        </p:pic>
        <p:pic>
          <p:nvPicPr>
            <p:cNvPr id="267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520767" y="3045918"/>
              <a:ext cx="5570632" cy="2624133"/>
            </a:xfrm>
            <a:prstGeom prst="rect">
              <a:avLst/>
            </a:prstGeom>
            <a:effectLst/>
          </p:spPr>
        </p:pic>
        <p:pic>
          <p:nvPicPr>
            <p:cNvPr id="267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520852" y="1079562"/>
              <a:ext cx="4518569" cy="4330603"/>
            </a:xfrm>
            <a:prstGeom prst="rect">
              <a:avLst/>
            </a:prstGeom>
            <a:effectLst/>
          </p:spPr>
        </p:pic>
        <p:pic>
          <p:nvPicPr>
            <p:cNvPr id="268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508832" y="1220643"/>
              <a:ext cx="476366" cy="564520"/>
            </a:xfrm>
            <a:prstGeom prst="rect">
              <a:avLst/>
            </a:prstGeom>
            <a:effectLst/>
          </p:spPr>
        </p:pic>
        <p:pic>
          <p:nvPicPr>
            <p:cNvPr id="268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276749" y="2111680"/>
              <a:ext cx="332176" cy="246680"/>
            </a:xfrm>
            <a:prstGeom prst="rect">
              <a:avLst/>
            </a:prstGeom>
            <a:effectLst/>
          </p:spPr>
        </p:pic>
        <p:pic>
          <p:nvPicPr>
            <p:cNvPr id="268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95418" y="1933473"/>
              <a:ext cx="877831" cy="410036"/>
            </a:xfrm>
            <a:prstGeom prst="rect">
              <a:avLst/>
            </a:prstGeom>
            <a:effectLst/>
          </p:spPr>
        </p:pic>
        <p:pic>
          <p:nvPicPr>
            <p:cNvPr id="268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403978" y="3947020"/>
              <a:ext cx="176203" cy="278689"/>
            </a:xfrm>
            <a:prstGeom prst="rect">
              <a:avLst/>
            </a:prstGeom>
            <a:effectLst/>
          </p:spPr>
        </p:pic>
        <p:pic>
          <p:nvPicPr>
            <p:cNvPr id="268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347600" y="4095640"/>
              <a:ext cx="242744" cy="147208"/>
            </a:xfrm>
            <a:prstGeom prst="rect">
              <a:avLst/>
            </a:prstGeom>
            <a:effectLst/>
          </p:spPr>
        </p:pic>
        <p:pic>
          <p:nvPicPr>
            <p:cNvPr id="269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40043" y="3921206"/>
              <a:ext cx="273192" cy="330735"/>
            </a:xfrm>
            <a:prstGeom prst="rect">
              <a:avLst/>
            </a:prstGeom>
            <a:effectLst/>
          </p:spPr>
        </p:pic>
        <p:pic>
          <p:nvPicPr>
            <p:cNvPr id="269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38970" y="3863166"/>
              <a:ext cx="170787" cy="567175"/>
            </a:xfrm>
            <a:prstGeom prst="rect">
              <a:avLst/>
            </a:prstGeom>
            <a:effectLst/>
          </p:spPr>
        </p:pic>
        <p:pic>
          <p:nvPicPr>
            <p:cNvPr id="269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39978" y="3908269"/>
              <a:ext cx="254309" cy="285247"/>
            </a:xfrm>
            <a:prstGeom prst="rect">
              <a:avLst/>
            </a:prstGeom>
            <a:effectLst/>
          </p:spPr>
        </p:pic>
        <p:pic>
          <p:nvPicPr>
            <p:cNvPr id="269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2050" y="3926197"/>
              <a:ext cx="378524" cy="298405"/>
            </a:xfrm>
            <a:prstGeom prst="rect">
              <a:avLst/>
            </a:prstGeom>
            <a:effectLst/>
          </p:spPr>
        </p:pic>
        <p:pic>
          <p:nvPicPr>
            <p:cNvPr id="269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38589" y="3901330"/>
              <a:ext cx="307853" cy="298417"/>
            </a:xfrm>
            <a:prstGeom prst="rect">
              <a:avLst/>
            </a:prstGeom>
            <a:effectLst/>
          </p:spPr>
        </p:pic>
        <p:pic>
          <p:nvPicPr>
            <p:cNvPr id="270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43434" y="3818885"/>
              <a:ext cx="125149" cy="87272"/>
            </a:xfrm>
            <a:prstGeom prst="rect">
              <a:avLst/>
            </a:prstGeom>
            <a:effectLst/>
          </p:spPr>
        </p:pic>
        <p:pic>
          <p:nvPicPr>
            <p:cNvPr id="270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058803" y="3900599"/>
              <a:ext cx="386166" cy="314438"/>
            </a:xfrm>
            <a:prstGeom prst="rect">
              <a:avLst/>
            </a:prstGeom>
            <a:effectLst/>
          </p:spPr>
        </p:pic>
        <p:pic>
          <p:nvPicPr>
            <p:cNvPr id="270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472500" y="3901412"/>
              <a:ext cx="276898" cy="297761"/>
            </a:xfrm>
            <a:prstGeom prst="rect">
              <a:avLst/>
            </a:prstGeom>
            <a:effectLst/>
          </p:spPr>
        </p:pic>
        <p:pic>
          <p:nvPicPr>
            <p:cNvPr id="270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728548" y="3874236"/>
              <a:ext cx="292070" cy="299737"/>
            </a:xfrm>
            <a:prstGeom prst="rect">
              <a:avLst/>
            </a:prstGeom>
            <a:effectLst/>
          </p:spPr>
        </p:pic>
        <p:pic>
          <p:nvPicPr>
            <p:cNvPr id="270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968071" y="3667145"/>
              <a:ext cx="163249" cy="432740"/>
            </a:xfrm>
            <a:prstGeom prst="rect">
              <a:avLst/>
            </a:prstGeom>
            <a:effectLst/>
          </p:spPr>
        </p:pic>
        <p:pic>
          <p:nvPicPr>
            <p:cNvPr id="271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944417" y="3745867"/>
              <a:ext cx="352955" cy="110474"/>
            </a:xfrm>
            <a:prstGeom prst="rect">
              <a:avLst/>
            </a:prstGeom>
            <a:effectLst/>
          </p:spPr>
        </p:pic>
        <p:pic>
          <p:nvPicPr>
            <p:cNvPr id="271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156634" y="3854679"/>
              <a:ext cx="192575" cy="288452"/>
            </a:xfrm>
            <a:prstGeom prst="rect">
              <a:avLst/>
            </a:prstGeom>
            <a:effectLst/>
          </p:spPr>
        </p:pic>
        <p:pic>
          <p:nvPicPr>
            <p:cNvPr id="2715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049584" y="4007079"/>
              <a:ext cx="142621" cy="159227"/>
            </a:xfrm>
            <a:prstGeom prst="rect">
              <a:avLst/>
            </a:prstGeom>
            <a:effectLst/>
          </p:spPr>
        </p:pic>
        <p:pic>
          <p:nvPicPr>
            <p:cNvPr id="271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109400" y="4270918"/>
              <a:ext cx="2009010" cy="567621"/>
            </a:xfrm>
            <a:prstGeom prst="rect">
              <a:avLst/>
            </a:prstGeom>
            <a:effectLst/>
          </p:spPr>
        </p:pic>
        <p:pic>
          <p:nvPicPr>
            <p:cNvPr id="271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362088" y="1636216"/>
              <a:ext cx="200986" cy="567774"/>
            </a:xfrm>
            <a:prstGeom prst="rect">
              <a:avLst/>
            </a:prstGeom>
            <a:effectLst/>
          </p:spPr>
        </p:pic>
        <p:pic>
          <p:nvPicPr>
            <p:cNvPr id="272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278056" y="1811494"/>
              <a:ext cx="312694" cy="107566"/>
            </a:xfrm>
            <a:prstGeom prst="rect">
              <a:avLst/>
            </a:prstGeom>
            <a:effectLst/>
          </p:spPr>
        </p:pic>
        <p:pic>
          <p:nvPicPr>
            <p:cNvPr id="272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520084" y="1866077"/>
              <a:ext cx="550545" cy="320254"/>
            </a:xfrm>
            <a:prstGeom prst="rect">
              <a:avLst/>
            </a:prstGeom>
            <a:effectLst/>
          </p:spPr>
        </p:pic>
        <p:pic>
          <p:nvPicPr>
            <p:cNvPr id="272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026671" y="1853929"/>
              <a:ext cx="338991" cy="300685"/>
            </a:xfrm>
            <a:prstGeom prst="rect">
              <a:avLst/>
            </a:prstGeom>
            <a:effectLst/>
          </p:spPr>
        </p:pic>
        <p:pic>
          <p:nvPicPr>
            <p:cNvPr id="272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275545" y="1729570"/>
              <a:ext cx="173144" cy="89858"/>
            </a:xfrm>
            <a:prstGeom prst="rect">
              <a:avLst/>
            </a:prstGeom>
            <a:effectLst/>
          </p:spPr>
        </p:pic>
        <p:pic>
          <p:nvPicPr>
            <p:cNvPr id="272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392605" y="1881605"/>
              <a:ext cx="382654" cy="270908"/>
            </a:xfrm>
            <a:prstGeom prst="rect">
              <a:avLst/>
            </a:prstGeom>
            <a:effectLst/>
          </p:spPr>
        </p:pic>
        <p:pic>
          <p:nvPicPr>
            <p:cNvPr id="273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557725" y="2389889"/>
              <a:ext cx="348525" cy="354901"/>
            </a:xfrm>
            <a:prstGeom prst="rect">
              <a:avLst/>
            </a:prstGeom>
            <a:effectLst/>
          </p:spPr>
        </p:pic>
        <p:pic>
          <p:nvPicPr>
            <p:cNvPr id="273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867728" y="2264394"/>
              <a:ext cx="176898" cy="447170"/>
            </a:xfrm>
            <a:prstGeom prst="rect">
              <a:avLst/>
            </a:prstGeom>
            <a:effectLst/>
          </p:spPr>
        </p:pic>
        <p:pic>
          <p:nvPicPr>
            <p:cNvPr id="273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008526" y="2394935"/>
              <a:ext cx="334995" cy="314478"/>
            </a:xfrm>
            <a:prstGeom prst="rect">
              <a:avLst/>
            </a:prstGeom>
            <a:effectLst/>
          </p:spPr>
        </p:pic>
        <p:pic>
          <p:nvPicPr>
            <p:cNvPr id="273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326185" y="2381608"/>
              <a:ext cx="237245" cy="309837"/>
            </a:xfrm>
            <a:prstGeom prst="rect">
              <a:avLst/>
            </a:prstGeom>
            <a:effectLst/>
          </p:spPr>
        </p:pic>
        <p:pic>
          <p:nvPicPr>
            <p:cNvPr id="273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554205" y="2378266"/>
              <a:ext cx="239827" cy="344093"/>
            </a:xfrm>
            <a:prstGeom prst="rect">
              <a:avLst/>
            </a:prstGeom>
            <a:effectLst/>
          </p:spPr>
        </p:pic>
        <p:pic>
          <p:nvPicPr>
            <p:cNvPr id="274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798688" y="2377631"/>
              <a:ext cx="153693" cy="277596"/>
            </a:xfrm>
            <a:prstGeom prst="rect">
              <a:avLst/>
            </a:prstGeom>
            <a:effectLst/>
          </p:spPr>
        </p:pic>
        <p:pic>
          <p:nvPicPr>
            <p:cNvPr id="274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870644" y="2241149"/>
              <a:ext cx="98342" cy="137323"/>
            </a:xfrm>
            <a:prstGeom prst="rect">
              <a:avLst/>
            </a:prstGeom>
            <a:effectLst/>
          </p:spPr>
        </p:pic>
        <p:pic>
          <p:nvPicPr>
            <p:cNvPr id="274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971796" y="2375582"/>
              <a:ext cx="622655" cy="3358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7" name="Disegno"/>
          <p:cNvGrpSpPr/>
          <p:nvPr/>
        </p:nvGrpSpPr>
        <p:grpSpPr>
          <a:xfrm>
            <a:off x="1085190" y="533959"/>
            <a:ext cx="10904520" cy="8520917"/>
            <a:chOff x="-69097" y="-130015"/>
            <a:chExt cx="10904518" cy="8520915"/>
          </a:xfrm>
        </p:grpSpPr>
        <p:pic>
          <p:nvPicPr>
            <p:cNvPr id="274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9098" y="-23955"/>
              <a:ext cx="170304" cy="408331"/>
            </a:xfrm>
            <a:prstGeom prst="rect">
              <a:avLst/>
            </a:prstGeom>
            <a:effectLst/>
          </p:spPr>
        </p:pic>
        <p:pic>
          <p:nvPicPr>
            <p:cNvPr id="275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2293" y="190155"/>
              <a:ext cx="223851" cy="216722"/>
            </a:xfrm>
            <a:prstGeom prst="rect">
              <a:avLst/>
            </a:prstGeom>
            <a:effectLst/>
          </p:spPr>
        </p:pic>
        <p:pic>
          <p:nvPicPr>
            <p:cNvPr id="275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69252" y="50704"/>
              <a:ext cx="432828" cy="305925"/>
            </a:xfrm>
            <a:prstGeom prst="rect">
              <a:avLst/>
            </a:prstGeom>
            <a:effectLst/>
          </p:spPr>
        </p:pic>
        <p:pic>
          <p:nvPicPr>
            <p:cNvPr id="275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91927" y="180983"/>
              <a:ext cx="222961" cy="99145"/>
            </a:xfrm>
            <a:prstGeom prst="rect">
              <a:avLst/>
            </a:prstGeom>
            <a:effectLst/>
          </p:spPr>
        </p:pic>
        <p:pic>
          <p:nvPicPr>
            <p:cNvPr id="275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75517" y="-2608"/>
              <a:ext cx="274196" cy="73528"/>
            </a:xfrm>
            <a:prstGeom prst="rect">
              <a:avLst/>
            </a:prstGeom>
            <a:effectLst/>
          </p:spPr>
        </p:pic>
        <p:pic>
          <p:nvPicPr>
            <p:cNvPr id="275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90795" y="23010"/>
              <a:ext cx="69258" cy="312743"/>
            </a:xfrm>
            <a:prstGeom prst="rect">
              <a:avLst/>
            </a:prstGeom>
            <a:effectLst/>
          </p:spPr>
        </p:pic>
        <p:pic>
          <p:nvPicPr>
            <p:cNvPr id="276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80455" y="81120"/>
              <a:ext cx="245132" cy="245973"/>
            </a:xfrm>
            <a:prstGeom prst="rect">
              <a:avLst/>
            </a:prstGeom>
            <a:effectLst/>
          </p:spPr>
        </p:pic>
        <p:pic>
          <p:nvPicPr>
            <p:cNvPr id="276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23150" y="151096"/>
              <a:ext cx="240041" cy="103415"/>
            </a:xfrm>
            <a:prstGeom prst="rect">
              <a:avLst/>
            </a:prstGeom>
            <a:effectLst/>
          </p:spPr>
        </p:pic>
        <p:pic>
          <p:nvPicPr>
            <p:cNvPr id="276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45229" y="45696"/>
              <a:ext cx="217996" cy="311654"/>
            </a:xfrm>
            <a:prstGeom prst="rect">
              <a:avLst/>
            </a:prstGeom>
            <a:effectLst/>
          </p:spPr>
        </p:pic>
        <p:pic>
          <p:nvPicPr>
            <p:cNvPr id="276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598870" y="-11147"/>
              <a:ext cx="312623" cy="103415"/>
            </a:xfrm>
            <a:prstGeom prst="rect">
              <a:avLst/>
            </a:prstGeom>
            <a:effectLst/>
          </p:spPr>
        </p:pic>
        <p:pic>
          <p:nvPicPr>
            <p:cNvPr id="276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39765" y="31549"/>
              <a:ext cx="86337" cy="314045"/>
            </a:xfrm>
            <a:prstGeom prst="rect">
              <a:avLst/>
            </a:prstGeom>
            <a:effectLst/>
          </p:spPr>
        </p:pic>
        <p:pic>
          <p:nvPicPr>
            <p:cNvPr id="277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06911" y="82783"/>
              <a:ext cx="68625" cy="261388"/>
            </a:xfrm>
            <a:prstGeom prst="rect">
              <a:avLst/>
            </a:prstGeom>
            <a:effectLst/>
          </p:spPr>
        </p:pic>
        <p:pic>
          <p:nvPicPr>
            <p:cNvPr id="277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891274" y="64948"/>
              <a:ext cx="203809" cy="276475"/>
            </a:xfrm>
            <a:prstGeom prst="rect">
              <a:avLst/>
            </a:prstGeom>
            <a:effectLst/>
          </p:spPr>
        </p:pic>
        <p:pic>
          <p:nvPicPr>
            <p:cNvPr id="277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085598" y="117623"/>
              <a:ext cx="220302" cy="241625"/>
            </a:xfrm>
            <a:prstGeom prst="rect">
              <a:avLst/>
            </a:prstGeom>
            <a:effectLst/>
          </p:spPr>
        </p:pic>
        <p:pic>
          <p:nvPicPr>
            <p:cNvPr id="277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333706" y="31205"/>
              <a:ext cx="254387" cy="329215"/>
            </a:xfrm>
            <a:prstGeom prst="rect">
              <a:avLst/>
            </a:prstGeom>
            <a:effectLst/>
          </p:spPr>
        </p:pic>
        <p:pic>
          <p:nvPicPr>
            <p:cNvPr id="2779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380197" y="155366"/>
              <a:ext cx="175997" cy="60719"/>
            </a:xfrm>
            <a:prstGeom prst="rect">
              <a:avLst/>
            </a:prstGeom>
            <a:effectLst/>
          </p:spPr>
        </p:pic>
        <p:pic>
          <p:nvPicPr>
            <p:cNvPr id="278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602213" y="52896"/>
              <a:ext cx="248579" cy="86337"/>
            </a:xfrm>
            <a:prstGeom prst="rect">
              <a:avLst/>
            </a:prstGeom>
            <a:effectLst/>
          </p:spPr>
        </p:pic>
        <p:pic>
          <p:nvPicPr>
            <p:cNvPr id="278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598988" y="95592"/>
              <a:ext cx="251804" cy="283895"/>
            </a:xfrm>
            <a:prstGeom prst="rect">
              <a:avLst/>
            </a:prstGeom>
            <a:effectLst/>
          </p:spPr>
        </p:pic>
        <p:pic>
          <p:nvPicPr>
            <p:cNvPr id="278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568057" y="180983"/>
              <a:ext cx="265657" cy="103414"/>
            </a:xfrm>
            <a:prstGeom prst="rect">
              <a:avLst/>
            </a:prstGeom>
            <a:effectLst/>
          </p:spPr>
        </p:pic>
        <p:pic>
          <p:nvPicPr>
            <p:cNvPr id="278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35151" y="-32494"/>
              <a:ext cx="197621" cy="313212"/>
            </a:xfrm>
            <a:prstGeom prst="rect">
              <a:avLst/>
            </a:prstGeom>
            <a:effectLst/>
          </p:spPr>
        </p:pic>
        <p:pic>
          <p:nvPicPr>
            <p:cNvPr id="278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557771" y="-41033"/>
              <a:ext cx="240859" cy="303160"/>
            </a:xfrm>
            <a:prstGeom prst="rect">
              <a:avLst/>
            </a:prstGeom>
            <a:effectLst/>
          </p:spPr>
        </p:pic>
        <p:pic>
          <p:nvPicPr>
            <p:cNvPr id="279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699486" y="-45303"/>
              <a:ext cx="308352" cy="90606"/>
            </a:xfrm>
            <a:prstGeom prst="rect">
              <a:avLst/>
            </a:prstGeom>
            <a:effectLst/>
          </p:spPr>
        </p:pic>
        <p:pic>
          <p:nvPicPr>
            <p:cNvPr id="279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858882" y="-19686"/>
              <a:ext cx="72105" cy="274956"/>
            </a:xfrm>
            <a:prstGeom prst="rect">
              <a:avLst/>
            </a:prstGeom>
            <a:effectLst/>
          </p:spPr>
        </p:pic>
        <p:pic>
          <p:nvPicPr>
            <p:cNvPr id="279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988642" y="-40085"/>
              <a:ext cx="241213" cy="325906"/>
            </a:xfrm>
            <a:prstGeom prst="rect">
              <a:avLst/>
            </a:prstGeom>
            <a:effectLst/>
          </p:spPr>
        </p:pic>
        <p:pic>
          <p:nvPicPr>
            <p:cNvPr id="279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211831" y="-23335"/>
              <a:ext cx="304083" cy="303463"/>
            </a:xfrm>
            <a:prstGeom prst="rect">
              <a:avLst/>
            </a:prstGeom>
            <a:effectLst/>
          </p:spPr>
        </p:pic>
        <p:pic>
          <p:nvPicPr>
            <p:cNvPr id="279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263065" y="108401"/>
              <a:ext cx="299814" cy="94875"/>
            </a:xfrm>
            <a:prstGeom prst="rect">
              <a:avLst/>
            </a:prstGeom>
            <a:effectLst/>
          </p:spPr>
        </p:pic>
        <p:pic>
          <p:nvPicPr>
            <p:cNvPr id="280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596089" y="-32494"/>
              <a:ext cx="163189" cy="292697"/>
            </a:xfrm>
            <a:prstGeom prst="rect">
              <a:avLst/>
            </a:prstGeom>
            <a:effectLst/>
          </p:spPr>
        </p:pic>
        <p:pic>
          <p:nvPicPr>
            <p:cNvPr id="280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814370" y="-15416"/>
              <a:ext cx="68724" cy="287005"/>
            </a:xfrm>
            <a:prstGeom prst="rect">
              <a:avLst/>
            </a:prstGeom>
            <a:effectLst/>
          </p:spPr>
        </p:pic>
        <p:pic>
          <p:nvPicPr>
            <p:cNvPr id="280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896090" y="10994"/>
              <a:ext cx="204956" cy="262765"/>
            </a:xfrm>
            <a:prstGeom prst="rect">
              <a:avLst/>
            </a:prstGeom>
            <a:effectLst/>
          </p:spPr>
        </p:pic>
        <p:pic>
          <p:nvPicPr>
            <p:cNvPr id="280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132993" y="-15416"/>
              <a:ext cx="232560" cy="278875"/>
            </a:xfrm>
            <a:prstGeom prst="rect">
              <a:avLst/>
            </a:prstGeom>
            <a:effectLst/>
          </p:spPr>
        </p:pic>
        <p:pic>
          <p:nvPicPr>
            <p:cNvPr id="280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300564" y="-19686"/>
              <a:ext cx="235771" cy="90606"/>
            </a:xfrm>
            <a:prstGeom prst="rect">
              <a:avLst/>
            </a:prstGeom>
            <a:effectLst/>
          </p:spPr>
        </p:pic>
        <p:pic>
          <p:nvPicPr>
            <p:cNvPr id="281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301246" y="27279"/>
              <a:ext cx="196663" cy="243793"/>
            </a:xfrm>
            <a:prstGeom prst="rect">
              <a:avLst/>
            </a:prstGeom>
            <a:effectLst/>
          </p:spPr>
        </p:pic>
        <p:pic>
          <p:nvPicPr>
            <p:cNvPr id="281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274947" y="104131"/>
              <a:ext cx="210153" cy="90606"/>
            </a:xfrm>
            <a:prstGeom prst="rect">
              <a:avLst/>
            </a:prstGeom>
            <a:effectLst/>
          </p:spPr>
        </p:pic>
        <p:pic>
          <p:nvPicPr>
            <p:cNvPr id="281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509771" y="-40545"/>
              <a:ext cx="425826" cy="120004"/>
            </a:xfrm>
            <a:prstGeom prst="rect">
              <a:avLst/>
            </a:prstGeom>
            <a:effectLst/>
          </p:spPr>
        </p:pic>
        <p:pic>
          <p:nvPicPr>
            <p:cNvPr id="281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643268" y="18740"/>
              <a:ext cx="93735" cy="271569"/>
            </a:xfrm>
            <a:prstGeom prst="rect">
              <a:avLst/>
            </a:prstGeom>
            <a:effectLst/>
          </p:spPr>
        </p:pic>
        <p:pic>
          <p:nvPicPr>
            <p:cNvPr id="281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736058" y="23010"/>
              <a:ext cx="120493" cy="241382"/>
            </a:xfrm>
            <a:prstGeom prst="rect">
              <a:avLst/>
            </a:prstGeom>
            <a:effectLst/>
          </p:spPr>
        </p:pic>
        <p:pic>
          <p:nvPicPr>
            <p:cNvPr id="282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919648" y="10872"/>
              <a:ext cx="247786" cy="291364"/>
            </a:xfrm>
            <a:prstGeom prst="rect">
              <a:avLst/>
            </a:prstGeom>
            <a:effectLst/>
          </p:spPr>
        </p:pic>
        <p:pic>
          <p:nvPicPr>
            <p:cNvPr id="282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975152" y="142557"/>
              <a:ext cx="205884" cy="60719"/>
            </a:xfrm>
            <a:prstGeom prst="rect">
              <a:avLst/>
            </a:prstGeom>
            <a:effectLst/>
          </p:spPr>
        </p:pic>
        <p:pic>
          <p:nvPicPr>
            <p:cNvPr id="282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805297" y="-130016"/>
              <a:ext cx="98352" cy="93520"/>
            </a:xfrm>
            <a:prstGeom prst="rect">
              <a:avLst/>
            </a:prstGeom>
            <a:effectLst/>
          </p:spPr>
        </p:pic>
        <p:pic>
          <p:nvPicPr>
            <p:cNvPr id="2827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444240" y="82783"/>
              <a:ext cx="129032" cy="107684"/>
            </a:xfrm>
            <a:prstGeom prst="rect">
              <a:avLst/>
            </a:prstGeom>
            <a:effectLst/>
          </p:spPr>
        </p:pic>
        <p:pic>
          <p:nvPicPr>
            <p:cNvPr id="282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253672" y="977194"/>
              <a:ext cx="320527" cy="259023"/>
            </a:xfrm>
            <a:prstGeom prst="rect">
              <a:avLst/>
            </a:prstGeom>
            <a:effectLst/>
          </p:spPr>
        </p:pic>
        <p:pic>
          <p:nvPicPr>
            <p:cNvPr id="283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368601" y="1036968"/>
              <a:ext cx="84115" cy="2490183"/>
            </a:xfrm>
            <a:prstGeom prst="rect">
              <a:avLst/>
            </a:prstGeom>
            <a:effectLst/>
          </p:spPr>
        </p:pic>
        <p:pic>
          <p:nvPicPr>
            <p:cNvPr id="283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81587" y="3150589"/>
              <a:ext cx="4189368" cy="126472"/>
            </a:xfrm>
            <a:prstGeom prst="rect">
              <a:avLst/>
            </a:prstGeom>
            <a:effectLst/>
          </p:spPr>
        </p:pic>
        <p:pic>
          <p:nvPicPr>
            <p:cNvPr id="283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826462" y="3062924"/>
              <a:ext cx="278300" cy="323028"/>
            </a:xfrm>
            <a:prstGeom prst="rect">
              <a:avLst/>
            </a:prstGeom>
            <a:effectLst/>
          </p:spPr>
        </p:pic>
        <p:pic>
          <p:nvPicPr>
            <p:cNvPr id="283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274947" y="3231020"/>
              <a:ext cx="321161" cy="285077"/>
            </a:xfrm>
            <a:prstGeom prst="rect">
              <a:avLst/>
            </a:prstGeom>
            <a:effectLst/>
          </p:spPr>
        </p:pic>
        <p:pic>
          <p:nvPicPr>
            <p:cNvPr id="283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282667" y="3342521"/>
              <a:ext cx="146929" cy="212346"/>
            </a:xfrm>
            <a:prstGeom prst="rect">
              <a:avLst/>
            </a:prstGeom>
            <a:effectLst/>
          </p:spPr>
        </p:pic>
        <p:pic>
          <p:nvPicPr>
            <p:cNvPr id="284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52164" y="826958"/>
              <a:ext cx="77797" cy="312123"/>
            </a:xfrm>
            <a:prstGeom prst="rect">
              <a:avLst/>
            </a:prstGeom>
            <a:effectLst/>
          </p:spPr>
        </p:pic>
        <p:pic>
          <p:nvPicPr>
            <p:cNvPr id="284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59430" y="819092"/>
              <a:ext cx="260711" cy="337715"/>
            </a:xfrm>
            <a:prstGeom prst="rect">
              <a:avLst/>
            </a:prstGeom>
            <a:effectLst/>
          </p:spPr>
        </p:pic>
        <p:pic>
          <p:nvPicPr>
            <p:cNvPr id="284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82520" y="782988"/>
              <a:ext cx="148778" cy="415092"/>
            </a:xfrm>
            <a:prstGeom prst="rect">
              <a:avLst/>
            </a:prstGeom>
            <a:effectLst/>
          </p:spPr>
        </p:pic>
        <p:pic>
          <p:nvPicPr>
            <p:cNvPr id="284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09005" y="838355"/>
              <a:ext cx="265657" cy="295681"/>
            </a:xfrm>
            <a:prstGeom prst="rect">
              <a:avLst/>
            </a:prstGeom>
            <a:effectLst/>
          </p:spPr>
        </p:pic>
        <p:pic>
          <p:nvPicPr>
            <p:cNvPr id="284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34622" y="996465"/>
              <a:ext cx="154649" cy="188806"/>
            </a:xfrm>
            <a:prstGeom prst="rect">
              <a:avLst/>
            </a:prstGeom>
            <a:effectLst/>
          </p:spPr>
        </p:pic>
        <p:pic>
          <p:nvPicPr>
            <p:cNvPr id="285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31021" y="808606"/>
              <a:ext cx="150537" cy="466325"/>
            </a:xfrm>
            <a:prstGeom prst="rect">
              <a:avLst/>
            </a:prstGeom>
            <a:effectLst/>
          </p:spPr>
        </p:pic>
        <p:pic>
          <p:nvPicPr>
            <p:cNvPr id="285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449436" y="1751397"/>
              <a:ext cx="3203104" cy="1508872"/>
            </a:xfrm>
            <a:prstGeom prst="rect">
              <a:avLst/>
            </a:prstGeom>
            <a:effectLst/>
          </p:spPr>
        </p:pic>
        <p:pic>
          <p:nvPicPr>
            <p:cNvPr id="285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024483" y="620746"/>
              <a:ext cx="2598169" cy="2490089"/>
            </a:xfrm>
            <a:prstGeom prst="rect">
              <a:avLst/>
            </a:prstGeom>
            <a:effectLst/>
          </p:spPr>
        </p:pic>
        <p:pic>
          <p:nvPicPr>
            <p:cNvPr id="285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017572" y="701867"/>
              <a:ext cx="273910" cy="324598"/>
            </a:xfrm>
            <a:prstGeom prst="rect">
              <a:avLst/>
            </a:prstGeom>
            <a:effectLst/>
          </p:spPr>
        </p:pic>
        <p:pic>
          <p:nvPicPr>
            <p:cNvPr id="285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459123" y="1214212"/>
              <a:ext cx="191001" cy="141841"/>
            </a:xfrm>
            <a:prstGeom prst="rect">
              <a:avLst/>
            </a:prstGeom>
            <a:effectLst/>
          </p:spPr>
        </p:pic>
        <p:pic>
          <p:nvPicPr>
            <p:cNvPr id="286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469857" y="1111743"/>
              <a:ext cx="504752" cy="235771"/>
            </a:xfrm>
            <a:prstGeom prst="rect">
              <a:avLst/>
            </a:prstGeom>
            <a:effectLst/>
          </p:spPr>
        </p:pic>
        <p:pic>
          <p:nvPicPr>
            <p:cNvPr id="286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281070" y="743139"/>
              <a:ext cx="141841" cy="250003"/>
            </a:xfrm>
            <a:prstGeom prst="rect">
              <a:avLst/>
            </a:prstGeom>
            <a:effectLst/>
          </p:spPr>
        </p:pic>
        <p:pic>
          <p:nvPicPr>
            <p:cNvPr id="286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268262" y="1048412"/>
              <a:ext cx="321161" cy="77085"/>
            </a:xfrm>
            <a:prstGeom prst="rect">
              <a:avLst/>
            </a:prstGeom>
            <a:effectLst/>
          </p:spPr>
        </p:pic>
        <p:pic>
          <p:nvPicPr>
            <p:cNvPr id="286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332305" y="1236728"/>
              <a:ext cx="237571" cy="257373"/>
            </a:xfrm>
            <a:prstGeom prst="rect">
              <a:avLst/>
            </a:prstGeom>
            <a:effectLst/>
          </p:spPr>
        </p:pic>
        <p:pic>
          <p:nvPicPr>
            <p:cNvPr id="286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360392" y="1355107"/>
              <a:ext cx="126562" cy="169258"/>
            </a:xfrm>
            <a:prstGeom prst="rect">
              <a:avLst/>
            </a:prstGeom>
            <a:effectLst/>
          </p:spPr>
        </p:pic>
        <p:pic>
          <p:nvPicPr>
            <p:cNvPr id="287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532973" y="1197134"/>
              <a:ext cx="154649" cy="128239"/>
            </a:xfrm>
            <a:prstGeom prst="rect">
              <a:avLst/>
            </a:prstGeom>
            <a:effectLst/>
          </p:spPr>
        </p:pic>
        <p:pic>
          <p:nvPicPr>
            <p:cNvPr id="287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622634" y="1239829"/>
              <a:ext cx="58481" cy="184536"/>
            </a:xfrm>
            <a:prstGeom prst="rect">
              <a:avLst/>
            </a:prstGeom>
            <a:effectLst/>
          </p:spPr>
        </p:pic>
        <p:pic>
          <p:nvPicPr>
            <p:cNvPr id="2875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537242" y="1137360"/>
              <a:ext cx="73529" cy="116224"/>
            </a:xfrm>
            <a:prstGeom prst="rect">
              <a:avLst/>
            </a:prstGeom>
            <a:effectLst/>
          </p:spPr>
        </p:pic>
        <p:pic>
          <p:nvPicPr>
            <p:cNvPr id="287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605556" y="1188595"/>
              <a:ext cx="64988" cy="120493"/>
            </a:xfrm>
            <a:prstGeom prst="rect">
              <a:avLst/>
            </a:prstGeom>
            <a:effectLst/>
          </p:spPr>
        </p:pic>
        <p:pic>
          <p:nvPicPr>
            <p:cNvPr id="287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859312" y="2680615"/>
              <a:ext cx="188806" cy="216743"/>
            </a:xfrm>
            <a:prstGeom prst="rect">
              <a:avLst/>
            </a:prstGeom>
            <a:effectLst/>
          </p:spPr>
        </p:pic>
        <p:pic>
          <p:nvPicPr>
            <p:cNvPr id="288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927625" y="2734170"/>
              <a:ext cx="376666" cy="193075"/>
            </a:xfrm>
            <a:prstGeom prst="rect">
              <a:avLst/>
            </a:prstGeom>
            <a:effectLst/>
          </p:spPr>
        </p:pic>
        <p:pic>
          <p:nvPicPr>
            <p:cNvPr id="288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37501" y="2768309"/>
              <a:ext cx="274196" cy="222979"/>
            </a:xfrm>
            <a:prstGeom prst="rect">
              <a:avLst/>
            </a:prstGeom>
            <a:effectLst/>
          </p:spPr>
        </p:pic>
        <p:pic>
          <p:nvPicPr>
            <p:cNvPr id="288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580865" y="2793943"/>
              <a:ext cx="143641" cy="184536"/>
            </a:xfrm>
            <a:prstGeom prst="rect">
              <a:avLst/>
            </a:prstGeom>
            <a:effectLst/>
          </p:spPr>
        </p:pic>
        <p:pic>
          <p:nvPicPr>
            <p:cNvPr id="288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580865" y="2798213"/>
              <a:ext cx="188806" cy="201614"/>
            </a:xfrm>
            <a:prstGeom prst="rect">
              <a:avLst/>
            </a:prstGeom>
            <a:effectLst/>
          </p:spPr>
        </p:pic>
        <p:pic>
          <p:nvPicPr>
            <p:cNvPr id="288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768725" y="2793943"/>
              <a:ext cx="69258" cy="307372"/>
            </a:xfrm>
            <a:prstGeom prst="rect">
              <a:avLst/>
            </a:prstGeom>
            <a:effectLst/>
          </p:spPr>
        </p:pic>
        <p:pic>
          <p:nvPicPr>
            <p:cNvPr id="289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738838" y="2762435"/>
              <a:ext cx="218080" cy="210665"/>
            </a:xfrm>
            <a:prstGeom prst="rect">
              <a:avLst/>
            </a:prstGeom>
            <a:effectLst/>
          </p:spPr>
        </p:pic>
        <p:pic>
          <p:nvPicPr>
            <p:cNvPr id="289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128240" y="4173968"/>
              <a:ext cx="53874" cy="54024"/>
            </a:xfrm>
            <a:prstGeom prst="rect">
              <a:avLst/>
            </a:prstGeom>
            <a:effectLst/>
          </p:spPr>
        </p:pic>
        <p:pic>
          <p:nvPicPr>
            <p:cNvPr id="289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466023" y="4479219"/>
              <a:ext cx="123736" cy="703207"/>
            </a:xfrm>
            <a:prstGeom prst="rect">
              <a:avLst/>
            </a:prstGeom>
            <a:effectLst/>
          </p:spPr>
        </p:pic>
        <p:pic>
          <p:nvPicPr>
            <p:cNvPr id="289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494732" y="4476955"/>
              <a:ext cx="448142" cy="704418"/>
            </a:xfrm>
            <a:prstGeom prst="rect">
              <a:avLst/>
            </a:prstGeom>
            <a:effectLst/>
          </p:spPr>
        </p:pic>
        <p:pic>
          <p:nvPicPr>
            <p:cNvPr id="2899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998341" y="50156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0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338790" y="4465637"/>
              <a:ext cx="106595" cy="638497"/>
            </a:xfrm>
            <a:prstGeom prst="rect">
              <a:avLst/>
            </a:prstGeom>
            <a:effectLst/>
          </p:spPr>
        </p:pic>
        <p:pic>
          <p:nvPicPr>
            <p:cNvPr id="290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321650" y="4451563"/>
              <a:ext cx="308673" cy="376067"/>
            </a:xfrm>
            <a:prstGeom prst="rect">
              <a:avLst/>
            </a:prstGeom>
            <a:effectLst/>
          </p:spPr>
        </p:pic>
        <p:pic>
          <p:nvPicPr>
            <p:cNvPr id="290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702383" y="4479219"/>
              <a:ext cx="218351" cy="672588"/>
            </a:xfrm>
            <a:prstGeom prst="rect">
              <a:avLst/>
            </a:prstGeom>
            <a:effectLst/>
          </p:spPr>
        </p:pic>
        <p:pic>
          <p:nvPicPr>
            <p:cNvPr id="290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927152" y="4741792"/>
              <a:ext cx="326325" cy="368037"/>
            </a:xfrm>
            <a:prstGeom prst="rect">
              <a:avLst/>
            </a:prstGeom>
            <a:effectLst/>
          </p:spPr>
        </p:pic>
        <p:pic>
          <p:nvPicPr>
            <p:cNvPr id="290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272346" y="4737265"/>
              <a:ext cx="300293" cy="341038"/>
            </a:xfrm>
            <a:prstGeom prst="rect">
              <a:avLst/>
            </a:prstGeom>
            <a:effectLst/>
          </p:spPr>
        </p:pic>
        <p:pic>
          <p:nvPicPr>
            <p:cNvPr id="291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545051" y="4740564"/>
              <a:ext cx="360332" cy="403518"/>
            </a:xfrm>
            <a:prstGeom prst="rect">
              <a:avLst/>
            </a:prstGeom>
            <a:effectLst/>
          </p:spPr>
        </p:pic>
        <p:pic>
          <p:nvPicPr>
            <p:cNvPr id="291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884515" y="4506381"/>
              <a:ext cx="122728" cy="593504"/>
            </a:xfrm>
            <a:prstGeom prst="rect">
              <a:avLst/>
            </a:prstGeom>
            <a:effectLst/>
          </p:spPr>
        </p:pic>
        <p:pic>
          <p:nvPicPr>
            <p:cNvPr id="291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876717" y="4660304"/>
              <a:ext cx="343653" cy="397627"/>
            </a:xfrm>
            <a:prstGeom prst="rect">
              <a:avLst/>
            </a:prstGeom>
            <a:effectLst/>
          </p:spPr>
        </p:pic>
        <p:pic>
          <p:nvPicPr>
            <p:cNvPr id="291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917461" y="4839125"/>
              <a:ext cx="320666" cy="293503"/>
            </a:xfrm>
            <a:prstGeom prst="rect">
              <a:avLst/>
            </a:prstGeom>
            <a:effectLst/>
          </p:spPr>
        </p:pic>
        <p:pic>
          <p:nvPicPr>
            <p:cNvPr id="2919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016069" y="5720706"/>
              <a:ext cx="191642" cy="604806"/>
            </a:xfrm>
            <a:prstGeom prst="rect">
              <a:avLst/>
            </a:prstGeom>
            <a:effectLst/>
          </p:spPr>
        </p:pic>
        <p:pic>
          <p:nvPicPr>
            <p:cNvPr id="2921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316558" y="5756430"/>
              <a:ext cx="292399" cy="568060"/>
            </a:xfrm>
            <a:prstGeom prst="rect">
              <a:avLst/>
            </a:prstGeom>
            <a:effectLst/>
          </p:spPr>
        </p:pic>
        <p:pic>
          <p:nvPicPr>
            <p:cNvPr id="2923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673081" y="5880078"/>
              <a:ext cx="309978" cy="465536"/>
            </a:xfrm>
            <a:prstGeom prst="rect">
              <a:avLst/>
            </a:prstGeom>
            <a:effectLst/>
          </p:spPr>
        </p:pic>
        <p:pic>
          <p:nvPicPr>
            <p:cNvPr id="2925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026436" y="5878100"/>
              <a:ext cx="340464" cy="475546"/>
            </a:xfrm>
            <a:prstGeom prst="rect">
              <a:avLst/>
            </a:prstGeom>
            <a:effectLst/>
          </p:spPr>
        </p:pic>
        <p:pic>
          <p:nvPicPr>
            <p:cNvPr id="2927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561093" y="7044790"/>
              <a:ext cx="538569" cy="118253"/>
            </a:xfrm>
            <a:prstGeom prst="rect">
              <a:avLst/>
            </a:prstGeom>
            <a:effectLst/>
          </p:spPr>
        </p:pic>
        <p:pic>
          <p:nvPicPr>
            <p:cNvPr id="292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628999" y="7100424"/>
              <a:ext cx="442899" cy="695911"/>
            </a:xfrm>
            <a:prstGeom prst="rect">
              <a:avLst/>
            </a:prstGeom>
            <a:effectLst/>
          </p:spPr>
        </p:pic>
        <p:pic>
          <p:nvPicPr>
            <p:cNvPr id="293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608627" y="7473912"/>
              <a:ext cx="402154" cy="103364"/>
            </a:xfrm>
            <a:prstGeom prst="rect">
              <a:avLst/>
            </a:prstGeom>
            <a:effectLst/>
          </p:spPr>
        </p:pic>
        <p:pic>
          <p:nvPicPr>
            <p:cNvPr id="2933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179045" y="7521447"/>
              <a:ext cx="279922" cy="89782"/>
            </a:xfrm>
            <a:prstGeom prst="rect">
              <a:avLst/>
            </a:prstGeom>
            <a:effectLst/>
          </p:spPr>
        </p:pic>
        <p:pic>
          <p:nvPicPr>
            <p:cNvPr id="2935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172255" y="7630098"/>
              <a:ext cx="313874" cy="110154"/>
            </a:xfrm>
            <a:prstGeom prst="rect">
              <a:avLst/>
            </a:prstGeom>
            <a:effectLst/>
          </p:spPr>
        </p:pic>
        <p:pic>
          <p:nvPicPr>
            <p:cNvPr id="2937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741364" y="7100424"/>
              <a:ext cx="321974" cy="694153"/>
            </a:xfrm>
            <a:prstGeom prst="rect">
              <a:avLst/>
            </a:prstGeom>
            <a:effectLst/>
          </p:spPr>
        </p:pic>
        <p:pic>
          <p:nvPicPr>
            <p:cNvPr id="2939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204439" y="7382393"/>
              <a:ext cx="471364" cy="464680"/>
            </a:xfrm>
            <a:prstGeom prst="rect">
              <a:avLst/>
            </a:prstGeom>
            <a:effectLst/>
          </p:spPr>
        </p:pic>
        <p:pic>
          <p:nvPicPr>
            <p:cNvPr id="2941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970017" y="7376228"/>
              <a:ext cx="425657" cy="961604"/>
            </a:xfrm>
            <a:prstGeom prst="rect">
              <a:avLst/>
            </a:prstGeom>
            <a:effectLst/>
          </p:spPr>
        </p:pic>
        <p:pic>
          <p:nvPicPr>
            <p:cNvPr id="294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479320" y="8023332"/>
              <a:ext cx="259603" cy="97198"/>
            </a:xfrm>
            <a:prstGeom prst="rect">
              <a:avLst/>
            </a:prstGeom>
            <a:effectLst/>
          </p:spPr>
        </p:pic>
        <p:pic>
          <p:nvPicPr>
            <p:cNvPr id="294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463318" y="7765346"/>
              <a:ext cx="384201" cy="212580"/>
            </a:xfrm>
            <a:prstGeom prst="rect">
              <a:avLst/>
            </a:prstGeom>
            <a:effectLst/>
          </p:spPr>
        </p:pic>
        <p:pic>
          <p:nvPicPr>
            <p:cNvPr id="294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948887" y="7650470"/>
              <a:ext cx="324331" cy="716136"/>
            </a:xfrm>
            <a:prstGeom prst="rect">
              <a:avLst/>
            </a:prstGeom>
            <a:effectLst/>
          </p:spPr>
        </p:pic>
        <p:pic>
          <p:nvPicPr>
            <p:cNvPr id="2949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8330800" y="82752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51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511503" y="7656734"/>
              <a:ext cx="346567" cy="728131"/>
            </a:xfrm>
            <a:prstGeom prst="rect">
              <a:avLst/>
            </a:prstGeom>
            <a:effectLst/>
          </p:spPr>
        </p:pic>
        <p:pic>
          <p:nvPicPr>
            <p:cNvPr id="2953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918944" y="7915307"/>
              <a:ext cx="327457" cy="399278"/>
            </a:xfrm>
            <a:prstGeom prst="rect">
              <a:avLst/>
            </a:prstGeom>
            <a:effectLst/>
          </p:spPr>
        </p:pic>
        <p:pic>
          <p:nvPicPr>
            <p:cNvPr id="2955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956826" y="7901726"/>
              <a:ext cx="242040" cy="405374"/>
            </a:xfrm>
            <a:prstGeom prst="rect">
              <a:avLst/>
            </a:prstGeom>
            <a:effectLst/>
          </p:spPr>
        </p:pic>
        <p:pic>
          <p:nvPicPr>
            <p:cNvPr id="2957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312804" y="7629818"/>
              <a:ext cx="150899" cy="657142"/>
            </a:xfrm>
            <a:prstGeom prst="rect">
              <a:avLst/>
            </a:prstGeom>
            <a:effectLst/>
          </p:spPr>
        </p:pic>
        <p:pic>
          <p:nvPicPr>
            <p:cNvPr id="2959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482572" y="7615126"/>
              <a:ext cx="434642" cy="706028"/>
            </a:xfrm>
            <a:prstGeom prst="rect">
              <a:avLst/>
            </a:prstGeom>
            <a:effectLst/>
          </p:spPr>
        </p:pic>
        <p:pic>
          <p:nvPicPr>
            <p:cNvPr id="2961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557269" y="7378842"/>
              <a:ext cx="320666" cy="116945"/>
            </a:xfrm>
            <a:prstGeom prst="rect">
              <a:avLst/>
            </a:prstGeom>
            <a:effectLst/>
          </p:spPr>
        </p:pic>
        <p:pic>
          <p:nvPicPr>
            <p:cNvPr id="2963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869640" y="7063353"/>
              <a:ext cx="355919" cy="579566"/>
            </a:xfrm>
            <a:prstGeom prst="rect">
              <a:avLst/>
            </a:prstGeom>
            <a:effectLst/>
          </p:spPr>
        </p:pic>
        <p:pic>
          <p:nvPicPr>
            <p:cNvPr id="2965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0222819" y="7112210"/>
              <a:ext cx="276765" cy="553345"/>
            </a:xfrm>
            <a:prstGeom prst="rect">
              <a:avLst/>
            </a:prstGeom>
            <a:effectLst/>
          </p:spPr>
        </p:pic>
        <p:pic>
          <p:nvPicPr>
            <p:cNvPr id="2967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0378943" y="7385633"/>
              <a:ext cx="293503" cy="116945"/>
            </a:xfrm>
            <a:prstGeom prst="rect">
              <a:avLst/>
            </a:prstGeom>
            <a:effectLst/>
          </p:spPr>
        </p:pic>
        <p:pic>
          <p:nvPicPr>
            <p:cNvPr id="2969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10188804" y="7745540"/>
              <a:ext cx="343301" cy="116945"/>
            </a:xfrm>
            <a:prstGeom prst="rect">
              <a:avLst/>
            </a:prstGeom>
            <a:effectLst/>
          </p:spPr>
        </p:pic>
        <p:pic>
          <p:nvPicPr>
            <p:cNvPr id="2971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0182012" y="7765912"/>
              <a:ext cx="301476" cy="624989"/>
            </a:xfrm>
            <a:prstGeom prst="rect">
              <a:avLst/>
            </a:prstGeom>
            <a:effectLst/>
          </p:spPr>
        </p:pic>
        <p:pic>
          <p:nvPicPr>
            <p:cNvPr id="2973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97029" y="81054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7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10596244" y="7822002"/>
              <a:ext cx="239178" cy="509040"/>
            </a:xfrm>
            <a:prstGeom prst="rect">
              <a:avLst/>
            </a:prstGeom>
            <a:effectLst/>
          </p:spPr>
        </p:pic>
      </p:grpSp>
      <p:grpSp>
        <p:nvGrpSpPr>
          <p:cNvPr id="2980" name="IMG_2564.jpeg"/>
          <p:cNvGrpSpPr/>
          <p:nvPr/>
        </p:nvGrpSpPr>
        <p:grpSpPr>
          <a:xfrm>
            <a:off x="803357" y="4944331"/>
            <a:ext cx="3193691" cy="4188326"/>
            <a:chOff x="0" y="0"/>
            <a:chExt cx="3193690" cy="4188325"/>
          </a:xfrm>
        </p:grpSpPr>
        <p:pic>
          <p:nvPicPr>
            <p:cNvPr id="2979" name="IMG_2564.jpeg" descr="IMG_2564.jpeg"/>
            <p:cNvPicPr>
              <a:picLocks noChangeAspect="1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57150" y="57150"/>
              <a:ext cx="3079391" cy="407402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78" name="IMG_2564.jpeg" descr="IMG_2564.jpeg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0" y="0"/>
              <a:ext cx="3193691" cy="4188326"/>
            </a:xfrm>
            <a:prstGeom prst="rect">
              <a:avLst/>
            </a:prstGeom>
            <a:effectLst/>
          </p:spPr>
        </p:pic>
      </p:grpSp>
      <p:grpSp>
        <p:nvGrpSpPr>
          <p:cNvPr id="2983" name="IMG_2565.jpeg"/>
          <p:cNvGrpSpPr/>
          <p:nvPr/>
        </p:nvGrpSpPr>
        <p:grpSpPr>
          <a:xfrm>
            <a:off x="8306697" y="2355850"/>
            <a:ext cx="4051301" cy="5041900"/>
            <a:chOff x="0" y="0"/>
            <a:chExt cx="4051300" cy="5041900"/>
          </a:xfrm>
        </p:grpSpPr>
        <p:pic>
          <p:nvPicPr>
            <p:cNvPr id="2982" name="IMG_2565.jpeg" descr="IMG_2565.jpeg"/>
            <p:cNvPicPr>
              <a:picLocks noChangeAspect="1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9850" y="69850"/>
              <a:ext cx="3911600" cy="4902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81" name="IMG_2565.jpeg" descr="IMG_2565.jpeg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0" y="0"/>
              <a:ext cx="4051300" cy="5041900"/>
            </a:xfrm>
            <a:prstGeom prst="rect">
              <a:avLst/>
            </a:prstGeom>
            <a:effectLst/>
          </p:spPr>
        </p:pic>
      </p:grpSp>
      <p:grpSp>
        <p:nvGrpSpPr>
          <p:cNvPr id="2990" name="Disegno"/>
          <p:cNvGrpSpPr/>
          <p:nvPr/>
        </p:nvGrpSpPr>
        <p:grpSpPr>
          <a:xfrm>
            <a:off x="10089144" y="4241099"/>
            <a:ext cx="409023" cy="453550"/>
            <a:chOff x="-69088" y="-84568"/>
            <a:chExt cx="409021" cy="453549"/>
          </a:xfrm>
        </p:grpSpPr>
        <p:pic>
          <p:nvPicPr>
            <p:cNvPr id="2984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-43502" y="-70792"/>
              <a:ext cx="231632" cy="108892"/>
            </a:xfrm>
            <a:prstGeom prst="rect">
              <a:avLst/>
            </a:prstGeom>
            <a:effectLst/>
          </p:spPr>
        </p:pic>
        <p:pic>
          <p:nvPicPr>
            <p:cNvPr id="2986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-69089" y="-72524"/>
              <a:ext cx="409023" cy="441506"/>
            </a:xfrm>
            <a:prstGeom prst="rect">
              <a:avLst/>
            </a:prstGeom>
            <a:effectLst/>
          </p:spPr>
        </p:pic>
        <p:pic>
          <p:nvPicPr>
            <p:cNvPr id="2988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86627" y="-84569"/>
              <a:ext cx="142943" cy="21773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6" name="Picture 3"/>
          <p:cNvGrpSpPr/>
          <p:nvPr/>
        </p:nvGrpSpPr>
        <p:grpSpPr>
          <a:xfrm>
            <a:off x="5795650" y="6125248"/>
            <a:ext cx="5011738" cy="2996407"/>
            <a:chOff x="-101599" y="-101599"/>
            <a:chExt cx="5011737" cy="2996406"/>
          </a:xfrm>
        </p:grpSpPr>
        <p:sp>
          <p:nvSpPr>
            <p:cNvPr id="2992" name="Forma"/>
            <p:cNvSpPr/>
            <p:nvPr/>
          </p:nvSpPr>
          <p:spPr>
            <a:xfrm>
              <a:off x="0" y="0"/>
              <a:ext cx="4808674" cy="2793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00"/>
                  </a:moveTo>
                  <a:lnTo>
                    <a:pt x="0" y="900"/>
                  </a:lnTo>
                  <a:cubicBezTo>
                    <a:pt x="0" y="403"/>
                    <a:pt x="234" y="0"/>
                    <a:pt x="523" y="0"/>
                  </a:cubicBezTo>
                  <a:lnTo>
                    <a:pt x="21077" y="0"/>
                  </a:lnTo>
                  <a:lnTo>
                    <a:pt x="21077" y="0"/>
                  </a:lnTo>
                  <a:cubicBezTo>
                    <a:pt x="21366" y="0"/>
                    <a:pt x="21600" y="403"/>
                    <a:pt x="21600" y="900"/>
                  </a:cubicBezTo>
                  <a:lnTo>
                    <a:pt x="21600" y="20700"/>
                  </a:lnTo>
                  <a:lnTo>
                    <a:pt x="21600" y="20700"/>
                  </a:lnTo>
                  <a:cubicBezTo>
                    <a:pt x="21600" y="21197"/>
                    <a:pt x="21366" y="21600"/>
                    <a:pt x="21077" y="21600"/>
                  </a:cubicBezTo>
                  <a:lnTo>
                    <a:pt x="523" y="21600"/>
                  </a:lnTo>
                  <a:lnTo>
                    <a:pt x="523" y="21600"/>
                  </a:lnTo>
                  <a:cubicBezTo>
                    <a:pt x="234" y="21600"/>
                    <a:pt x="0" y="21197"/>
                    <a:pt x="0" y="207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2995" name="image3.tif"/>
            <p:cNvGrpSpPr/>
            <p:nvPr/>
          </p:nvGrpSpPr>
          <p:grpSpPr>
            <a:xfrm>
              <a:off x="-101600" y="-101600"/>
              <a:ext cx="5011738" cy="2996407"/>
              <a:chOff x="0" y="0"/>
              <a:chExt cx="5011737" cy="2996406"/>
            </a:xfrm>
          </p:grpSpPr>
          <p:pic>
            <p:nvPicPr>
              <p:cNvPr id="2994" name="image3.tif" descr="image3.tif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0" t="0" r="2" b="2"/>
              <a:stretch>
                <a:fillRect/>
              </a:stretch>
            </p:blipFill>
            <p:spPr>
              <a:xfrm>
                <a:off x="101599" y="101599"/>
                <a:ext cx="4808539" cy="2793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22" y="0"/>
                    </a:moveTo>
                    <a:cubicBezTo>
                      <a:pt x="234" y="0"/>
                      <a:pt x="0" y="402"/>
                      <a:pt x="0" y="899"/>
                    </a:cubicBezTo>
                    <a:lnTo>
                      <a:pt x="0" y="20701"/>
                    </a:lnTo>
                    <a:cubicBezTo>
                      <a:pt x="0" y="21198"/>
                      <a:pt x="234" y="21600"/>
                      <a:pt x="522" y="21600"/>
                    </a:cubicBezTo>
                    <a:lnTo>
                      <a:pt x="21078" y="21600"/>
                    </a:lnTo>
                    <a:cubicBezTo>
                      <a:pt x="21366" y="21600"/>
                      <a:pt x="21600" y="21198"/>
                      <a:pt x="21600" y="20701"/>
                    </a:cubicBezTo>
                    <a:lnTo>
                      <a:pt x="21600" y="899"/>
                    </a:lnTo>
                    <a:cubicBezTo>
                      <a:pt x="21600" y="402"/>
                      <a:pt x="21366" y="0"/>
                      <a:pt x="21078" y="0"/>
                    </a:cubicBezTo>
                    <a:lnTo>
                      <a:pt x="522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2993" name="image3.tif" descr="image3.tif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5011738" cy="2996407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001" name="Picture 4"/>
          <p:cNvGrpSpPr/>
          <p:nvPr/>
        </p:nvGrpSpPr>
        <p:grpSpPr>
          <a:xfrm>
            <a:off x="1521188" y="3120687"/>
            <a:ext cx="3055939" cy="4660901"/>
            <a:chOff x="-95249" y="-95249"/>
            <a:chExt cx="3055937" cy="4660900"/>
          </a:xfrm>
        </p:grpSpPr>
        <p:sp>
          <p:nvSpPr>
            <p:cNvPr id="2997" name="Forma"/>
            <p:cNvSpPr/>
            <p:nvPr/>
          </p:nvSpPr>
          <p:spPr>
            <a:xfrm>
              <a:off x="0" y="0"/>
              <a:ext cx="2865495" cy="447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77"/>
                  </a:moveTo>
                  <a:lnTo>
                    <a:pt x="0" y="577"/>
                  </a:lnTo>
                  <a:cubicBezTo>
                    <a:pt x="0" y="258"/>
                    <a:pt x="403" y="0"/>
                    <a:pt x="900" y="0"/>
                  </a:cubicBezTo>
                  <a:lnTo>
                    <a:pt x="20700" y="0"/>
                  </a:lnTo>
                  <a:lnTo>
                    <a:pt x="20700" y="0"/>
                  </a:lnTo>
                  <a:cubicBezTo>
                    <a:pt x="21197" y="0"/>
                    <a:pt x="21600" y="258"/>
                    <a:pt x="21600" y="577"/>
                  </a:cubicBezTo>
                  <a:lnTo>
                    <a:pt x="21600" y="21023"/>
                  </a:lnTo>
                  <a:lnTo>
                    <a:pt x="21600" y="21023"/>
                  </a:lnTo>
                  <a:cubicBezTo>
                    <a:pt x="21600" y="21342"/>
                    <a:pt x="21197" y="21600"/>
                    <a:pt x="20700" y="21600"/>
                  </a:cubicBezTo>
                  <a:lnTo>
                    <a:pt x="900" y="21600"/>
                  </a:lnTo>
                  <a:lnTo>
                    <a:pt x="900" y="21600"/>
                  </a:lnTo>
                  <a:cubicBezTo>
                    <a:pt x="403" y="21600"/>
                    <a:pt x="0" y="21342"/>
                    <a:pt x="0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000" name="image4.tif"/>
            <p:cNvGrpSpPr/>
            <p:nvPr/>
          </p:nvGrpSpPr>
          <p:grpSpPr>
            <a:xfrm>
              <a:off x="-95250" y="-95250"/>
              <a:ext cx="3055938" cy="4660901"/>
              <a:chOff x="0" y="0"/>
              <a:chExt cx="3055937" cy="4660900"/>
            </a:xfrm>
          </p:grpSpPr>
          <p:pic>
            <p:nvPicPr>
              <p:cNvPr id="2999" name="image4.tif" descr="image4.tif"/>
              <p:cNvPicPr>
                <a:picLocks noChangeAspect="0"/>
              </p:cNvPicPr>
              <p:nvPr/>
            </p:nvPicPr>
            <p:blipFill>
              <a:blip r:embed="rId4">
                <a:extLst/>
              </a:blip>
              <a:srcRect l="0" t="0" r="2" b="0"/>
              <a:stretch>
                <a:fillRect/>
              </a:stretch>
            </p:blipFill>
            <p:spPr>
              <a:xfrm>
                <a:off x="95249" y="95249"/>
                <a:ext cx="2865439" cy="4470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900" y="0"/>
                    </a:moveTo>
                    <a:cubicBezTo>
                      <a:pt x="403" y="0"/>
                      <a:pt x="0" y="259"/>
                      <a:pt x="0" y="577"/>
                    </a:cubicBezTo>
                    <a:lnTo>
                      <a:pt x="0" y="21023"/>
                    </a:lnTo>
                    <a:cubicBezTo>
                      <a:pt x="0" y="21341"/>
                      <a:pt x="403" y="21600"/>
                      <a:pt x="900" y="21600"/>
                    </a:cubicBezTo>
                    <a:lnTo>
                      <a:pt x="20700" y="21600"/>
                    </a:lnTo>
                    <a:cubicBezTo>
                      <a:pt x="21197" y="21600"/>
                      <a:pt x="21600" y="21341"/>
                      <a:pt x="21600" y="21023"/>
                    </a:cubicBezTo>
                    <a:lnTo>
                      <a:pt x="21600" y="577"/>
                    </a:lnTo>
                    <a:cubicBezTo>
                      <a:pt x="21600" y="259"/>
                      <a:pt x="21197" y="0"/>
                      <a:pt x="20700" y="0"/>
                    </a:cubicBezTo>
                    <a:lnTo>
                      <a:pt x="900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2998" name="image4.tif" descr="image4.tif"/>
              <p:cNvPicPr>
                <a:picLocks noChangeAspect="0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3055938" cy="4660900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050" name="Disegno"/>
          <p:cNvGrpSpPr/>
          <p:nvPr/>
        </p:nvGrpSpPr>
        <p:grpSpPr>
          <a:xfrm>
            <a:off x="2676445" y="535349"/>
            <a:ext cx="7651910" cy="1288160"/>
            <a:chOff x="-44900" y="-268979"/>
            <a:chExt cx="7651908" cy="1288158"/>
          </a:xfrm>
        </p:grpSpPr>
        <p:pic>
          <p:nvPicPr>
            <p:cNvPr id="300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300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3006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300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301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301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301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301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301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302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302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302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302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302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303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303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303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303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303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304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304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304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304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304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2" name="seconda metà del XIX secolo, tentativi di spiegare la conduzione elettrica nei fluidi.…"/>
          <p:cNvSpPr txBox="1"/>
          <p:nvPr>
            <p:ph type="body" idx="4294967295"/>
          </p:nvPr>
        </p:nvSpPr>
        <p:spPr>
          <a:xfrm>
            <a:off x="170006" y="2563595"/>
            <a:ext cx="12377436" cy="6296785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seconda metà del XIX secolo, tentativi di spiegare la conduzione elettrica nei fluidi.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1865 Maxwell pubblica il trattato sull’elettricità e magnetismo e sulla natura delle onde elettromagnetiche.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1880  Hertz riprende e sviluppa lavori di Schuster sulla scarica dei conduttori elettrizzati tramite una scintilla, fenomeno più intenso con elettrodi illuminati da luce ultravioletta.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1880 Wiedemann ed Ebert capiscono che la scarica avviene all'elettrodo negativo e Hallwachs trova che la dispersione delle cariche elettriche negative è più rapida se gli elettrodi sono illuminati da luce ultravioletta.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1880 Righi scopre che una lastra metallica conduttrice sotto luce UV si carica positivamente. Introduce il termine fotoelettrico per questo fenomeno.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1888 Hallwachs scopre che non si tratta di trasporto ma di produzione di elettricità. Il fenomeno è noto come effetto Hertz-Hallwachs.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1899: J.J. Thomson mostra che un metallo illuminato emette cariche identiche agli elettroni.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1902: Lenard scopre che la produzione di elettroni da un metallo illuminato avviene solo con luce di frequenza al di sopra di una soglia precisa.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1905 Einstein ne dà un'interpretazione corretta, premiata dal premio Nobel per la fisica del 1921.</a:t>
            </a:r>
          </a:p>
          <a:p>
            <a:pPr marL="377190" indent="-377190" algn="just" defTabSz="914400">
              <a:lnSpc>
                <a:spcPct val="80000"/>
              </a:lnSpc>
              <a:spcBef>
                <a:spcPts val="300"/>
              </a:spcBef>
              <a:buClr>
                <a:srgbClr val="0BD0D9"/>
              </a:buClr>
              <a:buSzPct val="95000"/>
              <a:buChar char="●"/>
              <a:defRPr sz="2200">
                <a:solidFill>
                  <a:srgbClr val="FFF2D5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1915: Millikan  tenta di dimostrare l’</a:t>
            </a:r>
            <a:r>
              <a:t>infondatezza </a:t>
            </a:r>
            <a:r>
              <a:t>dell’ipotesi di Einstein, ma ne conferma le previsioni con grande precisione. Riceve premio il Nobel nel 1923</a:t>
            </a:r>
            <a:r>
              <a:t>.</a:t>
            </a:r>
          </a:p>
        </p:txBody>
      </p:sp>
      <p:grpSp>
        <p:nvGrpSpPr>
          <p:cNvPr id="3101" name="Disegno"/>
          <p:cNvGrpSpPr/>
          <p:nvPr/>
        </p:nvGrpSpPr>
        <p:grpSpPr>
          <a:xfrm>
            <a:off x="2676445" y="535349"/>
            <a:ext cx="7651910" cy="1288160"/>
            <a:chOff x="-44900" y="-268979"/>
            <a:chExt cx="7651908" cy="1288158"/>
          </a:xfrm>
        </p:grpSpPr>
        <p:pic>
          <p:nvPicPr>
            <p:cNvPr id="305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305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3057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305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306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306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306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306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306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307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307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307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307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307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308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308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308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308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308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309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309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309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309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309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7" name="Picture 2"/>
          <p:cNvGrpSpPr/>
          <p:nvPr/>
        </p:nvGrpSpPr>
        <p:grpSpPr>
          <a:xfrm>
            <a:off x="8641809" y="5800331"/>
            <a:ext cx="1654176" cy="2081611"/>
            <a:chOff x="-82550" y="-82550"/>
            <a:chExt cx="1654175" cy="2081609"/>
          </a:xfrm>
        </p:grpSpPr>
        <p:sp>
          <p:nvSpPr>
            <p:cNvPr id="3103" name="Forma"/>
            <p:cNvSpPr/>
            <p:nvPr/>
          </p:nvSpPr>
          <p:spPr>
            <a:xfrm>
              <a:off x="-1" y="-1"/>
              <a:ext cx="1488925" cy="1916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42"/>
                  </a:moveTo>
                  <a:lnTo>
                    <a:pt x="0" y="1442"/>
                  </a:lnTo>
                  <a:cubicBezTo>
                    <a:pt x="0" y="646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646"/>
                    <a:pt x="21600" y="1442"/>
                  </a:cubicBezTo>
                  <a:lnTo>
                    <a:pt x="21600" y="20158"/>
                  </a:lnTo>
                  <a:lnTo>
                    <a:pt x="21600" y="20158"/>
                  </a:lnTo>
                  <a:cubicBezTo>
                    <a:pt x="21600" y="20954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954"/>
                    <a:pt x="0" y="20158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06" name="image5.png"/>
            <p:cNvGrpSpPr/>
            <p:nvPr/>
          </p:nvGrpSpPr>
          <p:grpSpPr>
            <a:xfrm>
              <a:off x="-82551" y="-82551"/>
              <a:ext cx="1654176" cy="2081611"/>
              <a:chOff x="0" y="0"/>
              <a:chExt cx="1654175" cy="2081609"/>
            </a:xfrm>
          </p:grpSpPr>
          <p:pic>
            <p:nvPicPr>
              <p:cNvPr id="3105" name="image5.png" descr="image5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0" t="0" r="0" b="0"/>
              <a:stretch>
                <a:fillRect/>
              </a:stretch>
            </p:blipFill>
            <p:spPr>
              <a:xfrm>
                <a:off x="82550" y="82550"/>
                <a:ext cx="1488924" cy="1916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4" y="0"/>
                    </a:moveTo>
                    <a:cubicBezTo>
                      <a:pt x="829" y="0"/>
                      <a:pt x="0" y="644"/>
                      <a:pt x="0" y="1440"/>
                    </a:cubicBezTo>
                    <a:lnTo>
                      <a:pt x="0" y="20155"/>
                    </a:lnTo>
                    <a:cubicBezTo>
                      <a:pt x="0" y="20952"/>
                      <a:pt x="829" y="21600"/>
                      <a:pt x="1854" y="21600"/>
                    </a:cubicBezTo>
                    <a:lnTo>
                      <a:pt x="19741" y="21600"/>
                    </a:lnTo>
                    <a:cubicBezTo>
                      <a:pt x="20766" y="21600"/>
                      <a:pt x="21600" y="20952"/>
                      <a:pt x="21600" y="20155"/>
                    </a:cubicBezTo>
                    <a:lnTo>
                      <a:pt x="21600" y="1440"/>
                    </a:lnTo>
                    <a:cubicBezTo>
                      <a:pt x="21600" y="644"/>
                      <a:pt x="20766" y="0"/>
                      <a:pt x="19741" y="0"/>
                    </a:cubicBezTo>
                    <a:lnTo>
                      <a:pt x="1854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04" name="image5.png" descr="image5.png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1654175" cy="2081610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12" name="Picture 4"/>
          <p:cNvGrpSpPr/>
          <p:nvPr/>
        </p:nvGrpSpPr>
        <p:grpSpPr>
          <a:xfrm>
            <a:off x="1749174" y="2460473"/>
            <a:ext cx="1343422" cy="1736329"/>
            <a:chOff x="-44450" y="-44450"/>
            <a:chExt cx="1343421" cy="1736328"/>
          </a:xfrm>
        </p:grpSpPr>
        <p:sp>
          <p:nvSpPr>
            <p:cNvPr id="3108" name="Forma"/>
            <p:cNvSpPr/>
            <p:nvPr/>
          </p:nvSpPr>
          <p:spPr>
            <a:xfrm>
              <a:off x="-1" y="-1"/>
              <a:ext cx="1254471" cy="164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14"/>
                  </a:moveTo>
                  <a:lnTo>
                    <a:pt x="0" y="1414"/>
                  </a:lnTo>
                  <a:cubicBezTo>
                    <a:pt x="0" y="63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633"/>
                    <a:pt x="21600" y="1414"/>
                  </a:cubicBezTo>
                  <a:lnTo>
                    <a:pt x="21600" y="20186"/>
                  </a:lnTo>
                  <a:lnTo>
                    <a:pt x="21600" y="20186"/>
                  </a:lnTo>
                  <a:cubicBezTo>
                    <a:pt x="21600" y="2096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967"/>
                    <a:pt x="0" y="20186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11" name="image6.png"/>
            <p:cNvGrpSpPr/>
            <p:nvPr/>
          </p:nvGrpSpPr>
          <p:grpSpPr>
            <a:xfrm>
              <a:off x="-44451" y="-44451"/>
              <a:ext cx="1343423" cy="1736330"/>
              <a:chOff x="0" y="0"/>
              <a:chExt cx="1343421" cy="1736328"/>
            </a:xfrm>
          </p:grpSpPr>
          <p:pic>
            <p:nvPicPr>
              <p:cNvPr id="3110" name="image6.png" descr="image6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0" t="0" r="0" b="0"/>
              <a:stretch>
                <a:fillRect/>
              </a:stretch>
            </p:blipFill>
            <p:spPr>
              <a:xfrm>
                <a:off x="44450" y="44450"/>
                <a:ext cx="1254470" cy="16472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9" y="0"/>
                    </a:moveTo>
                    <a:cubicBezTo>
                      <a:pt x="833" y="0"/>
                      <a:pt x="0" y="635"/>
                      <a:pt x="0" y="1415"/>
                    </a:cubicBezTo>
                    <a:lnTo>
                      <a:pt x="0" y="20185"/>
                    </a:lnTo>
                    <a:cubicBezTo>
                      <a:pt x="0" y="20965"/>
                      <a:pt x="833" y="21600"/>
                      <a:pt x="1859" y="21600"/>
                    </a:cubicBezTo>
                    <a:lnTo>
                      <a:pt x="19741" y="21600"/>
                    </a:lnTo>
                    <a:cubicBezTo>
                      <a:pt x="20767" y="21600"/>
                      <a:pt x="21600" y="20965"/>
                      <a:pt x="21600" y="20185"/>
                    </a:cubicBezTo>
                    <a:lnTo>
                      <a:pt x="21600" y="1415"/>
                    </a:lnTo>
                    <a:cubicBezTo>
                      <a:pt x="21600" y="635"/>
                      <a:pt x="20767" y="0"/>
                      <a:pt x="19741" y="0"/>
                    </a:cubicBezTo>
                    <a:lnTo>
                      <a:pt x="1859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09" name="image6.png" descr="image6.png"/>
              <p:cNvPicPr>
                <a:picLocks noChangeAspect="0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1343422" cy="1736329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17" name="Picture 5"/>
          <p:cNvGrpSpPr/>
          <p:nvPr/>
        </p:nvGrpSpPr>
        <p:grpSpPr>
          <a:xfrm>
            <a:off x="5824498" y="4392886"/>
            <a:ext cx="1597026" cy="2079626"/>
            <a:chOff x="-82550" y="-82550"/>
            <a:chExt cx="1597025" cy="2079625"/>
          </a:xfrm>
        </p:grpSpPr>
        <p:sp>
          <p:nvSpPr>
            <p:cNvPr id="3113" name="Forma"/>
            <p:cNvSpPr/>
            <p:nvPr/>
          </p:nvSpPr>
          <p:spPr>
            <a:xfrm>
              <a:off x="-1" y="-1"/>
              <a:ext cx="1431992" cy="191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389"/>
                  </a:moveTo>
                  <a:lnTo>
                    <a:pt x="0" y="1389"/>
                  </a:lnTo>
                  <a:cubicBezTo>
                    <a:pt x="0" y="622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622"/>
                    <a:pt x="21600" y="1389"/>
                  </a:cubicBezTo>
                  <a:lnTo>
                    <a:pt x="21600" y="20211"/>
                  </a:lnTo>
                  <a:lnTo>
                    <a:pt x="21600" y="20211"/>
                  </a:lnTo>
                  <a:cubicBezTo>
                    <a:pt x="21600" y="20978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978"/>
                    <a:pt x="0" y="20211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16" name="image7.png"/>
            <p:cNvGrpSpPr/>
            <p:nvPr/>
          </p:nvGrpSpPr>
          <p:grpSpPr>
            <a:xfrm>
              <a:off x="-82551" y="-82551"/>
              <a:ext cx="1597026" cy="2079626"/>
              <a:chOff x="0" y="0"/>
              <a:chExt cx="1597025" cy="2079625"/>
            </a:xfrm>
          </p:grpSpPr>
          <p:pic>
            <p:nvPicPr>
              <p:cNvPr id="3115" name="image7.png" descr="image7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0" t="0" r="4" b="0"/>
              <a:stretch>
                <a:fillRect/>
              </a:stretch>
            </p:blipFill>
            <p:spPr>
              <a:xfrm>
                <a:off x="82550" y="82550"/>
                <a:ext cx="1431926" cy="1914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6" y="0"/>
                    </a:moveTo>
                    <a:cubicBezTo>
                      <a:pt x="831" y="0"/>
                      <a:pt x="0" y="621"/>
                      <a:pt x="0" y="1388"/>
                    </a:cubicBezTo>
                    <a:lnTo>
                      <a:pt x="0" y="20207"/>
                    </a:lnTo>
                    <a:cubicBezTo>
                      <a:pt x="0" y="20974"/>
                      <a:pt x="831" y="21600"/>
                      <a:pt x="1856" y="21600"/>
                    </a:cubicBezTo>
                    <a:lnTo>
                      <a:pt x="19744" y="21600"/>
                    </a:lnTo>
                    <a:cubicBezTo>
                      <a:pt x="20769" y="21600"/>
                      <a:pt x="21600" y="20974"/>
                      <a:pt x="21600" y="20207"/>
                    </a:cubicBezTo>
                    <a:lnTo>
                      <a:pt x="21600" y="1388"/>
                    </a:lnTo>
                    <a:cubicBezTo>
                      <a:pt x="21600" y="621"/>
                      <a:pt x="20769" y="0"/>
                      <a:pt x="19744" y="0"/>
                    </a:cubicBezTo>
                    <a:lnTo>
                      <a:pt x="1856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14" name="image7.png" descr="image7.png"/>
              <p:cNvPicPr>
                <a:picLocks noChangeAspect="0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1597025" cy="2079625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22" name="Picture 6"/>
          <p:cNvGrpSpPr/>
          <p:nvPr/>
        </p:nvGrpSpPr>
        <p:grpSpPr>
          <a:xfrm>
            <a:off x="2991076" y="3011502"/>
            <a:ext cx="1439467" cy="2040336"/>
            <a:chOff x="-50800" y="-50800"/>
            <a:chExt cx="1439465" cy="2040334"/>
          </a:xfrm>
        </p:grpSpPr>
        <p:sp>
          <p:nvSpPr>
            <p:cNvPr id="3118" name="Forma"/>
            <p:cNvSpPr/>
            <p:nvPr/>
          </p:nvSpPr>
          <p:spPr>
            <a:xfrm>
              <a:off x="-1" y="-1"/>
              <a:ext cx="1337687" cy="193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81"/>
                  </a:moveTo>
                  <a:lnTo>
                    <a:pt x="0" y="1281"/>
                  </a:lnTo>
                  <a:cubicBezTo>
                    <a:pt x="0" y="57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73"/>
                    <a:pt x="21600" y="1281"/>
                  </a:cubicBezTo>
                  <a:lnTo>
                    <a:pt x="21600" y="20319"/>
                  </a:lnTo>
                  <a:lnTo>
                    <a:pt x="21600" y="20319"/>
                  </a:lnTo>
                  <a:cubicBezTo>
                    <a:pt x="21600" y="2102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27"/>
                    <a:pt x="0" y="20319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21" name="image8.png"/>
            <p:cNvGrpSpPr/>
            <p:nvPr/>
          </p:nvGrpSpPr>
          <p:grpSpPr>
            <a:xfrm>
              <a:off x="-50801" y="-50801"/>
              <a:ext cx="1439467" cy="2040336"/>
              <a:chOff x="0" y="0"/>
              <a:chExt cx="1439465" cy="2040334"/>
            </a:xfrm>
          </p:grpSpPr>
          <p:pic>
            <p:nvPicPr>
              <p:cNvPr id="3120" name="image8.png" descr="image8.png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rcRect l="0" t="0" r="0" b="8"/>
              <a:stretch>
                <a:fillRect/>
              </a:stretch>
            </p:blipFill>
            <p:spPr>
              <a:xfrm>
                <a:off x="50800" y="50800"/>
                <a:ext cx="1337686" cy="19387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8" y="0"/>
                    </a:moveTo>
                    <a:cubicBezTo>
                      <a:pt x="833" y="0"/>
                      <a:pt x="0" y="575"/>
                      <a:pt x="0" y="1282"/>
                    </a:cubicBezTo>
                    <a:lnTo>
                      <a:pt x="0" y="20322"/>
                    </a:lnTo>
                    <a:cubicBezTo>
                      <a:pt x="0" y="21029"/>
                      <a:pt x="833" y="21600"/>
                      <a:pt x="1858" y="21600"/>
                    </a:cubicBezTo>
                    <a:lnTo>
                      <a:pt x="19742" y="21600"/>
                    </a:lnTo>
                    <a:cubicBezTo>
                      <a:pt x="20767" y="21600"/>
                      <a:pt x="21600" y="21029"/>
                      <a:pt x="21600" y="20322"/>
                    </a:cubicBezTo>
                    <a:lnTo>
                      <a:pt x="21600" y="1282"/>
                    </a:lnTo>
                    <a:cubicBezTo>
                      <a:pt x="21600" y="575"/>
                      <a:pt x="20767" y="0"/>
                      <a:pt x="19742" y="0"/>
                    </a:cubicBezTo>
                    <a:lnTo>
                      <a:pt x="1858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19" name="image8.png" descr="image8.png"/>
              <p:cNvPicPr>
                <a:picLocks noChangeAspect="0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0" y="0"/>
                <a:ext cx="1439466" cy="2040335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27" name="Picture 7"/>
          <p:cNvGrpSpPr/>
          <p:nvPr/>
        </p:nvGrpSpPr>
        <p:grpSpPr>
          <a:xfrm>
            <a:off x="10156942" y="6713646"/>
            <a:ext cx="1557735" cy="2219326"/>
            <a:chOff x="-76200" y="-76200"/>
            <a:chExt cx="1557734" cy="2219325"/>
          </a:xfrm>
        </p:grpSpPr>
        <p:sp>
          <p:nvSpPr>
            <p:cNvPr id="3123" name="Forma"/>
            <p:cNvSpPr/>
            <p:nvPr/>
          </p:nvSpPr>
          <p:spPr>
            <a:xfrm>
              <a:off x="-1" y="-1"/>
              <a:ext cx="1405416" cy="2066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62"/>
                  </a:moveTo>
                  <a:lnTo>
                    <a:pt x="0" y="1262"/>
                  </a:lnTo>
                  <a:cubicBezTo>
                    <a:pt x="0" y="565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65"/>
                    <a:pt x="21600" y="1262"/>
                  </a:cubicBezTo>
                  <a:lnTo>
                    <a:pt x="21600" y="20338"/>
                  </a:lnTo>
                  <a:lnTo>
                    <a:pt x="21600" y="20338"/>
                  </a:lnTo>
                  <a:cubicBezTo>
                    <a:pt x="21600" y="21035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35"/>
                    <a:pt x="0" y="20338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26" name="image9.png"/>
            <p:cNvGrpSpPr/>
            <p:nvPr/>
          </p:nvGrpSpPr>
          <p:grpSpPr>
            <a:xfrm>
              <a:off x="-76201" y="-76201"/>
              <a:ext cx="1557736" cy="2219326"/>
              <a:chOff x="0" y="0"/>
              <a:chExt cx="1557734" cy="2219325"/>
            </a:xfrm>
          </p:grpSpPr>
          <p:pic>
            <p:nvPicPr>
              <p:cNvPr id="3125" name="image9.png" descr="image9.png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rcRect l="0" t="0" r="5" b="0"/>
              <a:stretch>
                <a:fillRect/>
              </a:stretch>
            </p:blipFill>
            <p:spPr>
              <a:xfrm>
                <a:off x="76200" y="76200"/>
                <a:ext cx="1405335" cy="206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4" y="0"/>
                    </a:moveTo>
                    <a:cubicBezTo>
                      <a:pt x="829" y="0"/>
                      <a:pt x="0" y="564"/>
                      <a:pt x="0" y="1261"/>
                    </a:cubicBezTo>
                    <a:lnTo>
                      <a:pt x="0" y="20335"/>
                    </a:lnTo>
                    <a:cubicBezTo>
                      <a:pt x="0" y="21032"/>
                      <a:pt x="829" y="21600"/>
                      <a:pt x="1854" y="21600"/>
                    </a:cubicBezTo>
                    <a:lnTo>
                      <a:pt x="19746" y="21600"/>
                    </a:lnTo>
                    <a:cubicBezTo>
                      <a:pt x="20771" y="21600"/>
                      <a:pt x="21600" y="21032"/>
                      <a:pt x="21600" y="20335"/>
                    </a:cubicBezTo>
                    <a:lnTo>
                      <a:pt x="21600" y="1261"/>
                    </a:lnTo>
                    <a:cubicBezTo>
                      <a:pt x="21600" y="564"/>
                      <a:pt x="20771" y="0"/>
                      <a:pt x="19746" y="0"/>
                    </a:cubicBezTo>
                    <a:lnTo>
                      <a:pt x="1854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24" name="image9.png" descr="image9.png"/>
              <p:cNvPicPr>
                <a:picLocks noChangeAspect="0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0" y="0"/>
                <a:ext cx="1557735" cy="2219325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32" name="Picture 8"/>
          <p:cNvGrpSpPr/>
          <p:nvPr/>
        </p:nvGrpSpPr>
        <p:grpSpPr>
          <a:xfrm>
            <a:off x="422783" y="1591332"/>
            <a:ext cx="1410098" cy="1733947"/>
            <a:chOff x="-57150" y="-57150"/>
            <a:chExt cx="1410096" cy="1733946"/>
          </a:xfrm>
        </p:grpSpPr>
        <p:sp>
          <p:nvSpPr>
            <p:cNvPr id="3128" name="Forma"/>
            <p:cNvSpPr/>
            <p:nvPr/>
          </p:nvSpPr>
          <p:spPr>
            <a:xfrm>
              <a:off x="-1" y="-1"/>
              <a:ext cx="1295691" cy="16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85"/>
                  </a:moveTo>
                  <a:lnTo>
                    <a:pt x="0" y="1485"/>
                  </a:lnTo>
                  <a:cubicBezTo>
                    <a:pt x="0" y="665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665"/>
                    <a:pt x="21600" y="1485"/>
                  </a:cubicBezTo>
                  <a:lnTo>
                    <a:pt x="21600" y="20115"/>
                  </a:lnTo>
                  <a:lnTo>
                    <a:pt x="21600" y="20115"/>
                  </a:lnTo>
                  <a:cubicBezTo>
                    <a:pt x="21600" y="20935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935"/>
                    <a:pt x="0" y="20115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31" name="image10.png"/>
            <p:cNvGrpSpPr/>
            <p:nvPr/>
          </p:nvGrpSpPr>
          <p:grpSpPr>
            <a:xfrm>
              <a:off x="-57151" y="-57151"/>
              <a:ext cx="1410098" cy="1733948"/>
              <a:chOff x="0" y="0"/>
              <a:chExt cx="1410096" cy="1733946"/>
            </a:xfrm>
          </p:grpSpPr>
          <p:pic>
            <p:nvPicPr>
              <p:cNvPr id="3130" name="image10.png" descr="image10.png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rcRect l="0" t="0" r="0" b="0"/>
              <a:stretch>
                <a:fillRect/>
              </a:stretch>
            </p:blipFill>
            <p:spPr>
              <a:xfrm>
                <a:off x="57150" y="57150"/>
                <a:ext cx="1295690" cy="1619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9" y="0"/>
                    </a:moveTo>
                    <a:cubicBezTo>
                      <a:pt x="834" y="0"/>
                      <a:pt x="0" y="667"/>
                      <a:pt x="0" y="1487"/>
                    </a:cubicBezTo>
                    <a:lnTo>
                      <a:pt x="0" y="20113"/>
                    </a:lnTo>
                    <a:cubicBezTo>
                      <a:pt x="0" y="20933"/>
                      <a:pt x="834" y="21600"/>
                      <a:pt x="1859" y="21600"/>
                    </a:cubicBezTo>
                    <a:lnTo>
                      <a:pt x="19741" y="21600"/>
                    </a:lnTo>
                    <a:cubicBezTo>
                      <a:pt x="20766" y="21600"/>
                      <a:pt x="21600" y="20933"/>
                      <a:pt x="21600" y="20113"/>
                    </a:cubicBezTo>
                    <a:lnTo>
                      <a:pt x="21600" y="1487"/>
                    </a:lnTo>
                    <a:cubicBezTo>
                      <a:pt x="21600" y="667"/>
                      <a:pt x="20766" y="0"/>
                      <a:pt x="19741" y="0"/>
                    </a:cubicBezTo>
                    <a:lnTo>
                      <a:pt x="1859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29" name="image10.png" descr="image10.png"/>
              <p:cNvPicPr>
                <a:picLocks noChangeAspect="0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0" y="0"/>
                <a:ext cx="1410097" cy="1733947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37" name="Picture 9"/>
          <p:cNvGrpSpPr/>
          <p:nvPr/>
        </p:nvGrpSpPr>
        <p:grpSpPr>
          <a:xfrm>
            <a:off x="4295749" y="3786184"/>
            <a:ext cx="1703388" cy="1939132"/>
            <a:chOff x="-50800" y="-50800"/>
            <a:chExt cx="1703387" cy="1939131"/>
          </a:xfrm>
        </p:grpSpPr>
        <p:sp>
          <p:nvSpPr>
            <p:cNvPr id="3133" name="Forma"/>
            <p:cNvSpPr/>
            <p:nvPr/>
          </p:nvSpPr>
          <p:spPr>
            <a:xfrm>
              <a:off x="-1" y="-1"/>
              <a:ext cx="1601931" cy="1837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618"/>
                  </a:moveTo>
                  <a:lnTo>
                    <a:pt x="0" y="1618"/>
                  </a:lnTo>
                  <a:cubicBezTo>
                    <a:pt x="0" y="725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725"/>
                    <a:pt x="21600" y="1618"/>
                  </a:cubicBezTo>
                  <a:lnTo>
                    <a:pt x="21600" y="19982"/>
                  </a:lnTo>
                  <a:lnTo>
                    <a:pt x="21600" y="19982"/>
                  </a:lnTo>
                  <a:cubicBezTo>
                    <a:pt x="21600" y="20875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875"/>
                    <a:pt x="0" y="19982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36" name="image11.png"/>
            <p:cNvGrpSpPr/>
            <p:nvPr/>
          </p:nvGrpSpPr>
          <p:grpSpPr>
            <a:xfrm>
              <a:off x="-50801" y="-50801"/>
              <a:ext cx="1703389" cy="1939133"/>
              <a:chOff x="0" y="0"/>
              <a:chExt cx="1703387" cy="1939131"/>
            </a:xfrm>
          </p:grpSpPr>
          <p:pic>
            <p:nvPicPr>
              <p:cNvPr id="3135" name="image11.png" descr="image11.png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rcRect l="0" t="0" r="8" b="0"/>
              <a:stretch>
                <a:fillRect/>
              </a:stretch>
            </p:blipFill>
            <p:spPr>
              <a:xfrm>
                <a:off x="50800" y="50800"/>
                <a:ext cx="1601788" cy="18375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7" y="0"/>
                    </a:moveTo>
                    <a:cubicBezTo>
                      <a:pt x="832" y="0"/>
                      <a:pt x="0" y="725"/>
                      <a:pt x="0" y="1619"/>
                    </a:cubicBezTo>
                    <a:lnTo>
                      <a:pt x="0" y="19981"/>
                    </a:lnTo>
                    <a:cubicBezTo>
                      <a:pt x="0" y="20875"/>
                      <a:pt x="832" y="21600"/>
                      <a:pt x="1857" y="21600"/>
                    </a:cubicBezTo>
                    <a:lnTo>
                      <a:pt x="19743" y="21600"/>
                    </a:lnTo>
                    <a:cubicBezTo>
                      <a:pt x="20768" y="21600"/>
                      <a:pt x="21600" y="20875"/>
                      <a:pt x="21600" y="19981"/>
                    </a:cubicBezTo>
                    <a:lnTo>
                      <a:pt x="21600" y="1619"/>
                    </a:lnTo>
                    <a:cubicBezTo>
                      <a:pt x="21600" y="725"/>
                      <a:pt x="20768" y="0"/>
                      <a:pt x="19743" y="0"/>
                    </a:cubicBezTo>
                    <a:lnTo>
                      <a:pt x="1857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34" name="image11.png" descr="image11.png"/>
              <p:cNvPicPr>
                <a:picLocks noChangeAspect="0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0" y="0"/>
                <a:ext cx="1703388" cy="1939132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42" name="Picture 10"/>
          <p:cNvGrpSpPr/>
          <p:nvPr/>
        </p:nvGrpSpPr>
        <p:grpSpPr>
          <a:xfrm>
            <a:off x="7276347" y="5106843"/>
            <a:ext cx="1510507" cy="2110186"/>
            <a:chOff x="-82550" y="-82550"/>
            <a:chExt cx="1510506" cy="2110184"/>
          </a:xfrm>
        </p:grpSpPr>
        <p:sp>
          <p:nvSpPr>
            <p:cNvPr id="3138" name="Forma"/>
            <p:cNvSpPr/>
            <p:nvPr/>
          </p:nvSpPr>
          <p:spPr>
            <a:xfrm>
              <a:off x="-1" y="-1"/>
              <a:ext cx="1345606" cy="194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84"/>
                  </a:moveTo>
                  <a:lnTo>
                    <a:pt x="0" y="1284"/>
                  </a:lnTo>
                  <a:cubicBezTo>
                    <a:pt x="0" y="575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75"/>
                    <a:pt x="21600" y="1284"/>
                  </a:cubicBezTo>
                  <a:lnTo>
                    <a:pt x="21600" y="20316"/>
                  </a:lnTo>
                  <a:lnTo>
                    <a:pt x="21600" y="20316"/>
                  </a:lnTo>
                  <a:cubicBezTo>
                    <a:pt x="21600" y="21025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25"/>
                    <a:pt x="0" y="20316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</a:p>
          </p:txBody>
        </p:sp>
        <p:grpSp>
          <p:nvGrpSpPr>
            <p:cNvPr id="3141" name="image12.png"/>
            <p:cNvGrpSpPr/>
            <p:nvPr/>
          </p:nvGrpSpPr>
          <p:grpSpPr>
            <a:xfrm>
              <a:off x="-82551" y="-82551"/>
              <a:ext cx="1510508" cy="2110186"/>
              <a:chOff x="0" y="0"/>
              <a:chExt cx="1510506" cy="2110184"/>
            </a:xfrm>
          </p:grpSpPr>
          <p:pic>
            <p:nvPicPr>
              <p:cNvPr id="3140" name="image12.png" descr="image12.png"/>
              <p:cNvPicPr>
                <a:picLocks noChangeAspect="1"/>
              </p:cNvPicPr>
              <p:nvPr/>
            </p:nvPicPr>
            <p:blipFill>
              <a:blip r:embed="rId16">
                <a:extLst/>
              </a:blip>
              <a:srcRect l="0" t="0" r="14" b="9"/>
              <a:stretch>
                <a:fillRect/>
              </a:stretch>
            </p:blipFill>
            <p:spPr>
              <a:xfrm>
                <a:off x="82550" y="82550"/>
                <a:ext cx="1345407" cy="19450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54" y="0"/>
                    </a:moveTo>
                    <a:cubicBezTo>
                      <a:pt x="829" y="0"/>
                      <a:pt x="0" y="573"/>
                      <a:pt x="0" y="1283"/>
                    </a:cubicBezTo>
                    <a:lnTo>
                      <a:pt x="0" y="20317"/>
                    </a:lnTo>
                    <a:cubicBezTo>
                      <a:pt x="0" y="21027"/>
                      <a:pt x="829" y="21600"/>
                      <a:pt x="1854" y="21600"/>
                    </a:cubicBezTo>
                    <a:lnTo>
                      <a:pt x="19746" y="21600"/>
                    </a:lnTo>
                    <a:cubicBezTo>
                      <a:pt x="20771" y="21600"/>
                      <a:pt x="21600" y="21027"/>
                      <a:pt x="21600" y="20317"/>
                    </a:cubicBezTo>
                    <a:lnTo>
                      <a:pt x="21600" y="1283"/>
                    </a:lnTo>
                    <a:cubicBezTo>
                      <a:pt x="21600" y="573"/>
                      <a:pt x="20771" y="0"/>
                      <a:pt x="19746" y="0"/>
                    </a:cubicBezTo>
                    <a:lnTo>
                      <a:pt x="1854" y="0"/>
                    </a:lnTo>
                    <a:close/>
                  </a:path>
                </a:pathLst>
              </a:custGeom>
              <a:ln>
                <a:noFill/>
              </a:ln>
              <a:effectLst/>
            </p:spPr>
          </p:pic>
          <p:pic>
            <p:nvPicPr>
              <p:cNvPr id="3139" name="image12.png" descr="image12.png"/>
              <p:cNvPicPr>
                <a:picLocks noChangeAspect="0"/>
              </p:cNvPicPr>
              <p:nvPr/>
            </p:nvPicPr>
            <p:blipFill>
              <a:blip r:embed="rId17">
                <a:extLst/>
              </a:blip>
              <a:stretch>
                <a:fillRect/>
              </a:stretch>
            </p:blipFill>
            <p:spPr>
              <a:xfrm>
                <a:off x="0" y="0"/>
                <a:ext cx="1510507" cy="2110185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3161" name="Disegno"/>
          <p:cNvGrpSpPr/>
          <p:nvPr/>
        </p:nvGrpSpPr>
        <p:grpSpPr>
          <a:xfrm>
            <a:off x="277365" y="3501705"/>
            <a:ext cx="2409103" cy="1131427"/>
            <a:chOff x="-176975" y="-56614"/>
            <a:chExt cx="2409102" cy="1131426"/>
          </a:xfrm>
        </p:grpSpPr>
        <p:pic>
          <p:nvPicPr>
            <p:cNvPr id="314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76976" y="-38101"/>
              <a:ext cx="224383" cy="427945"/>
            </a:xfrm>
            <a:prstGeom prst="rect">
              <a:avLst/>
            </a:prstGeom>
            <a:effectLst/>
          </p:spPr>
        </p:pic>
        <p:pic>
          <p:nvPicPr>
            <p:cNvPr id="314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8424" y="-14429"/>
              <a:ext cx="255892" cy="416589"/>
            </a:xfrm>
            <a:prstGeom prst="rect">
              <a:avLst/>
            </a:prstGeom>
            <a:effectLst/>
          </p:spPr>
        </p:pic>
        <p:pic>
          <p:nvPicPr>
            <p:cNvPr id="314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88942" y="-56615"/>
              <a:ext cx="313421" cy="427751"/>
            </a:xfrm>
            <a:prstGeom prst="rect">
              <a:avLst/>
            </a:prstGeom>
            <a:effectLst/>
          </p:spPr>
        </p:pic>
        <p:pic>
          <p:nvPicPr>
            <p:cNvPr id="314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05881" y="722456"/>
              <a:ext cx="103364" cy="320666"/>
            </a:xfrm>
            <a:prstGeom prst="rect">
              <a:avLst/>
            </a:prstGeom>
            <a:effectLst/>
          </p:spPr>
        </p:pic>
        <p:pic>
          <p:nvPicPr>
            <p:cNvPr id="315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612671" y="797154"/>
              <a:ext cx="259550" cy="130527"/>
            </a:xfrm>
            <a:prstGeom prst="rect">
              <a:avLst/>
            </a:prstGeom>
            <a:effectLst/>
          </p:spPr>
        </p:pic>
        <p:pic>
          <p:nvPicPr>
            <p:cNvPr id="315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775648" y="729247"/>
              <a:ext cx="116945" cy="302557"/>
            </a:xfrm>
            <a:prstGeom prst="rect">
              <a:avLst/>
            </a:prstGeom>
            <a:effectLst/>
          </p:spPr>
        </p:pic>
        <p:pic>
          <p:nvPicPr>
            <p:cNvPr id="315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931834" y="763200"/>
              <a:ext cx="110154" cy="311612"/>
            </a:xfrm>
            <a:prstGeom prst="rect">
              <a:avLst/>
            </a:prstGeom>
            <a:effectLst/>
          </p:spPr>
        </p:pic>
        <p:pic>
          <p:nvPicPr>
            <p:cNvPr id="315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931834" y="831108"/>
              <a:ext cx="259549" cy="150898"/>
            </a:xfrm>
            <a:prstGeom prst="rect">
              <a:avLst/>
            </a:prstGeom>
            <a:effectLst/>
          </p:spPr>
        </p:pic>
        <p:pic>
          <p:nvPicPr>
            <p:cNvPr id="315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121973" y="722456"/>
              <a:ext cx="110154" cy="334248"/>
            </a:xfrm>
            <a:prstGeom prst="rect">
              <a:avLst/>
            </a:prstGeom>
            <a:effectLst/>
          </p:spPr>
        </p:pic>
      </p:grpSp>
      <p:grpSp>
        <p:nvGrpSpPr>
          <p:cNvPr id="3186" name="Disegno"/>
          <p:cNvGrpSpPr/>
          <p:nvPr/>
        </p:nvGrpSpPr>
        <p:grpSpPr>
          <a:xfrm>
            <a:off x="3197405" y="5273478"/>
            <a:ext cx="3515941" cy="1792427"/>
            <a:chOff x="-1426417" y="-749860"/>
            <a:chExt cx="3515940" cy="1792425"/>
          </a:xfrm>
        </p:grpSpPr>
        <p:pic>
          <p:nvPicPr>
            <p:cNvPr id="316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37466" y="-85635"/>
              <a:ext cx="279922" cy="123736"/>
            </a:xfrm>
            <a:prstGeom prst="rect">
              <a:avLst/>
            </a:prstGeom>
            <a:effectLst/>
          </p:spPr>
        </p:pic>
        <p:pic>
          <p:nvPicPr>
            <p:cNvPr id="316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9352" y="-44891"/>
              <a:ext cx="191005" cy="397061"/>
            </a:xfrm>
            <a:prstGeom prst="rect">
              <a:avLst/>
            </a:prstGeom>
            <a:effectLst/>
          </p:spPr>
        </p:pic>
        <p:pic>
          <p:nvPicPr>
            <p:cNvPr id="316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27371" y="-119589"/>
              <a:ext cx="273131" cy="116946"/>
            </a:xfrm>
            <a:prstGeom prst="rect">
              <a:avLst/>
            </a:prstGeom>
            <a:effectLst/>
          </p:spPr>
        </p:pic>
        <p:pic>
          <p:nvPicPr>
            <p:cNvPr id="316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69935" y="-106008"/>
              <a:ext cx="188058" cy="462730"/>
            </a:xfrm>
            <a:prstGeom prst="rect">
              <a:avLst/>
            </a:prstGeom>
            <a:effectLst/>
          </p:spPr>
        </p:pic>
        <p:pic>
          <p:nvPicPr>
            <p:cNvPr id="317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65045" y="-106008"/>
              <a:ext cx="300294" cy="103365"/>
            </a:xfrm>
            <a:prstGeom prst="rect">
              <a:avLst/>
            </a:prstGeom>
            <a:effectLst/>
          </p:spPr>
        </p:pic>
        <p:pic>
          <p:nvPicPr>
            <p:cNvPr id="317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94068" y="-112798"/>
              <a:ext cx="105978" cy="436108"/>
            </a:xfrm>
            <a:prstGeom prst="rect">
              <a:avLst/>
            </a:prstGeom>
            <a:effectLst/>
          </p:spPr>
        </p:pic>
        <p:pic>
          <p:nvPicPr>
            <p:cNvPr id="317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1426418" y="-749861"/>
              <a:ext cx="344690" cy="367219"/>
            </a:xfrm>
            <a:prstGeom prst="rect">
              <a:avLst/>
            </a:prstGeom>
            <a:effectLst/>
          </p:spPr>
        </p:pic>
        <p:pic>
          <p:nvPicPr>
            <p:cNvPr id="317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411604" y="-615309"/>
              <a:ext cx="329876" cy="144108"/>
            </a:xfrm>
            <a:prstGeom prst="rect">
              <a:avLst/>
            </a:prstGeom>
            <a:effectLst/>
          </p:spPr>
        </p:pic>
        <p:pic>
          <p:nvPicPr>
            <p:cNvPr id="317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1042487" y="-717169"/>
              <a:ext cx="96573" cy="320719"/>
            </a:xfrm>
            <a:prstGeom prst="rect">
              <a:avLst/>
            </a:prstGeom>
            <a:effectLst/>
          </p:spPr>
        </p:pic>
        <p:pic>
          <p:nvPicPr>
            <p:cNvPr id="318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-1062859" y="-749106"/>
              <a:ext cx="327456" cy="352602"/>
            </a:xfrm>
            <a:prstGeom prst="rect">
              <a:avLst/>
            </a:prstGeom>
            <a:effectLst/>
          </p:spPr>
        </p:pic>
        <p:pic>
          <p:nvPicPr>
            <p:cNvPr id="318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504869" y="587604"/>
              <a:ext cx="296410" cy="454961"/>
            </a:xfrm>
            <a:prstGeom prst="rect">
              <a:avLst/>
            </a:prstGeom>
            <a:effectLst/>
          </p:spPr>
        </p:pic>
        <p:pic>
          <p:nvPicPr>
            <p:cNvPr id="318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840692" y="613805"/>
              <a:ext cx="248831" cy="419227"/>
            </a:xfrm>
            <a:prstGeom prst="rect">
              <a:avLst/>
            </a:prstGeom>
            <a:effectLst/>
          </p:spPr>
        </p:pic>
      </p:grpSp>
      <p:grpSp>
        <p:nvGrpSpPr>
          <p:cNvPr id="3211" name="Disegno"/>
          <p:cNvGrpSpPr/>
          <p:nvPr/>
        </p:nvGrpSpPr>
        <p:grpSpPr>
          <a:xfrm>
            <a:off x="7563323" y="7343377"/>
            <a:ext cx="3645459" cy="2096526"/>
            <a:chOff x="-82355" y="-38099"/>
            <a:chExt cx="3645457" cy="2096525"/>
          </a:xfrm>
        </p:grpSpPr>
        <p:pic>
          <p:nvPicPr>
            <p:cNvPr id="318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67242" y="-38100"/>
              <a:ext cx="311002" cy="449688"/>
            </a:xfrm>
            <a:prstGeom prst="rect">
              <a:avLst/>
            </a:prstGeom>
            <a:effectLst/>
          </p:spPr>
        </p:pic>
        <p:pic>
          <p:nvPicPr>
            <p:cNvPr id="318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77170" y="2644"/>
              <a:ext cx="101100" cy="466761"/>
            </a:xfrm>
            <a:prstGeom prst="rect">
              <a:avLst/>
            </a:prstGeom>
            <a:effectLst/>
          </p:spPr>
        </p:pic>
        <p:pic>
          <p:nvPicPr>
            <p:cNvPr id="319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65502" y="18488"/>
              <a:ext cx="294001" cy="204165"/>
            </a:xfrm>
            <a:prstGeom prst="rect">
              <a:avLst/>
            </a:prstGeom>
            <a:effectLst/>
          </p:spPr>
        </p:pic>
        <p:pic>
          <p:nvPicPr>
            <p:cNvPr id="319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82356" y="30822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95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55318" y="3285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9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412662" y="720666"/>
              <a:ext cx="289792" cy="424317"/>
            </a:xfrm>
            <a:prstGeom prst="rect">
              <a:avLst/>
            </a:prstGeom>
            <a:effectLst/>
          </p:spPr>
        </p:pic>
        <p:pic>
          <p:nvPicPr>
            <p:cNvPr id="319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70067" y="932968"/>
              <a:ext cx="232387" cy="116945"/>
            </a:xfrm>
            <a:prstGeom prst="rect">
              <a:avLst/>
            </a:prstGeom>
            <a:effectLst/>
          </p:spPr>
        </p:pic>
        <p:pic>
          <p:nvPicPr>
            <p:cNvPr id="320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707741" y="769992"/>
              <a:ext cx="293503" cy="116945"/>
            </a:xfrm>
            <a:prstGeom prst="rect">
              <a:avLst/>
            </a:prstGeom>
            <a:effectLst/>
          </p:spPr>
        </p:pic>
        <p:pic>
          <p:nvPicPr>
            <p:cNvPr id="320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689915" y="783573"/>
              <a:ext cx="257003" cy="404574"/>
            </a:xfrm>
            <a:prstGeom prst="rect">
              <a:avLst/>
            </a:prstGeom>
            <a:effectLst/>
          </p:spPr>
        </p:pic>
        <p:pic>
          <p:nvPicPr>
            <p:cNvPr id="3205" name="Linea Linea" descr="Linea Line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673787" y="912596"/>
              <a:ext cx="320666" cy="150898"/>
            </a:xfrm>
            <a:prstGeom prst="rect">
              <a:avLst/>
            </a:prstGeom>
            <a:effectLst/>
          </p:spPr>
        </p:pic>
        <p:pic>
          <p:nvPicPr>
            <p:cNvPr id="320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857631" y="1609458"/>
              <a:ext cx="311611" cy="411523"/>
            </a:xfrm>
            <a:prstGeom prst="rect">
              <a:avLst/>
            </a:prstGeom>
            <a:effectLst/>
          </p:spPr>
        </p:pic>
        <p:pic>
          <p:nvPicPr>
            <p:cNvPr id="320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212122" y="1627641"/>
              <a:ext cx="350981" cy="430785"/>
            </a:xfrm>
            <a:prstGeom prst="rect">
              <a:avLst/>
            </a:prstGeom>
            <a:effectLst/>
          </p:spPr>
        </p:pic>
      </p:grpSp>
      <p:grpSp>
        <p:nvGrpSpPr>
          <p:cNvPr id="3260" name="Disegno"/>
          <p:cNvGrpSpPr/>
          <p:nvPr/>
        </p:nvGrpSpPr>
        <p:grpSpPr>
          <a:xfrm>
            <a:off x="2676445" y="535349"/>
            <a:ext cx="7651910" cy="1288160"/>
            <a:chOff x="-44900" y="-268979"/>
            <a:chExt cx="7651908" cy="1288158"/>
          </a:xfrm>
        </p:grpSpPr>
        <p:pic>
          <p:nvPicPr>
            <p:cNvPr id="321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321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3216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321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322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322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3224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322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322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323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323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3234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323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3238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3240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3242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324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324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324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325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325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325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325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325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4" name="Picture 2"/>
          <p:cNvGrpSpPr/>
          <p:nvPr/>
        </p:nvGrpSpPr>
        <p:grpSpPr>
          <a:xfrm>
            <a:off x="7148945" y="1925275"/>
            <a:ext cx="4227689" cy="2943416"/>
            <a:chOff x="0" y="0"/>
            <a:chExt cx="4227687" cy="2943415"/>
          </a:xfrm>
        </p:grpSpPr>
        <p:pic>
          <p:nvPicPr>
            <p:cNvPr id="3263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4075288" cy="27910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62" name="Picture 2" descr="Picture 2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227688" cy="2943416"/>
            </a:xfrm>
            <a:prstGeom prst="rect">
              <a:avLst/>
            </a:prstGeom>
            <a:effectLst/>
          </p:spPr>
        </p:pic>
      </p:grpSp>
      <p:grpSp>
        <p:nvGrpSpPr>
          <p:cNvPr id="3267" name="Picture 3"/>
          <p:cNvGrpSpPr/>
          <p:nvPr/>
        </p:nvGrpSpPr>
        <p:grpSpPr>
          <a:xfrm>
            <a:off x="7928402" y="5079942"/>
            <a:ext cx="4076831" cy="3214835"/>
            <a:chOff x="0" y="0"/>
            <a:chExt cx="4076830" cy="3214833"/>
          </a:xfrm>
        </p:grpSpPr>
        <p:pic>
          <p:nvPicPr>
            <p:cNvPr id="3266" name="Picture 3" descr="Picture 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8900" y="88900"/>
              <a:ext cx="3899031" cy="303703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65" name="Picture 3" descr="Picture 3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076831" cy="3214834"/>
            </a:xfrm>
            <a:prstGeom prst="rect">
              <a:avLst/>
            </a:prstGeom>
            <a:effectLst/>
          </p:spPr>
        </p:pic>
      </p:grpSp>
      <p:grpSp>
        <p:nvGrpSpPr>
          <p:cNvPr id="3270" name="Picture 4"/>
          <p:cNvGrpSpPr/>
          <p:nvPr/>
        </p:nvGrpSpPr>
        <p:grpSpPr>
          <a:xfrm>
            <a:off x="1014032" y="2098727"/>
            <a:ext cx="2683899" cy="4514334"/>
            <a:chOff x="0" y="0"/>
            <a:chExt cx="2683897" cy="4514332"/>
          </a:xfrm>
        </p:grpSpPr>
        <p:pic>
          <p:nvPicPr>
            <p:cNvPr id="3269" name="Picture 4" descr="Picture 4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8900" y="88900"/>
              <a:ext cx="2506098" cy="433653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68" name="Picture 4" descr="Picture 4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2683898" cy="4514333"/>
            </a:xfrm>
            <a:prstGeom prst="rect">
              <a:avLst/>
            </a:prstGeom>
            <a:effectLst/>
          </p:spPr>
        </p:pic>
      </p:grpSp>
      <p:grpSp>
        <p:nvGrpSpPr>
          <p:cNvPr id="3273" name="Picture 5"/>
          <p:cNvGrpSpPr/>
          <p:nvPr/>
        </p:nvGrpSpPr>
        <p:grpSpPr>
          <a:xfrm>
            <a:off x="3905789" y="2546765"/>
            <a:ext cx="2886784" cy="4660070"/>
            <a:chOff x="0" y="0"/>
            <a:chExt cx="2886782" cy="4660069"/>
          </a:xfrm>
        </p:grpSpPr>
        <p:pic>
          <p:nvPicPr>
            <p:cNvPr id="3272" name="Picture 5" descr="Picture 5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6200" y="76200"/>
              <a:ext cx="2734383" cy="450767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71" name="Picture 5" descr="Picture 5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2886783" cy="4660070"/>
            </a:xfrm>
            <a:prstGeom prst="rect">
              <a:avLst/>
            </a:prstGeom>
            <a:effectLst/>
          </p:spPr>
        </p:pic>
      </p:grpSp>
      <p:grpSp>
        <p:nvGrpSpPr>
          <p:cNvPr id="3322" name="Disegno"/>
          <p:cNvGrpSpPr/>
          <p:nvPr/>
        </p:nvGrpSpPr>
        <p:grpSpPr>
          <a:xfrm>
            <a:off x="2676445" y="535349"/>
            <a:ext cx="7651910" cy="1288160"/>
            <a:chOff x="-44900" y="-268979"/>
            <a:chExt cx="7651908" cy="1288158"/>
          </a:xfrm>
        </p:grpSpPr>
        <p:pic>
          <p:nvPicPr>
            <p:cNvPr id="327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327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3278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328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328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328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3286" name="Linea Linea" descr="Linea Line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328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329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329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329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329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329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330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330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330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3306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330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331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331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331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331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331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332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</p:grpSp>
      <p:grpSp>
        <p:nvGrpSpPr>
          <p:cNvPr id="3365" name="Disegno"/>
          <p:cNvGrpSpPr/>
          <p:nvPr/>
        </p:nvGrpSpPr>
        <p:grpSpPr>
          <a:xfrm>
            <a:off x="1129898" y="7798352"/>
            <a:ext cx="5370292" cy="1031664"/>
            <a:chOff x="-37464" y="-228239"/>
            <a:chExt cx="5370291" cy="1031662"/>
          </a:xfrm>
        </p:grpSpPr>
        <p:pic>
          <p:nvPicPr>
            <p:cNvPr id="332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37465" y="-133170"/>
              <a:ext cx="320665" cy="534664"/>
            </a:xfrm>
            <a:prstGeom prst="rect">
              <a:avLst/>
            </a:prstGeom>
            <a:effectLst/>
          </p:spPr>
        </p:pic>
        <p:pic>
          <p:nvPicPr>
            <p:cNvPr id="332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88488" y="-17798"/>
              <a:ext cx="300293" cy="405036"/>
            </a:xfrm>
            <a:prstGeom prst="rect">
              <a:avLst/>
            </a:prstGeom>
            <a:effectLst/>
          </p:spPr>
        </p:pic>
        <p:pic>
          <p:nvPicPr>
            <p:cNvPr id="332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48834" y="-30694"/>
              <a:ext cx="252319" cy="389756"/>
            </a:xfrm>
            <a:prstGeom prst="rect">
              <a:avLst/>
            </a:prstGeom>
            <a:effectLst/>
          </p:spPr>
        </p:pic>
        <p:pic>
          <p:nvPicPr>
            <p:cNvPr id="332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36798" y="-39903"/>
              <a:ext cx="249564" cy="386200"/>
            </a:xfrm>
            <a:prstGeom prst="rect">
              <a:avLst/>
            </a:prstGeom>
            <a:effectLst/>
          </p:spPr>
        </p:pic>
        <p:pic>
          <p:nvPicPr>
            <p:cNvPr id="333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180331" y="-228240"/>
              <a:ext cx="359146" cy="578712"/>
            </a:xfrm>
            <a:prstGeom prst="rect">
              <a:avLst/>
            </a:prstGeom>
            <a:effectLst/>
          </p:spPr>
        </p:pic>
        <p:pic>
          <p:nvPicPr>
            <p:cNvPr id="333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558346" y="36597"/>
              <a:ext cx="137317" cy="395363"/>
            </a:xfrm>
            <a:prstGeom prst="rect">
              <a:avLst/>
            </a:prstGeom>
            <a:effectLst/>
          </p:spPr>
        </p:pic>
        <p:pic>
          <p:nvPicPr>
            <p:cNvPr id="3335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533827" y="-1535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3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199307" y="82923"/>
              <a:ext cx="318029" cy="269325"/>
            </a:xfrm>
            <a:prstGeom prst="rect">
              <a:avLst/>
            </a:prstGeom>
            <a:effectLst/>
          </p:spPr>
        </p:pic>
        <p:pic>
          <p:nvPicPr>
            <p:cNvPr id="333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583740" y="77729"/>
              <a:ext cx="231610" cy="312355"/>
            </a:xfrm>
            <a:prstGeom prst="rect">
              <a:avLst/>
            </a:prstGeom>
            <a:effectLst/>
          </p:spPr>
        </p:pic>
        <p:pic>
          <p:nvPicPr>
            <p:cNvPr id="334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841786" y="56969"/>
              <a:ext cx="106515" cy="746455"/>
            </a:xfrm>
            <a:prstGeom prst="rect">
              <a:avLst/>
            </a:prstGeom>
            <a:effectLst/>
          </p:spPr>
        </p:pic>
        <p:pic>
          <p:nvPicPr>
            <p:cNvPr id="334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794251" y="72069"/>
              <a:ext cx="319600" cy="393872"/>
            </a:xfrm>
            <a:prstGeom prst="rect">
              <a:avLst/>
            </a:prstGeom>
            <a:effectLst/>
          </p:spPr>
        </p:pic>
        <p:pic>
          <p:nvPicPr>
            <p:cNvPr id="334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152366" y="81653"/>
              <a:ext cx="295295" cy="334243"/>
            </a:xfrm>
            <a:prstGeom prst="rect">
              <a:avLst/>
            </a:prstGeom>
            <a:effectLst/>
          </p:spPr>
        </p:pic>
        <p:pic>
          <p:nvPicPr>
            <p:cNvPr id="334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452353" y="111295"/>
              <a:ext cx="307679" cy="324154"/>
            </a:xfrm>
            <a:prstGeom prst="rect">
              <a:avLst/>
            </a:prstGeom>
            <a:effectLst/>
          </p:spPr>
        </p:pic>
        <p:pic>
          <p:nvPicPr>
            <p:cNvPr id="334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721400" y="118085"/>
              <a:ext cx="92957" cy="307085"/>
            </a:xfrm>
            <a:prstGeom prst="rect">
              <a:avLst/>
            </a:prstGeom>
            <a:effectLst/>
          </p:spPr>
        </p:pic>
        <p:pic>
          <p:nvPicPr>
            <p:cNvPr id="335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738157" y="-91185"/>
              <a:ext cx="92046" cy="129285"/>
            </a:xfrm>
            <a:prstGeom prst="rect">
              <a:avLst/>
            </a:prstGeom>
            <a:effectLst/>
          </p:spPr>
        </p:pic>
        <p:pic>
          <p:nvPicPr>
            <p:cNvPr id="335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901133" y="101464"/>
              <a:ext cx="381394" cy="315612"/>
            </a:xfrm>
            <a:prstGeom prst="rect">
              <a:avLst/>
            </a:prstGeom>
            <a:effectLst/>
          </p:spPr>
        </p:pic>
        <p:pic>
          <p:nvPicPr>
            <p:cNvPr id="335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325417" y="142069"/>
              <a:ext cx="256288" cy="297733"/>
            </a:xfrm>
            <a:prstGeom prst="rect">
              <a:avLst/>
            </a:prstGeom>
            <a:effectLst/>
          </p:spPr>
        </p:pic>
        <p:pic>
          <p:nvPicPr>
            <p:cNvPr id="335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624505" y="99411"/>
              <a:ext cx="242410" cy="325759"/>
            </a:xfrm>
            <a:prstGeom prst="rect">
              <a:avLst/>
            </a:prstGeom>
            <a:effectLst/>
          </p:spPr>
        </p:pic>
        <p:pic>
          <p:nvPicPr>
            <p:cNvPr id="335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919736" y="-65263"/>
              <a:ext cx="137317" cy="483642"/>
            </a:xfrm>
            <a:prstGeom prst="rect">
              <a:avLst/>
            </a:prstGeom>
            <a:effectLst/>
          </p:spPr>
        </p:pic>
        <p:pic>
          <p:nvPicPr>
            <p:cNvPr id="336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817876" y="105353"/>
              <a:ext cx="415736" cy="346980"/>
            </a:xfrm>
            <a:prstGeom prst="rect">
              <a:avLst/>
            </a:prstGeom>
            <a:effectLst/>
          </p:spPr>
        </p:pic>
        <p:pic>
          <p:nvPicPr>
            <p:cNvPr id="3363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180426" y="-119589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7" name="Connettore 1 24"/>
          <p:cNvSpPr/>
          <p:nvPr/>
        </p:nvSpPr>
        <p:spPr>
          <a:xfrm flipV="1">
            <a:off x="949205" y="6763855"/>
            <a:ext cx="4079953" cy="12810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68" name="Rettangolo arrotondato 3"/>
          <p:cNvSpPr/>
          <p:nvPr/>
        </p:nvSpPr>
        <p:spPr>
          <a:xfrm>
            <a:off x="1392678" y="4103015"/>
            <a:ext cx="3281702" cy="168519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AAAEE"/>
              </a:gs>
              <a:gs pos="50000">
                <a:srgbClr val="B8CAF3"/>
              </a:gs>
              <a:gs pos="100000">
                <a:srgbClr val="DDE5F8"/>
              </a:gs>
            </a:gsLst>
            <a:path path="circle">
              <a:fillToRect l="62278" t="119636" r="37721" b="-19636"/>
            </a:path>
          </a:gra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69" name="Rettangolo 4"/>
          <p:cNvSpPr/>
          <p:nvPr/>
        </p:nvSpPr>
        <p:spPr>
          <a:xfrm>
            <a:off x="1747456" y="4280404"/>
            <a:ext cx="88696" cy="1241724"/>
          </a:xfrm>
          <a:prstGeom prst="rect">
            <a:avLst/>
          </a:prstGeom>
          <a:solidFill>
            <a:srgbClr val="0F6FC6"/>
          </a:solidFill>
          <a:ln w="25400">
            <a:solidFill>
              <a:srgbClr val="0B5190"/>
            </a:solidFill>
          </a:ln>
          <a:effectLst>
            <a:outerShdw sx="100000" sy="100000" kx="0" ky="0" algn="b" rotWithShape="0" blurRad="50800" dist="38100" dir="81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0" name="Rettangolo 5"/>
          <p:cNvSpPr/>
          <p:nvPr/>
        </p:nvSpPr>
        <p:spPr>
          <a:xfrm>
            <a:off x="4142211" y="4280404"/>
            <a:ext cx="88696" cy="1241724"/>
          </a:xfrm>
          <a:prstGeom prst="rect">
            <a:avLst/>
          </a:prstGeom>
          <a:solidFill>
            <a:srgbClr val="0F6FC6"/>
          </a:solidFill>
          <a:ln w="25400">
            <a:solidFill>
              <a:srgbClr val="0B5190"/>
            </a:solidFill>
          </a:ln>
          <a:effectLst>
            <a:outerShdw sx="100000" sy="100000" kx="0" ky="0" algn="b" rotWithShape="0" blurRad="50800" dist="38100" dir="81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1" name="Connettore 1 7"/>
          <p:cNvSpPr/>
          <p:nvPr/>
        </p:nvSpPr>
        <p:spPr>
          <a:xfrm flipH="1" flipV="1">
            <a:off x="949206" y="4901267"/>
            <a:ext cx="798251" cy="1972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2" name="Connettore 1 9"/>
          <p:cNvSpPr/>
          <p:nvPr/>
        </p:nvSpPr>
        <p:spPr>
          <a:xfrm flipV="1">
            <a:off x="948219" y="4902252"/>
            <a:ext cx="1971" cy="2838229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3" name="Connettore 1 12"/>
          <p:cNvSpPr/>
          <p:nvPr/>
        </p:nvSpPr>
        <p:spPr>
          <a:xfrm flipV="1">
            <a:off x="5029158" y="4901268"/>
            <a:ext cx="1971" cy="1862587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4" name="Connettore 1 13"/>
          <p:cNvSpPr/>
          <p:nvPr/>
        </p:nvSpPr>
        <p:spPr>
          <a:xfrm flipH="1" flipV="1">
            <a:off x="4230907" y="4901267"/>
            <a:ext cx="798252" cy="1972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5" name="Connettore 1 14"/>
          <p:cNvSpPr/>
          <p:nvPr/>
        </p:nvSpPr>
        <p:spPr>
          <a:xfrm>
            <a:off x="949205" y="7739494"/>
            <a:ext cx="4079953" cy="1972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6" name="Connettore 1 19"/>
          <p:cNvSpPr/>
          <p:nvPr/>
        </p:nvSpPr>
        <p:spPr>
          <a:xfrm flipV="1">
            <a:off x="5029158" y="6763854"/>
            <a:ext cx="1971" cy="975641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7" name="Ovale 22"/>
          <p:cNvSpPr/>
          <p:nvPr/>
        </p:nvSpPr>
        <p:spPr>
          <a:xfrm>
            <a:off x="2013540" y="6409075"/>
            <a:ext cx="798253" cy="798253"/>
          </a:xfrm>
          <a:prstGeom prst="ellipse">
            <a:avLst/>
          </a:prstGeom>
          <a:solidFill>
            <a:srgbClr val="DBF5F9"/>
          </a:soli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8" name="Ovale 23"/>
          <p:cNvSpPr/>
          <p:nvPr/>
        </p:nvSpPr>
        <p:spPr>
          <a:xfrm>
            <a:off x="2634403" y="7384715"/>
            <a:ext cx="798252" cy="798253"/>
          </a:xfrm>
          <a:prstGeom prst="ellipse">
            <a:avLst/>
          </a:prstGeom>
          <a:solidFill>
            <a:srgbClr val="DBF5F9"/>
          </a:soli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79" name="Connettore 1 32"/>
          <p:cNvSpPr/>
          <p:nvPr/>
        </p:nvSpPr>
        <p:spPr>
          <a:xfrm flipH="1">
            <a:off x="3165586" y="6587450"/>
            <a:ext cx="1971" cy="354780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0" name="Connettore 1 33"/>
          <p:cNvSpPr/>
          <p:nvPr/>
        </p:nvSpPr>
        <p:spPr>
          <a:xfrm flipH="1">
            <a:off x="3521350" y="6586464"/>
            <a:ext cx="1972" cy="354780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1" name="Connettore 1 34"/>
          <p:cNvSpPr/>
          <p:nvPr/>
        </p:nvSpPr>
        <p:spPr>
          <a:xfrm flipH="1">
            <a:off x="3876129" y="6586464"/>
            <a:ext cx="1971" cy="354780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2" name="Connettore 1 35"/>
          <p:cNvSpPr/>
          <p:nvPr/>
        </p:nvSpPr>
        <p:spPr>
          <a:xfrm flipH="1">
            <a:off x="3343961" y="6409075"/>
            <a:ext cx="12810" cy="696746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3" name="Connettore 1 37"/>
          <p:cNvSpPr/>
          <p:nvPr/>
        </p:nvSpPr>
        <p:spPr>
          <a:xfrm flipH="1">
            <a:off x="3698740" y="6409075"/>
            <a:ext cx="12810" cy="696746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4" name="Connettore 1 38"/>
          <p:cNvSpPr/>
          <p:nvPr/>
        </p:nvSpPr>
        <p:spPr>
          <a:xfrm flipH="1">
            <a:off x="4053518" y="6409075"/>
            <a:ext cx="12810" cy="696746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5" name="Connettore 2 44"/>
          <p:cNvSpPr/>
          <p:nvPr/>
        </p:nvSpPr>
        <p:spPr>
          <a:xfrm flipV="1">
            <a:off x="3166570" y="6231687"/>
            <a:ext cx="886947" cy="97564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6" name="Freccia in giù 48"/>
          <p:cNvSpPr/>
          <p:nvPr/>
        </p:nvSpPr>
        <p:spPr>
          <a:xfrm rot="2344872">
            <a:off x="1940517" y="2951738"/>
            <a:ext cx="1241725" cy="1897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3287"/>
                </a:moveTo>
                <a:lnTo>
                  <a:pt x="5400" y="13287"/>
                </a:lnTo>
                <a:lnTo>
                  <a:pt x="5400" y="0"/>
                </a:lnTo>
                <a:lnTo>
                  <a:pt x="16200" y="0"/>
                </a:lnTo>
                <a:lnTo>
                  <a:pt x="16200" y="13287"/>
                </a:lnTo>
                <a:lnTo>
                  <a:pt x="21600" y="13287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F0"/>
          </a:soli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7" name="Freccia a destra 49"/>
          <p:cNvSpPr/>
          <p:nvPr/>
        </p:nvSpPr>
        <p:spPr>
          <a:xfrm>
            <a:off x="2634403" y="4989961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8" name="Freccia a destra 50"/>
          <p:cNvSpPr/>
          <p:nvPr/>
        </p:nvSpPr>
        <p:spPr>
          <a:xfrm>
            <a:off x="2989181" y="4723877"/>
            <a:ext cx="620864" cy="886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89" name="Freccia a destra 51"/>
          <p:cNvSpPr/>
          <p:nvPr/>
        </p:nvSpPr>
        <p:spPr>
          <a:xfrm>
            <a:off x="2190930" y="5256045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90" name="Freccia a destra 52"/>
          <p:cNvSpPr/>
          <p:nvPr/>
        </p:nvSpPr>
        <p:spPr>
          <a:xfrm>
            <a:off x="3166570" y="5256045"/>
            <a:ext cx="620864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91" name="Freccia a destra 53"/>
          <p:cNvSpPr/>
          <p:nvPr/>
        </p:nvSpPr>
        <p:spPr>
          <a:xfrm>
            <a:off x="3343960" y="4989961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92" name="Freccia a destra 54"/>
          <p:cNvSpPr/>
          <p:nvPr/>
        </p:nvSpPr>
        <p:spPr>
          <a:xfrm>
            <a:off x="2102235" y="4812572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93" name="Freccia a destra 55"/>
          <p:cNvSpPr/>
          <p:nvPr/>
        </p:nvSpPr>
        <p:spPr>
          <a:xfrm>
            <a:off x="3343960" y="4457793"/>
            <a:ext cx="620863" cy="886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394" name="Freccia a destra 56"/>
          <p:cNvSpPr/>
          <p:nvPr/>
        </p:nvSpPr>
        <p:spPr>
          <a:xfrm>
            <a:off x="2545708" y="4546487"/>
            <a:ext cx="620864" cy="886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grpSp>
        <p:nvGrpSpPr>
          <p:cNvPr id="3431" name="Disegno"/>
          <p:cNvGrpSpPr/>
          <p:nvPr/>
        </p:nvGrpSpPr>
        <p:grpSpPr>
          <a:xfrm>
            <a:off x="926460" y="4824032"/>
            <a:ext cx="4136749" cy="3193126"/>
            <a:chOff x="-1938574" y="-2767956"/>
            <a:chExt cx="4136748" cy="3193125"/>
          </a:xfrm>
        </p:grpSpPr>
        <p:pic>
          <p:nvPicPr>
            <p:cNvPr id="339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38100"/>
              <a:ext cx="320665" cy="463270"/>
            </a:xfrm>
            <a:prstGeom prst="rect">
              <a:avLst/>
            </a:prstGeom>
            <a:effectLst/>
          </p:spPr>
        </p:pic>
        <p:pic>
          <p:nvPicPr>
            <p:cNvPr id="339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689371" y="-957107"/>
              <a:ext cx="361409" cy="422944"/>
            </a:xfrm>
            <a:prstGeom prst="rect">
              <a:avLst/>
            </a:prstGeom>
            <a:effectLst/>
          </p:spPr>
        </p:pic>
        <p:pic>
          <p:nvPicPr>
            <p:cNvPr id="339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76338" y="-1130161"/>
              <a:ext cx="135290" cy="139569"/>
            </a:xfrm>
            <a:prstGeom prst="rect">
              <a:avLst/>
            </a:prstGeom>
            <a:effectLst/>
          </p:spPr>
        </p:pic>
        <p:pic>
          <p:nvPicPr>
            <p:cNvPr id="340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1302" y="-1029541"/>
              <a:ext cx="99805" cy="408296"/>
            </a:xfrm>
            <a:prstGeom prst="rect">
              <a:avLst/>
            </a:prstGeom>
            <a:effectLst/>
          </p:spPr>
        </p:pic>
        <p:pic>
          <p:nvPicPr>
            <p:cNvPr id="340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37883" y="-1267215"/>
              <a:ext cx="103363" cy="837035"/>
            </a:xfrm>
            <a:prstGeom prst="rect">
              <a:avLst/>
            </a:prstGeom>
            <a:effectLst/>
          </p:spPr>
        </p:pic>
        <p:pic>
          <p:nvPicPr>
            <p:cNvPr id="340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00859" y="-1043122"/>
              <a:ext cx="110154" cy="422000"/>
            </a:xfrm>
            <a:prstGeom prst="rect">
              <a:avLst/>
            </a:prstGeom>
            <a:effectLst/>
          </p:spPr>
        </p:pic>
        <p:pic>
          <p:nvPicPr>
            <p:cNvPr id="340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3262" y="-1253634"/>
              <a:ext cx="107891" cy="775642"/>
            </a:xfrm>
            <a:prstGeom prst="rect">
              <a:avLst/>
            </a:prstGeom>
            <a:effectLst/>
          </p:spPr>
        </p:pic>
        <p:pic>
          <p:nvPicPr>
            <p:cNvPr id="340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67556" y="-995588"/>
              <a:ext cx="96573" cy="329937"/>
            </a:xfrm>
            <a:prstGeom prst="rect">
              <a:avLst/>
            </a:prstGeom>
            <a:effectLst/>
          </p:spPr>
        </p:pic>
        <p:pic>
          <p:nvPicPr>
            <p:cNvPr id="341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57695" y="-1192518"/>
              <a:ext cx="96185" cy="756480"/>
            </a:xfrm>
            <a:prstGeom prst="rect">
              <a:avLst/>
            </a:prstGeom>
            <a:effectLst/>
          </p:spPr>
        </p:pic>
        <p:pic>
          <p:nvPicPr>
            <p:cNvPr id="341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1911695" y="-2761166"/>
              <a:ext cx="829967" cy="103966"/>
            </a:xfrm>
            <a:prstGeom prst="rect">
              <a:avLst/>
            </a:prstGeom>
            <a:effectLst/>
          </p:spPr>
        </p:pic>
        <p:pic>
          <p:nvPicPr>
            <p:cNvPr id="341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1938575" y="-2727213"/>
              <a:ext cx="93196" cy="2931743"/>
            </a:xfrm>
            <a:prstGeom prst="rect">
              <a:avLst/>
            </a:prstGeom>
            <a:effectLst/>
          </p:spPr>
        </p:pic>
        <p:pic>
          <p:nvPicPr>
            <p:cNvPr id="341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1884532" y="132055"/>
              <a:ext cx="1685593" cy="109766"/>
            </a:xfrm>
            <a:prstGeom prst="rect">
              <a:avLst/>
            </a:prstGeom>
            <a:effectLst/>
          </p:spPr>
        </p:pic>
        <p:pic>
          <p:nvPicPr>
            <p:cNvPr id="341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9833" y="113558"/>
              <a:ext cx="1566853" cy="120786"/>
            </a:xfrm>
            <a:prstGeom prst="rect">
              <a:avLst/>
            </a:prstGeom>
            <a:effectLst/>
          </p:spPr>
        </p:pic>
        <p:pic>
          <p:nvPicPr>
            <p:cNvPr id="342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347835" y="-2767957"/>
              <a:ext cx="789223" cy="116945"/>
            </a:xfrm>
            <a:prstGeom prst="rect">
              <a:avLst/>
            </a:prstGeom>
            <a:effectLst/>
          </p:spPr>
        </p:pic>
        <p:pic>
          <p:nvPicPr>
            <p:cNvPr id="342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06531" y="-2754375"/>
              <a:ext cx="191643" cy="2928398"/>
            </a:xfrm>
            <a:prstGeom prst="rect">
              <a:avLst/>
            </a:prstGeom>
            <a:effectLst/>
          </p:spPr>
        </p:pic>
        <p:pic>
          <p:nvPicPr>
            <p:cNvPr id="342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1911695" y="-859812"/>
              <a:ext cx="1149130" cy="103402"/>
            </a:xfrm>
            <a:prstGeom prst="rect">
              <a:avLst/>
            </a:prstGeom>
            <a:effectLst/>
          </p:spPr>
        </p:pic>
        <p:pic>
          <p:nvPicPr>
            <p:cNvPr id="342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98582" y="-852983"/>
              <a:ext cx="415736" cy="107067"/>
            </a:xfrm>
            <a:prstGeom prst="rect">
              <a:avLst/>
            </a:prstGeom>
            <a:effectLst/>
          </p:spPr>
        </p:pic>
        <p:pic>
          <p:nvPicPr>
            <p:cNvPr id="342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05230" y="-880146"/>
              <a:ext cx="911456" cy="96573"/>
            </a:xfrm>
            <a:prstGeom prst="rect">
              <a:avLst/>
            </a:prstGeom>
            <a:effectLst/>
          </p:spPr>
        </p:pic>
      </p:grpSp>
      <p:grpSp>
        <p:nvGrpSpPr>
          <p:cNvPr id="3780" name="Disegno"/>
          <p:cNvGrpSpPr/>
          <p:nvPr/>
        </p:nvGrpSpPr>
        <p:grpSpPr>
          <a:xfrm>
            <a:off x="2676445" y="535349"/>
            <a:ext cx="10080612" cy="8819574"/>
            <a:chOff x="-44900" y="-268979"/>
            <a:chExt cx="10080611" cy="8819573"/>
          </a:xfrm>
        </p:grpSpPr>
        <p:pic>
          <p:nvPicPr>
            <p:cNvPr id="343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343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3436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343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344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344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344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344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344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345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345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345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345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345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346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346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346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346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346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347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347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347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347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347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  <p:pic>
          <p:nvPicPr>
            <p:cNvPr id="348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683601" y="2369565"/>
              <a:ext cx="272676" cy="626247"/>
            </a:xfrm>
            <a:prstGeom prst="rect">
              <a:avLst/>
            </a:prstGeom>
            <a:effectLst/>
          </p:spPr>
        </p:pic>
        <p:pic>
          <p:nvPicPr>
            <p:cNvPr id="3482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968355" y="2294868"/>
              <a:ext cx="116945" cy="279921"/>
            </a:xfrm>
            <a:prstGeom prst="rect">
              <a:avLst/>
            </a:prstGeom>
            <a:effectLst/>
          </p:spPr>
        </p:pic>
        <p:pic>
          <p:nvPicPr>
            <p:cNvPr id="348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115856" y="2561819"/>
              <a:ext cx="213909" cy="339572"/>
            </a:xfrm>
            <a:prstGeom prst="rect">
              <a:avLst/>
            </a:prstGeom>
            <a:effectLst/>
          </p:spPr>
        </p:pic>
        <p:pic>
          <p:nvPicPr>
            <p:cNvPr id="348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334451" y="2559704"/>
              <a:ext cx="273733" cy="347829"/>
            </a:xfrm>
            <a:prstGeom prst="rect">
              <a:avLst/>
            </a:prstGeom>
            <a:effectLst/>
          </p:spPr>
        </p:pic>
        <p:pic>
          <p:nvPicPr>
            <p:cNvPr id="348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633842" y="2579539"/>
              <a:ext cx="191643" cy="341575"/>
            </a:xfrm>
            <a:prstGeom prst="rect">
              <a:avLst/>
            </a:prstGeom>
            <a:effectLst/>
          </p:spPr>
        </p:pic>
        <p:pic>
          <p:nvPicPr>
            <p:cNvPr id="349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851145" y="2573286"/>
              <a:ext cx="212014" cy="300573"/>
            </a:xfrm>
            <a:prstGeom prst="rect">
              <a:avLst/>
            </a:prstGeom>
            <a:effectLst/>
          </p:spPr>
        </p:pic>
        <p:pic>
          <p:nvPicPr>
            <p:cNvPr id="349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042750" y="2578608"/>
              <a:ext cx="423923" cy="727811"/>
            </a:xfrm>
            <a:prstGeom prst="rect">
              <a:avLst/>
            </a:prstGeom>
            <a:effectLst/>
          </p:spPr>
        </p:pic>
        <p:pic>
          <p:nvPicPr>
            <p:cNvPr id="349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347620" y="2388634"/>
              <a:ext cx="143353" cy="118249"/>
            </a:xfrm>
            <a:prstGeom prst="rect">
              <a:avLst/>
            </a:prstGeom>
            <a:effectLst/>
          </p:spPr>
        </p:pic>
        <p:pic>
          <p:nvPicPr>
            <p:cNvPr id="349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496898" y="2581091"/>
              <a:ext cx="333609" cy="319651"/>
            </a:xfrm>
            <a:prstGeom prst="rect">
              <a:avLst/>
            </a:prstGeom>
            <a:effectLst/>
          </p:spPr>
        </p:pic>
        <p:pic>
          <p:nvPicPr>
            <p:cNvPr id="3498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130058" y="2316938"/>
              <a:ext cx="345565" cy="547295"/>
            </a:xfrm>
            <a:prstGeom prst="rect">
              <a:avLst/>
            </a:prstGeom>
            <a:effectLst/>
          </p:spPr>
        </p:pic>
        <p:pic>
          <p:nvPicPr>
            <p:cNvPr id="3500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440384" y="2507633"/>
              <a:ext cx="259331" cy="325059"/>
            </a:xfrm>
            <a:prstGeom prst="rect">
              <a:avLst/>
            </a:prstGeom>
            <a:effectLst/>
          </p:spPr>
        </p:pic>
        <p:pic>
          <p:nvPicPr>
            <p:cNvPr id="3502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695520" y="2127480"/>
              <a:ext cx="696845" cy="1071945"/>
            </a:xfrm>
            <a:prstGeom prst="rect">
              <a:avLst/>
            </a:prstGeom>
            <a:effectLst/>
          </p:spPr>
        </p:pic>
        <p:pic>
          <p:nvPicPr>
            <p:cNvPr id="3504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271274" y="23356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06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765642" y="3072124"/>
              <a:ext cx="788216" cy="555005"/>
            </a:xfrm>
            <a:prstGeom prst="rect">
              <a:avLst/>
            </a:prstGeom>
            <a:effectLst/>
          </p:spPr>
        </p:pic>
        <p:pic>
          <p:nvPicPr>
            <p:cNvPr id="3508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605372" y="3069006"/>
              <a:ext cx="172579" cy="496357"/>
            </a:xfrm>
            <a:prstGeom prst="rect">
              <a:avLst/>
            </a:prstGeom>
            <a:effectLst/>
          </p:spPr>
        </p:pic>
        <p:pic>
          <p:nvPicPr>
            <p:cNvPr id="3510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5722122" y="3109750"/>
              <a:ext cx="123736" cy="476852"/>
            </a:xfrm>
            <a:prstGeom prst="rect">
              <a:avLst/>
            </a:prstGeom>
            <a:effectLst/>
          </p:spPr>
        </p:pic>
        <p:pic>
          <p:nvPicPr>
            <p:cNvPr id="3512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593098" y="3266785"/>
              <a:ext cx="746622" cy="299453"/>
            </a:xfrm>
            <a:prstGeom prst="rect">
              <a:avLst/>
            </a:prstGeom>
            <a:effectLst/>
          </p:spPr>
        </p:pic>
        <p:pic>
          <p:nvPicPr>
            <p:cNvPr id="3514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361453" y="3225192"/>
              <a:ext cx="503008" cy="380774"/>
            </a:xfrm>
            <a:prstGeom prst="rect">
              <a:avLst/>
            </a:prstGeom>
            <a:effectLst/>
          </p:spPr>
        </p:pic>
        <p:pic>
          <p:nvPicPr>
            <p:cNvPr id="3516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641509" y="310975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1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312842" y="3019630"/>
              <a:ext cx="1208546" cy="502134"/>
            </a:xfrm>
            <a:prstGeom prst="rect">
              <a:avLst/>
            </a:prstGeom>
            <a:effectLst/>
          </p:spPr>
        </p:pic>
        <p:pic>
          <p:nvPicPr>
            <p:cNvPr id="352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54415" y="3779765"/>
              <a:ext cx="502513" cy="344511"/>
            </a:xfrm>
            <a:prstGeom prst="rect">
              <a:avLst/>
            </a:prstGeom>
            <a:effectLst/>
          </p:spPr>
        </p:pic>
        <p:pic>
          <p:nvPicPr>
            <p:cNvPr id="352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42399" y="3807209"/>
              <a:ext cx="265785" cy="266439"/>
            </a:xfrm>
            <a:prstGeom prst="rect">
              <a:avLst/>
            </a:prstGeom>
            <a:effectLst/>
          </p:spPr>
        </p:pic>
        <p:pic>
          <p:nvPicPr>
            <p:cNvPr id="352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582540" y="3777813"/>
              <a:ext cx="237365" cy="317404"/>
            </a:xfrm>
            <a:prstGeom prst="rect">
              <a:avLst/>
            </a:prstGeom>
            <a:effectLst/>
          </p:spPr>
        </p:pic>
        <p:pic>
          <p:nvPicPr>
            <p:cNvPr id="352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847428" y="3759393"/>
              <a:ext cx="860847" cy="351274"/>
            </a:xfrm>
            <a:prstGeom prst="rect">
              <a:avLst/>
            </a:prstGeom>
            <a:effectLst/>
          </p:spPr>
        </p:pic>
        <p:pic>
          <p:nvPicPr>
            <p:cNvPr id="352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104267" y="3707319"/>
              <a:ext cx="482610" cy="326247"/>
            </a:xfrm>
            <a:prstGeom prst="rect">
              <a:avLst/>
            </a:prstGeom>
            <a:effectLst/>
          </p:spPr>
        </p:pic>
        <p:pic>
          <p:nvPicPr>
            <p:cNvPr id="353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562398" y="3722327"/>
              <a:ext cx="313875" cy="297871"/>
            </a:xfrm>
            <a:prstGeom prst="rect">
              <a:avLst/>
            </a:prstGeom>
            <a:effectLst/>
          </p:spPr>
        </p:pic>
        <p:pic>
          <p:nvPicPr>
            <p:cNvPr id="353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862240" y="4242409"/>
              <a:ext cx="284177" cy="559053"/>
            </a:xfrm>
            <a:prstGeom prst="rect">
              <a:avLst/>
            </a:prstGeom>
            <a:effectLst/>
          </p:spPr>
        </p:pic>
        <p:pic>
          <p:nvPicPr>
            <p:cNvPr id="3534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206030" y="4223423"/>
              <a:ext cx="123735" cy="286712"/>
            </a:xfrm>
            <a:prstGeom prst="rect">
              <a:avLst/>
            </a:prstGeom>
            <a:effectLst/>
          </p:spPr>
        </p:pic>
        <p:pic>
          <p:nvPicPr>
            <p:cNvPr id="353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433801" y="4406772"/>
              <a:ext cx="113267" cy="282784"/>
            </a:xfrm>
            <a:prstGeom prst="rect">
              <a:avLst/>
            </a:prstGeom>
            <a:effectLst/>
          </p:spPr>
        </p:pic>
        <p:pic>
          <p:nvPicPr>
            <p:cNvPr id="3538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405604" y="429812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4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580492" y="4406772"/>
              <a:ext cx="217831" cy="307084"/>
            </a:xfrm>
            <a:prstGeom prst="rect">
              <a:avLst/>
            </a:prstGeom>
            <a:effectLst/>
          </p:spPr>
        </p:pic>
        <p:pic>
          <p:nvPicPr>
            <p:cNvPr id="354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820309" y="4338865"/>
              <a:ext cx="113828" cy="442898"/>
            </a:xfrm>
            <a:prstGeom prst="rect">
              <a:avLst/>
            </a:prstGeom>
            <a:effectLst/>
          </p:spPr>
        </p:pic>
        <p:pic>
          <p:nvPicPr>
            <p:cNvPr id="3544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756075" y="4467888"/>
              <a:ext cx="259550" cy="82991"/>
            </a:xfrm>
            <a:prstGeom prst="rect">
              <a:avLst/>
            </a:prstGeom>
            <a:effectLst/>
          </p:spPr>
        </p:pic>
        <p:pic>
          <p:nvPicPr>
            <p:cNvPr id="354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992540" y="4358028"/>
              <a:ext cx="206433" cy="319759"/>
            </a:xfrm>
            <a:prstGeom prst="rect">
              <a:avLst/>
            </a:prstGeom>
            <a:effectLst/>
          </p:spPr>
        </p:pic>
        <p:pic>
          <p:nvPicPr>
            <p:cNvPr id="354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198320" y="4393190"/>
              <a:ext cx="251909" cy="286712"/>
            </a:xfrm>
            <a:prstGeom prst="rect">
              <a:avLst/>
            </a:prstGeom>
            <a:effectLst/>
          </p:spPr>
        </p:pic>
        <p:pic>
          <p:nvPicPr>
            <p:cNvPr id="355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467802" y="4379997"/>
              <a:ext cx="294798" cy="370417"/>
            </a:xfrm>
            <a:prstGeom prst="rect">
              <a:avLst/>
            </a:prstGeom>
            <a:effectLst/>
          </p:spPr>
        </p:pic>
        <p:pic>
          <p:nvPicPr>
            <p:cNvPr id="355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606276" y="4325283"/>
              <a:ext cx="135953" cy="171271"/>
            </a:xfrm>
            <a:prstGeom prst="rect">
              <a:avLst/>
            </a:prstGeom>
            <a:effectLst/>
          </p:spPr>
        </p:pic>
        <p:pic>
          <p:nvPicPr>
            <p:cNvPr id="355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822213" y="4277748"/>
              <a:ext cx="123736" cy="470062"/>
            </a:xfrm>
            <a:prstGeom prst="rect">
              <a:avLst/>
            </a:prstGeom>
            <a:effectLst/>
          </p:spPr>
        </p:pic>
        <p:pic>
          <p:nvPicPr>
            <p:cNvPr id="355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761097" y="4366028"/>
              <a:ext cx="354619" cy="157689"/>
            </a:xfrm>
            <a:prstGeom prst="rect">
              <a:avLst/>
            </a:prstGeom>
            <a:effectLst/>
          </p:spPr>
        </p:pic>
        <p:pic>
          <p:nvPicPr>
            <p:cNvPr id="355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977402" y="4440725"/>
              <a:ext cx="301291" cy="255960"/>
            </a:xfrm>
            <a:prstGeom prst="rect">
              <a:avLst/>
            </a:prstGeom>
            <a:effectLst/>
          </p:spPr>
        </p:pic>
        <p:pic>
          <p:nvPicPr>
            <p:cNvPr id="356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107421" y="4114772"/>
              <a:ext cx="232387" cy="218805"/>
            </a:xfrm>
            <a:prstGeom prst="rect">
              <a:avLst/>
            </a:prstGeom>
            <a:effectLst/>
          </p:spPr>
        </p:pic>
        <p:pic>
          <p:nvPicPr>
            <p:cNvPr id="356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584032" y="4011780"/>
              <a:ext cx="1134286" cy="634169"/>
            </a:xfrm>
            <a:prstGeom prst="rect">
              <a:avLst/>
            </a:prstGeom>
            <a:effectLst/>
          </p:spPr>
        </p:pic>
        <p:pic>
          <p:nvPicPr>
            <p:cNvPr id="356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8845838" y="3923396"/>
              <a:ext cx="687363" cy="613902"/>
            </a:xfrm>
            <a:prstGeom prst="rect">
              <a:avLst/>
            </a:prstGeom>
            <a:effectLst/>
          </p:spPr>
        </p:pic>
        <p:pic>
          <p:nvPicPr>
            <p:cNvPr id="356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9540507" y="4176896"/>
              <a:ext cx="237159" cy="321922"/>
            </a:xfrm>
            <a:prstGeom prst="rect">
              <a:avLst/>
            </a:prstGeom>
            <a:effectLst/>
          </p:spPr>
        </p:pic>
        <p:pic>
          <p:nvPicPr>
            <p:cNvPr id="356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9739892" y="4213270"/>
              <a:ext cx="295819" cy="303656"/>
            </a:xfrm>
            <a:prstGeom prst="rect">
              <a:avLst/>
            </a:prstGeom>
            <a:effectLst/>
          </p:spPr>
        </p:pic>
        <p:pic>
          <p:nvPicPr>
            <p:cNvPr id="3570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027094" y="52895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57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974796" y="5200110"/>
              <a:ext cx="214105" cy="247149"/>
            </a:xfrm>
            <a:prstGeom prst="rect">
              <a:avLst/>
            </a:prstGeom>
            <a:effectLst/>
          </p:spPr>
        </p:pic>
        <p:pic>
          <p:nvPicPr>
            <p:cNvPr id="3574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536852" y="5118586"/>
              <a:ext cx="263239" cy="542892"/>
            </a:xfrm>
            <a:prstGeom prst="rect">
              <a:avLst/>
            </a:prstGeom>
            <a:effectLst/>
          </p:spPr>
        </p:pic>
        <p:pic>
          <p:nvPicPr>
            <p:cNvPr id="357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785007" y="5004352"/>
              <a:ext cx="116945" cy="273131"/>
            </a:xfrm>
            <a:prstGeom prst="rect">
              <a:avLst/>
            </a:prstGeom>
            <a:effectLst/>
          </p:spPr>
        </p:pic>
        <p:pic>
          <p:nvPicPr>
            <p:cNvPr id="3578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914030" y="5245699"/>
              <a:ext cx="273131" cy="298469"/>
            </a:xfrm>
            <a:prstGeom prst="rect">
              <a:avLst/>
            </a:prstGeom>
            <a:effectLst/>
          </p:spPr>
        </p:pic>
        <p:pic>
          <p:nvPicPr>
            <p:cNvPr id="3580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206030" y="5242026"/>
              <a:ext cx="232995" cy="341038"/>
            </a:xfrm>
            <a:prstGeom prst="rect">
              <a:avLst/>
            </a:prstGeom>
            <a:effectLst/>
          </p:spPr>
        </p:pic>
        <p:pic>
          <p:nvPicPr>
            <p:cNvPr id="3582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430122" y="5298183"/>
              <a:ext cx="245968" cy="254380"/>
            </a:xfrm>
            <a:prstGeom prst="rect">
              <a:avLst/>
            </a:prstGeom>
            <a:effectLst/>
          </p:spPr>
        </p:pic>
        <p:pic>
          <p:nvPicPr>
            <p:cNvPr id="358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644223" y="5231082"/>
              <a:ext cx="188054" cy="319237"/>
            </a:xfrm>
            <a:prstGeom prst="rect">
              <a:avLst/>
            </a:prstGeom>
            <a:effectLst/>
          </p:spPr>
        </p:pic>
        <p:pic>
          <p:nvPicPr>
            <p:cNvPr id="3586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804620" y="5237364"/>
              <a:ext cx="455470" cy="632891"/>
            </a:xfrm>
            <a:prstGeom prst="rect">
              <a:avLst/>
            </a:prstGeom>
            <a:effectLst/>
          </p:spPr>
        </p:pic>
        <p:pic>
          <p:nvPicPr>
            <p:cNvPr id="3588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122718" y="5040364"/>
              <a:ext cx="123791" cy="135259"/>
            </a:xfrm>
            <a:prstGeom prst="rect">
              <a:avLst/>
            </a:prstGeom>
            <a:effectLst/>
          </p:spPr>
        </p:pic>
        <p:pic>
          <p:nvPicPr>
            <p:cNvPr id="3590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6231353" y="5254060"/>
              <a:ext cx="286782" cy="288260"/>
            </a:xfrm>
            <a:prstGeom prst="rect">
              <a:avLst/>
            </a:prstGeom>
            <a:effectLst/>
          </p:spPr>
        </p:pic>
        <p:pic>
          <p:nvPicPr>
            <p:cNvPr id="3592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834491" y="5205717"/>
              <a:ext cx="558338" cy="309717"/>
            </a:xfrm>
            <a:prstGeom prst="rect">
              <a:avLst/>
            </a:prstGeom>
            <a:effectLst/>
          </p:spPr>
        </p:pic>
        <p:pic>
          <p:nvPicPr>
            <p:cNvPr id="359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358677" y="5221654"/>
              <a:ext cx="293503" cy="245968"/>
            </a:xfrm>
            <a:prstGeom prst="rect">
              <a:avLst/>
            </a:prstGeom>
            <a:effectLst/>
          </p:spPr>
        </p:pic>
        <p:pic>
          <p:nvPicPr>
            <p:cNvPr id="359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8037746" y="5194491"/>
              <a:ext cx="116945" cy="497224"/>
            </a:xfrm>
            <a:prstGeom prst="rect">
              <a:avLst/>
            </a:prstGeom>
            <a:effectLst/>
          </p:spPr>
        </p:pic>
        <p:pic>
          <p:nvPicPr>
            <p:cNvPr id="359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024165" y="5199005"/>
              <a:ext cx="264932" cy="297762"/>
            </a:xfrm>
            <a:prstGeom prst="rect">
              <a:avLst/>
            </a:prstGeom>
            <a:effectLst/>
          </p:spPr>
        </p:pic>
        <p:pic>
          <p:nvPicPr>
            <p:cNvPr id="3600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8292697" y="5176383"/>
              <a:ext cx="378087" cy="278371"/>
            </a:xfrm>
            <a:prstGeom prst="rect">
              <a:avLst/>
            </a:prstGeom>
            <a:effectLst/>
          </p:spPr>
        </p:pic>
        <p:pic>
          <p:nvPicPr>
            <p:cNvPr id="360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587792" y="5179150"/>
              <a:ext cx="263458" cy="265682"/>
            </a:xfrm>
            <a:prstGeom prst="rect">
              <a:avLst/>
            </a:prstGeom>
            <a:effectLst/>
          </p:spPr>
        </p:pic>
        <p:pic>
          <p:nvPicPr>
            <p:cNvPr id="3604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642117" y="4916073"/>
              <a:ext cx="245968" cy="159401"/>
            </a:xfrm>
            <a:prstGeom prst="rect">
              <a:avLst/>
            </a:prstGeom>
            <a:effectLst/>
          </p:spPr>
        </p:pic>
        <p:pic>
          <p:nvPicPr>
            <p:cNvPr id="3606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474334" y="5770493"/>
              <a:ext cx="522688" cy="460944"/>
            </a:xfrm>
            <a:prstGeom prst="rect">
              <a:avLst/>
            </a:prstGeom>
            <a:effectLst/>
          </p:spPr>
        </p:pic>
        <p:pic>
          <p:nvPicPr>
            <p:cNvPr id="3608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41976" y="58463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10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104169" y="5961839"/>
              <a:ext cx="80728" cy="456480"/>
            </a:xfrm>
            <a:prstGeom prst="rect">
              <a:avLst/>
            </a:prstGeom>
            <a:effectLst/>
          </p:spPr>
        </p:pic>
        <p:pic>
          <p:nvPicPr>
            <p:cNvPr id="3612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077007" y="5934805"/>
              <a:ext cx="214629" cy="288847"/>
            </a:xfrm>
            <a:prstGeom prst="rect">
              <a:avLst/>
            </a:prstGeom>
            <a:effectLst/>
          </p:spPr>
        </p:pic>
        <p:pic>
          <p:nvPicPr>
            <p:cNvPr id="3614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335052" y="5927173"/>
              <a:ext cx="456480" cy="281842"/>
            </a:xfrm>
            <a:prstGeom prst="rect">
              <a:avLst/>
            </a:prstGeom>
            <a:effectLst/>
          </p:spPr>
        </p:pic>
        <p:pic>
          <p:nvPicPr>
            <p:cNvPr id="3616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762866" y="6001970"/>
              <a:ext cx="239177" cy="178683"/>
            </a:xfrm>
            <a:prstGeom prst="rect">
              <a:avLst/>
            </a:prstGeom>
            <a:effectLst/>
          </p:spPr>
        </p:pic>
        <p:pic>
          <p:nvPicPr>
            <p:cNvPr id="3618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790028" y="5744537"/>
              <a:ext cx="225597" cy="422526"/>
            </a:xfrm>
            <a:prstGeom prst="rect">
              <a:avLst/>
            </a:prstGeom>
            <a:effectLst/>
          </p:spPr>
        </p:pic>
        <p:pic>
          <p:nvPicPr>
            <p:cNvPr id="362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6020912" y="5880917"/>
              <a:ext cx="293503" cy="278998"/>
            </a:xfrm>
            <a:prstGeom prst="rect">
              <a:avLst/>
            </a:prstGeom>
            <a:effectLst/>
          </p:spPr>
        </p:pic>
        <p:pic>
          <p:nvPicPr>
            <p:cNvPr id="362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278958" y="5863906"/>
              <a:ext cx="279922" cy="262736"/>
            </a:xfrm>
            <a:prstGeom prst="rect">
              <a:avLst/>
            </a:prstGeom>
            <a:effectLst/>
          </p:spPr>
        </p:pic>
        <p:pic>
          <p:nvPicPr>
            <p:cNvPr id="3624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496260" y="5874025"/>
              <a:ext cx="374991" cy="337854"/>
            </a:xfrm>
            <a:prstGeom prst="rect">
              <a:avLst/>
            </a:prstGeom>
            <a:effectLst/>
          </p:spPr>
        </p:pic>
        <p:pic>
          <p:nvPicPr>
            <p:cNvPr id="3626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7250027" y="5615514"/>
              <a:ext cx="388572" cy="473526"/>
            </a:xfrm>
            <a:prstGeom prst="rect">
              <a:avLst/>
            </a:prstGeom>
            <a:effectLst/>
          </p:spPr>
        </p:pic>
        <p:pic>
          <p:nvPicPr>
            <p:cNvPr id="362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563035" y="5543334"/>
              <a:ext cx="530540" cy="562613"/>
            </a:xfrm>
            <a:prstGeom prst="rect">
              <a:avLst/>
            </a:prstGeom>
            <a:effectLst/>
          </p:spPr>
        </p:pic>
        <p:pic>
          <p:nvPicPr>
            <p:cNvPr id="363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8395843" y="5683501"/>
              <a:ext cx="457122" cy="344751"/>
            </a:xfrm>
            <a:prstGeom prst="rect">
              <a:avLst/>
            </a:prstGeom>
            <a:effectLst/>
          </p:spPr>
        </p:pic>
        <p:pic>
          <p:nvPicPr>
            <p:cNvPr id="3632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861244" y="5452538"/>
              <a:ext cx="121911" cy="544758"/>
            </a:xfrm>
            <a:prstGeom prst="rect">
              <a:avLst/>
            </a:prstGeom>
            <a:effectLst/>
          </p:spPr>
        </p:pic>
        <p:pic>
          <p:nvPicPr>
            <p:cNvPr id="3634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968070" y="5742118"/>
              <a:ext cx="205774" cy="233556"/>
            </a:xfrm>
            <a:prstGeom prst="rect">
              <a:avLst/>
            </a:prstGeom>
            <a:effectLst/>
          </p:spPr>
        </p:pic>
        <p:pic>
          <p:nvPicPr>
            <p:cNvPr id="3636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9220037" y="5676630"/>
              <a:ext cx="360699" cy="282185"/>
            </a:xfrm>
            <a:prstGeom prst="rect">
              <a:avLst/>
            </a:prstGeom>
            <a:effectLst/>
          </p:spPr>
        </p:pic>
        <p:pic>
          <p:nvPicPr>
            <p:cNvPr id="3638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634395" y="6334117"/>
              <a:ext cx="1204672" cy="550893"/>
            </a:xfrm>
            <a:prstGeom prst="rect">
              <a:avLst/>
            </a:prstGeom>
            <a:effectLst/>
          </p:spPr>
        </p:pic>
        <p:pic>
          <p:nvPicPr>
            <p:cNvPr id="3640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149935" y="6309296"/>
              <a:ext cx="721316" cy="446283"/>
            </a:xfrm>
            <a:prstGeom prst="rect">
              <a:avLst/>
            </a:prstGeom>
            <a:effectLst/>
          </p:spPr>
        </p:pic>
        <p:pic>
          <p:nvPicPr>
            <p:cNvPr id="3642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6871294" y="6437898"/>
              <a:ext cx="251213" cy="298546"/>
            </a:xfrm>
            <a:prstGeom prst="rect">
              <a:avLst/>
            </a:prstGeom>
            <a:effectLst/>
          </p:spPr>
        </p:pic>
        <p:pic>
          <p:nvPicPr>
            <p:cNvPr id="3644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080259" y="6478977"/>
              <a:ext cx="259549" cy="319620"/>
            </a:xfrm>
            <a:prstGeom prst="rect">
              <a:avLst/>
            </a:prstGeom>
            <a:effectLst/>
          </p:spPr>
        </p:pic>
        <p:pic>
          <p:nvPicPr>
            <p:cNvPr id="3646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955948" y="7340769"/>
              <a:ext cx="236604" cy="271081"/>
            </a:xfrm>
            <a:prstGeom prst="rect">
              <a:avLst/>
            </a:prstGeom>
            <a:effectLst/>
          </p:spPr>
        </p:pic>
        <p:pic>
          <p:nvPicPr>
            <p:cNvPr id="3648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642402" y="7245279"/>
              <a:ext cx="111462" cy="476495"/>
            </a:xfrm>
            <a:prstGeom prst="rect">
              <a:avLst/>
            </a:prstGeom>
            <a:effectLst/>
          </p:spPr>
        </p:pic>
        <p:pic>
          <p:nvPicPr>
            <p:cNvPr id="3650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635612" y="7189325"/>
              <a:ext cx="318903" cy="598632"/>
            </a:xfrm>
            <a:prstGeom prst="rect">
              <a:avLst/>
            </a:prstGeom>
            <a:effectLst/>
          </p:spPr>
        </p:pic>
        <p:pic>
          <p:nvPicPr>
            <p:cNvPr id="3652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5009099" y="7367511"/>
              <a:ext cx="116946" cy="354620"/>
            </a:xfrm>
            <a:prstGeom prst="rect">
              <a:avLst/>
            </a:prstGeom>
            <a:effectLst/>
          </p:spPr>
        </p:pic>
        <p:pic>
          <p:nvPicPr>
            <p:cNvPr id="3654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066069" y="72045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656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192395" y="7348146"/>
              <a:ext cx="184905" cy="316536"/>
            </a:xfrm>
            <a:prstGeom prst="rect">
              <a:avLst/>
            </a:prstGeom>
            <a:effectLst/>
          </p:spPr>
        </p:pic>
        <p:pic>
          <p:nvPicPr>
            <p:cNvPr id="3658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5369006" y="7384694"/>
              <a:ext cx="248863" cy="276871"/>
            </a:xfrm>
            <a:prstGeom prst="rect">
              <a:avLst/>
            </a:prstGeom>
            <a:effectLst/>
          </p:spPr>
        </p:pic>
        <p:pic>
          <p:nvPicPr>
            <p:cNvPr id="3660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5658008" y="7325010"/>
              <a:ext cx="245407" cy="700019"/>
            </a:xfrm>
            <a:prstGeom prst="rect">
              <a:avLst/>
            </a:prstGeom>
            <a:effectLst/>
          </p:spPr>
        </p:pic>
        <p:pic>
          <p:nvPicPr>
            <p:cNvPr id="3662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925842" y="7324291"/>
              <a:ext cx="239178" cy="289188"/>
            </a:xfrm>
            <a:prstGeom prst="rect">
              <a:avLst/>
            </a:prstGeom>
            <a:effectLst/>
          </p:spPr>
        </p:pic>
        <p:pic>
          <p:nvPicPr>
            <p:cNvPr id="3664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188124" y="7339590"/>
              <a:ext cx="357174" cy="260308"/>
            </a:xfrm>
            <a:prstGeom prst="rect">
              <a:avLst/>
            </a:prstGeom>
            <a:effectLst/>
          </p:spPr>
        </p:pic>
        <p:pic>
          <p:nvPicPr>
            <p:cNvPr id="3666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6850029" y="7210814"/>
              <a:ext cx="333594" cy="312231"/>
            </a:xfrm>
            <a:prstGeom prst="rect">
              <a:avLst/>
            </a:prstGeom>
            <a:effectLst/>
          </p:spPr>
        </p:pic>
        <p:pic>
          <p:nvPicPr>
            <p:cNvPr id="3668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7135651" y="7198810"/>
              <a:ext cx="190576" cy="312032"/>
            </a:xfrm>
            <a:prstGeom prst="rect">
              <a:avLst/>
            </a:prstGeom>
            <a:effectLst/>
          </p:spPr>
        </p:pic>
        <p:pic>
          <p:nvPicPr>
            <p:cNvPr id="3670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7365468" y="7245279"/>
              <a:ext cx="110154" cy="517596"/>
            </a:xfrm>
            <a:prstGeom prst="rect">
              <a:avLst/>
            </a:prstGeom>
            <a:effectLst/>
          </p:spPr>
        </p:pic>
        <p:pic>
          <p:nvPicPr>
            <p:cNvPr id="3672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7379049" y="7233529"/>
              <a:ext cx="183891" cy="243072"/>
            </a:xfrm>
            <a:prstGeom prst="rect">
              <a:avLst/>
            </a:prstGeom>
            <a:effectLst/>
          </p:spPr>
        </p:pic>
        <p:pic>
          <p:nvPicPr>
            <p:cNvPr id="3674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7619715" y="7220206"/>
              <a:ext cx="270140" cy="254663"/>
            </a:xfrm>
            <a:prstGeom prst="rect">
              <a:avLst/>
            </a:prstGeom>
            <a:effectLst/>
          </p:spPr>
        </p:pic>
        <p:pic>
          <p:nvPicPr>
            <p:cNvPr id="3676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845052" y="7048349"/>
              <a:ext cx="228151" cy="417706"/>
            </a:xfrm>
            <a:prstGeom prst="rect">
              <a:avLst/>
            </a:prstGeom>
            <a:effectLst/>
          </p:spPr>
        </p:pic>
        <p:pic>
          <p:nvPicPr>
            <p:cNvPr id="3678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7992475" y="7068721"/>
              <a:ext cx="121473" cy="436107"/>
            </a:xfrm>
            <a:prstGeom prst="rect">
              <a:avLst/>
            </a:prstGeom>
            <a:effectLst/>
          </p:spPr>
        </p:pic>
        <p:pic>
          <p:nvPicPr>
            <p:cNvPr id="3680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7854398" y="7210724"/>
              <a:ext cx="354618" cy="97175"/>
            </a:xfrm>
            <a:prstGeom prst="rect">
              <a:avLst/>
            </a:prstGeom>
            <a:effectLst/>
          </p:spPr>
        </p:pic>
        <p:pic>
          <p:nvPicPr>
            <p:cNvPr id="3682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126025" y="7228047"/>
              <a:ext cx="252759" cy="242828"/>
            </a:xfrm>
            <a:prstGeom prst="rect">
              <a:avLst/>
            </a:prstGeom>
            <a:effectLst/>
          </p:spPr>
        </p:pic>
        <p:pic>
          <p:nvPicPr>
            <p:cNvPr id="3684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8399916" y="7204535"/>
              <a:ext cx="311612" cy="244901"/>
            </a:xfrm>
            <a:prstGeom prst="rect">
              <a:avLst/>
            </a:prstGeom>
            <a:effectLst/>
          </p:spPr>
        </p:pic>
        <p:pic>
          <p:nvPicPr>
            <p:cNvPr id="3686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8637344" y="7167951"/>
              <a:ext cx="427300" cy="303984"/>
            </a:xfrm>
            <a:prstGeom prst="rect">
              <a:avLst/>
            </a:prstGeom>
            <a:effectLst/>
          </p:spPr>
        </p:pic>
        <p:pic>
          <p:nvPicPr>
            <p:cNvPr id="3688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265862" y="8113141"/>
              <a:ext cx="255811" cy="240363"/>
            </a:xfrm>
            <a:prstGeom prst="rect">
              <a:avLst/>
            </a:prstGeom>
            <a:effectLst/>
          </p:spPr>
        </p:pic>
        <p:pic>
          <p:nvPicPr>
            <p:cNvPr id="369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4441776" y="7883604"/>
              <a:ext cx="168177" cy="409527"/>
            </a:xfrm>
            <a:prstGeom prst="rect">
              <a:avLst/>
            </a:prstGeom>
            <a:effectLst/>
          </p:spPr>
        </p:pic>
        <p:pic>
          <p:nvPicPr>
            <p:cNvPr id="3692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4534681" y="7857901"/>
              <a:ext cx="455550" cy="491918"/>
            </a:xfrm>
            <a:prstGeom prst="rect">
              <a:avLst/>
            </a:prstGeom>
            <a:effectLst/>
          </p:spPr>
        </p:pic>
        <p:pic>
          <p:nvPicPr>
            <p:cNvPr id="3694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5226942" y="7822487"/>
              <a:ext cx="123196" cy="459681"/>
            </a:xfrm>
            <a:prstGeom prst="rect">
              <a:avLst/>
            </a:prstGeom>
            <a:effectLst/>
          </p:spPr>
        </p:pic>
        <p:pic>
          <p:nvPicPr>
            <p:cNvPr id="3696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5144913" y="7937929"/>
              <a:ext cx="361410" cy="92984"/>
            </a:xfrm>
            <a:prstGeom prst="rect">
              <a:avLst/>
            </a:prstGeom>
            <a:effectLst/>
          </p:spPr>
        </p:pic>
        <p:pic>
          <p:nvPicPr>
            <p:cNvPr id="3698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5395334" y="8030376"/>
              <a:ext cx="742523" cy="276962"/>
            </a:xfrm>
            <a:prstGeom prst="rect">
              <a:avLst/>
            </a:prstGeom>
            <a:effectLst/>
          </p:spPr>
        </p:pic>
        <p:pic>
          <p:nvPicPr>
            <p:cNvPr id="3700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054866" y="8026208"/>
              <a:ext cx="137316" cy="524386"/>
            </a:xfrm>
            <a:prstGeom prst="rect">
              <a:avLst/>
            </a:prstGeom>
            <a:effectLst/>
          </p:spPr>
        </p:pic>
        <p:pic>
          <p:nvPicPr>
            <p:cNvPr id="3702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6082028" y="8060161"/>
              <a:ext cx="194794" cy="202123"/>
            </a:xfrm>
            <a:prstGeom prst="rect">
              <a:avLst/>
            </a:prstGeom>
            <a:effectLst/>
          </p:spPr>
        </p:pic>
        <p:pic>
          <p:nvPicPr>
            <p:cNvPr id="3704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6261648" y="8042958"/>
              <a:ext cx="246359" cy="229962"/>
            </a:xfrm>
            <a:prstGeom prst="rect">
              <a:avLst/>
            </a:prstGeom>
            <a:effectLst/>
          </p:spPr>
        </p:pic>
        <p:pic>
          <p:nvPicPr>
            <p:cNvPr id="3706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6774678" y="7985464"/>
              <a:ext cx="110155" cy="476851"/>
            </a:xfrm>
            <a:prstGeom prst="rect">
              <a:avLst/>
            </a:prstGeom>
            <a:effectLst/>
          </p:spPr>
        </p:pic>
        <p:pic>
          <p:nvPicPr>
            <p:cNvPr id="3708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6781469" y="7927582"/>
              <a:ext cx="261137" cy="334650"/>
            </a:xfrm>
            <a:prstGeom prst="rect">
              <a:avLst/>
            </a:prstGeom>
            <a:effectLst/>
          </p:spPr>
        </p:pic>
        <p:pic>
          <p:nvPicPr>
            <p:cNvPr id="3710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7080259" y="7908754"/>
              <a:ext cx="279922" cy="277623"/>
            </a:xfrm>
            <a:prstGeom prst="rect">
              <a:avLst/>
            </a:prstGeom>
            <a:effectLst/>
          </p:spPr>
        </p:pic>
        <p:pic>
          <p:nvPicPr>
            <p:cNvPr id="3712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328340" y="7917557"/>
              <a:ext cx="262724" cy="282185"/>
            </a:xfrm>
            <a:prstGeom prst="rect">
              <a:avLst/>
            </a:prstGeom>
            <a:effectLst/>
          </p:spPr>
        </p:pic>
        <p:pic>
          <p:nvPicPr>
            <p:cNvPr id="3714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7821522" y="7910766"/>
              <a:ext cx="122658" cy="358918"/>
            </a:xfrm>
            <a:prstGeom prst="rect">
              <a:avLst/>
            </a:prstGeom>
            <a:effectLst/>
          </p:spPr>
        </p:pic>
        <p:pic>
          <p:nvPicPr>
            <p:cNvPr id="3716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7840816" y="7710345"/>
              <a:ext cx="116945" cy="147599"/>
            </a:xfrm>
            <a:prstGeom prst="rect">
              <a:avLst/>
            </a:prstGeom>
            <a:effectLst/>
          </p:spPr>
        </p:pic>
        <p:pic>
          <p:nvPicPr>
            <p:cNvPr id="3718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7969839" y="7890394"/>
              <a:ext cx="225596" cy="307084"/>
            </a:xfrm>
            <a:prstGeom prst="rect">
              <a:avLst/>
            </a:prstGeom>
            <a:effectLst/>
          </p:spPr>
        </p:pic>
        <p:pic>
          <p:nvPicPr>
            <p:cNvPr id="3720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8215279" y="7931139"/>
              <a:ext cx="102389" cy="313875"/>
            </a:xfrm>
            <a:prstGeom prst="rect">
              <a:avLst/>
            </a:prstGeom>
            <a:effectLst/>
          </p:spPr>
        </p:pic>
        <p:pic>
          <p:nvPicPr>
            <p:cNvPr id="3722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196576" y="77613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24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8390862" y="7876813"/>
              <a:ext cx="144107" cy="400635"/>
            </a:xfrm>
            <a:prstGeom prst="rect">
              <a:avLst/>
            </a:prstGeom>
            <a:effectLst/>
          </p:spPr>
        </p:pic>
        <p:pic>
          <p:nvPicPr>
            <p:cNvPr id="3726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8377280" y="7963855"/>
              <a:ext cx="286713" cy="267577"/>
            </a:xfrm>
            <a:prstGeom prst="rect">
              <a:avLst/>
            </a:prstGeom>
            <a:effectLst/>
          </p:spPr>
        </p:pic>
        <p:pic>
          <p:nvPicPr>
            <p:cNvPr id="3728" name="Linea Linea" descr="Linea Line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590436" y="77885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30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8714209" y="7932205"/>
              <a:ext cx="289318" cy="310734"/>
            </a:xfrm>
            <a:prstGeom prst="rect">
              <a:avLst/>
            </a:prstGeom>
            <a:effectLst/>
          </p:spPr>
        </p:pic>
        <p:pic>
          <p:nvPicPr>
            <p:cNvPr id="3732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8975316" y="7910766"/>
              <a:ext cx="238722" cy="363674"/>
            </a:xfrm>
            <a:prstGeom prst="rect">
              <a:avLst/>
            </a:prstGeom>
            <a:effectLst/>
          </p:spPr>
        </p:pic>
        <p:pic>
          <p:nvPicPr>
            <p:cNvPr id="3734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9137837" y="7887783"/>
              <a:ext cx="347829" cy="387326"/>
            </a:xfrm>
            <a:prstGeom prst="rect">
              <a:avLst/>
            </a:prstGeom>
            <a:effectLst/>
          </p:spPr>
        </p:pic>
        <p:pic>
          <p:nvPicPr>
            <p:cNvPr id="3736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3910019" y="2530727"/>
              <a:ext cx="243879" cy="300092"/>
            </a:xfrm>
            <a:prstGeom prst="rect">
              <a:avLst/>
            </a:prstGeom>
            <a:effectLst/>
          </p:spPr>
        </p:pic>
        <p:pic>
          <p:nvPicPr>
            <p:cNvPr id="3738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3875443" y="1350962"/>
              <a:ext cx="102975" cy="440024"/>
            </a:xfrm>
            <a:prstGeom prst="rect">
              <a:avLst/>
            </a:prstGeom>
            <a:effectLst/>
          </p:spPr>
        </p:pic>
        <p:pic>
          <p:nvPicPr>
            <p:cNvPr id="3740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3876469" y="1283055"/>
              <a:ext cx="245741" cy="497224"/>
            </a:xfrm>
            <a:prstGeom prst="rect">
              <a:avLst/>
            </a:prstGeom>
            <a:effectLst/>
          </p:spPr>
        </p:pic>
        <p:pic>
          <p:nvPicPr>
            <p:cNvPr id="3742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4119519" y="1466404"/>
              <a:ext cx="103364" cy="291683"/>
            </a:xfrm>
            <a:prstGeom prst="rect">
              <a:avLst/>
            </a:prstGeom>
            <a:effectLst/>
          </p:spPr>
        </p:pic>
        <p:pic>
          <p:nvPicPr>
            <p:cNvPr id="3744" name="Linea Linea" descr="Linea Line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4162908" y="13102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46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4306103" y="1437217"/>
              <a:ext cx="200153" cy="325382"/>
            </a:xfrm>
            <a:prstGeom prst="rect">
              <a:avLst/>
            </a:prstGeom>
            <a:effectLst/>
          </p:spPr>
        </p:pic>
        <p:pic>
          <p:nvPicPr>
            <p:cNvPr id="3748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4533751" y="1471984"/>
              <a:ext cx="320666" cy="363192"/>
            </a:xfrm>
            <a:prstGeom prst="rect">
              <a:avLst/>
            </a:prstGeom>
            <a:effectLst/>
          </p:spPr>
        </p:pic>
        <p:pic>
          <p:nvPicPr>
            <p:cNvPr id="3750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4842450" y="1283055"/>
              <a:ext cx="188525" cy="507166"/>
            </a:xfrm>
            <a:prstGeom prst="rect">
              <a:avLst/>
            </a:prstGeom>
            <a:effectLst/>
          </p:spPr>
        </p:pic>
        <p:pic>
          <p:nvPicPr>
            <p:cNvPr id="3752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5050976" y="1283055"/>
              <a:ext cx="156557" cy="457057"/>
            </a:xfrm>
            <a:prstGeom prst="rect">
              <a:avLst/>
            </a:prstGeom>
            <a:effectLst/>
          </p:spPr>
        </p:pic>
        <p:pic>
          <p:nvPicPr>
            <p:cNvPr id="3754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4981936" y="1357753"/>
              <a:ext cx="307085" cy="116945"/>
            </a:xfrm>
            <a:prstGeom prst="rect">
              <a:avLst/>
            </a:prstGeom>
            <a:effectLst/>
          </p:spPr>
        </p:pic>
        <p:pic>
          <p:nvPicPr>
            <p:cNvPr id="3756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5208578" y="1455753"/>
              <a:ext cx="331698" cy="302039"/>
            </a:xfrm>
            <a:prstGeom prst="rect">
              <a:avLst/>
            </a:prstGeom>
            <a:effectLst/>
          </p:spPr>
        </p:pic>
        <p:pic>
          <p:nvPicPr>
            <p:cNvPr id="3758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5552354" y="1357753"/>
              <a:ext cx="178062" cy="408945"/>
            </a:xfrm>
            <a:prstGeom prst="rect">
              <a:avLst/>
            </a:prstGeom>
            <a:effectLst/>
          </p:spPr>
        </p:pic>
        <p:pic>
          <p:nvPicPr>
            <p:cNvPr id="3760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5525192" y="1495830"/>
              <a:ext cx="327456" cy="304821"/>
            </a:xfrm>
            <a:prstGeom prst="rect">
              <a:avLst/>
            </a:prstGeom>
            <a:effectLst/>
          </p:spPr>
        </p:pic>
        <p:pic>
          <p:nvPicPr>
            <p:cNvPr id="3762" name="Linea Linea" descr="Linea Line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5796819" y="1378125"/>
              <a:ext cx="150899" cy="110154"/>
            </a:xfrm>
            <a:prstGeom prst="rect">
              <a:avLst/>
            </a:prstGeom>
            <a:effectLst/>
          </p:spPr>
        </p:pic>
        <p:pic>
          <p:nvPicPr>
            <p:cNvPr id="3764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6318287" y="1441960"/>
              <a:ext cx="315290" cy="329265"/>
            </a:xfrm>
            <a:prstGeom prst="rect">
              <a:avLst/>
            </a:prstGeom>
            <a:effectLst/>
          </p:spPr>
        </p:pic>
        <p:pic>
          <p:nvPicPr>
            <p:cNvPr id="3766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6693693" y="1262683"/>
              <a:ext cx="354116" cy="429393"/>
            </a:xfrm>
            <a:prstGeom prst="rect">
              <a:avLst/>
            </a:prstGeom>
            <a:effectLst/>
          </p:spPr>
        </p:pic>
        <p:pic>
          <p:nvPicPr>
            <p:cNvPr id="3768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6699980" y="1378125"/>
              <a:ext cx="354620" cy="110154"/>
            </a:xfrm>
            <a:prstGeom prst="rect">
              <a:avLst/>
            </a:prstGeom>
            <a:effectLst/>
          </p:spPr>
        </p:pic>
        <p:pic>
          <p:nvPicPr>
            <p:cNvPr id="3770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6992993" y="1390858"/>
              <a:ext cx="299281" cy="344101"/>
            </a:xfrm>
            <a:prstGeom prst="rect">
              <a:avLst/>
            </a:prstGeom>
            <a:effectLst/>
          </p:spPr>
        </p:pic>
        <p:pic>
          <p:nvPicPr>
            <p:cNvPr id="3772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7282687" y="1356305"/>
              <a:ext cx="215923" cy="361021"/>
            </a:xfrm>
            <a:prstGeom prst="rect">
              <a:avLst/>
            </a:prstGeom>
            <a:effectLst/>
          </p:spPr>
        </p:pic>
        <p:pic>
          <p:nvPicPr>
            <p:cNvPr id="3774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7549453" y="1425660"/>
              <a:ext cx="184216" cy="285705"/>
            </a:xfrm>
            <a:prstGeom prst="rect">
              <a:avLst/>
            </a:prstGeom>
            <a:effectLst/>
          </p:spPr>
        </p:pic>
        <p:pic>
          <p:nvPicPr>
            <p:cNvPr id="3776" name="Linea Linea" descr="Linea Line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7632949" y="12491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778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2863242" y="1395770"/>
              <a:ext cx="794761" cy="3709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2" name="Connettore 1 24"/>
          <p:cNvSpPr/>
          <p:nvPr/>
        </p:nvSpPr>
        <p:spPr>
          <a:xfrm flipV="1">
            <a:off x="949205" y="6763855"/>
            <a:ext cx="4079953" cy="12810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3" name="Rettangolo arrotondato 3"/>
          <p:cNvSpPr/>
          <p:nvPr/>
        </p:nvSpPr>
        <p:spPr>
          <a:xfrm>
            <a:off x="1392678" y="4103015"/>
            <a:ext cx="3281702" cy="168519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AAAEE"/>
              </a:gs>
              <a:gs pos="50000">
                <a:srgbClr val="B8CAF3"/>
              </a:gs>
              <a:gs pos="100000">
                <a:srgbClr val="DDE5F8"/>
              </a:gs>
            </a:gsLst>
            <a:path path="circle">
              <a:fillToRect l="62278" t="119636" r="37721" b="-19636"/>
            </a:path>
          </a:gra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4" name="Rettangolo 4"/>
          <p:cNvSpPr/>
          <p:nvPr/>
        </p:nvSpPr>
        <p:spPr>
          <a:xfrm>
            <a:off x="1747456" y="4280404"/>
            <a:ext cx="88696" cy="1241724"/>
          </a:xfrm>
          <a:prstGeom prst="rect">
            <a:avLst/>
          </a:prstGeom>
          <a:solidFill>
            <a:srgbClr val="0F6FC6"/>
          </a:solidFill>
          <a:ln w="25400">
            <a:solidFill>
              <a:srgbClr val="0B5190"/>
            </a:solidFill>
          </a:ln>
          <a:effectLst>
            <a:outerShdw sx="100000" sy="100000" kx="0" ky="0" algn="b" rotWithShape="0" blurRad="50800" dist="38100" dir="81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5" name="Rettangolo 5"/>
          <p:cNvSpPr/>
          <p:nvPr/>
        </p:nvSpPr>
        <p:spPr>
          <a:xfrm>
            <a:off x="4142211" y="4280404"/>
            <a:ext cx="88696" cy="1241724"/>
          </a:xfrm>
          <a:prstGeom prst="rect">
            <a:avLst/>
          </a:prstGeom>
          <a:solidFill>
            <a:srgbClr val="0F6FC6"/>
          </a:solidFill>
          <a:ln w="25400">
            <a:solidFill>
              <a:srgbClr val="0B5190"/>
            </a:solidFill>
          </a:ln>
          <a:effectLst>
            <a:outerShdw sx="100000" sy="100000" kx="0" ky="0" algn="b" rotWithShape="0" blurRad="50800" dist="38100" dir="81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6" name="Connettore 1 7"/>
          <p:cNvSpPr/>
          <p:nvPr/>
        </p:nvSpPr>
        <p:spPr>
          <a:xfrm flipH="1" flipV="1">
            <a:off x="949206" y="4901267"/>
            <a:ext cx="798251" cy="1972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7" name="Connettore 1 9"/>
          <p:cNvSpPr/>
          <p:nvPr/>
        </p:nvSpPr>
        <p:spPr>
          <a:xfrm flipV="1">
            <a:off x="948219" y="4902252"/>
            <a:ext cx="1971" cy="2838229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8" name="Connettore 1 12"/>
          <p:cNvSpPr/>
          <p:nvPr/>
        </p:nvSpPr>
        <p:spPr>
          <a:xfrm flipV="1">
            <a:off x="5029158" y="4901268"/>
            <a:ext cx="1971" cy="1862587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89" name="Connettore 1 13"/>
          <p:cNvSpPr/>
          <p:nvPr/>
        </p:nvSpPr>
        <p:spPr>
          <a:xfrm flipH="1" flipV="1">
            <a:off x="4230907" y="4901267"/>
            <a:ext cx="798252" cy="1972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0" name="Connettore 1 14"/>
          <p:cNvSpPr/>
          <p:nvPr/>
        </p:nvSpPr>
        <p:spPr>
          <a:xfrm>
            <a:off x="949205" y="7739494"/>
            <a:ext cx="4079953" cy="1972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1" name="Connettore 1 19"/>
          <p:cNvSpPr/>
          <p:nvPr/>
        </p:nvSpPr>
        <p:spPr>
          <a:xfrm flipV="1">
            <a:off x="5029158" y="6763854"/>
            <a:ext cx="1971" cy="975641"/>
          </a:xfrm>
          <a:prstGeom prst="line">
            <a:avLst/>
          </a:prstGeom>
          <a:ln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2" name="Ovale 22"/>
          <p:cNvSpPr/>
          <p:nvPr/>
        </p:nvSpPr>
        <p:spPr>
          <a:xfrm>
            <a:off x="2013540" y="6409075"/>
            <a:ext cx="798253" cy="798253"/>
          </a:xfrm>
          <a:prstGeom prst="ellipse">
            <a:avLst/>
          </a:prstGeom>
          <a:solidFill>
            <a:srgbClr val="DBF5F9"/>
          </a:soli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3" name="Ovale 23"/>
          <p:cNvSpPr/>
          <p:nvPr/>
        </p:nvSpPr>
        <p:spPr>
          <a:xfrm>
            <a:off x="2634403" y="7384715"/>
            <a:ext cx="798252" cy="798253"/>
          </a:xfrm>
          <a:prstGeom prst="ellipse">
            <a:avLst/>
          </a:prstGeom>
          <a:solidFill>
            <a:srgbClr val="DBF5F9"/>
          </a:soli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4" name="Connettore 1 32"/>
          <p:cNvSpPr/>
          <p:nvPr/>
        </p:nvSpPr>
        <p:spPr>
          <a:xfrm flipH="1">
            <a:off x="3165586" y="6587450"/>
            <a:ext cx="1971" cy="354780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5" name="Connettore 1 33"/>
          <p:cNvSpPr/>
          <p:nvPr/>
        </p:nvSpPr>
        <p:spPr>
          <a:xfrm flipH="1">
            <a:off x="3521350" y="6586464"/>
            <a:ext cx="1972" cy="354780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6" name="Connettore 1 34"/>
          <p:cNvSpPr/>
          <p:nvPr/>
        </p:nvSpPr>
        <p:spPr>
          <a:xfrm flipH="1">
            <a:off x="3876129" y="6586464"/>
            <a:ext cx="1971" cy="354780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7" name="Connettore 1 35"/>
          <p:cNvSpPr/>
          <p:nvPr/>
        </p:nvSpPr>
        <p:spPr>
          <a:xfrm flipH="1">
            <a:off x="3343961" y="6409075"/>
            <a:ext cx="12810" cy="696746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8" name="Connettore 1 37"/>
          <p:cNvSpPr/>
          <p:nvPr/>
        </p:nvSpPr>
        <p:spPr>
          <a:xfrm flipH="1">
            <a:off x="3698740" y="6409075"/>
            <a:ext cx="12810" cy="696746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799" name="Connettore 1 38"/>
          <p:cNvSpPr/>
          <p:nvPr/>
        </p:nvSpPr>
        <p:spPr>
          <a:xfrm flipH="1">
            <a:off x="4053518" y="6409075"/>
            <a:ext cx="12810" cy="696746"/>
          </a:xfrm>
          <a:prstGeom prst="line">
            <a:avLst/>
          </a:prstGeom>
          <a:ln w="28575">
            <a:solidFill>
              <a:srgbClr val="095192"/>
            </a:solidFill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0" name="Connettore 2 44"/>
          <p:cNvSpPr/>
          <p:nvPr/>
        </p:nvSpPr>
        <p:spPr>
          <a:xfrm flipV="1">
            <a:off x="3166570" y="6231687"/>
            <a:ext cx="886947" cy="97564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1" name="Freccia in giù 48"/>
          <p:cNvSpPr/>
          <p:nvPr/>
        </p:nvSpPr>
        <p:spPr>
          <a:xfrm rot="2344872">
            <a:off x="1940517" y="2951738"/>
            <a:ext cx="1241725" cy="1897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3287"/>
                </a:moveTo>
                <a:lnTo>
                  <a:pt x="5400" y="13287"/>
                </a:lnTo>
                <a:lnTo>
                  <a:pt x="5400" y="0"/>
                </a:lnTo>
                <a:lnTo>
                  <a:pt x="16200" y="0"/>
                </a:lnTo>
                <a:lnTo>
                  <a:pt x="16200" y="13287"/>
                </a:lnTo>
                <a:lnTo>
                  <a:pt x="21600" y="13287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F0"/>
          </a:solidFill>
          <a:ln w="25400">
            <a:solidFill>
              <a:srgbClr val="0B5190"/>
            </a:solidFill>
          </a:ln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2" name="Freccia a destra 49"/>
          <p:cNvSpPr/>
          <p:nvPr/>
        </p:nvSpPr>
        <p:spPr>
          <a:xfrm>
            <a:off x="2634403" y="4989961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3" name="Freccia a destra 50"/>
          <p:cNvSpPr/>
          <p:nvPr/>
        </p:nvSpPr>
        <p:spPr>
          <a:xfrm>
            <a:off x="2989181" y="4723877"/>
            <a:ext cx="620864" cy="886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4" name="Freccia a destra 51"/>
          <p:cNvSpPr/>
          <p:nvPr/>
        </p:nvSpPr>
        <p:spPr>
          <a:xfrm>
            <a:off x="2190930" y="5256045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5" name="Freccia a destra 52"/>
          <p:cNvSpPr/>
          <p:nvPr/>
        </p:nvSpPr>
        <p:spPr>
          <a:xfrm>
            <a:off x="3166570" y="5256045"/>
            <a:ext cx="620864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6" name="Freccia a destra 53"/>
          <p:cNvSpPr/>
          <p:nvPr/>
        </p:nvSpPr>
        <p:spPr>
          <a:xfrm>
            <a:off x="3343960" y="4989961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7" name="Freccia a destra 54"/>
          <p:cNvSpPr/>
          <p:nvPr/>
        </p:nvSpPr>
        <p:spPr>
          <a:xfrm>
            <a:off x="2102235" y="4812572"/>
            <a:ext cx="620863" cy="886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8" name="Freccia a destra 55"/>
          <p:cNvSpPr/>
          <p:nvPr/>
        </p:nvSpPr>
        <p:spPr>
          <a:xfrm>
            <a:off x="3343960" y="4457793"/>
            <a:ext cx="620863" cy="886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sp>
        <p:nvSpPr>
          <p:cNvPr id="3809" name="Freccia a destra 56"/>
          <p:cNvSpPr/>
          <p:nvPr/>
        </p:nvSpPr>
        <p:spPr>
          <a:xfrm>
            <a:off x="2545708" y="4546487"/>
            <a:ext cx="620864" cy="886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C249"/>
          </a:solidFill>
          <a:ln w="38100">
            <a:solidFill>
              <a:srgbClr val="FFFFFF"/>
            </a:solidFill>
          </a:ln>
          <a:effectLst>
            <a:outerShdw sx="100000" sy="100000" kx="0" ky="0" algn="b" rotWithShape="0" blurRad="63500" dist="38100" dir="5400000">
              <a:srgbClr val="384217">
                <a:alpha val="48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latin typeface="Constantia"/>
                <a:ea typeface="Constantia"/>
                <a:cs typeface="Constantia"/>
                <a:sym typeface="Constantia"/>
              </a:defRPr>
            </a:pPr>
          </a:p>
        </p:txBody>
      </p:sp>
      <p:grpSp>
        <p:nvGrpSpPr>
          <p:cNvPr id="3846" name="Disegno"/>
          <p:cNvGrpSpPr/>
          <p:nvPr/>
        </p:nvGrpSpPr>
        <p:grpSpPr>
          <a:xfrm>
            <a:off x="926460" y="4824032"/>
            <a:ext cx="4136749" cy="3193126"/>
            <a:chOff x="-1938574" y="-2767956"/>
            <a:chExt cx="4136748" cy="3193125"/>
          </a:xfrm>
        </p:grpSpPr>
        <p:pic>
          <p:nvPicPr>
            <p:cNvPr id="381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38100"/>
              <a:ext cx="320665" cy="463270"/>
            </a:xfrm>
            <a:prstGeom prst="rect">
              <a:avLst/>
            </a:prstGeom>
            <a:effectLst/>
          </p:spPr>
        </p:pic>
        <p:pic>
          <p:nvPicPr>
            <p:cNvPr id="381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689371" y="-957107"/>
              <a:ext cx="361409" cy="422944"/>
            </a:xfrm>
            <a:prstGeom prst="rect">
              <a:avLst/>
            </a:prstGeom>
            <a:effectLst/>
          </p:spPr>
        </p:pic>
        <p:pic>
          <p:nvPicPr>
            <p:cNvPr id="381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76338" y="-1130161"/>
              <a:ext cx="135290" cy="139569"/>
            </a:xfrm>
            <a:prstGeom prst="rect">
              <a:avLst/>
            </a:prstGeom>
            <a:effectLst/>
          </p:spPr>
        </p:pic>
        <p:pic>
          <p:nvPicPr>
            <p:cNvPr id="381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1302" y="-1029541"/>
              <a:ext cx="99805" cy="408296"/>
            </a:xfrm>
            <a:prstGeom prst="rect">
              <a:avLst/>
            </a:prstGeom>
            <a:effectLst/>
          </p:spPr>
        </p:pic>
        <p:pic>
          <p:nvPicPr>
            <p:cNvPr id="381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37883" y="-1267215"/>
              <a:ext cx="103363" cy="837035"/>
            </a:xfrm>
            <a:prstGeom prst="rect">
              <a:avLst/>
            </a:prstGeom>
            <a:effectLst/>
          </p:spPr>
        </p:pic>
        <p:pic>
          <p:nvPicPr>
            <p:cNvPr id="382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00859" y="-1043122"/>
              <a:ext cx="110154" cy="422000"/>
            </a:xfrm>
            <a:prstGeom prst="rect">
              <a:avLst/>
            </a:prstGeom>
            <a:effectLst/>
          </p:spPr>
        </p:pic>
        <p:pic>
          <p:nvPicPr>
            <p:cNvPr id="382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93262" y="-1253634"/>
              <a:ext cx="107891" cy="775642"/>
            </a:xfrm>
            <a:prstGeom prst="rect">
              <a:avLst/>
            </a:prstGeom>
            <a:effectLst/>
          </p:spPr>
        </p:pic>
        <p:pic>
          <p:nvPicPr>
            <p:cNvPr id="382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67556" y="-995588"/>
              <a:ext cx="96573" cy="329937"/>
            </a:xfrm>
            <a:prstGeom prst="rect">
              <a:avLst/>
            </a:prstGeom>
            <a:effectLst/>
          </p:spPr>
        </p:pic>
        <p:pic>
          <p:nvPicPr>
            <p:cNvPr id="382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57695" y="-1192518"/>
              <a:ext cx="96185" cy="756480"/>
            </a:xfrm>
            <a:prstGeom prst="rect">
              <a:avLst/>
            </a:prstGeom>
            <a:effectLst/>
          </p:spPr>
        </p:pic>
        <p:pic>
          <p:nvPicPr>
            <p:cNvPr id="382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1911695" y="-2761166"/>
              <a:ext cx="829967" cy="103966"/>
            </a:xfrm>
            <a:prstGeom prst="rect">
              <a:avLst/>
            </a:prstGeom>
            <a:effectLst/>
          </p:spPr>
        </p:pic>
        <p:pic>
          <p:nvPicPr>
            <p:cNvPr id="383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1938575" y="-2727213"/>
              <a:ext cx="93196" cy="2931743"/>
            </a:xfrm>
            <a:prstGeom prst="rect">
              <a:avLst/>
            </a:prstGeom>
            <a:effectLst/>
          </p:spPr>
        </p:pic>
        <p:pic>
          <p:nvPicPr>
            <p:cNvPr id="383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1884532" y="132055"/>
              <a:ext cx="1685593" cy="109766"/>
            </a:xfrm>
            <a:prstGeom prst="rect">
              <a:avLst/>
            </a:prstGeom>
            <a:effectLst/>
          </p:spPr>
        </p:pic>
        <p:pic>
          <p:nvPicPr>
            <p:cNvPr id="383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9833" y="113558"/>
              <a:ext cx="1566853" cy="120786"/>
            </a:xfrm>
            <a:prstGeom prst="rect">
              <a:avLst/>
            </a:prstGeom>
            <a:effectLst/>
          </p:spPr>
        </p:pic>
        <p:pic>
          <p:nvPicPr>
            <p:cNvPr id="383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347835" y="-2767957"/>
              <a:ext cx="789223" cy="116945"/>
            </a:xfrm>
            <a:prstGeom prst="rect">
              <a:avLst/>
            </a:prstGeom>
            <a:effectLst/>
          </p:spPr>
        </p:pic>
        <p:pic>
          <p:nvPicPr>
            <p:cNvPr id="383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006531" y="-2754375"/>
              <a:ext cx="191643" cy="2928398"/>
            </a:xfrm>
            <a:prstGeom prst="rect">
              <a:avLst/>
            </a:prstGeom>
            <a:effectLst/>
          </p:spPr>
        </p:pic>
        <p:pic>
          <p:nvPicPr>
            <p:cNvPr id="384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1911695" y="-859812"/>
              <a:ext cx="1149130" cy="103402"/>
            </a:xfrm>
            <a:prstGeom prst="rect">
              <a:avLst/>
            </a:prstGeom>
            <a:effectLst/>
          </p:spPr>
        </p:pic>
        <p:pic>
          <p:nvPicPr>
            <p:cNvPr id="384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98582" y="-852983"/>
              <a:ext cx="415736" cy="107067"/>
            </a:xfrm>
            <a:prstGeom prst="rect">
              <a:avLst/>
            </a:prstGeom>
            <a:effectLst/>
          </p:spPr>
        </p:pic>
        <p:pic>
          <p:nvPicPr>
            <p:cNvPr id="384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05230" y="-880146"/>
              <a:ext cx="911456" cy="96573"/>
            </a:xfrm>
            <a:prstGeom prst="rect">
              <a:avLst/>
            </a:prstGeom>
            <a:effectLst/>
          </p:spPr>
        </p:pic>
      </p:grpSp>
      <p:grpSp>
        <p:nvGrpSpPr>
          <p:cNvPr id="4179" name="Disegno"/>
          <p:cNvGrpSpPr/>
          <p:nvPr/>
        </p:nvGrpSpPr>
        <p:grpSpPr>
          <a:xfrm>
            <a:off x="2676445" y="535349"/>
            <a:ext cx="9975626" cy="6487069"/>
            <a:chOff x="-44900" y="-268979"/>
            <a:chExt cx="9975625" cy="6487068"/>
          </a:xfrm>
        </p:grpSpPr>
        <p:pic>
          <p:nvPicPr>
            <p:cNvPr id="384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384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3851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385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385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385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385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386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386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386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386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386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387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387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387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387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387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388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388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388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388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388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389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389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  <p:pic>
          <p:nvPicPr>
            <p:cNvPr id="389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4008394" y="5354594"/>
              <a:ext cx="78775" cy="76704"/>
            </a:xfrm>
            <a:prstGeom prst="rect">
              <a:avLst/>
            </a:prstGeom>
            <a:effectLst/>
          </p:spPr>
        </p:pic>
        <p:pic>
          <p:nvPicPr>
            <p:cNvPr id="389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003031" y="5364890"/>
              <a:ext cx="77761" cy="76883"/>
            </a:xfrm>
            <a:prstGeom prst="rect">
              <a:avLst/>
            </a:prstGeom>
            <a:effectLst/>
          </p:spPr>
        </p:pic>
        <p:pic>
          <p:nvPicPr>
            <p:cNvPr id="389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921965" y="2710595"/>
              <a:ext cx="78886" cy="80428"/>
            </a:xfrm>
            <a:prstGeom prst="rect">
              <a:avLst/>
            </a:prstGeom>
            <a:effectLst/>
          </p:spPr>
        </p:pic>
        <p:pic>
          <p:nvPicPr>
            <p:cNvPr id="390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14646" y="3409234"/>
              <a:ext cx="288801" cy="262005"/>
            </a:xfrm>
            <a:prstGeom prst="rect">
              <a:avLst/>
            </a:prstGeom>
            <a:effectLst/>
          </p:spPr>
        </p:pic>
        <p:pic>
          <p:nvPicPr>
            <p:cNvPr id="3903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67990" y="3347424"/>
              <a:ext cx="232387" cy="110155"/>
            </a:xfrm>
            <a:prstGeom prst="rect">
              <a:avLst/>
            </a:prstGeom>
            <a:effectLst/>
          </p:spPr>
        </p:pic>
        <p:pic>
          <p:nvPicPr>
            <p:cNvPr id="390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498500" y="1753028"/>
              <a:ext cx="221084" cy="225809"/>
            </a:xfrm>
            <a:prstGeom prst="rect">
              <a:avLst/>
            </a:prstGeom>
            <a:effectLst/>
          </p:spPr>
        </p:pic>
        <p:pic>
          <p:nvPicPr>
            <p:cNvPr id="390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960999" y="1473195"/>
              <a:ext cx="137883" cy="504014"/>
            </a:xfrm>
            <a:prstGeom prst="rect">
              <a:avLst/>
            </a:prstGeom>
            <a:effectLst/>
          </p:spPr>
        </p:pic>
        <p:pic>
          <p:nvPicPr>
            <p:cNvPr id="390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172076" y="1398497"/>
              <a:ext cx="89783" cy="313875"/>
            </a:xfrm>
            <a:prstGeom prst="rect">
              <a:avLst/>
            </a:prstGeom>
            <a:effectLst/>
          </p:spPr>
        </p:pic>
        <p:pic>
          <p:nvPicPr>
            <p:cNvPr id="391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233192" y="1618063"/>
              <a:ext cx="218806" cy="325112"/>
            </a:xfrm>
            <a:prstGeom prst="rect">
              <a:avLst/>
            </a:prstGeom>
            <a:effectLst/>
          </p:spPr>
        </p:pic>
        <p:pic>
          <p:nvPicPr>
            <p:cNvPr id="391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450997" y="1609008"/>
              <a:ext cx="259046" cy="350278"/>
            </a:xfrm>
            <a:prstGeom prst="rect">
              <a:avLst/>
            </a:prstGeom>
            <a:effectLst/>
          </p:spPr>
        </p:pic>
        <p:pic>
          <p:nvPicPr>
            <p:cNvPr id="391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715331" y="1635039"/>
              <a:ext cx="225596" cy="292660"/>
            </a:xfrm>
            <a:prstGeom prst="rect">
              <a:avLst/>
            </a:prstGeom>
            <a:effectLst/>
          </p:spPr>
        </p:pic>
        <p:pic>
          <p:nvPicPr>
            <p:cNvPr id="391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934897" y="1609008"/>
              <a:ext cx="196170" cy="271249"/>
            </a:xfrm>
            <a:prstGeom prst="rect">
              <a:avLst/>
            </a:prstGeom>
            <a:effectLst/>
          </p:spPr>
        </p:pic>
        <p:pic>
          <p:nvPicPr>
            <p:cNvPr id="391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073401" y="1623627"/>
              <a:ext cx="265913" cy="602322"/>
            </a:xfrm>
            <a:prstGeom prst="rect">
              <a:avLst/>
            </a:prstGeom>
            <a:effectLst/>
          </p:spPr>
        </p:pic>
        <p:pic>
          <p:nvPicPr>
            <p:cNvPr id="392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344790" y="1568264"/>
              <a:ext cx="112230" cy="361410"/>
            </a:xfrm>
            <a:prstGeom prst="rect">
              <a:avLst/>
            </a:prstGeom>
            <a:effectLst/>
          </p:spPr>
        </p:pic>
        <p:pic>
          <p:nvPicPr>
            <p:cNvPr id="392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12911" y="1426667"/>
              <a:ext cx="144109" cy="95566"/>
            </a:xfrm>
            <a:prstGeom prst="rect">
              <a:avLst/>
            </a:prstGeom>
            <a:effectLst/>
          </p:spPr>
        </p:pic>
        <p:pic>
          <p:nvPicPr>
            <p:cNvPr id="392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462307" y="1650274"/>
              <a:ext cx="327456" cy="293490"/>
            </a:xfrm>
            <a:prstGeom prst="rect">
              <a:avLst/>
            </a:prstGeom>
            <a:effectLst/>
          </p:spPr>
        </p:pic>
        <p:pic>
          <p:nvPicPr>
            <p:cNvPr id="392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093840" y="1589267"/>
              <a:ext cx="279922" cy="308049"/>
            </a:xfrm>
            <a:prstGeom prst="rect">
              <a:avLst/>
            </a:prstGeom>
            <a:effectLst/>
          </p:spPr>
        </p:pic>
        <p:pic>
          <p:nvPicPr>
            <p:cNvPr id="392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359295" y="1627791"/>
              <a:ext cx="260140" cy="278173"/>
            </a:xfrm>
            <a:prstGeom prst="rect">
              <a:avLst/>
            </a:prstGeom>
            <a:effectLst/>
          </p:spPr>
        </p:pic>
        <p:pic>
          <p:nvPicPr>
            <p:cNvPr id="393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606244" y="1602218"/>
              <a:ext cx="236076" cy="320666"/>
            </a:xfrm>
            <a:prstGeom prst="rect">
              <a:avLst/>
            </a:prstGeom>
            <a:effectLst/>
          </p:spPr>
        </p:pic>
        <p:pic>
          <p:nvPicPr>
            <p:cNvPr id="393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8207513" y="1541102"/>
              <a:ext cx="232387" cy="319655"/>
            </a:xfrm>
            <a:prstGeom prst="rect">
              <a:avLst/>
            </a:prstGeom>
            <a:effectLst/>
          </p:spPr>
        </p:pic>
        <p:pic>
          <p:nvPicPr>
            <p:cNvPr id="393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381577" y="1534324"/>
              <a:ext cx="323160" cy="304519"/>
            </a:xfrm>
            <a:prstGeom prst="rect">
              <a:avLst/>
            </a:prstGeom>
            <a:effectLst/>
          </p:spPr>
        </p:pic>
        <p:pic>
          <p:nvPicPr>
            <p:cNvPr id="393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699573" y="1507148"/>
              <a:ext cx="303105" cy="335407"/>
            </a:xfrm>
            <a:prstGeom prst="rect">
              <a:avLst/>
            </a:prstGeom>
            <a:effectLst/>
          </p:spPr>
        </p:pic>
        <p:pic>
          <p:nvPicPr>
            <p:cNvPr id="393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905093" y="1408966"/>
              <a:ext cx="145970" cy="113267"/>
            </a:xfrm>
            <a:prstGeom prst="rect">
              <a:avLst/>
            </a:prstGeom>
            <a:effectLst/>
          </p:spPr>
        </p:pic>
        <p:pic>
          <p:nvPicPr>
            <p:cNvPr id="394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9030885" y="1512102"/>
              <a:ext cx="400456" cy="310212"/>
            </a:xfrm>
            <a:prstGeom prst="rect">
              <a:avLst/>
            </a:prstGeom>
            <a:effectLst/>
          </p:spPr>
        </p:pic>
        <p:pic>
          <p:nvPicPr>
            <p:cNvPr id="394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006496" y="2232542"/>
              <a:ext cx="448902" cy="324176"/>
            </a:xfrm>
            <a:prstGeom prst="rect">
              <a:avLst/>
            </a:prstGeom>
            <a:effectLst/>
          </p:spPr>
        </p:pic>
        <p:pic>
          <p:nvPicPr>
            <p:cNvPr id="394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464075" y="2233752"/>
              <a:ext cx="300295" cy="313875"/>
            </a:xfrm>
            <a:prstGeom prst="rect">
              <a:avLst/>
            </a:prstGeom>
            <a:effectLst/>
          </p:spPr>
        </p:pic>
        <p:pic>
          <p:nvPicPr>
            <p:cNvPr id="394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414772" y="2043612"/>
              <a:ext cx="178061" cy="406409"/>
            </a:xfrm>
            <a:prstGeom prst="rect">
              <a:avLst/>
            </a:prstGeom>
            <a:effectLst/>
          </p:spPr>
        </p:pic>
        <p:pic>
          <p:nvPicPr>
            <p:cNvPr id="394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604911" y="1941752"/>
              <a:ext cx="137317" cy="252759"/>
            </a:xfrm>
            <a:prstGeom prst="rect">
              <a:avLst/>
            </a:prstGeom>
            <a:effectLst/>
          </p:spPr>
        </p:pic>
        <p:pic>
          <p:nvPicPr>
            <p:cNvPr id="395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860602" y="2104729"/>
              <a:ext cx="112509" cy="297245"/>
            </a:xfrm>
            <a:prstGeom prst="rect">
              <a:avLst/>
            </a:prstGeom>
            <a:effectLst/>
          </p:spPr>
        </p:pic>
        <p:pic>
          <p:nvPicPr>
            <p:cNvPr id="3953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838439" y="20096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5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7009739" y="2152263"/>
              <a:ext cx="228210" cy="273131"/>
            </a:xfrm>
            <a:prstGeom prst="rect">
              <a:avLst/>
            </a:prstGeom>
            <a:effectLst/>
          </p:spPr>
        </p:pic>
        <p:pic>
          <p:nvPicPr>
            <p:cNvPr id="395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7290771" y="1989287"/>
              <a:ext cx="89782" cy="463270"/>
            </a:xfrm>
            <a:prstGeom prst="rect">
              <a:avLst/>
            </a:prstGeom>
            <a:effectLst/>
          </p:spPr>
        </p:pic>
        <p:pic>
          <p:nvPicPr>
            <p:cNvPr id="3959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188910" y="2159054"/>
              <a:ext cx="320666" cy="82992"/>
            </a:xfrm>
            <a:prstGeom prst="rect">
              <a:avLst/>
            </a:prstGeom>
            <a:effectLst/>
          </p:spPr>
        </p:pic>
        <p:pic>
          <p:nvPicPr>
            <p:cNvPr id="396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424855" y="2155275"/>
              <a:ext cx="268070" cy="274433"/>
            </a:xfrm>
            <a:prstGeom prst="rect">
              <a:avLst/>
            </a:prstGeom>
            <a:effectLst/>
          </p:spPr>
        </p:pic>
        <p:pic>
          <p:nvPicPr>
            <p:cNvPr id="396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724065" y="2118310"/>
              <a:ext cx="260859" cy="316987"/>
            </a:xfrm>
            <a:prstGeom prst="rect">
              <a:avLst/>
            </a:prstGeom>
            <a:effectLst/>
          </p:spPr>
        </p:pic>
        <p:pic>
          <p:nvPicPr>
            <p:cNvPr id="396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009138" y="2097884"/>
              <a:ext cx="342483" cy="334867"/>
            </a:xfrm>
            <a:prstGeom prst="rect">
              <a:avLst/>
            </a:prstGeom>
            <a:effectLst/>
          </p:spPr>
        </p:pic>
        <p:pic>
          <p:nvPicPr>
            <p:cNvPr id="3967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8142251" y="20368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6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390862" y="2016450"/>
              <a:ext cx="96573" cy="395363"/>
            </a:xfrm>
            <a:prstGeom prst="rect">
              <a:avLst/>
            </a:prstGeom>
            <a:effectLst/>
          </p:spPr>
        </p:pic>
        <p:pic>
          <p:nvPicPr>
            <p:cNvPr id="397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329745" y="2125101"/>
              <a:ext cx="381783" cy="89782"/>
            </a:xfrm>
            <a:prstGeom prst="rect">
              <a:avLst/>
            </a:prstGeom>
            <a:effectLst/>
          </p:spPr>
        </p:pic>
        <p:pic>
          <p:nvPicPr>
            <p:cNvPr id="397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537626" y="2107057"/>
              <a:ext cx="357250" cy="286503"/>
            </a:xfrm>
            <a:prstGeom prst="rect">
              <a:avLst/>
            </a:prstGeom>
            <a:effectLst/>
          </p:spPr>
        </p:pic>
        <p:pic>
          <p:nvPicPr>
            <p:cNvPr id="397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8696442" y="1968915"/>
              <a:ext cx="327457" cy="122727"/>
            </a:xfrm>
            <a:prstGeom prst="rect">
              <a:avLst/>
            </a:prstGeom>
            <a:effectLst/>
          </p:spPr>
        </p:pic>
        <p:pic>
          <p:nvPicPr>
            <p:cNvPr id="397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935642" y="2715890"/>
              <a:ext cx="346589" cy="481314"/>
            </a:xfrm>
            <a:prstGeom prst="rect">
              <a:avLst/>
            </a:prstGeom>
            <a:effectLst/>
          </p:spPr>
        </p:pic>
        <p:pic>
          <p:nvPicPr>
            <p:cNvPr id="397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273936" y="2889756"/>
              <a:ext cx="313875" cy="226179"/>
            </a:xfrm>
            <a:prstGeom prst="rect">
              <a:avLst/>
            </a:prstGeom>
            <a:effectLst/>
          </p:spPr>
        </p:pic>
        <p:pic>
          <p:nvPicPr>
            <p:cNvPr id="398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581781" y="2695518"/>
              <a:ext cx="148635" cy="417882"/>
            </a:xfrm>
            <a:prstGeom prst="rect">
              <a:avLst/>
            </a:prstGeom>
            <a:effectLst/>
          </p:spPr>
        </p:pic>
        <p:pic>
          <p:nvPicPr>
            <p:cNvPr id="398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702403" y="2695518"/>
              <a:ext cx="143455" cy="402154"/>
            </a:xfrm>
            <a:prstGeom prst="rect">
              <a:avLst/>
            </a:prstGeom>
            <a:effectLst/>
          </p:spPr>
        </p:pic>
        <p:pic>
          <p:nvPicPr>
            <p:cNvPr id="398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778305" y="2870820"/>
              <a:ext cx="271273" cy="285628"/>
            </a:xfrm>
            <a:prstGeom prst="rect">
              <a:avLst/>
            </a:prstGeom>
            <a:effectLst/>
          </p:spPr>
        </p:pic>
        <p:pic>
          <p:nvPicPr>
            <p:cNvPr id="398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396099" y="2627612"/>
              <a:ext cx="522687" cy="460818"/>
            </a:xfrm>
            <a:prstGeom prst="rect">
              <a:avLst/>
            </a:prstGeom>
            <a:effectLst/>
          </p:spPr>
        </p:pic>
        <p:pic>
          <p:nvPicPr>
            <p:cNvPr id="398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880699" y="2776405"/>
              <a:ext cx="221436" cy="292163"/>
            </a:xfrm>
            <a:prstGeom prst="rect">
              <a:avLst/>
            </a:prstGeom>
            <a:effectLst/>
          </p:spPr>
        </p:pic>
        <p:pic>
          <p:nvPicPr>
            <p:cNvPr id="399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7065672" y="2779738"/>
              <a:ext cx="314882" cy="280643"/>
            </a:xfrm>
            <a:prstGeom prst="rect">
              <a:avLst/>
            </a:prstGeom>
            <a:effectLst/>
          </p:spPr>
        </p:pic>
        <p:pic>
          <p:nvPicPr>
            <p:cNvPr id="399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490744" y="3573546"/>
              <a:ext cx="200697" cy="264320"/>
            </a:xfrm>
            <a:prstGeom prst="rect">
              <a:avLst/>
            </a:prstGeom>
            <a:effectLst/>
          </p:spPr>
        </p:pic>
        <p:pic>
          <p:nvPicPr>
            <p:cNvPr id="399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981999" y="3654895"/>
              <a:ext cx="225534" cy="304509"/>
            </a:xfrm>
            <a:prstGeom prst="rect">
              <a:avLst/>
            </a:prstGeom>
            <a:effectLst/>
          </p:spPr>
        </p:pic>
        <p:pic>
          <p:nvPicPr>
            <p:cNvPr id="399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212820" y="3730815"/>
              <a:ext cx="295307" cy="241586"/>
            </a:xfrm>
            <a:prstGeom prst="rect">
              <a:avLst/>
            </a:prstGeom>
            <a:effectLst/>
          </p:spPr>
        </p:pic>
        <p:pic>
          <p:nvPicPr>
            <p:cNvPr id="399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512113" y="3510401"/>
              <a:ext cx="286210" cy="449689"/>
            </a:xfrm>
            <a:prstGeom prst="rect">
              <a:avLst/>
            </a:prstGeom>
            <a:effectLst/>
          </p:spPr>
        </p:pic>
        <p:pic>
          <p:nvPicPr>
            <p:cNvPr id="400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511610" y="3616437"/>
              <a:ext cx="347829" cy="105979"/>
            </a:xfrm>
            <a:prstGeom prst="rect">
              <a:avLst/>
            </a:prstGeom>
            <a:effectLst/>
          </p:spPr>
        </p:pic>
        <p:pic>
          <p:nvPicPr>
            <p:cNvPr id="400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790028" y="3732071"/>
              <a:ext cx="245353" cy="222224"/>
            </a:xfrm>
            <a:prstGeom prst="rect">
              <a:avLst/>
            </a:prstGeom>
            <a:effectLst/>
          </p:spPr>
        </p:pic>
        <p:pic>
          <p:nvPicPr>
            <p:cNvPr id="400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343664" y="3578308"/>
              <a:ext cx="629448" cy="300149"/>
            </a:xfrm>
            <a:prstGeom prst="rect">
              <a:avLst/>
            </a:prstGeom>
            <a:effectLst/>
          </p:spPr>
        </p:pic>
        <p:pic>
          <p:nvPicPr>
            <p:cNvPr id="400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961820" y="3607632"/>
              <a:ext cx="337244" cy="284551"/>
            </a:xfrm>
            <a:prstGeom prst="rect">
              <a:avLst/>
            </a:prstGeom>
            <a:effectLst/>
          </p:spPr>
        </p:pic>
        <p:pic>
          <p:nvPicPr>
            <p:cNvPr id="400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642352" y="3361006"/>
              <a:ext cx="213549" cy="673781"/>
            </a:xfrm>
            <a:prstGeom prst="rect">
              <a:avLst/>
            </a:prstGeom>
            <a:effectLst/>
          </p:spPr>
        </p:pic>
        <p:pic>
          <p:nvPicPr>
            <p:cNvPr id="401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562398" y="3544354"/>
              <a:ext cx="483642" cy="308293"/>
            </a:xfrm>
            <a:prstGeom prst="rect">
              <a:avLst/>
            </a:prstGeom>
            <a:effectLst/>
          </p:spPr>
        </p:pic>
        <p:pic>
          <p:nvPicPr>
            <p:cNvPr id="401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968095" y="3550694"/>
              <a:ext cx="288457" cy="273050"/>
            </a:xfrm>
            <a:prstGeom prst="rect">
              <a:avLst/>
            </a:prstGeom>
            <a:effectLst/>
          </p:spPr>
        </p:pic>
        <p:pic>
          <p:nvPicPr>
            <p:cNvPr id="401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8195743" y="3551124"/>
              <a:ext cx="297796" cy="515100"/>
            </a:xfrm>
            <a:prstGeom prst="rect">
              <a:avLst/>
            </a:prstGeom>
            <a:effectLst/>
          </p:spPr>
        </p:pic>
        <p:pic>
          <p:nvPicPr>
            <p:cNvPr id="401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513094" y="3530773"/>
              <a:ext cx="374991" cy="298279"/>
            </a:xfrm>
            <a:prstGeom prst="rect">
              <a:avLst/>
            </a:prstGeom>
            <a:effectLst/>
          </p:spPr>
        </p:pic>
        <p:pic>
          <p:nvPicPr>
            <p:cNvPr id="401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782962" y="3541749"/>
              <a:ext cx="254519" cy="259891"/>
            </a:xfrm>
            <a:prstGeom prst="rect">
              <a:avLst/>
            </a:prstGeom>
            <a:effectLst/>
          </p:spPr>
        </p:pic>
        <p:pic>
          <p:nvPicPr>
            <p:cNvPr id="402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029186" y="3535300"/>
              <a:ext cx="286713" cy="307517"/>
            </a:xfrm>
            <a:prstGeom prst="rect">
              <a:avLst/>
            </a:prstGeom>
            <a:effectLst/>
          </p:spPr>
        </p:pic>
        <p:pic>
          <p:nvPicPr>
            <p:cNvPr id="402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239698" y="3530773"/>
              <a:ext cx="245968" cy="346063"/>
            </a:xfrm>
            <a:prstGeom prst="rect">
              <a:avLst/>
            </a:prstGeom>
            <a:effectLst/>
          </p:spPr>
        </p:pic>
        <p:pic>
          <p:nvPicPr>
            <p:cNvPr id="402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226116" y="3591889"/>
              <a:ext cx="395364" cy="109766"/>
            </a:xfrm>
            <a:prstGeom prst="rect">
              <a:avLst/>
            </a:prstGeom>
            <a:effectLst/>
          </p:spPr>
        </p:pic>
        <p:pic>
          <p:nvPicPr>
            <p:cNvPr id="402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493217" y="3528173"/>
              <a:ext cx="365937" cy="350428"/>
            </a:xfrm>
            <a:prstGeom prst="rect">
              <a:avLst/>
            </a:prstGeom>
            <a:effectLst/>
          </p:spPr>
        </p:pic>
        <p:pic>
          <p:nvPicPr>
            <p:cNvPr id="402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900448" y="4324732"/>
              <a:ext cx="490434" cy="339097"/>
            </a:xfrm>
            <a:prstGeom prst="rect">
              <a:avLst/>
            </a:prstGeom>
            <a:effectLst/>
          </p:spPr>
        </p:pic>
        <p:pic>
          <p:nvPicPr>
            <p:cNvPr id="4031" name="Linea Linea" descr="Linea Line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416541" y="4318492"/>
              <a:ext cx="82991" cy="341038"/>
            </a:xfrm>
            <a:prstGeom prst="rect">
              <a:avLst/>
            </a:prstGeom>
            <a:effectLst/>
          </p:spPr>
        </p:pic>
        <p:pic>
          <p:nvPicPr>
            <p:cNvPr id="4033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364860" y="41690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3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5538773" y="4324003"/>
              <a:ext cx="239178" cy="233667"/>
            </a:xfrm>
            <a:prstGeom prst="rect">
              <a:avLst/>
            </a:prstGeom>
            <a:effectLst/>
          </p:spPr>
        </p:pic>
        <p:pic>
          <p:nvPicPr>
            <p:cNvPr id="403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776447" y="4332074"/>
              <a:ext cx="110155" cy="294811"/>
            </a:xfrm>
            <a:prstGeom prst="rect">
              <a:avLst/>
            </a:prstGeom>
            <a:effectLst/>
          </p:spPr>
        </p:pic>
        <p:pic>
          <p:nvPicPr>
            <p:cNvPr id="4039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745138" y="42302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4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525580" y="4454306"/>
              <a:ext cx="109766" cy="157690"/>
            </a:xfrm>
            <a:prstGeom prst="rect">
              <a:avLst/>
            </a:prstGeom>
            <a:effectLst/>
          </p:spPr>
        </p:pic>
        <p:pic>
          <p:nvPicPr>
            <p:cNvPr id="4043" name="Linea Linea" descr="Linea Line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5688169" y="4413562"/>
              <a:ext cx="89782" cy="218806"/>
            </a:xfrm>
            <a:prstGeom prst="rect">
              <a:avLst/>
            </a:prstGeom>
            <a:effectLst/>
          </p:spPr>
        </p:pic>
        <p:pic>
          <p:nvPicPr>
            <p:cNvPr id="404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953005" y="4258885"/>
              <a:ext cx="388573" cy="295906"/>
            </a:xfrm>
            <a:prstGeom prst="rect">
              <a:avLst/>
            </a:prstGeom>
            <a:effectLst/>
          </p:spPr>
        </p:pic>
        <p:pic>
          <p:nvPicPr>
            <p:cNvPr id="404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284207" y="4307383"/>
              <a:ext cx="322208" cy="297822"/>
            </a:xfrm>
            <a:prstGeom prst="rect">
              <a:avLst/>
            </a:prstGeom>
            <a:effectLst/>
          </p:spPr>
        </p:pic>
        <p:pic>
          <p:nvPicPr>
            <p:cNvPr id="404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910492" y="4230214"/>
              <a:ext cx="307084" cy="283073"/>
            </a:xfrm>
            <a:prstGeom prst="rect">
              <a:avLst/>
            </a:prstGeom>
            <a:effectLst/>
          </p:spPr>
        </p:pic>
        <p:pic>
          <p:nvPicPr>
            <p:cNvPr id="405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186295" y="4314243"/>
              <a:ext cx="248039" cy="193366"/>
            </a:xfrm>
            <a:prstGeom prst="rect">
              <a:avLst/>
            </a:prstGeom>
            <a:effectLst/>
          </p:spPr>
        </p:pic>
        <p:pic>
          <p:nvPicPr>
            <p:cNvPr id="405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392630" y="4272372"/>
              <a:ext cx="300295" cy="346414"/>
            </a:xfrm>
            <a:prstGeom prst="rect">
              <a:avLst/>
            </a:prstGeom>
            <a:effectLst/>
          </p:spPr>
        </p:pic>
        <p:pic>
          <p:nvPicPr>
            <p:cNvPr id="405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7988843" y="4201121"/>
              <a:ext cx="251556" cy="361968"/>
            </a:xfrm>
            <a:prstGeom prst="rect">
              <a:avLst/>
            </a:prstGeom>
            <a:effectLst/>
          </p:spPr>
        </p:pic>
        <p:pic>
          <p:nvPicPr>
            <p:cNvPr id="405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227885" y="4264167"/>
              <a:ext cx="354620" cy="277310"/>
            </a:xfrm>
            <a:prstGeom prst="rect">
              <a:avLst/>
            </a:prstGeom>
            <a:effectLst/>
          </p:spPr>
        </p:pic>
        <p:pic>
          <p:nvPicPr>
            <p:cNvPr id="405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544263" y="4221003"/>
              <a:ext cx="221591" cy="273530"/>
            </a:xfrm>
            <a:prstGeom prst="rect">
              <a:avLst/>
            </a:prstGeom>
            <a:effectLst/>
          </p:spPr>
        </p:pic>
        <p:pic>
          <p:nvPicPr>
            <p:cNvPr id="406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722325" y="4200538"/>
              <a:ext cx="226876" cy="321879"/>
            </a:xfrm>
            <a:prstGeom prst="rect">
              <a:avLst/>
            </a:prstGeom>
            <a:effectLst/>
          </p:spPr>
        </p:pic>
        <p:pic>
          <p:nvPicPr>
            <p:cNvPr id="406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8846258" y="4207985"/>
              <a:ext cx="265920" cy="301625"/>
            </a:xfrm>
            <a:prstGeom prst="rect">
              <a:avLst/>
            </a:prstGeom>
            <a:effectLst/>
          </p:spPr>
        </p:pic>
        <p:pic>
          <p:nvPicPr>
            <p:cNvPr id="406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062586" y="4251652"/>
              <a:ext cx="240382" cy="268377"/>
            </a:xfrm>
            <a:prstGeom prst="rect">
              <a:avLst/>
            </a:prstGeom>
            <a:effectLst/>
          </p:spPr>
        </p:pic>
        <p:pic>
          <p:nvPicPr>
            <p:cNvPr id="406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9190183" y="4012912"/>
              <a:ext cx="207204" cy="470168"/>
            </a:xfrm>
            <a:prstGeom prst="rect">
              <a:avLst/>
            </a:prstGeom>
            <a:effectLst/>
          </p:spPr>
        </p:pic>
        <p:pic>
          <p:nvPicPr>
            <p:cNvPr id="406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9355139" y="4191313"/>
              <a:ext cx="334248" cy="303410"/>
            </a:xfrm>
            <a:prstGeom prst="rect">
              <a:avLst/>
            </a:prstGeom>
            <a:effectLst/>
          </p:spPr>
        </p:pic>
        <p:pic>
          <p:nvPicPr>
            <p:cNvPr id="407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5022681" y="4924719"/>
              <a:ext cx="694153" cy="305229"/>
            </a:xfrm>
            <a:prstGeom prst="rect">
              <a:avLst/>
            </a:prstGeom>
            <a:effectLst/>
          </p:spPr>
        </p:pic>
        <p:pic>
          <p:nvPicPr>
            <p:cNvPr id="407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5661005" y="4773469"/>
              <a:ext cx="205224" cy="407091"/>
            </a:xfrm>
            <a:prstGeom prst="rect">
              <a:avLst/>
            </a:prstGeom>
            <a:effectLst/>
          </p:spPr>
        </p:pic>
        <p:pic>
          <p:nvPicPr>
            <p:cNvPr id="407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763841" y="4780259"/>
              <a:ext cx="272155" cy="397784"/>
            </a:xfrm>
            <a:prstGeom prst="rect">
              <a:avLst/>
            </a:prstGeom>
            <a:effectLst/>
          </p:spPr>
        </p:pic>
        <p:pic>
          <p:nvPicPr>
            <p:cNvPr id="407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955749" y="4935572"/>
              <a:ext cx="358666" cy="256770"/>
            </a:xfrm>
            <a:prstGeom prst="rect">
              <a:avLst/>
            </a:prstGeom>
            <a:effectLst/>
          </p:spPr>
        </p:pic>
        <p:pic>
          <p:nvPicPr>
            <p:cNvPr id="407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4365682" y="5641517"/>
              <a:ext cx="207509" cy="251789"/>
            </a:xfrm>
            <a:prstGeom prst="rect">
              <a:avLst/>
            </a:prstGeom>
            <a:effectLst/>
          </p:spPr>
        </p:pic>
        <p:pic>
          <p:nvPicPr>
            <p:cNvPr id="408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4891433" y="5621728"/>
              <a:ext cx="234612" cy="475336"/>
            </a:xfrm>
            <a:prstGeom prst="rect">
              <a:avLst/>
            </a:prstGeom>
            <a:effectLst/>
          </p:spPr>
        </p:pic>
        <p:pic>
          <p:nvPicPr>
            <p:cNvPr id="408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5172022" y="5520444"/>
              <a:ext cx="103418" cy="334247"/>
            </a:xfrm>
            <a:prstGeom prst="rect">
              <a:avLst/>
            </a:prstGeom>
            <a:effectLst/>
          </p:spPr>
        </p:pic>
        <p:pic>
          <p:nvPicPr>
            <p:cNvPr id="408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5355845" y="5769980"/>
              <a:ext cx="272711" cy="328499"/>
            </a:xfrm>
            <a:prstGeom prst="rect">
              <a:avLst/>
            </a:prstGeom>
            <a:effectLst/>
          </p:spPr>
        </p:pic>
        <p:pic>
          <p:nvPicPr>
            <p:cNvPr id="408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5646115" y="5603400"/>
              <a:ext cx="165789" cy="614689"/>
            </a:xfrm>
            <a:prstGeom prst="rect">
              <a:avLst/>
            </a:prstGeom>
            <a:effectLst/>
          </p:spPr>
        </p:pic>
        <p:pic>
          <p:nvPicPr>
            <p:cNvPr id="408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5756870" y="5605522"/>
              <a:ext cx="184057" cy="566068"/>
            </a:xfrm>
            <a:prstGeom prst="rect">
              <a:avLst/>
            </a:prstGeom>
            <a:effectLst/>
          </p:spPr>
        </p:pic>
        <p:pic>
          <p:nvPicPr>
            <p:cNvPr id="409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5674586" y="5799870"/>
              <a:ext cx="517596" cy="249279"/>
            </a:xfrm>
            <a:prstGeom prst="rect">
              <a:avLst/>
            </a:prstGeom>
            <a:effectLst/>
          </p:spPr>
        </p:pic>
        <p:pic>
          <p:nvPicPr>
            <p:cNvPr id="409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6122772" y="5608723"/>
              <a:ext cx="516428" cy="518185"/>
            </a:xfrm>
            <a:prstGeom prst="rect">
              <a:avLst/>
            </a:prstGeom>
            <a:effectLst/>
          </p:spPr>
        </p:pic>
        <p:pic>
          <p:nvPicPr>
            <p:cNvPr id="409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6054866" y="5778490"/>
              <a:ext cx="415735" cy="103364"/>
            </a:xfrm>
            <a:prstGeom prst="rect">
              <a:avLst/>
            </a:prstGeom>
            <a:effectLst/>
          </p:spPr>
        </p:pic>
        <p:pic>
          <p:nvPicPr>
            <p:cNvPr id="409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6934842" y="5750781"/>
              <a:ext cx="330270" cy="305367"/>
            </a:xfrm>
            <a:prstGeom prst="rect">
              <a:avLst/>
            </a:prstGeom>
            <a:effectLst/>
          </p:spPr>
        </p:pic>
        <p:pic>
          <p:nvPicPr>
            <p:cNvPr id="409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7094858" y="5547607"/>
              <a:ext cx="285695" cy="164123"/>
            </a:xfrm>
            <a:prstGeom prst="rect">
              <a:avLst/>
            </a:prstGeom>
            <a:effectLst/>
          </p:spPr>
        </p:pic>
        <p:pic>
          <p:nvPicPr>
            <p:cNvPr id="410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7637550" y="5717375"/>
              <a:ext cx="116490" cy="368200"/>
            </a:xfrm>
            <a:prstGeom prst="rect">
              <a:avLst/>
            </a:prstGeom>
            <a:effectLst/>
          </p:spPr>
        </p:pic>
        <p:pic>
          <p:nvPicPr>
            <p:cNvPr id="4103" name="Linea Linea" descr="Linea Line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7660112" y="55272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05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7774171" y="5753160"/>
              <a:ext cx="373730" cy="325624"/>
            </a:xfrm>
            <a:prstGeom prst="rect">
              <a:avLst/>
            </a:prstGeom>
            <a:effectLst/>
          </p:spPr>
        </p:pic>
        <p:pic>
          <p:nvPicPr>
            <p:cNvPr id="4107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8175824" y="5744537"/>
              <a:ext cx="314813" cy="347829"/>
            </a:xfrm>
            <a:prstGeom prst="rect">
              <a:avLst/>
            </a:prstGeom>
            <a:effectLst/>
          </p:spPr>
        </p:pic>
        <p:pic>
          <p:nvPicPr>
            <p:cNvPr id="4109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8514508" y="5771087"/>
              <a:ext cx="339624" cy="319963"/>
            </a:xfrm>
            <a:prstGeom prst="rect">
              <a:avLst/>
            </a:prstGeom>
            <a:effectLst/>
          </p:spPr>
        </p:pic>
        <p:pic>
          <p:nvPicPr>
            <p:cNvPr id="4111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8772998" y="5573562"/>
              <a:ext cx="508948" cy="497421"/>
            </a:xfrm>
            <a:prstGeom prst="rect">
              <a:avLst/>
            </a:prstGeom>
            <a:effectLst/>
          </p:spPr>
        </p:pic>
        <p:pic>
          <p:nvPicPr>
            <p:cNvPr id="4113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9128433" y="5645771"/>
              <a:ext cx="173884" cy="127432"/>
            </a:xfrm>
            <a:prstGeom prst="rect">
              <a:avLst/>
            </a:prstGeom>
            <a:effectLst/>
          </p:spPr>
        </p:pic>
        <p:pic>
          <p:nvPicPr>
            <p:cNvPr id="4115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9273100" y="5777286"/>
              <a:ext cx="321218" cy="248382"/>
            </a:xfrm>
            <a:prstGeom prst="rect">
              <a:avLst/>
            </a:prstGeom>
            <a:effectLst/>
          </p:spPr>
        </p:pic>
        <p:pic>
          <p:nvPicPr>
            <p:cNvPr id="4117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9559868" y="5486491"/>
              <a:ext cx="95565" cy="483642"/>
            </a:xfrm>
            <a:prstGeom prst="rect">
              <a:avLst/>
            </a:prstGeom>
            <a:effectLst/>
          </p:spPr>
        </p:pic>
        <p:pic>
          <p:nvPicPr>
            <p:cNvPr id="4119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9463790" y="5680557"/>
              <a:ext cx="466935" cy="370089"/>
            </a:xfrm>
            <a:prstGeom prst="rect">
              <a:avLst/>
            </a:prstGeom>
            <a:effectLst/>
          </p:spPr>
        </p:pic>
        <p:pic>
          <p:nvPicPr>
            <p:cNvPr id="4121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907240" y="868823"/>
              <a:ext cx="199637" cy="294712"/>
            </a:xfrm>
            <a:prstGeom prst="rect">
              <a:avLst/>
            </a:prstGeom>
            <a:effectLst/>
          </p:spPr>
        </p:pic>
        <p:pic>
          <p:nvPicPr>
            <p:cNvPr id="4123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5117751" y="882405"/>
              <a:ext cx="96572" cy="296994"/>
            </a:xfrm>
            <a:prstGeom prst="rect">
              <a:avLst/>
            </a:prstGeom>
            <a:effectLst/>
          </p:spPr>
        </p:pic>
        <p:pic>
          <p:nvPicPr>
            <p:cNvPr id="4125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5133976" y="7533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27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5284422" y="855242"/>
              <a:ext cx="186183" cy="358109"/>
            </a:xfrm>
            <a:prstGeom prst="rect">
              <a:avLst/>
            </a:prstGeom>
            <a:effectLst/>
          </p:spPr>
        </p:pic>
        <p:pic>
          <p:nvPicPr>
            <p:cNvPr id="4129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5518401" y="754700"/>
              <a:ext cx="558340" cy="466820"/>
            </a:xfrm>
            <a:prstGeom prst="rect">
              <a:avLst/>
            </a:prstGeom>
            <a:effectLst/>
          </p:spPr>
        </p:pic>
        <p:pic>
          <p:nvPicPr>
            <p:cNvPr id="4131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6089207" y="746591"/>
              <a:ext cx="157302" cy="385451"/>
            </a:xfrm>
            <a:prstGeom prst="rect">
              <a:avLst/>
            </a:prstGeom>
            <a:effectLst/>
          </p:spPr>
        </p:pic>
        <p:pic>
          <p:nvPicPr>
            <p:cNvPr id="4133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048075" y="832007"/>
              <a:ext cx="279921" cy="99436"/>
            </a:xfrm>
            <a:prstGeom prst="rect">
              <a:avLst/>
            </a:prstGeom>
            <a:effectLst/>
          </p:spPr>
        </p:pic>
        <p:pic>
          <p:nvPicPr>
            <p:cNvPr id="4135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6201647" y="910254"/>
              <a:ext cx="357233" cy="286898"/>
            </a:xfrm>
            <a:prstGeom prst="rect">
              <a:avLst/>
            </a:prstGeom>
            <a:effectLst/>
          </p:spPr>
        </p:pic>
        <p:pic>
          <p:nvPicPr>
            <p:cNvPr id="4137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6491733" y="753382"/>
              <a:ext cx="121473" cy="479467"/>
            </a:xfrm>
            <a:prstGeom prst="rect">
              <a:avLst/>
            </a:prstGeom>
            <a:effectLst/>
          </p:spPr>
        </p:pic>
        <p:pic>
          <p:nvPicPr>
            <p:cNvPr id="4139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6455516" y="939837"/>
              <a:ext cx="307084" cy="242861"/>
            </a:xfrm>
            <a:prstGeom prst="rect">
              <a:avLst/>
            </a:prstGeom>
            <a:effectLst/>
          </p:spPr>
        </p:pic>
        <p:pic>
          <p:nvPicPr>
            <p:cNvPr id="4141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6733934" y="830094"/>
              <a:ext cx="130527" cy="114930"/>
            </a:xfrm>
            <a:prstGeom prst="rect">
              <a:avLst/>
            </a:prstGeom>
            <a:effectLst/>
          </p:spPr>
        </p:pic>
        <p:pic>
          <p:nvPicPr>
            <p:cNvPr id="4143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7114741" y="875614"/>
              <a:ext cx="218277" cy="337343"/>
            </a:xfrm>
            <a:prstGeom prst="rect">
              <a:avLst/>
            </a:prstGeom>
            <a:effectLst/>
          </p:spPr>
        </p:pic>
        <p:pic>
          <p:nvPicPr>
            <p:cNvPr id="4145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7283980" y="875614"/>
              <a:ext cx="150898" cy="524387"/>
            </a:xfrm>
            <a:prstGeom prst="rect">
              <a:avLst/>
            </a:prstGeom>
            <a:effectLst/>
          </p:spPr>
        </p:pic>
        <p:pic>
          <p:nvPicPr>
            <p:cNvPr id="4147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7331515" y="866987"/>
              <a:ext cx="217540" cy="295339"/>
            </a:xfrm>
            <a:prstGeom prst="rect">
              <a:avLst/>
            </a:prstGeom>
            <a:effectLst/>
          </p:spPr>
        </p:pic>
        <p:pic>
          <p:nvPicPr>
            <p:cNvPr id="4149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7521654" y="881826"/>
              <a:ext cx="234965" cy="316874"/>
            </a:xfrm>
            <a:prstGeom prst="rect">
              <a:avLst/>
            </a:prstGeom>
            <a:effectLst/>
          </p:spPr>
        </p:pic>
        <p:pic>
          <p:nvPicPr>
            <p:cNvPr id="4151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7779700" y="875614"/>
              <a:ext cx="273131" cy="275395"/>
            </a:xfrm>
            <a:prstGeom prst="rect">
              <a:avLst/>
            </a:prstGeom>
            <a:effectLst/>
          </p:spPr>
        </p:pic>
        <p:pic>
          <p:nvPicPr>
            <p:cNvPr id="4153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8004924" y="868823"/>
              <a:ext cx="129395" cy="327457"/>
            </a:xfrm>
            <a:prstGeom prst="rect">
              <a:avLst/>
            </a:prstGeom>
            <a:effectLst/>
          </p:spPr>
        </p:pic>
        <p:pic>
          <p:nvPicPr>
            <p:cNvPr id="4155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8006437" y="7873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57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8112947" y="908357"/>
              <a:ext cx="354116" cy="287923"/>
            </a:xfrm>
            <a:prstGeom prst="rect">
              <a:avLst/>
            </a:prstGeom>
            <a:effectLst/>
          </p:spPr>
        </p:pic>
        <p:pic>
          <p:nvPicPr>
            <p:cNvPr id="4159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8465560" y="931797"/>
              <a:ext cx="216947" cy="260293"/>
            </a:xfrm>
            <a:prstGeom prst="rect">
              <a:avLst/>
            </a:prstGeom>
            <a:effectLst/>
          </p:spPr>
        </p:pic>
        <p:pic>
          <p:nvPicPr>
            <p:cNvPr id="4161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8661177" y="950312"/>
              <a:ext cx="321978" cy="253949"/>
            </a:xfrm>
            <a:prstGeom prst="rect">
              <a:avLst/>
            </a:prstGeom>
            <a:effectLst/>
          </p:spPr>
        </p:pic>
        <p:pic>
          <p:nvPicPr>
            <p:cNvPr id="4163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8948706" y="699056"/>
              <a:ext cx="129519" cy="463270"/>
            </a:xfrm>
            <a:prstGeom prst="rect">
              <a:avLst/>
            </a:prstGeom>
            <a:effectLst/>
          </p:spPr>
        </p:pic>
        <p:pic>
          <p:nvPicPr>
            <p:cNvPr id="4165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8866209" y="813896"/>
              <a:ext cx="381783" cy="131128"/>
            </a:xfrm>
            <a:prstGeom prst="rect">
              <a:avLst/>
            </a:prstGeom>
            <a:effectLst/>
          </p:spPr>
        </p:pic>
        <p:pic>
          <p:nvPicPr>
            <p:cNvPr id="4167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9039797" y="912090"/>
              <a:ext cx="323637" cy="234957"/>
            </a:xfrm>
            <a:prstGeom prst="rect">
              <a:avLst/>
            </a:prstGeom>
            <a:effectLst/>
          </p:spPr>
        </p:pic>
        <p:pic>
          <p:nvPicPr>
            <p:cNvPr id="4169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9369696" y="603987"/>
              <a:ext cx="380807" cy="563869"/>
            </a:xfrm>
            <a:prstGeom prst="rect">
              <a:avLst/>
            </a:prstGeom>
            <a:effectLst/>
          </p:spPr>
        </p:pic>
        <p:pic>
          <p:nvPicPr>
            <p:cNvPr id="4171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9636202" y="7465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173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4044822" y="991056"/>
              <a:ext cx="605874" cy="116945"/>
            </a:xfrm>
            <a:prstGeom prst="rect">
              <a:avLst/>
            </a:prstGeom>
            <a:effectLst/>
          </p:spPr>
        </p:pic>
        <p:pic>
          <p:nvPicPr>
            <p:cNvPr id="4175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4357193" y="828079"/>
              <a:ext cx="213225" cy="517596"/>
            </a:xfrm>
            <a:prstGeom prst="rect">
              <a:avLst/>
            </a:prstGeom>
            <a:effectLst/>
          </p:spPr>
        </p:pic>
        <p:pic>
          <p:nvPicPr>
            <p:cNvPr id="4177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4880076" y="681825"/>
              <a:ext cx="293503" cy="548408"/>
            </a:xfrm>
            <a:prstGeom prst="rect">
              <a:avLst/>
            </a:prstGeom>
            <a:effectLst/>
          </p:spPr>
        </p:pic>
      </p:grpSp>
      <p:grpSp>
        <p:nvGrpSpPr>
          <p:cNvPr id="4182" name="Picture 4"/>
          <p:cNvGrpSpPr/>
          <p:nvPr/>
        </p:nvGrpSpPr>
        <p:grpSpPr>
          <a:xfrm rot="5400000">
            <a:off x="10212925" y="6865764"/>
            <a:ext cx="1977232" cy="3051572"/>
            <a:chOff x="0" y="0"/>
            <a:chExt cx="1977231" cy="3051571"/>
          </a:xfrm>
        </p:grpSpPr>
        <p:pic>
          <p:nvPicPr>
            <p:cNvPr id="4181" name="Picture 4" descr="Picture 4"/>
            <p:cNvPicPr>
              <a:picLocks noChangeAspect="1"/>
            </p:cNvPicPr>
            <p:nvPr/>
          </p:nvPicPr>
          <p:blipFill>
            <a:blip r:embed="rId180">
              <a:extLst/>
            </a:blip>
            <a:srcRect l="0" t="0" r="0" b="0"/>
            <a:stretch>
              <a:fillRect/>
            </a:stretch>
          </p:blipFill>
          <p:spPr>
            <a:xfrm>
              <a:off x="82549" y="82550"/>
              <a:ext cx="1812023" cy="288659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80" name="Picture 4" descr="Picture 4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-1" y="0"/>
              <a:ext cx="1977233" cy="3051572"/>
            </a:xfrm>
            <a:prstGeom prst="rect">
              <a:avLst/>
            </a:prstGeom>
            <a:effectLst/>
          </p:spPr>
        </p:pic>
      </p:grpSp>
      <p:grpSp>
        <p:nvGrpSpPr>
          <p:cNvPr id="4185" name="Picture 5"/>
          <p:cNvGrpSpPr/>
          <p:nvPr/>
        </p:nvGrpSpPr>
        <p:grpSpPr>
          <a:xfrm>
            <a:off x="6018417" y="7412544"/>
            <a:ext cx="3530236" cy="2010210"/>
            <a:chOff x="0" y="0"/>
            <a:chExt cx="3530235" cy="2010209"/>
          </a:xfrm>
        </p:grpSpPr>
        <p:pic>
          <p:nvPicPr>
            <p:cNvPr id="4184" name="Picture 5" descr="Picture 5"/>
            <p:cNvPicPr>
              <a:picLocks noChangeAspect="1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76200" y="76200"/>
              <a:ext cx="3377836" cy="185781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83" name="Picture 5" descr="Picture 5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0" y="0"/>
              <a:ext cx="3530236" cy="201021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Emissione e trasformazione della luce da un punto di vista euristico Annalen der Physik, 1905, vol. 17, pag. 132 - Berna, 17 Marzo 1905"/>
          <p:cNvSpPr txBox="1"/>
          <p:nvPr>
            <p:ph type="title" idx="4294967295"/>
          </p:nvPr>
        </p:nvSpPr>
        <p:spPr>
          <a:xfrm>
            <a:off x="1421477" y="2055434"/>
            <a:ext cx="10667458" cy="837420"/>
          </a:xfrm>
          <a:prstGeom prst="rect">
            <a:avLst/>
          </a:prstGeom>
        </p:spPr>
        <p:txBody>
          <a:bodyPr lIns="0" tIns="0" rIns="0" bIns="0" anchor="b"/>
          <a:lstStyle/>
          <a:p>
            <a:pPr defTabSz="905255">
              <a:lnSpc>
                <a:spcPct val="100000"/>
              </a:lnSpc>
              <a:defRPr b="0" spc="0" sz="2772">
                <a:solidFill>
                  <a:srgbClr val="93E3FD"/>
                </a:solidFill>
                <a:effectLst>
                  <a:outerShdw sx="100000" sy="100000" kx="0" ky="0" algn="b" rotWithShape="0" blurRad="37719" dist="37719" dir="2700000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t>Emissione e trasformazione della luce da un punto di vista euristico</a:t>
            </a:r>
            <a:br/>
            <a:r>
              <a:rPr i="1"/>
              <a:t>Annalen der Physik, 1905, vol. 17, pag. 132 - </a:t>
            </a:r>
            <a:r>
              <a:rPr i="1"/>
              <a:t>Berna, 17 Marzo 1905</a:t>
            </a:r>
          </a:p>
        </p:txBody>
      </p:sp>
      <p:grpSp>
        <p:nvGrpSpPr>
          <p:cNvPr id="4236" name="Disegno"/>
          <p:cNvGrpSpPr/>
          <p:nvPr/>
        </p:nvGrpSpPr>
        <p:grpSpPr>
          <a:xfrm>
            <a:off x="2676445" y="535349"/>
            <a:ext cx="7651910" cy="1288160"/>
            <a:chOff x="-44900" y="-268979"/>
            <a:chExt cx="7651908" cy="1288158"/>
          </a:xfrm>
        </p:grpSpPr>
        <p:pic>
          <p:nvPicPr>
            <p:cNvPr id="418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419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4192" name="Linea Linea" descr="Linea Line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419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419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419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4200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420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420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420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420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421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421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421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421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421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422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422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422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422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422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423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423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423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</p:grpSp>
      <p:sp>
        <p:nvSpPr>
          <p:cNvPr id="4237" name="la Luce interagisce con gli elettroni del metallo in modo “discreto”, a pacchetti…"/>
          <p:cNvSpPr txBox="1"/>
          <p:nvPr>
            <p:ph type="body" sz="half" idx="4294967295"/>
          </p:nvPr>
        </p:nvSpPr>
        <p:spPr>
          <a:xfrm>
            <a:off x="1210966" y="3342709"/>
            <a:ext cx="10582869" cy="3958435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348935" indent="-348935" defTabSz="484631">
              <a:lnSpc>
                <a:spcPct val="80000"/>
              </a:lnSpc>
              <a:spcBef>
                <a:spcPts val="200"/>
              </a:spcBef>
              <a:buClr>
                <a:srgbClr val="0BD0D9"/>
              </a:buClr>
              <a:buSzPct val="95000"/>
              <a:buChar char="●"/>
              <a:defRPr sz="2543">
                <a:solidFill>
                  <a:srgbClr val="A9A9A9"/>
                </a:solidFill>
                <a:effectLst>
                  <a:outerShdw sx="100000" sy="100000" kx="0" ky="0" algn="b" rotWithShape="0" blurRad="20192" dist="20192" dir="2700000">
                    <a:srgbClr val="000000">
                      <a:alpha val="43137"/>
                    </a:srgbClr>
                  </a:outerShdw>
                </a:effectLst>
                <a:latin typeface="Chalkduster"/>
                <a:ea typeface="Chalkduster"/>
                <a:cs typeface="Chalkduster"/>
                <a:sym typeface="Chalkduster"/>
              </a:defRPr>
            </a:pPr>
            <a:r>
              <a:t>la Luce interagisce con gli elettroni del metallo in modo “discreto”, a pacchetti</a:t>
            </a:r>
          </a:p>
          <a:p>
            <a:pPr marL="348935" indent="-348935" defTabSz="484631">
              <a:lnSpc>
                <a:spcPct val="80000"/>
              </a:lnSpc>
              <a:spcBef>
                <a:spcPts val="200"/>
              </a:spcBef>
              <a:buClr>
                <a:srgbClr val="0BD0D9"/>
              </a:buClr>
              <a:buSzPct val="95000"/>
              <a:buChar char="●"/>
              <a:defRPr sz="2543">
                <a:solidFill>
                  <a:srgbClr val="A9A9A9"/>
                </a:solidFill>
                <a:effectLst>
                  <a:outerShdw sx="100000" sy="100000" kx="0" ky="0" algn="b" rotWithShape="0" blurRad="20192" dist="20192" dir="2700000">
                    <a:srgbClr val="000000">
                      <a:alpha val="43137"/>
                    </a:srgbClr>
                  </a:outerShdw>
                </a:effectLst>
                <a:latin typeface="Chalkduster"/>
                <a:ea typeface="Chalkduster"/>
                <a:cs typeface="Chalkduster"/>
                <a:sym typeface="Chalkduster"/>
              </a:defRPr>
            </a:pPr>
            <a:r>
              <a:t>ogni pacchetto viene completamente assorbito da un singolo elettrone che ne assume l’energia</a:t>
            </a:r>
          </a:p>
          <a:p>
            <a:pPr marL="348935" indent="-348935" defTabSz="484631">
              <a:lnSpc>
                <a:spcPct val="80000"/>
              </a:lnSpc>
              <a:spcBef>
                <a:spcPts val="200"/>
              </a:spcBef>
              <a:buClr>
                <a:srgbClr val="0BD0D9"/>
              </a:buClr>
              <a:buSzPct val="95000"/>
              <a:buChar char="●"/>
              <a:defRPr sz="2543">
                <a:solidFill>
                  <a:srgbClr val="A9A9A9"/>
                </a:solidFill>
                <a:effectLst>
                  <a:outerShdw sx="100000" sy="100000" kx="0" ky="0" algn="b" rotWithShape="0" blurRad="20192" dist="20192" dir="2700000">
                    <a:srgbClr val="000000">
                      <a:alpha val="43137"/>
                    </a:srgbClr>
                  </a:outerShdw>
                </a:effectLst>
                <a:latin typeface="Chalkduster"/>
                <a:ea typeface="Chalkduster"/>
                <a:cs typeface="Chalkduster"/>
                <a:sym typeface="Chalkduster"/>
              </a:defRPr>
            </a:pPr>
            <a:r>
              <a:t>l’energia del pacchetto è proporzionale alla frequenza della radiazione che deve descrivere,</a:t>
            </a:r>
            <a:r>
              <a:t> </a:t>
            </a:r>
            <a:r>
              <a:t>E</a:t>
            </a:r>
            <a:r>
              <a:t>=</a:t>
            </a:r>
            <a:r>
              <a:t>hv</a:t>
            </a:r>
          </a:p>
          <a:p>
            <a:pPr marL="348935" indent="-348935" defTabSz="484631">
              <a:lnSpc>
                <a:spcPct val="80000"/>
              </a:lnSpc>
              <a:spcBef>
                <a:spcPts val="200"/>
              </a:spcBef>
              <a:buClr>
                <a:srgbClr val="0BD0D9"/>
              </a:buClr>
              <a:buSzPct val="95000"/>
              <a:buChar char="●"/>
              <a:defRPr sz="2543">
                <a:solidFill>
                  <a:srgbClr val="A9A9A9"/>
                </a:solidFill>
                <a:effectLst>
                  <a:outerShdw sx="100000" sy="100000" kx="0" ky="0" algn="b" rotWithShape="0" blurRad="20192" dist="20192" dir="2700000">
                    <a:srgbClr val="000000">
                      <a:alpha val="43137"/>
                    </a:srgbClr>
                  </a:outerShdw>
                </a:effectLst>
                <a:latin typeface="Chalkduster"/>
                <a:ea typeface="Chalkduster"/>
                <a:cs typeface="Chalkduster"/>
                <a:sym typeface="Chalkduster"/>
              </a:defRPr>
            </a:pPr>
            <a:r>
              <a:t>l’elettrone, dopo avere superato la barriera di potenziale elettrico di estrazione dal metallo, </a:t>
            </a:r>
            <a:r>
              <a:t>W</a:t>
            </a:r>
            <a:r>
              <a:t>, viene espulso</a:t>
            </a:r>
          </a:p>
        </p:txBody>
      </p:sp>
      <p:grpSp>
        <p:nvGrpSpPr>
          <p:cNvPr id="4272" name="Disegno"/>
          <p:cNvGrpSpPr/>
          <p:nvPr/>
        </p:nvGrpSpPr>
        <p:grpSpPr>
          <a:xfrm>
            <a:off x="2620779" y="7031508"/>
            <a:ext cx="6988770" cy="2017552"/>
            <a:chOff x="-1290020" y="-716665"/>
            <a:chExt cx="6988768" cy="2017550"/>
          </a:xfrm>
        </p:grpSpPr>
        <p:pic>
          <p:nvPicPr>
            <p:cNvPr id="4238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37465" y="-112798"/>
              <a:ext cx="525568" cy="150899"/>
            </a:xfrm>
            <a:prstGeom prst="rect">
              <a:avLst/>
            </a:prstGeom>
            <a:effectLst/>
          </p:spPr>
        </p:pic>
        <p:pic>
          <p:nvPicPr>
            <p:cNvPr id="424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10303" y="-58473"/>
              <a:ext cx="531177" cy="677273"/>
            </a:xfrm>
            <a:prstGeom prst="rect">
              <a:avLst/>
            </a:prstGeom>
            <a:effectLst/>
          </p:spPr>
        </p:pic>
        <p:pic>
          <p:nvPicPr>
            <p:cNvPr id="424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6860" y="172914"/>
              <a:ext cx="384397" cy="157186"/>
            </a:xfrm>
            <a:prstGeom prst="rect">
              <a:avLst/>
            </a:prstGeom>
            <a:effectLst/>
          </p:spPr>
        </p:pic>
        <p:pic>
          <p:nvPicPr>
            <p:cNvPr id="424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46534" y="376132"/>
              <a:ext cx="239177" cy="375274"/>
            </a:xfrm>
            <a:prstGeom prst="rect">
              <a:avLst/>
            </a:prstGeom>
            <a:effectLst/>
          </p:spPr>
        </p:pic>
        <p:pic>
          <p:nvPicPr>
            <p:cNvPr id="424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0859" y="545899"/>
              <a:ext cx="239178" cy="225596"/>
            </a:xfrm>
            <a:prstGeom prst="rect">
              <a:avLst/>
            </a:prstGeom>
            <a:effectLst/>
          </p:spPr>
        </p:pic>
        <p:pic>
          <p:nvPicPr>
            <p:cNvPr id="4248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52114" y="797154"/>
              <a:ext cx="82992" cy="178061"/>
            </a:xfrm>
            <a:prstGeom prst="rect">
              <a:avLst/>
            </a:prstGeom>
            <a:effectLst/>
          </p:spPr>
        </p:pic>
        <p:pic>
          <p:nvPicPr>
            <p:cNvPr id="425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33603" y="487418"/>
              <a:ext cx="408945" cy="333875"/>
            </a:xfrm>
            <a:prstGeom prst="rect">
              <a:avLst/>
            </a:prstGeom>
            <a:effectLst/>
          </p:spPr>
        </p:pic>
        <p:pic>
          <p:nvPicPr>
            <p:cNvPr id="425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323822" y="537561"/>
              <a:ext cx="317516" cy="297913"/>
            </a:xfrm>
            <a:prstGeom prst="rect">
              <a:avLst/>
            </a:prstGeom>
            <a:effectLst/>
          </p:spPr>
        </p:pic>
        <p:pic>
          <p:nvPicPr>
            <p:cNvPr id="425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612672" y="545899"/>
              <a:ext cx="327456" cy="347828"/>
            </a:xfrm>
            <a:prstGeom prst="rect">
              <a:avLst/>
            </a:prstGeom>
            <a:effectLst/>
          </p:spPr>
        </p:pic>
        <p:pic>
          <p:nvPicPr>
            <p:cNvPr id="425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662157" y="559480"/>
              <a:ext cx="169320" cy="347829"/>
            </a:xfrm>
            <a:prstGeom prst="rect">
              <a:avLst/>
            </a:prstGeom>
            <a:effectLst/>
          </p:spPr>
        </p:pic>
        <p:pic>
          <p:nvPicPr>
            <p:cNvPr id="425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843555" y="267480"/>
              <a:ext cx="313875" cy="96574"/>
            </a:xfrm>
            <a:prstGeom prst="rect">
              <a:avLst/>
            </a:prstGeom>
            <a:effectLst/>
          </p:spPr>
        </p:pic>
        <p:pic>
          <p:nvPicPr>
            <p:cNvPr id="426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857136" y="389713"/>
              <a:ext cx="327457" cy="92983"/>
            </a:xfrm>
            <a:prstGeom prst="rect">
              <a:avLst/>
            </a:prstGeom>
            <a:effectLst/>
          </p:spPr>
        </p:pic>
        <p:pic>
          <p:nvPicPr>
            <p:cNvPr id="426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289477" y="-214659"/>
              <a:ext cx="329720" cy="734898"/>
            </a:xfrm>
            <a:prstGeom prst="rect">
              <a:avLst/>
            </a:prstGeom>
            <a:effectLst/>
          </p:spPr>
        </p:pic>
        <p:pic>
          <p:nvPicPr>
            <p:cNvPr id="426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644856" y="77341"/>
              <a:ext cx="337940" cy="464478"/>
            </a:xfrm>
            <a:prstGeom prst="rect">
              <a:avLst/>
            </a:prstGeom>
            <a:effectLst/>
          </p:spPr>
        </p:pic>
        <p:pic>
          <p:nvPicPr>
            <p:cNvPr id="426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154157" y="321806"/>
              <a:ext cx="422527" cy="103364"/>
            </a:xfrm>
            <a:prstGeom prst="rect">
              <a:avLst/>
            </a:prstGeom>
            <a:effectLst/>
          </p:spPr>
        </p:pic>
        <p:pic>
          <p:nvPicPr>
            <p:cNvPr id="426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860389" y="-187496"/>
              <a:ext cx="605875" cy="695362"/>
            </a:xfrm>
            <a:prstGeom prst="rect">
              <a:avLst/>
            </a:prstGeom>
            <a:effectLst/>
          </p:spPr>
        </p:pic>
        <p:pic>
          <p:nvPicPr>
            <p:cNvPr id="427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1290022" y="-716666"/>
              <a:ext cx="6988770" cy="201755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6" name="Picture 2"/>
          <p:cNvGrpSpPr/>
          <p:nvPr/>
        </p:nvGrpSpPr>
        <p:grpSpPr>
          <a:xfrm>
            <a:off x="5606146" y="2221195"/>
            <a:ext cx="5345416" cy="2845100"/>
            <a:chOff x="0" y="0"/>
            <a:chExt cx="5345415" cy="2845098"/>
          </a:xfrm>
        </p:grpSpPr>
        <p:pic>
          <p:nvPicPr>
            <p:cNvPr id="4275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3500" y="63500"/>
              <a:ext cx="5218416" cy="271809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74" name="Picture 2" descr="Picture 2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45416" cy="2845099"/>
            </a:xfrm>
            <a:prstGeom prst="rect">
              <a:avLst/>
            </a:prstGeom>
            <a:effectLst/>
          </p:spPr>
        </p:pic>
      </p:grpSp>
      <p:grpSp>
        <p:nvGrpSpPr>
          <p:cNvPr id="4279" name="Picture 3"/>
          <p:cNvGrpSpPr/>
          <p:nvPr/>
        </p:nvGrpSpPr>
        <p:grpSpPr>
          <a:xfrm>
            <a:off x="3711103" y="5208080"/>
            <a:ext cx="5190488" cy="4127024"/>
            <a:chOff x="0" y="0"/>
            <a:chExt cx="5190486" cy="4127022"/>
          </a:xfrm>
        </p:grpSpPr>
        <p:pic>
          <p:nvPicPr>
            <p:cNvPr id="4278" name="Picture 3" descr="Picture 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7150" y="57150"/>
              <a:ext cx="5076187" cy="401272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77" name="Picture 3" descr="Picture 3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190487" cy="4127023"/>
            </a:xfrm>
            <a:prstGeom prst="rect">
              <a:avLst/>
            </a:prstGeom>
            <a:effectLst/>
          </p:spPr>
        </p:pic>
      </p:grpSp>
      <p:grpSp>
        <p:nvGrpSpPr>
          <p:cNvPr id="4282" name="Picture 4"/>
          <p:cNvGrpSpPr/>
          <p:nvPr/>
        </p:nvGrpSpPr>
        <p:grpSpPr>
          <a:xfrm>
            <a:off x="685103" y="2143478"/>
            <a:ext cx="2565509" cy="3895729"/>
            <a:chOff x="0" y="0"/>
            <a:chExt cx="2565507" cy="3895728"/>
          </a:xfrm>
        </p:grpSpPr>
        <p:pic>
          <p:nvPicPr>
            <p:cNvPr id="4281" name="Picture 4" descr="Picture 4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5250" y="95250"/>
              <a:ext cx="2375008" cy="370522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80" name="Picture 4" descr="Picture 4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2565508" cy="3895729"/>
            </a:xfrm>
            <a:prstGeom prst="rect">
              <a:avLst/>
            </a:prstGeom>
            <a:effectLst/>
          </p:spPr>
        </p:pic>
      </p:grpSp>
      <p:grpSp>
        <p:nvGrpSpPr>
          <p:cNvPr id="4331" name="Disegno"/>
          <p:cNvGrpSpPr/>
          <p:nvPr/>
        </p:nvGrpSpPr>
        <p:grpSpPr>
          <a:xfrm>
            <a:off x="2676445" y="535349"/>
            <a:ext cx="7651910" cy="1288160"/>
            <a:chOff x="-44900" y="-268979"/>
            <a:chExt cx="7651908" cy="1288158"/>
          </a:xfrm>
        </p:grpSpPr>
        <p:pic>
          <p:nvPicPr>
            <p:cNvPr id="428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44901" y="-78216"/>
              <a:ext cx="481968" cy="123878"/>
            </a:xfrm>
            <a:prstGeom prst="rect">
              <a:avLst/>
            </a:prstGeom>
            <a:effectLst/>
          </p:spPr>
        </p:pic>
        <p:pic>
          <p:nvPicPr>
            <p:cNvPr id="428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23754" y="-37524"/>
              <a:ext cx="493375" cy="637260"/>
            </a:xfrm>
            <a:prstGeom prst="rect">
              <a:avLst/>
            </a:prstGeom>
            <a:effectLst/>
          </p:spPr>
        </p:pic>
        <p:pic>
          <p:nvPicPr>
            <p:cNvPr id="428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068" y="198490"/>
              <a:ext cx="376168" cy="140155"/>
            </a:xfrm>
            <a:prstGeom prst="rect">
              <a:avLst/>
            </a:prstGeom>
            <a:effectLst/>
          </p:spPr>
        </p:pic>
        <p:pic>
          <p:nvPicPr>
            <p:cNvPr id="428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89895" y="-116955"/>
              <a:ext cx="237816" cy="905373"/>
            </a:xfrm>
            <a:prstGeom prst="rect">
              <a:avLst/>
            </a:prstGeom>
            <a:effectLst/>
          </p:spPr>
        </p:pic>
        <p:pic>
          <p:nvPicPr>
            <p:cNvPr id="429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41065" y="222906"/>
              <a:ext cx="368030" cy="156431"/>
            </a:xfrm>
            <a:prstGeom prst="rect">
              <a:avLst/>
            </a:prstGeom>
            <a:effectLst/>
          </p:spPr>
        </p:pic>
        <p:pic>
          <p:nvPicPr>
            <p:cNvPr id="429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874740" y="-65073"/>
              <a:ext cx="205262" cy="952114"/>
            </a:xfrm>
            <a:prstGeom prst="rect">
              <a:avLst/>
            </a:prstGeom>
            <a:effectLst/>
          </p:spPr>
        </p:pic>
        <p:pic>
          <p:nvPicPr>
            <p:cNvPr id="4295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858463" y="239182"/>
              <a:ext cx="327338" cy="140155"/>
            </a:xfrm>
            <a:prstGeom prst="rect">
              <a:avLst/>
            </a:prstGeom>
            <a:effectLst/>
          </p:spPr>
        </p:pic>
        <p:pic>
          <p:nvPicPr>
            <p:cNvPr id="429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174604" y="132100"/>
              <a:ext cx="377426" cy="429157"/>
            </a:xfrm>
            <a:prstGeom prst="rect">
              <a:avLst/>
            </a:prstGeom>
            <a:effectLst/>
          </p:spPr>
        </p:pic>
        <p:pic>
          <p:nvPicPr>
            <p:cNvPr id="429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638186" y="-143323"/>
              <a:ext cx="255657" cy="686552"/>
            </a:xfrm>
            <a:prstGeom prst="rect">
              <a:avLst/>
            </a:prstGeom>
            <a:effectLst/>
          </p:spPr>
        </p:pic>
        <p:pic>
          <p:nvPicPr>
            <p:cNvPr id="430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881190" y="-94493"/>
              <a:ext cx="273082" cy="637990"/>
            </a:xfrm>
            <a:prstGeom prst="rect">
              <a:avLst/>
            </a:prstGeom>
            <a:effectLst/>
          </p:spPr>
        </p:pic>
        <p:pic>
          <p:nvPicPr>
            <p:cNvPr id="430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656027" y="27584"/>
              <a:ext cx="652875" cy="142867"/>
            </a:xfrm>
            <a:prstGeom prst="rect">
              <a:avLst/>
            </a:prstGeom>
            <a:effectLst/>
          </p:spPr>
        </p:pic>
        <p:pic>
          <p:nvPicPr>
            <p:cNvPr id="430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195061" y="227737"/>
              <a:ext cx="337150" cy="368095"/>
            </a:xfrm>
            <a:prstGeom prst="rect">
              <a:avLst/>
            </a:prstGeom>
            <a:effectLst/>
          </p:spPr>
        </p:pic>
        <p:pic>
          <p:nvPicPr>
            <p:cNvPr id="430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340679" y="-268980"/>
              <a:ext cx="441276" cy="1288160"/>
            </a:xfrm>
            <a:prstGeom prst="rect">
              <a:avLst/>
            </a:prstGeom>
            <a:effectLst/>
          </p:spPr>
        </p:pic>
        <p:pic>
          <p:nvPicPr>
            <p:cNvPr id="43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26741" y="145690"/>
              <a:ext cx="802336" cy="403340"/>
            </a:xfrm>
            <a:prstGeom prst="rect">
              <a:avLst/>
            </a:prstGeom>
            <a:effectLst/>
          </p:spPr>
        </p:pic>
        <p:pic>
          <p:nvPicPr>
            <p:cNvPr id="431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175183" y="-216569"/>
              <a:ext cx="127630" cy="742398"/>
            </a:xfrm>
            <a:prstGeom prst="rect">
              <a:avLst/>
            </a:prstGeom>
            <a:effectLst/>
          </p:spPr>
        </p:pic>
        <p:pic>
          <p:nvPicPr>
            <p:cNvPr id="431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008028" y="34334"/>
              <a:ext cx="662879" cy="526620"/>
            </a:xfrm>
            <a:prstGeom prst="rect">
              <a:avLst/>
            </a:prstGeom>
            <a:effectLst/>
          </p:spPr>
        </p:pic>
        <p:pic>
          <p:nvPicPr>
            <p:cNvPr id="431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660522" y="178914"/>
              <a:ext cx="431718" cy="451078"/>
            </a:xfrm>
            <a:prstGeom prst="rect">
              <a:avLst/>
            </a:prstGeom>
            <a:effectLst/>
          </p:spPr>
        </p:pic>
        <p:pic>
          <p:nvPicPr>
            <p:cNvPr id="431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183914" y="-257261"/>
              <a:ext cx="152478" cy="783090"/>
            </a:xfrm>
            <a:prstGeom prst="rect">
              <a:avLst/>
            </a:prstGeom>
            <a:effectLst/>
          </p:spPr>
        </p:pic>
        <p:pic>
          <p:nvPicPr>
            <p:cNvPr id="431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5253206" y="173557"/>
              <a:ext cx="400584" cy="406826"/>
            </a:xfrm>
            <a:prstGeom prst="rect">
              <a:avLst/>
            </a:prstGeom>
            <a:effectLst/>
          </p:spPr>
        </p:pic>
        <p:pic>
          <p:nvPicPr>
            <p:cNvPr id="432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734051" y="-200292"/>
              <a:ext cx="326659" cy="794103"/>
            </a:xfrm>
            <a:prstGeom prst="rect">
              <a:avLst/>
            </a:prstGeom>
            <a:effectLst/>
          </p:spPr>
        </p:pic>
        <p:pic>
          <p:nvPicPr>
            <p:cNvPr id="432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6035786" y="-143323"/>
              <a:ext cx="171416" cy="669152"/>
            </a:xfrm>
            <a:prstGeom prst="rect">
              <a:avLst/>
            </a:prstGeom>
            <a:effectLst/>
          </p:spPr>
        </p:pic>
        <p:pic>
          <p:nvPicPr>
            <p:cNvPr id="432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790341" y="107902"/>
              <a:ext cx="986550" cy="517036"/>
            </a:xfrm>
            <a:prstGeom prst="rect">
              <a:avLst/>
            </a:prstGeom>
            <a:effectLst/>
          </p:spPr>
        </p:pic>
        <p:pic>
          <p:nvPicPr>
            <p:cNvPr id="432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666390" y="-84362"/>
              <a:ext cx="175608" cy="146301"/>
            </a:xfrm>
            <a:prstGeom prst="rect">
              <a:avLst/>
            </a:prstGeom>
            <a:effectLst/>
          </p:spPr>
        </p:pic>
        <p:pic>
          <p:nvPicPr>
            <p:cNvPr id="432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889637" y="135849"/>
              <a:ext cx="717372" cy="495774"/>
            </a:xfrm>
            <a:prstGeom prst="rect">
              <a:avLst/>
            </a:prstGeom>
            <a:effectLst/>
          </p:spPr>
        </p:pic>
      </p:grpSp>
      <p:pic>
        <p:nvPicPr>
          <p:cNvPr id="4332" name="Disegno" descr="Disegno"/>
          <p:cNvPicPr>
            <a:picLocks noChangeAspect="0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5382566" y="6632187"/>
            <a:ext cx="1580274" cy="66465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7" name="Disegno"/>
          <p:cNvGrpSpPr/>
          <p:nvPr/>
        </p:nvGrpSpPr>
        <p:grpSpPr>
          <a:xfrm>
            <a:off x="2088422" y="2151631"/>
            <a:ext cx="9272920" cy="6605695"/>
            <a:chOff x="160502" y="-557852"/>
            <a:chExt cx="9272919" cy="6605693"/>
          </a:xfrm>
        </p:grpSpPr>
        <p:pic>
          <p:nvPicPr>
            <p:cNvPr id="433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60502" y="-136039"/>
              <a:ext cx="693402" cy="594439"/>
            </a:xfrm>
            <a:prstGeom prst="rect">
              <a:avLst/>
            </a:prstGeom>
            <a:effectLst/>
          </p:spPr>
        </p:pic>
        <p:pic>
          <p:nvPicPr>
            <p:cNvPr id="433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53692" y="-62651"/>
              <a:ext cx="251212" cy="480979"/>
            </a:xfrm>
            <a:prstGeom prst="rect">
              <a:avLst/>
            </a:prstGeom>
            <a:effectLst/>
          </p:spPr>
        </p:pic>
        <p:pic>
          <p:nvPicPr>
            <p:cNvPr id="433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85399" y="-344892"/>
              <a:ext cx="109614" cy="315086"/>
            </a:xfrm>
            <a:prstGeom prst="rect">
              <a:avLst/>
            </a:prstGeom>
            <a:effectLst/>
          </p:spPr>
        </p:pic>
        <p:pic>
          <p:nvPicPr>
            <p:cNvPr id="434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479399" y="-44891"/>
              <a:ext cx="263799" cy="428652"/>
            </a:xfrm>
            <a:prstGeom prst="rect">
              <a:avLst/>
            </a:prstGeom>
            <a:effectLst/>
          </p:spPr>
        </p:pic>
        <p:pic>
          <p:nvPicPr>
            <p:cNvPr id="434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71928" y="-187496"/>
              <a:ext cx="225596" cy="101545"/>
            </a:xfrm>
            <a:prstGeom prst="rect">
              <a:avLst/>
            </a:prstGeom>
            <a:effectLst/>
          </p:spPr>
        </p:pic>
        <p:pic>
          <p:nvPicPr>
            <p:cNvPr id="434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426248" y="-289356"/>
              <a:ext cx="179368" cy="705217"/>
            </a:xfrm>
            <a:prstGeom prst="rect">
              <a:avLst/>
            </a:prstGeom>
            <a:effectLst/>
          </p:spPr>
        </p:pic>
        <p:pic>
          <p:nvPicPr>
            <p:cNvPr id="434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635802" y="14879"/>
              <a:ext cx="404417" cy="429908"/>
            </a:xfrm>
            <a:prstGeom prst="rect">
              <a:avLst/>
            </a:prstGeom>
            <a:effectLst/>
          </p:spPr>
        </p:pic>
        <p:pic>
          <p:nvPicPr>
            <p:cNvPr id="434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493692" y="-262193"/>
              <a:ext cx="728107" cy="665118"/>
            </a:xfrm>
            <a:prstGeom prst="rect">
              <a:avLst/>
            </a:prstGeom>
            <a:effectLst/>
          </p:spPr>
        </p:pic>
        <p:pic>
          <p:nvPicPr>
            <p:cNvPr id="435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231110" y="-30845"/>
              <a:ext cx="323433" cy="385469"/>
            </a:xfrm>
            <a:prstGeom prst="rect">
              <a:avLst/>
            </a:prstGeom>
            <a:effectLst/>
          </p:spPr>
        </p:pic>
        <p:pic>
          <p:nvPicPr>
            <p:cNvPr id="435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68766" y="-35247"/>
              <a:ext cx="343822" cy="391497"/>
            </a:xfrm>
            <a:prstGeom prst="rect">
              <a:avLst/>
            </a:prstGeom>
            <a:effectLst/>
          </p:spPr>
        </p:pic>
        <p:pic>
          <p:nvPicPr>
            <p:cNvPr id="435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216059" y="-557853"/>
              <a:ext cx="443184" cy="691023"/>
            </a:xfrm>
            <a:prstGeom prst="rect">
              <a:avLst/>
            </a:prstGeom>
            <a:effectLst/>
          </p:spPr>
        </p:pic>
        <p:pic>
          <p:nvPicPr>
            <p:cNvPr id="435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382764" y="284184"/>
              <a:ext cx="162141" cy="162662"/>
            </a:xfrm>
            <a:prstGeom prst="rect">
              <a:avLst/>
            </a:prstGeom>
            <a:effectLst/>
          </p:spPr>
        </p:pic>
        <p:pic>
          <p:nvPicPr>
            <p:cNvPr id="435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01510" y="1960374"/>
              <a:ext cx="402154" cy="475123"/>
            </a:xfrm>
            <a:prstGeom prst="rect">
              <a:avLst/>
            </a:prstGeom>
            <a:effectLst/>
          </p:spPr>
        </p:pic>
        <p:pic>
          <p:nvPicPr>
            <p:cNvPr id="436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475721" y="1953463"/>
              <a:ext cx="287849" cy="437323"/>
            </a:xfrm>
            <a:prstGeom prst="rect">
              <a:avLst/>
            </a:prstGeom>
            <a:effectLst/>
          </p:spPr>
        </p:pic>
        <p:pic>
          <p:nvPicPr>
            <p:cNvPr id="436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408951" y="1571292"/>
              <a:ext cx="232387" cy="266341"/>
            </a:xfrm>
            <a:prstGeom prst="rect">
              <a:avLst/>
            </a:prstGeom>
            <a:effectLst/>
          </p:spPr>
        </p:pic>
        <p:pic>
          <p:nvPicPr>
            <p:cNvPr id="436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56287" y="1928388"/>
              <a:ext cx="348110" cy="506971"/>
            </a:xfrm>
            <a:prstGeom prst="rect">
              <a:avLst/>
            </a:prstGeom>
            <a:effectLst/>
          </p:spPr>
        </p:pic>
        <p:pic>
          <p:nvPicPr>
            <p:cNvPr id="436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011553" y="1944780"/>
              <a:ext cx="307084" cy="408945"/>
            </a:xfrm>
            <a:prstGeom prst="rect">
              <a:avLst/>
            </a:prstGeom>
            <a:effectLst/>
          </p:spPr>
        </p:pic>
        <p:pic>
          <p:nvPicPr>
            <p:cNvPr id="436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460588" y="1639761"/>
              <a:ext cx="414886" cy="623595"/>
            </a:xfrm>
            <a:prstGeom prst="rect">
              <a:avLst/>
            </a:prstGeom>
            <a:effectLst/>
          </p:spPr>
        </p:pic>
        <p:pic>
          <p:nvPicPr>
            <p:cNvPr id="437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871159" y="1925650"/>
              <a:ext cx="404965" cy="399897"/>
            </a:xfrm>
            <a:prstGeom prst="rect">
              <a:avLst/>
            </a:prstGeom>
            <a:effectLst/>
          </p:spPr>
        </p:pic>
        <p:pic>
          <p:nvPicPr>
            <p:cNvPr id="437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53975" y="3398836"/>
              <a:ext cx="442898" cy="422859"/>
            </a:xfrm>
            <a:prstGeom prst="rect">
              <a:avLst/>
            </a:prstGeom>
            <a:effectLst/>
          </p:spPr>
        </p:pic>
        <p:pic>
          <p:nvPicPr>
            <p:cNvPr id="437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491505" y="3418359"/>
              <a:ext cx="285646" cy="389755"/>
            </a:xfrm>
            <a:prstGeom prst="rect">
              <a:avLst/>
            </a:prstGeom>
            <a:effectLst/>
          </p:spPr>
        </p:pic>
        <p:pic>
          <p:nvPicPr>
            <p:cNvPr id="437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524393" y="3085616"/>
              <a:ext cx="245968" cy="178061"/>
            </a:xfrm>
            <a:prstGeom prst="rect">
              <a:avLst/>
            </a:prstGeom>
            <a:effectLst/>
          </p:spPr>
        </p:pic>
        <p:pic>
          <p:nvPicPr>
            <p:cNvPr id="437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643548" y="3309708"/>
              <a:ext cx="87501" cy="671246"/>
            </a:xfrm>
            <a:prstGeom prst="rect">
              <a:avLst/>
            </a:prstGeom>
            <a:effectLst/>
          </p:spPr>
        </p:pic>
        <p:pic>
          <p:nvPicPr>
            <p:cNvPr id="438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631275" y="3333478"/>
              <a:ext cx="296723" cy="313629"/>
            </a:xfrm>
            <a:prstGeom prst="rect">
              <a:avLst/>
            </a:prstGeom>
            <a:effectLst/>
          </p:spPr>
        </p:pic>
        <p:pic>
          <p:nvPicPr>
            <p:cNvPr id="438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56639" y="3246668"/>
              <a:ext cx="389161" cy="368407"/>
            </a:xfrm>
            <a:prstGeom prst="rect">
              <a:avLst/>
            </a:prstGeom>
            <a:effectLst/>
          </p:spPr>
        </p:pic>
        <p:pic>
          <p:nvPicPr>
            <p:cNvPr id="438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371460" y="3228220"/>
              <a:ext cx="266340" cy="377255"/>
            </a:xfrm>
            <a:prstGeom prst="rect">
              <a:avLst/>
            </a:prstGeom>
            <a:effectLst/>
          </p:spPr>
        </p:pic>
        <p:pic>
          <p:nvPicPr>
            <p:cNvPr id="438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677890" y="3072034"/>
              <a:ext cx="122886" cy="558340"/>
            </a:xfrm>
            <a:prstGeom prst="rect">
              <a:avLst/>
            </a:prstGeom>
            <a:effectLst/>
          </p:spPr>
        </p:pic>
        <p:pic>
          <p:nvPicPr>
            <p:cNvPr id="438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595552" y="3189740"/>
              <a:ext cx="395363" cy="359146"/>
            </a:xfrm>
            <a:prstGeom prst="rect">
              <a:avLst/>
            </a:prstGeom>
            <a:effectLst/>
          </p:spPr>
        </p:pic>
        <p:pic>
          <p:nvPicPr>
            <p:cNvPr id="4391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869824" y="30516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9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102179" y="3232640"/>
              <a:ext cx="309759" cy="325516"/>
            </a:xfrm>
            <a:prstGeom prst="rect">
              <a:avLst/>
            </a:prstGeom>
            <a:effectLst/>
          </p:spPr>
        </p:pic>
        <p:pic>
          <p:nvPicPr>
            <p:cNvPr id="439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875258" y="2876171"/>
              <a:ext cx="97200" cy="375598"/>
            </a:xfrm>
            <a:prstGeom prst="rect">
              <a:avLst/>
            </a:prstGeom>
            <a:effectLst/>
          </p:spPr>
        </p:pic>
        <p:pic>
          <p:nvPicPr>
            <p:cNvPr id="439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876778" y="3377615"/>
              <a:ext cx="234601" cy="120650"/>
            </a:xfrm>
            <a:prstGeom prst="rect">
              <a:avLst/>
            </a:prstGeom>
            <a:effectLst/>
          </p:spPr>
        </p:pic>
        <p:pic>
          <p:nvPicPr>
            <p:cNvPr id="439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99411" y="3149935"/>
              <a:ext cx="507688" cy="443963"/>
            </a:xfrm>
            <a:prstGeom prst="rect">
              <a:avLst/>
            </a:prstGeom>
            <a:effectLst/>
          </p:spPr>
        </p:pic>
        <p:pic>
          <p:nvPicPr>
            <p:cNvPr id="440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371044" y="1483014"/>
              <a:ext cx="241077" cy="700189"/>
            </a:xfrm>
            <a:prstGeom prst="rect">
              <a:avLst/>
            </a:prstGeom>
            <a:effectLst/>
          </p:spPr>
        </p:pic>
        <p:pic>
          <p:nvPicPr>
            <p:cNvPr id="440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712477" y="1578083"/>
              <a:ext cx="110155" cy="446804"/>
            </a:xfrm>
            <a:prstGeom prst="rect">
              <a:avLst/>
            </a:prstGeom>
            <a:effectLst/>
          </p:spPr>
        </p:pic>
        <p:pic>
          <p:nvPicPr>
            <p:cNvPr id="440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712477" y="1795385"/>
              <a:ext cx="307085" cy="110154"/>
            </a:xfrm>
            <a:prstGeom prst="rect">
              <a:avLst/>
            </a:prstGeom>
            <a:effectLst/>
          </p:spPr>
        </p:pic>
        <p:pic>
          <p:nvPicPr>
            <p:cNvPr id="440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963733" y="1523758"/>
              <a:ext cx="116945" cy="502773"/>
            </a:xfrm>
            <a:prstGeom prst="rect">
              <a:avLst/>
            </a:prstGeom>
            <a:effectLst/>
          </p:spPr>
        </p:pic>
        <p:pic>
          <p:nvPicPr>
            <p:cNvPr id="440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119919" y="1707052"/>
              <a:ext cx="258984" cy="313509"/>
            </a:xfrm>
            <a:prstGeom prst="rect">
              <a:avLst/>
            </a:prstGeom>
            <a:effectLst/>
          </p:spPr>
        </p:pic>
        <p:pic>
          <p:nvPicPr>
            <p:cNvPr id="441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296477" y="1836129"/>
              <a:ext cx="205224" cy="194456"/>
            </a:xfrm>
            <a:prstGeom prst="rect">
              <a:avLst/>
            </a:prstGeom>
            <a:effectLst/>
          </p:spPr>
        </p:pic>
        <p:pic>
          <p:nvPicPr>
            <p:cNvPr id="441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479825" y="1678868"/>
              <a:ext cx="288539" cy="575967"/>
            </a:xfrm>
            <a:prstGeom prst="rect">
              <a:avLst/>
            </a:prstGeom>
            <a:effectLst/>
          </p:spPr>
        </p:pic>
        <p:pic>
          <p:nvPicPr>
            <p:cNvPr id="441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818068" y="1677485"/>
              <a:ext cx="262691" cy="539308"/>
            </a:xfrm>
            <a:prstGeom prst="rect">
              <a:avLst/>
            </a:prstGeom>
            <a:effectLst/>
          </p:spPr>
        </p:pic>
        <p:pic>
          <p:nvPicPr>
            <p:cNvPr id="441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111359" y="1678315"/>
              <a:ext cx="334248" cy="286355"/>
            </a:xfrm>
            <a:prstGeom prst="rect">
              <a:avLst/>
            </a:prstGeom>
            <a:effectLst/>
          </p:spPr>
        </p:pic>
        <p:pic>
          <p:nvPicPr>
            <p:cNvPr id="441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453988" y="1632409"/>
              <a:ext cx="263246" cy="381782"/>
            </a:xfrm>
            <a:prstGeom prst="rect">
              <a:avLst/>
            </a:prstGeom>
            <a:effectLst/>
          </p:spPr>
        </p:pic>
        <p:pic>
          <p:nvPicPr>
            <p:cNvPr id="442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805424" y="1630308"/>
              <a:ext cx="244553" cy="357303"/>
            </a:xfrm>
            <a:prstGeom prst="rect">
              <a:avLst/>
            </a:prstGeom>
            <a:effectLst/>
          </p:spPr>
        </p:pic>
        <p:pic>
          <p:nvPicPr>
            <p:cNvPr id="442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123172" y="1401525"/>
              <a:ext cx="310250" cy="911456"/>
            </a:xfrm>
            <a:prstGeom prst="rect">
              <a:avLst/>
            </a:prstGeom>
            <a:effectLst/>
          </p:spPr>
        </p:pic>
        <p:pic>
          <p:nvPicPr>
            <p:cNvPr id="442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303741" y="2915246"/>
              <a:ext cx="288008" cy="777029"/>
            </a:xfrm>
            <a:prstGeom prst="rect">
              <a:avLst/>
            </a:prstGeom>
            <a:effectLst/>
          </p:spPr>
        </p:pic>
        <p:pic>
          <p:nvPicPr>
            <p:cNvPr id="442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827919" y="2949802"/>
              <a:ext cx="103364" cy="537968"/>
            </a:xfrm>
            <a:prstGeom prst="rect">
              <a:avLst/>
            </a:prstGeom>
            <a:effectLst/>
          </p:spPr>
        </p:pic>
        <p:pic>
          <p:nvPicPr>
            <p:cNvPr id="442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814338" y="2933957"/>
              <a:ext cx="354132" cy="587789"/>
            </a:xfrm>
            <a:prstGeom prst="rect">
              <a:avLst/>
            </a:prstGeom>
            <a:effectLst/>
          </p:spPr>
        </p:pic>
        <p:pic>
          <p:nvPicPr>
            <p:cNvPr id="443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229676" y="3129985"/>
              <a:ext cx="353513" cy="347194"/>
            </a:xfrm>
            <a:prstGeom prst="rect">
              <a:avLst/>
            </a:prstGeom>
            <a:effectLst/>
          </p:spPr>
        </p:pic>
        <p:pic>
          <p:nvPicPr>
            <p:cNvPr id="443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7551392" y="3127426"/>
              <a:ext cx="370325" cy="352351"/>
            </a:xfrm>
            <a:prstGeom prst="rect">
              <a:avLst/>
            </a:prstGeom>
            <a:effectLst/>
          </p:spPr>
        </p:pic>
        <p:pic>
          <p:nvPicPr>
            <p:cNvPr id="443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976395" y="3024500"/>
              <a:ext cx="129678" cy="542574"/>
            </a:xfrm>
            <a:prstGeom prst="rect">
              <a:avLst/>
            </a:prstGeom>
            <a:effectLst/>
          </p:spPr>
        </p:pic>
        <p:pic>
          <p:nvPicPr>
            <p:cNvPr id="443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941592" y="3088733"/>
              <a:ext cx="483646" cy="376966"/>
            </a:xfrm>
            <a:prstGeom prst="rect">
              <a:avLst/>
            </a:prstGeom>
            <a:effectLst/>
          </p:spPr>
        </p:pic>
        <p:pic>
          <p:nvPicPr>
            <p:cNvPr id="443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023080" y="2927010"/>
              <a:ext cx="123736" cy="316295"/>
            </a:xfrm>
            <a:prstGeom prst="rect">
              <a:avLst/>
            </a:prstGeom>
            <a:effectLst/>
          </p:spPr>
        </p:pic>
        <p:pic>
          <p:nvPicPr>
            <p:cNvPr id="444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8423731" y="3116939"/>
              <a:ext cx="383090" cy="339358"/>
            </a:xfrm>
            <a:prstGeom prst="rect">
              <a:avLst/>
            </a:prstGeom>
            <a:effectLst/>
          </p:spPr>
        </p:pic>
        <p:pic>
          <p:nvPicPr>
            <p:cNvPr id="444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871916" y="2741110"/>
              <a:ext cx="409658" cy="1357822"/>
            </a:xfrm>
            <a:prstGeom prst="rect">
              <a:avLst/>
            </a:prstGeom>
            <a:effectLst/>
          </p:spPr>
        </p:pic>
        <p:pic>
          <p:nvPicPr>
            <p:cNvPr id="444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406785" y="3207920"/>
              <a:ext cx="276781" cy="344402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678365" y="2813988"/>
              <a:ext cx="215712" cy="764674"/>
            </a:xfrm>
            <a:prstGeom prst="rect">
              <a:avLst/>
            </a:prstGeom>
            <a:effectLst/>
          </p:spPr>
        </p:pic>
        <p:pic>
          <p:nvPicPr>
            <p:cNvPr id="444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870895" y="3187476"/>
              <a:ext cx="104670" cy="307084"/>
            </a:xfrm>
            <a:prstGeom prst="rect">
              <a:avLst/>
            </a:prstGeom>
            <a:effectLst/>
          </p:spPr>
        </p:pic>
        <p:pic>
          <p:nvPicPr>
            <p:cNvPr id="445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38533" y="2526233"/>
              <a:ext cx="992425" cy="139361"/>
            </a:xfrm>
            <a:prstGeom prst="rect">
              <a:avLst/>
            </a:prstGeom>
            <a:effectLst/>
          </p:spPr>
        </p:pic>
        <p:pic>
          <p:nvPicPr>
            <p:cNvPr id="445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60788" y="3981987"/>
              <a:ext cx="862038" cy="130526"/>
            </a:xfrm>
            <a:prstGeom prst="rect">
              <a:avLst/>
            </a:prstGeom>
            <a:effectLst/>
          </p:spPr>
        </p:pic>
        <p:pic>
          <p:nvPicPr>
            <p:cNvPr id="445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0470" y="5421183"/>
              <a:ext cx="510311" cy="604628"/>
            </a:xfrm>
            <a:prstGeom prst="rect">
              <a:avLst/>
            </a:prstGeom>
            <a:effectLst/>
          </p:spPr>
        </p:pic>
        <p:pic>
          <p:nvPicPr>
            <p:cNvPr id="445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66234" y="5626598"/>
              <a:ext cx="390718" cy="404795"/>
            </a:xfrm>
            <a:prstGeom prst="rect">
              <a:avLst/>
            </a:prstGeom>
            <a:effectLst/>
          </p:spPr>
        </p:pic>
        <p:pic>
          <p:nvPicPr>
            <p:cNvPr id="445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246363" y="5490585"/>
              <a:ext cx="136332" cy="469035"/>
            </a:xfrm>
            <a:prstGeom prst="rect">
              <a:avLst/>
            </a:prstGeom>
            <a:effectLst/>
          </p:spPr>
        </p:pic>
        <p:pic>
          <p:nvPicPr>
            <p:cNvPr id="446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279928" y="5509600"/>
              <a:ext cx="415735" cy="467266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784702" y="5475937"/>
              <a:ext cx="135054" cy="493049"/>
            </a:xfrm>
            <a:prstGeom prst="rect">
              <a:avLst/>
            </a:prstGeom>
            <a:effectLst/>
          </p:spPr>
        </p:pic>
        <p:pic>
          <p:nvPicPr>
            <p:cNvPr id="446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809601" y="5476950"/>
              <a:ext cx="275251" cy="281225"/>
            </a:xfrm>
            <a:prstGeom prst="rect">
              <a:avLst/>
            </a:prstGeom>
            <a:effectLst/>
          </p:spPr>
        </p:pic>
        <p:pic>
          <p:nvPicPr>
            <p:cNvPr id="446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076249" y="5503100"/>
              <a:ext cx="379971" cy="485479"/>
            </a:xfrm>
            <a:prstGeom prst="rect">
              <a:avLst/>
            </a:prstGeom>
            <a:effectLst/>
          </p:spPr>
        </p:pic>
        <p:pic>
          <p:nvPicPr>
            <p:cNvPr id="446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495461" y="5469430"/>
              <a:ext cx="313875" cy="116662"/>
            </a:xfrm>
            <a:prstGeom prst="rect">
              <a:avLst/>
            </a:prstGeom>
            <a:effectLst/>
          </p:spPr>
        </p:pic>
        <p:pic>
          <p:nvPicPr>
            <p:cNvPr id="447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494866" y="5489465"/>
              <a:ext cx="314470" cy="501978"/>
            </a:xfrm>
            <a:prstGeom prst="rect">
              <a:avLst/>
            </a:prstGeom>
            <a:effectLst/>
          </p:spPr>
        </p:pic>
        <p:pic>
          <p:nvPicPr>
            <p:cNvPr id="4473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427554" y="5727193"/>
              <a:ext cx="286712" cy="89783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944035" y="5523464"/>
              <a:ext cx="359759" cy="465542"/>
            </a:xfrm>
            <a:prstGeom prst="rect">
              <a:avLst/>
            </a:prstGeom>
            <a:effectLst/>
          </p:spPr>
        </p:pic>
        <p:pic>
          <p:nvPicPr>
            <p:cNvPr id="447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371460" y="5466883"/>
              <a:ext cx="449689" cy="112418"/>
            </a:xfrm>
            <a:prstGeom prst="rect">
              <a:avLst/>
            </a:prstGeom>
            <a:effectLst/>
          </p:spPr>
        </p:pic>
        <p:pic>
          <p:nvPicPr>
            <p:cNvPr id="447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389524" y="5530263"/>
              <a:ext cx="309392" cy="487981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398622" y="5686449"/>
              <a:ext cx="307085" cy="137317"/>
            </a:xfrm>
            <a:prstGeom prst="rect">
              <a:avLst/>
            </a:prstGeom>
            <a:effectLst/>
          </p:spPr>
        </p:pic>
        <p:pic>
          <p:nvPicPr>
            <p:cNvPr id="448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812854" y="5516682"/>
              <a:ext cx="137317" cy="429317"/>
            </a:xfrm>
            <a:prstGeom prst="rect">
              <a:avLst/>
            </a:prstGeom>
            <a:effectLst/>
          </p:spPr>
        </p:pic>
        <p:pic>
          <p:nvPicPr>
            <p:cNvPr id="448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829072" y="5414822"/>
              <a:ext cx="793378" cy="557261"/>
            </a:xfrm>
            <a:prstGeom prst="rect">
              <a:avLst/>
            </a:prstGeom>
            <a:effectLst/>
          </p:spPr>
        </p:pic>
        <p:pic>
          <p:nvPicPr>
            <p:cNvPr id="448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342528" y="5469147"/>
              <a:ext cx="116945" cy="422526"/>
            </a:xfrm>
            <a:prstGeom prst="rect">
              <a:avLst/>
            </a:prstGeom>
            <a:effectLst/>
          </p:spPr>
        </p:pic>
        <p:pic>
          <p:nvPicPr>
            <p:cNvPr id="448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588692" y="5431512"/>
              <a:ext cx="410446" cy="514778"/>
            </a:xfrm>
            <a:prstGeom prst="rect">
              <a:avLst/>
            </a:prstGeom>
            <a:effectLst/>
          </p:spPr>
        </p:pic>
        <p:pic>
          <p:nvPicPr>
            <p:cNvPr id="449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682062" y="5727193"/>
              <a:ext cx="327457" cy="89783"/>
            </a:xfrm>
            <a:prstGeom prst="rect">
              <a:avLst/>
            </a:prstGeom>
            <a:effectLst/>
          </p:spPr>
        </p:pic>
        <p:pic>
          <p:nvPicPr>
            <p:cNvPr id="449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140628" y="5475937"/>
              <a:ext cx="92984" cy="483643"/>
            </a:xfrm>
            <a:prstGeom prst="rect">
              <a:avLst/>
            </a:prstGeom>
            <a:effectLst/>
          </p:spPr>
        </p:pic>
        <p:pic>
          <p:nvPicPr>
            <p:cNvPr id="449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117360" y="5431250"/>
              <a:ext cx="408251" cy="523352"/>
            </a:xfrm>
            <a:prstGeom prst="rect">
              <a:avLst/>
            </a:prstGeom>
            <a:effectLst/>
          </p:spPr>
        </p:pic>
        <p:pic>
          <p:nvPicPr>
            <p:cNvPr id="449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530898" y="5591379"/>
              <a:ext cx="116946" cy="374991"/>
            </a:xfrm>
            <a:prstGeom prst="rect">
              <a:avLst/>
            </a:prstGeom>
            <a:effectLst/>
          </p:spPr>
        </p:pic>
        <p:pic>
          <p:nvPicPr>
            <p:cNvPr id="449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714246" y="5475335"/>
              <a:ext cx="341039" cy="97176"/>
            </a:xfrm>
            <a:prstGeom prst="rect">
              <a:avLst/>
            </a:prstGeom>
            <a:effectLst/>
          </p:spPr>
        </p:pic>
        <p:pic>
          <p:nvPicPr>
            <p:cNvPr id="450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718434" y="5489519"/>
              <a:ext cx="323269" cy="535445"/>
            </a:xfrm>
            <a:prstGeom prst="rect">
              <a:avLst/>
            </a:prstGeom>
            <a:effectLst/>
          </p:spPr>
        </p:pic>
        <p:pic>
          <p:nvPicPr>
            <p:cNvPr id="450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666712" y="5706821"/>
              <a:ext cx="320666" cy="89782"/>
            </a:xfrm>
            <a:prstGeom prst="rect">
              <a:avLst/>
            </a:prstGeom>
            <a:effectLst/>
          </p:spPr>
        </p:pic>
        <p:pic>
          <p:nvPicPr>
            <p:cNvPr id="450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006246" y="5493543"/>
              <a:ext cx="512015" cy="126503"/>
            </a:xfrm>
            <a:prstGeom prst="rect">
              <a:avLst/>
            </a:prstGeom>
            <a:effectLst/>
          </p:spPr>
        </p:pic>
        <p:pic>
          <p:nvPicPr>
            <p:cNvPr id="450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179136" y="5523472"/>
              <a:ext cx="120614" cy="463271"/>
            </a:xfrm>
            <a:prstGeom prst="rect">
              <a:avLst/>
            </a:prstGeom>
            <a:effectLst/>
          </p:spPr>
        </p:pic>
        <p:pic>
          <p:nvPicPr>
            <p:cNvPr id="450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352571" y="5557973"/>
              <a:ext cx="515771" cy="489869"/>
            </a:xfrm>
            <a:prstGeom prst="rect">
              <a:avLst/>
            </a:prstGeom>
            <a:effectLst/>
          </p:spPr>
        </p:pic>
        <p:pic>
          <p:nvPicPr>
            <p:cNvPr id="451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359362" y="5819132"/>
              <a:ext cx="415735" cy="106494"/>
            </a:xfrm>
            <a:prstGeom prst="rect">
              <a:avLst/>
            </a:prstGeom>
            <a:effectLst/>
          </p:spPr>
        </p:pic>
        <p:pic>
          <p:nvPicPr>
            <p:cNvPr id="451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692106" y="5380868"/>
              <a:ext cx="279921" cy="300293"/>
            </a:xfrm>
            <a:prstGeom prst="rect">
              <a:avLst/>
            </a:prstGeom>
            <a:effectLst/>
          </p:spPr>
        </p:pic>
        <p:pic>
          <p:nvPicPr>
            <p:cNvPr id="451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517317" y="5469147"/>
              <a:ext cx="137317" cy="12373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9" name="pasted-movie.gif" descr="pasted-movie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94228" y="2342565"/>
            <a:ext cx="5340372" cy="2892703"/>
          </a:xfrm>
          <a:prstGeom prst="rect">
            <a:avLst/>
          </a:prstGeom>
        </p:spPr>
      </p:pic>
      <p:grpSp>
        <p:nvGrpSpPr>
          <p:cNvPr id="4564" name="Disegno"/>
          <p:cNvGrpSpPr/>
          <p:nvPr/>
        </p:nvGrpSpPr>
        <p:grpSpPr>
          <a:xfrm>
            <a:off x="539602" y="647759"/>
            <a:ext cx="6689837" cy="1215212"/>
            <a:chOff x="-437621" y="-228239"/>
            <a:chExt cx="6689835" cy="1215210"/>
          </a:xfrm>
        </p:grpSpPr>
        <p:pic>
          <p:nvPicPr>
            <p:cNvPr id="452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37622" y="-152476"/>
              <a:ext cx="614785" cy="831165"/>
            </a:xfrm>
            <a:prstGeom prst="rect">
              <a:avLst/>
            </a:prstGeom>
            <a:effectLst/>
          </p:spPr>
        </p:pic>
        <p:pic>
          <p:nvPicPr>
            <p:cNvPr id="452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6884" y="185992"/>
              <a:ext cx="270037" cy="461967"/>
            </a:xfrm>
            <a:prstGeom prst="rect">
              <a:avLst/>
            </a:prstGeom>
            <a:effectLst/>
          </p:spPr>
        </p:pic>
        <p:pic>
          <p:nvPicPr>
            <p:cNvPr id="452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06799" y="334845"/>
              <a:ext cx="333238" cy="324669"/>
            </a:xfrm>
            <a:prstGeom prst="rect">
              <a:avLst/>
            </a:prstGeom>
            <a:effectLst/>
          </p:spPr>
        </p:pic>
        <p:pic>
          <p:nvPicPr>
            <p:cNvPr id="4526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11370" y="318110"/>
              <a:ext cx="205224" cy="293900"/>
            </a:xfrm>
            <a:prstGeom prst="rect">
              <a:avLst/>
            </a:prstGeom>
            <a:effectLst/>
          </p:spPr>
        </p:pic>
        <p:pic>
          <p:nvPicPr>
            <p:cNvPr id="452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6870" y="292380"/>
              <a:ext cx="274590" cy="694592"/>
            </a:xfrm>
            <a:prstGeom prst="rect">
              <a:avLst/>
            </a:prstGeom>
            <a:effectLst/>
          </p:spPr>
        </p:pic>
        <p:pic>
          <p:nvPicPr>
            <p:cNvPr id="453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39184" y="267968"/>
              <a:ext cx="441526" cy="369413"/>
            </a:xfrm>
            <a:prstGeom prst="rect">
              <a:avLst/>
            </a:prstGeom>
            <a:effectLst/>
          </p:spPr>
        </p:pic>
        <p:pic>
          <p:nvPicPr>
            <p:cNvPr id="453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65137" y="-4147"/>
              <a:ext cx="130526" cy="585556"/>
            </a:xfrm>
            <a:prstGeom prst="rect">
              <a:avLst/>
            </a:prstGeom>
            <a:effectLst/>
          </p:spPr>
        </p:pic>
        <p:pic>
          <p:nvPicPr>
            <p:cNvPr id="453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72795" y="-194286"/>
              <a:ext cx="627890" cy="768645"/>
            </a:xfrm>
            <a:prstGeom prst="rect">
              <a:avLst/>
            </a:prstGeom>
            <a:effectLst/>
          </p:spPr>
        </p:pic>
        <p:pic>
          <p:nvPicPr>
            <p:cNvPr id="453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17762" y="208333"/>
              <a:ext cx="345394" cy="370279"/>
            </a:xfrm>
            <a:prstGeom prst="rect">
              <a:avLst/>
            </a:prstGeom>
            <a:effectLst/>
          </p:spPr>
        </p:pic>
        <p:pic>
          <p:nvPicPr>
            <p:cNvPr id="453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054316" y="253899"/>
              <a:ext cx="339019" cy="264381"/>
            </a:xfrm>
            <a:prstGeom prst="rect">
              <a:avLst/>
            </a:prstGeom>
            <a:effectLst/>
          </p:spPr>
        </p:pic>
        <p:pic>
          <p:nvPicPr>
            <p:cNvPr id="454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338072" y="240318"/>
              <a:ext cx="102798" cy="566340"/>
            </a:xfrm>
            <a:prstGeom prst="rect">
              <a:avLst/>
            </a:prstGeom>
            <a:effectLst/>
          </p:spPr>
        </p:pic>
        <p:pic>
          <p:nvPicPr>
            <p:cNvPr id="454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37506" y="292690"/>
              <a:ext cx="192947" cy="281834"/>
            </a:xfrm>
            <a:prstGeom prst="rect">
              <a:avLst/>
            </a:prstGeom>
            <a:effectLst/>
          </p:spPr>
        </p:pic>
        <p:pic>
          <p:nvPicPr>
            <p:cNvPr id="454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07273" y="16225"/>
              <a:ext cx="551572" cy="551549"/>
            </a:xfrm>
            <a:prstGeom prst="rect">
              <a:avLst/>
            </a:prstGeom>
            <a:effectLst/>
          </p:spPr>
        </p:pic>
        <p:pic>
          <p:nvPicPr>
            <p:cNvPr id="454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35086" y="-17728"/>
              <a:ext cx="239178" cy="556076"/>
            </a:xfrm>
            <a:prstGeom prst="rect">
              <a:avLst/>
            </a:prstGeom>
            <a:effectLst/>
          </p:spPr>
        </p:pic>
        <p:pic>
          <p:nvPicPr>
            <p:cNvPr id="4548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515885" y="-180705"/>
              <a:ext cx="113355" cy="721316"/>
            </a:xfrm>
            <a:prstGeom prst="rect">
              <a:avLst/>
            </a:prstGeom>
            <a:effectLst/>
          </p:spPr>
        </p:pic>
        <p:pic>
          <p:nvPicPr>
            <p:cNvPr id="4550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57929" y="-228240"/>
              <a:ext cx="661493" cy="829968"/>
            </a:xfrm>
            <a:prstGeom prst="rect">
              <a:avLst/>
            </a:prstGeom>
            <a:effectLst/>
          </p:spPr>
        </p:pic>
        <p:pic>
          <p:nvPicPr>
            <p:cNvPr id="4552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95935" y="249265"/>
              <a:ext cx="359909" cy="315047"/>
            </a:xfrm>
            <a:prstGeom prst="rect">
              <a:avLst/>
            </a:prstGeom>
            <a:effectLst/>
          </p:spPr>
        </p:pic>
        <p:pic>
          <p:nvPicPr>
            <p:cNvPr id="4554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266061" y="247108"/>
              <a:ext cx="266340" cy="277052"/>
            </a:xfrm>
            <a:prstGeom prst="rect">
              <a:avLst/>
            </a:prstGeom>
            <a:effectLst/>
          </p:spPr>
        </p:pic>
        <p:pic>
          <p:nvPicPr>
            <p:cNvPr id="4556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537689" y="233527"/>
              <a:ext cx="137317" cy="288581"/>
            </a:xfrm>
            <a:prstGeom prst="rect">
              <a:avLst/>
            </a:prstGeom>
            <a:effectLst/>
          </p:spPr>
        </p:pic>
        <p:pic>
          <p:nvPicPr>
            <p:cNvPr id="4558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581077" y="773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6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719740" y="225268"/>
              <a:ext cx="226893" cy="290444"/>
            </a:xfrm>
            <a:prstGeom prst="rect">
              <a:avLst/>
            </a:prstGeom>
            <a:effectLst/>
          </p:spPr>
        </p:pic>
        <p:pic>
          <p:nvPicPr>
            <p:cNvPr id="456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912255" y="235887"/>
              <a:ext cx="339960" cy="303716"/>
            </a:xfrm>
            <a:prstGeom prst="rect">
              <a:avLst/>
            </a:prstGeom>
            <a:effectLst/>
          </p:spPr>
        </p:pic>
      </p:grpSp>
      <p:grpSp>
        <p:nvGrpSpPr>
          <p:cNvPr id="4567" name="pasted-image.jpeg"/>
          <p:cNvGrpSpPr/>
          <p:nvPr/>
        </p:nvGrpSpPr>
        <p:grpSpPr>
          <a:xfrm>
            <a:off x="825501" y="2281111"/>
            <a:ext cx="5587241" cy="3098560"/>
            <a:chOff x="0" y="0"/>
            <a:chExt cx="5587239" cy="3098558"/>
          </a:xfrm>
        </p:grpSpPr>
        <p:pic>
          <p:nvPicPr>
            <p:cNvPr id="4566" name="pasted-image.jpeg" descr="pasted-image.jpeg"/>
            <p:cNvPicPr>
              <a:picLocks noChangeAspect="1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3500" y="63500"/>
              <a:ext cx="5460240" cy="297155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65" name="pasted-image.jpeg" descr="pasted-image.jpeg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0" y="0"/>
              <a:ext cx="5587240" cy="3098559"/>
            </a:xfrm>
            <a:prstGeom prst="rect">
              <a:avLst/>
            </a:prstGeom>
            <a:effectLst/>
          </p:spPr>
        </p:pic>
      </p:grpSp>
      <p:grpSp>
        <p:nvGrpSpPr>
          <p:cNvPr id="4570" name="pasted-image.jpeg"/>
          <p:cNvGrpSpPr/>
          <p:nvPr/>
        </p:nvGrpSpPr>
        <p:grpSpPr>
          <a:xfrm>
            <a:off x="7927380" y="6659789"/>
            <a:ext cx="1543184" cy="2131695"/>
            <a:chOff x="0" y="0"/>
            <a:chExt cx="1543183" cy="2131693"/>
          </a:xfrm>
        </p:grpSpPr>
        <p:pic>
          <p:nvPicPr>
            <p:cNvPr id="4569" name="pasted-image.jpeg" descr="pasted-image.jpeg"/>
            <p:cNvPicPr>
              <a:picLocks noChangeAspect="1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1750" y="31750"/>
              <a:ext cx="1479684" cy="206819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68" name="pasted-image.jpeg" descr="pasted-image.jpeg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0" y="0"/>
              <a:ext cx="1543184" cy="2131694"/>
            </a:xfrm>
            <a:prstGeom prst="rect">
              <a:avLst/>
            </a:prstGeom>
            <a:effectLst/>
          </p:spPr>
        </p:pic>
      </p:grpSp>
      <p:grpSp>
        <p:nvGrpSpPr>
          <p:cNvPr id="4573" name="pasted-image.jpeg"/>
          <p:cNvGrpSpPr/>
          <p:nvPr/>
        </p:nvGrpSpPr>
        <p:grpSpPr>
          <a:xfrm>
            <a:off x="10087914" y="6659789"/>
            <a:ext cx="1519509" cy="2131695"/>
            <a:chOff x="0" y="0"/>
            <a:chExt cx="1519508" cy="2131693"/>
          </a:xfrm>
        </p:grpSpPr>
        <p:pic>
          <p:nvPicPr>
            <p:cNvPr id="4572" name="pasted-image.jpeg" descr="pasted-image.jpeg"/>
            <p:cNvPicPr>
              <a:picLocks noChangeAspect="1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1750" y="31750"/>
              <a:ext cx="1456009" cy="206819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571" name="pasted-image.jpeg" descr="pasted-image.jpeg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0" y="0"/>
              <a:ext cx="1519509" cy="2131694"/>
            </a:xfrm>
            <a:prstGeom prst="rect">
              <a:avLst/>
            </a:prstGeom>
            <a:effectLst/>
          </p:spPr>
        </p:pic>
      </p:grpSp>
      <p:grpSp>
        <p:nvGrpSpPr>
          <p:cNvPr id="4600" name="Disegno"/>
          <p:cNvGrpSpPr/>
          <p:nvPr/>
        </p:nvGrpSpPr>
        <p:grpSpPr>
          <a:xfrm>
            <a:off x="8007016" y="8885928"/>
            <a:ext cx="3571954" cy="641275"/>
            <a:chOff x="-39313" y="-220382"/>
            <a:chExt cx="3571952" cy="641273"/>
          </a:xfrm>
        </p:grpSpPr>
        <p:pic>
          <p:nvPicPr>
            <p:cNvPr id="457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37465" y="-104805"/>
              <a:ext cx="106564" cy="324364"/>
            </a:xfrm>
            <a:prstGeom prst="rect">
              <a:avLst/>
            </a:prstGeom>
            <a:effectLst/>
          </p:spPr>
        </p:pic>
        <p:pic>
          <p:nvPicPr>
            <p:cNvPr id="457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39314" y="-211528"/>
              <a:ext cx="329882" cy="475985"/>
            </a:xfrm>
            <a:prstGeom prst="rect">
              <a:avLst/>
            </a:prstGeom>
            <a:effectLst/>
          </p:spPr>
        </p:pic>
        <p:pic>
          <p:nvPicPr>
            <p:cNvPr id="457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03030" y="-49418"/>
              <a:ext cx="261041" cy="272464"/>
            </a:xfrm>
            <a:prstGeom prst="rect">
              <a:avLst/>
            </a:prstGeom>
            <a:effectLst/>
          </p:spPr>
        </p:pic>
        <p:pic>
          <p:nvPicPr>
            <p:cNvPr id="458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73697" y="-37581"/>
              <a:ext cx="289777" cy="458472"/>
            </a:xfrm>
            <a:prstGeom prst="rect">
              <a:avLst/>
            </a:prstGeom>
            <a:effectLst/>
          </p:spPr>
        </p:pic>
        <p:pic>
          <p:nvPicPr>
            <p:cNvPr id="458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26812" y="-207868"/>
              <a:ext cx="123736" cy="436108"/>
            </a:xfrm>
            <a:prstGeom prst="rect">
              <a:avLst/>
            </a:prstGeom>
            <a:effectLst/>
          </p:spPr>
        </p:pic>
        <p:pic>
          <p:nvPicPr>
            <p:cNvPr id="458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049044" y="-47943"/>
              <a:ext cx="354620" cy="298208"/>
            </a:xfrm>
            <a:prstGeom prst="rect">
              <a:avLst/>
            </a:prstGeom>
            <a:effectLst/>
          </p:spPr>
        </p:pic>
        <p:pic>
          <p:nvPicPr>
            <p:cNvPr id="458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082308" y="-220383"/>
              <a:ext cx="309117" cy="433780"/>
            </a:xfrm>
            <a:prstGeom prst="rect">
              <a:avLst/>
            </a:prstGeom>
            <a:effectLst/>
          </p:spPr>
        </p:pic>
        <p:pic>
          <p:nvPicPr>
            <p:cNvPr id="458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428560" y="-106554"/>
              <a:ext cx="387567" cy="298985"/>
            </a:xfrm>
            <a:prstGeom prst="rect">
              <a:avLst/>
            </a:prstGeom>
            <a:effectLst/>
          </p:spPr>
        </p:pic>
        <p:pic>
          <p:nvPicPr>
            <p:cNvPr id="459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814623" y="-31310"/>
              <a:ext cx="130527" cy="245969"/>
            </a:xfrm>
            <a:prstGeom prst="rect">
              <a:avLst/>
            </a:prstGeom>
            <a:effectLst/>
          </p:spPr>
        </p:pic>
        <p:pic>
          <p:nvPicPr>
            <p:cNvPr id="4592" name="Linea Linea" descr="Linea Line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817267" y="-1671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59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025135" y="-214658"/>
              <a:ext cx="116945" cy="422526"/>
            </a:xfrm>
            <a:prstGeom prst="rect">
              <a:avLst/>
            </a:prstGeom>
            <a:effectLst/>
          </p:spPr>
        </p:pic>
        <p:pic>
          <p:nvPicPr>
            <p:cNvPr id="459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997972" y="-72054"/>
              <a:ext cx="293502" cy="130527"/>
            </a:xfrm>
            <a:prstGeom prst="rect">
              <a:avLst/>
            </a:prstGeom>
            <a:effectLst/>
          </p:spPr>
        </p:pic>
        <p:pic>
          <p:nvPicPr>
            <p:cNvPr id="459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275788" y="-194286"/>
              <a:ext cx="256852" cy="402154"/>
            </a:xfrm>
            <a:prstGeom prst="rect">
              <a:avLst/>
            </a:prstGeom>
            <a:effectLst/>
          </p:spPr>
        </p:pic>
      </p:grpSp>
      <p:grpSp>
        <p:nvGrpSpPr>
          <p:cNvPr id="4609" name="Disegno"/>
          <p:cNvGrpSpPr/>
          <p:nvPr/>
        </p:nvGrpSpPr>
        <p:grpSpPr>
          <a:xfrm>
            <a:off x="1566111" y="6587346"/>
            <a:ext cx="2354042" cy="943146"/>
            <a:chOff x="-660599" y="-60735"/>
            <a:chExt cx="2354040" cy="943144"/>
          </a:xfrm>
        </p:grpSpPr>
        <p:pic>
          <p:nvPicPr>
            <p:cNvPr id="460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660600" y="-60736"/>
              <a:ext cx="814777" cy="943145"/>
            </a:xfrm>
            <a:prstGeom prst="rect">
              <a:avLst/>
            </a:prstGeom>
            <a:effectLst/>
          </p:spPr>
        </p:pic>
        <p:pic>
          <p:nvPicPr>
            <p:cNvPr id="460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19960" y="-31310"/>
              <a:ext cx="740449" cy="869802"/>
            </a:xfrm>
            <a:prstGeom prst="rect">
              <a:avLst/>
            </a:prstGeom>
            <a:effectLst/>
          </p:spPr>
        </p:pic>
        <p:pic>
          <p:nvPicPr>
            <p:cNvPr id="460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21882" y="-38101"/>
              <a:ext cx="120614" cy="904665"/>
            </a:xfrm>
            <a:prstGeom prst="rect">
              <a:avLst/>
            </a:prstGeom>
            <a:effectLst/>
          </p:spPr>
        </p:pic>
        <p:pic>
          <p:nvPicPr>
            <p:cNvPr id="460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99649" y="23016"/>
              <a:ext cx="793793" cy="85033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