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18"/>
  </p:normalViewPr>
  <p:slideViewPr>
    <p:cSldViewPr snapToGrid="0" snapToObjects="1">
      <p:cViewPr varScale="1">
        <p:scale>
          <a:sx n="82" d="100"/>
          <a:sy n="82" d="100"/>
        </p:scale>
        <p:origin x="13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e e dat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86320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sz="2304" b="1"/>
            </a:lvl1pPr>
          </a:lstStyle>
          <a:p>
            <a:r>
              <a:t>Autore e data</a:t>
            </a:r>
          </a:p>
        </p:txBody>
      </p:sp>
      <p:sp>
        <p:nvSpPr>
          <p:cNvPr id="12" name="Titolo presentazione"/>
          <p:cNvSpPr txBox="1">
            <a:spLocks noGrp="1"/>
          </p:cNvSpPr>
          <p:nvPr>
            <p:ph type="title" hasCustomPrompt="1"/>
          </p:nvPr>
        </p:nvSpPr>
        <p:spPr>
          <a:xfrm>
            <a:off x="697871" y="1852810"/>
            <a:ext cx="11609058" cy="3302001"/>
          </a:xfrm>
          <a:prstGeom prst="rect">
            <a:avLst/>
          </a:prstGeom>
        </p:spPr>
        <p:txBody>
          <a:bodyPr anchor="b"/>
          <a:lstStyle>
            <a:lvl1pPr>
              <a:defRPr sz="8200" spc="-164"/>
            </a:lvl1pPr>
          </a:lstStyle>
          <a:p>
            <a:r>
              <a:t>Titolo presentazione</a:t>
            </a:r>
          </a:p>
        </p:txBody>
      </p:sp>
      <p:sp>
        <p:nvSpPr>
          <p:cNvPr id="13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98500" y="5105400"/>
            <a:ext cx="11607800" cy="1441897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5pPr>
          </a:lstStyle>
          <a:p>
            <a:r>
              <a:t>Sottotitolo presentazione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magine"/>
          <p:cNvSpPr>
            <a:spLocks noGrp="1"/>
          </p:cNvSpPr>
          <p:nvPr>
            <p:ph type="pic" idx="21"/>
          </p:nvPr>
        </p:nvSpPr>
        <p:spPr>
          <a:xfrm>
            <a:off x="-1447800" y="0"/>
            <a:ext cx="1593546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itolo presentazione"/>
          <p:cNvSpPr txBox="1">
            <a:spLocks noGrp="1"/>
          </p:cNvSpPr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z="8200" spc="-164"/>
            </a:lvl1pPr>
          </a:lstStyle>
          <a:p>
            <a:r>
              <a:t>Titolo presentazione</a:t>
            </a:r>
          </a:p>
        </p:txBody>
      </p:sp>
      <p:sp>
        <p:nvSpPr>
          <p:cNvPr id="23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98500" y="8432800"/>
            <a:ext cx="11607800" cy="71591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5pPr>
          </a:lstStyle>
          <a:p>
            <a:r>
              <a:t>Sottotitolo presentazione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Autore e data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98500" y="571500"/>
            <a:ext cx="11607801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sz="2304" b="1"/>
            </a:lvl1pPr>
          </a:lstStyle>
          <a:p>
            <a:r>
              <a:t>Autore e data</a:t>
            </a:r>
          </a:p>
        </p:txBody>
      </p:sp>
      <p:sp>
        <p:nvSpPr>
          <p:cNvPr id="25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f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olo"/>
          <p:cNvSpPr txBox="1">
            <a:spLocks noGrp="1"/>
          </p:cNvSpPr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r>
              <a:t>Titolo</a:t>
            </a:r>
          </a:p>
        </p:txBody>
      </p:sp>
      <p:sp>
        <p:nvSpPr>
          <p:cNvPr id="33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5pPr>
          </a:lstStyle>
          <a:p>
            <a:r>
              <a:t>Sottotitolo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Immagine"/>
          <p:cNvSpPr>
            <a:spLocks noGrp="1"/>
          </p:cNvSpPr>
          <p:nvPr>
            <p:ph type="pic" idx="21"/>
          </p:nvPr>
        </p:nvSpPr>
        <p:spPr>
          <a:xfrm>
            <a:off x="5245100" y="673100"/>
            <a:ext cx="8382202" cy="838854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olo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</a:t>
            </a:r>
          </a:p>
        </p:txBody>
      </p:sp>
      <p:sp>
        <p:nvSpPr>
          <p:cNvPr id="43" name="Sottotitolo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</a:lstStyle>
          <a:p>
            <a:r>
              <a:t>Sottotitolo diapositiva</a:t>
            </a:r>
          </a:p>
        </p:txBody>
      </p:sp>
      <p:sp>
        <p:nvSpPr>
          <p:cNvPr id="44" name="Corpo livello uno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orpo livello uno…"/>
          <p:cNvSpPr txBox="1">
            <a:spLocks noGrp="1"/>
          </p:cNvSpPr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</p:spPr>
        <p:txBody>
          <a:bodyPr numCol="2" spcCol="589358"/>
          <a:lstStyle/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olo"/>
          <p:cNvSpPr txBox="1">
            <a:spLocks noGrp="1"/>
          </p:cNvSpPr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r>
              <a:t>Titolo</a:t>
            </a:r>
          </a:p>
        </p:txBody>
      </p:sp>
      <p:sp>
        <p:nvSpPr>
          <p:cNvPr id="61" name="Sottotitolo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1151">
              <a:lnSpc>
                <a:spcPct val="100000"/>
              </a:lnSpc>
              <a:spcBef>
                <a:spcPts val="0"/>
              </a:spcBef>
              <a:buSzTx/>
              <a:buNone/>
              <a:defRPr sz="3762" b="1"/>
            </a:lvl1pPr>
          </a:lstStyle>
          <a:p>
            <a:r>
              <a:t>Sottotitolo diapositiva</a:t>
            </a:r>
          </a:p>
        </p:txBody>
      </p:sp>
      <p:sp>
        <p:nvSpPr>
          <p:cNvPr id="62" name="Corpo livello uno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98500" y="3479800"/>
            <a:ext cx="5105400" cy="5588000"/>
          </a:xfrm>
          <a:prstGeom prst="rect">
            <a:avLst/>
          </a:prstGeom>
        </p:spPr>
        <p:txBody>
          <a:bodyPr/>
          <a:lstStyle/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3" name="824910546_2681x1332.jpg"/>
          <p:cNvSpPr>
            <a:spLocks noGrp="1"/>
          </p:cNvSpPr>
          <p:nvPr>
            <p:ph type="pic" idx="22"/>
          </p:nvPr>
        </p:nvSpPr>
        <p:spPr>
          <a:xfrm>
            <a:off x="825500" y="647700"/>
            <a:ext cx="16967200" cy="84298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olo sezione"/>
          <p:cNvSpPr txBox="1">
            <a:spLocks noGrp="1"/>
          </p:cNvSpPr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sz="8200" b="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Titolo sezione</a:t>
            </a:r>
          </a:p>
        </p:txBody>
      </p:sp>
      <p:sp>
        <p:nvSpPr>
          <p:cNvPr id="7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olo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</a:t>
            </a:r>
          </a:p>
        </p:txBody>
      </p:sp>
      <p:sp>
        <p:nvSpPr>
          <p:cNvPr id="80" name="Sottotitolo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</a:lstStyle>
          <a:p>
            <a:r>
              <a:t>Sottotitolo diapositiva</a:t>
            </a:r>
          </a:p>
        </p:txBody>
      </p:sp>
      <p:sp>
        <p:nvSpPr>
          <p:cNvPr id="8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o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olo programma"/>
          <p:cNvSpPr txBox="1">
            <a:spLocks noGrp="1"/>
          </p:cNvSpPr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r>
              <a:t>Titolo programma</a:t>
            </a:r>
          </a:p>
        </p:txBody>
      </p:sp>
      <p:sp>
        <p:nvSpPr>
          <p:cNvPr id="89" name="Sottotitolo programm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</a:lstStyle>
          <a:p>
            <a:r>
              <a:t>Sottotitolo programma</a:t>
            </a:r>
          </a:p>
        </p:txBody>
      </p:sp>
      <p:sp>
        <p:nvSpPr>
          <p:cNvPr id="90" name="Corpo livello uno…"/>
          <p:cNvSpPr txBox="1">
            <a:spLocks noGrp="1"/>
          </p:cNvSpPr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z="3800" spc="-38"/>
            </a:lvl1pPr>
            <a:lvl2pPr marL="0" indent="457200">
              <a:spcBef>
                <a:spcPts val="1300"/>
              </a:spcBef>
              <a:buSzTx/>
              <a:buNone/>
              <a:defRPr sz="3800" spc="-38"/>
            </a:lvl2pPr>
            <a:lvl3pPr marL="0" indent="914400">
              <a:spcBef>
                <a:spcPts val="1300"/>
              </a:spcBef>
              <a:buSzTx/>
              <a:buNone/>
              <a:defRPr sz="3800" spc="-38"/>
            </a:lvl3pPr>
            <a:lvl4pPr marL="0" indent="1371600">
              <a:spcBef>
                <a:spcPts val="1300"/>
              </a:spcBef>
              <a:buSzTx/>
              <a:buNone/>
              <a:defRPr sz="3800" spc="-38"/>
            </a:lvl4pPr>
            <a:lvl5pPr marL="0" indent="1828800">
              <a:spcBef>
                <a:spcPts val="1300"/>
              </a:spcBef>
              <a:buSzTx/>
              <a:buNone/>
              <a:defRPr sz="3800" spc="-38"/>
            </a:lvl5pPr>
          </a:lstStyle>
          <a:p>
            <a:r>
              <a:t>Argomenti del programma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ichiar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orpo livello uno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Dichiarazione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formazione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Dettagli informazion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800" b="1" spc="-38"/>
            </a:lvl1pPr>
          </a:lstStyle>
          <a:p>
            <a:r>
              <a:t>Dettagli informazione</a:t>
            </a:r>
          </a:p>
        </p:txBody>
      </p:sp>
      <p:sp>
        <p:nvSpPr>
          <p:cNvPr id="107" name="Corpo livello uno…"/>
          <p:cNvSpPr txBox="1">
            <a:spLocks noGrp="1"/>
          </p:cNvSpPr>
          <p:nvPr>
            <p:ph type="body" idx="1" hasCustomPrompt="1"/>
          </p:nvPr>
        </p:nvSpPr>
        <p:spPr>
          <a:xfrm>
            <a:off x="698500" y="572574"/>
            <a:ext cx="11607800" cy="5637406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7600" b="1" spc="-176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7600" b="1" spc="-176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7600" b="1" spc="-176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7600" b="1" spc="-176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7600" b="1" spc="-176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orpo livello uno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457200" indent="-342900"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7200" indent="114300"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7200" indent="571500"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7200" indent="1028700"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7200" indent="1485900"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“Citazione degna di nota”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Attribuzion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sz="2304" b="1"/>
            </a:lvl1pPr>
          </a:lstStyle>
          <a:p>
            <a:r>
              <a:t>Attribuzione</a:t>
            </a:r>
          </a:p>
        </p:txBody>
      </p:sp>
      <p:sp>
        <p:nvSpPr>
          <p:cNvPr id="117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862804876_960x639.jpg"/>
          <p:cNvSpPr>
            <a:spLocks noGrp="1"/>
          </p:cNvSpPr>
          <p:nvPr>
            <p:ph type="pic" sz="quarter" idx="21"/>
          </p:nvPr>
        </p:nvSpPr>
        <p:spPr>
          <a:xfrm>
            <a:off x="6545374" y="5099050"/>
            <a:ext cx="5952902" cy="3962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824910546_2681x1332.jpg"/>
          <p:cNvSpPr>
            <a:spLocks noGrp="1"/>
          </p:cNvSpPr>
          <p:nvPr>
            <p:ph type="pic" idx="22"/>
          </p:nvPr>
        </p:nvSpPr>
        <p:spPr>
          <a:xfrm>
            <a:off x="-5214707" y="647700"/>
            <a:ext cx="16967201" cy="842980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575395635_960x639.jpg"/>
          <p:cNvSpPr>
            <a:spLocks noGrp="1"/>
          </p:cNvSpPr>
          <p:nvPr>
            <p:ph type="pic" sz="quarter" idx="23"/>
          </p:nvPr>
        </p:nvSpPr>
        <p:spPr>
          <a:xfrm>
            <a:off x="6553200" y="698500"/>
            <a:ext cx="5956300" cy="396466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magine"/>
          <p:cNvSpPr>
            <a:spLocks noGrp="1"/>
          </p:cNvSpPr>
          <p:nvPr>
            <p:ph type="pic" idx="21"/>
          </p:nvPr>
        </p:nvSpPr>
        <p:spPr>
          <a:xfrm>
            <a:off x="-824550" y="-232551"/>
            <a:ext cx="15056595" cy="1004965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 txBox="1">
            <a:spLocks noGrp="1"/>
          </p:cNvSpPr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Titolo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 hasCustomPrompt="1"/>
          </p:nvPr>
        </p:nvSpPr>
        <p:spPr>
          <a:xfrm>
            <a:off x="698500" y="2956892"/>
            <a:ext cx="11607800" cy="609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300"/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762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143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1524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1905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2286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2667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3048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3429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14.png"/><Relationship Id="rId21" Type="http://schemas.openxmlformats.org/officeDocument/2006/relationships/image" Target="../media/image18.png"/><Relationship Id="rId42" Type="http://schemas.openxmlformats.org/officeDocument/2006/relationships/image" Target="../media/image39.png"/><Relationship Id="rId63" Type="http://schemas.openxmlformats.org/officeDocument/2006/relationships/image" Target="../media/image60.png"/><Relationship Id="rId84" Type="http://schemas.openxmlformats.org/officeDocument/2006/relationships/image" Target="../media/image81.png"/><Relationship Id="rId138" Type="http://schemas.openxmlformats.org/officeDocument/2006/relationships/image" Target="../media/image135.png"/><Relationship Id="rId107" Type="http://schemas.openxmlformats.org/officeDocument/2006/relationships/image" Target="../media/image104.png"/><Relationship Id="rId11" Type="http://schemas.openxmlformats.org/officeDocument/2006/relationships/image" Target="../media/image8.png"/><Relationship Id="rId32" Type="http://schemas.openxmlformats.org/officeDocument/2006/relationships/image" Target="../media/image29.png"/><Relationship Id="rId53" Type="http://schemas.openxmlformats.org/officeDocument/2006/relationships/image" Target="../media/image50.png"/><Relationship Id="rId74" Type="http://schemas.openxmlformats.org/officeDocument/2006/relationships/image" Target="../media/image71.png"/><Relationship Id="rId128" Type="http://schemas.openxmlformats.org/officeDocument/2006/relationships/image" Target="../media/image125.png"/><Relationship Id="rId149" Type="http://schemas.openxmlformats.org/officeDocument/2006/relationships/image" Target="../media/image146.png"/><Relationship Id="rId5" Type="http://schemas.openxmlformats.org/officeDocument/2006/relationships/image" Target="../media/image2.png"/><Relationship Id="rId95" Type="http://schemas.openxmlformats.org/officeDocument/2006/relationships/image" Target="../media/image92.png"/><Relationship Id="rId22" Type="http://schemas.openxmlformats.org/officeDocument/2006/relationships/image" Target="../media/image19.png"/><Relationship Id="rId27" Type="http://schemas.openxmlformats.org/officeDocument/2006/relationships/image" Target="../media/image24.png"/><Relationship Id="rId43" Type="http://schemas.openxmlformats.org/officeDocument/2006/relationships/image" Target="../media/image40.png"/><Relationship Id="rId48" Type="http://schemas.openxmlformats.org/officeDocument/2006/relationships/image" Target="../media/image45.png"/><Relationship Id="rId64" Type="http://schemas.openxmlformats.org/officeDocument/2006/relationships/image" Target="../media/image61.png"/><Relationship Id="rId69" Type="http://schemas.openxmlformats.org/officeDocument/2006/relationships/image" Target="../media/image66.png"/><Relationship Id="rId113" Type="http://schemas.openxmlformats.org/officeDocument/2006/relationships/image" Target="../media/image110.png"/><Relationship Id="rId118" Type="http://schemas.openxmlformats.org/officeDocument/2006/relationships/image" Target="../media/image115.png"/><Relationship Id="rId134" Type="http://schemas.openxmlformats.org/officeDocument/2006/relationships/image" Target="../media/image131.png"/><Relationship Id="rId139" Type="http://schemas.openxmlformats.org/officeDocument/2006/relationships/image" Target="../media/image136.png"/><Relationship Id="rId80" Type="http://schemas.openxmlformats.org/officeDocument/2006/relationships/image" Target="../media/image77.png"/><Relationship Id="rId85" Type="http://schemas.openxmlformats.org/officeDocument/2006/relationships/image" Target="../media/image82.png"/><Relationship Id="rId150" Type="http://schemas.openxmlformats.org/officeDocument/2006/relationships/image" Target="../media/image147.png"/><Relationship Id="rId155" Type="http://schemas.openxmlformats.org/officeDocument/2006/relationships/image" Target="../media/image152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33" Type="http://schemas.openxmlformats.org/officeDocument/2006/relationships/image" Target="../media/image30.png"/><Relationship Id="rId38" Type="http://schemas.openxmlformats.org/officeDocument/2006/relationships/image" Target="../media/image35.png"/><Relationship Id="rId59" Type="http://schemas.openxmlformats.org/officeDocument/2006/relationships/image" Target="../media/image56.png"/><Relationship Id="rId103" Type="http://schemas.openxmlformats.org/officeDocument/2006/relationships/image" Target="../media/image100.png"/><Relationship Id="rId108" Type="http://schemas.openxmlformats.org/officeDocument/2006/relationships/image" Target="../media/image105.png"/><Relationship Id="rId124" Type="http://schemas.openxmlformats.org/officeDocument/2006/relationships/image" Target="../media/image121.png"/><Relationship Id="rId129" Type="http://schemas.openxmlformats.org/officeDocument/2006/relationships/image" Target="../media/image126.png"/><Relationship Id="rId54" Type="http://schemas.openxmlformats.org/officeDocument/2006/relationships/image" Target="../media/image51.png"/><Relationship Id="rId70" Type="http://schemas.openxmlformats.org/officeDocument/2006/relationships/image" Target="../media/image67.png"/><Relationship Id="rId75" Type="http://schemas.openxmlformats.org/officeDocument/2006/relationships/image" Target="../media/image72.png"/><Relationship Id="rId91" Type="http://schemas.openxmlformats.org/officeDocument/2006/relationships/image" Target="../media/image88.png"/><Relationship Id="rId96" Type="http://schemas.openxmlformats.org/officeDocument/2006/relationships/image" Target="../media/image93.png"/><Relationship Id="rId140" Type="http://schemas.openxmlformats.org/officeDocument/2006/relationships/image" Target="../media/image137.png"/><Relationship Id="rId145" Type="http://schemas.openxmlformats.org/officeDocument/2006/relationships/image" Target="../media/image142.png"/><Relationship Id="rId1" Type="http://schemas.microsoft.com/office/2007/relationships/media" Target="../media/media1.mov"/><Relationship Id="rId6" Type="http://schemas.openxmlformats.org/officeDocument/2006/relationships/image" Target="../media/image3.png"/><Relationship Id="rId23" Type="http://schemas.openxmlformats.org/officeDocument/2006/relationships/image" Target="../media/image20.png"/><Relationship Id="rId28" Type="http://schemas.openxmlformats.org/officeDocument/2006/relationships/image" Target="../media/image25.png"/><Relationship Id="rId49" Type="http://schemas.openxmlformats.org/officeDocument/2006/relationships/image" Target="../media/image46.png"/><Relationship Id="rId114" Type="http://schemas.openxmlformats.org/officeDocument/2006/relationships/image" Target="../media/image111.png"/><Relationship Id="rId119" Type="http://schemas.openxmlformats.org/officeDocument/2006/relationships/image" Target="../media/image116.png"/><Relationship Id="rId44" Type="http://schemas.openxmlformats.org/officeDocument/2006/relationships/image" Target="../media/image41.png"/><Relationship Id="rId60" Type="http://schemas.openxmlformats.org/officeDocument/2006/relationships/image" Target="../media/image57.png"/><Relationship Id="rId65" Type="http://schemas.openxmlformats.org/officeDocument/2006/relationships/image" Target="../media/image62.png"/><Relationship Id="rId81" Type="http://schemas.openxmlformats.org/officeDocument/2006/relationships/image" Target="../media/image78.png"/><Relationship Id="rId86" Type="http://schemas.openxmlformats.org/officeDocument/2006/relationships/image" Target="../media/image83.png"/><Relationship Id="rId130" Type="http://schemas.openxmlformats.org/officeDocument/2006/relationships/image" Target="../media/image127.png"/><Relationship Id="rId135" Type="http://schemas.openxmlformats.org/officeDocument/2006/relationships/image" Target="../media/image132.png"/><Relationship Id="rId151" Type="http://schemas.openxmlformats.org/officeDocument/2006/relationships/image" Target="../media/image148.png"/><Relationship Id="rId156" Type="http://schemas.openxmlformats.org/officeDocument/2006/relationships/image" Target="../media/image153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9" Type="http://schemas.openxmlformats.org/officeDocument/2006/relationships/image" Target="../media/image36.png"/><Relationship Id="rId109" Type="http://schemas.openxmlformats.org/officeDocument/2006/relationships/image" Target="../media/image106.png"/><Relationship Id="rId34" Type="http://schemas.openxmlformats.org/officeDocument/2006/relationships/image" Target="../media/image31.png"/><Relationship Id="rId50" Type="http://schemas.openxmlformats.org/officeDocument/2006/relationships/image" Target="../media/image47.png"/><Relationship Id="rId55" Type="http://schemas.openxmlformats.org/officeDocument/2006/relationships/image" Target="../media/image52.png"/><Relationship Id="rId76" Type="http://schemas.openxmlformats.org/officeDocument/2006/relationships/image" Target="../media/image73.png"/><Relationship Id="rId97" Type="http://schemas.openxmlformats.org/officeDocument/2006/relationships/image" Target="../media/image94.png"/><Relationship Id="rId104" Type="http://schemas.openxmlformats.org/officeDocument/2006/relationships/image" Target="../media/image101.png"/><Relationship Id="rId120" Type="http://schemas.openxmlformats.org/officeDocument/2006/relationships/image" Target="../media/image117.png"/><Relationship Id="rId125" Type="http://schemas.openxmlformats.org/officeDocument/2006/relationships/image" Target="../media/image122.png"/><Relationship Id="rId141" Type="http://schemas.openxmlformats.org/officeDocument/2006/relationships/image" Target="../media/image138.png"/><Relationship Id="rId146" Type="http://schemas.openxmlformats.org/officeDocument/2006/relationships/image" Target="../media/image143.png"/><Relationship Id="rId7" Type="http://schemas.openxmlformats.org/officeDocument/2006/relationships/image" Target="../media/image4.png"/><Relationship Id="rId71" Type="http://schemas.openxmlformats.org/officeDocument/2006/relationships/image" Target="../media/image68.png"/><Relationship Id="rId92" Type="http://schemas.openxmlformats.org/officeDocument/2006/relationships/image" Target="../media/image89.png"/><Relationship Id="rId2" Type="http://schemas.openxmlformats.org/officeDocument/2006/relationships/video" Target="../media/media1.mov"/><Relationship Id="rId29" Type="http://schemas.openxmlformats.org/officeDocument/2006/relationships/image" Target="../media/image26.png"/><Relationship Id="rId24" Type="http://schemas.openxmlformats.org/officeDocument/2006/relationships/image" Target="../media/image21.png"/><Relationship Id="rId40" Type="http://schemas.openxmlformats.org/officeDocument/2006/relationships/image" Target="../media/image37.png"/><Relationship Id="rId45" Type="http://schemas.openxmlformats.org/officeDocument/2006/relationships/image" Target="../media/image42.png"/><Relationship Id="rId66" Type="http://schemas.openxmlformats.org/officeDocument/2006/relationships/image" Target="../media/image63.png"/><Relationship Id="rId87" Type="http://schemas.openxmlformats.org/officeDocument/2006/relationships/image" Target="../media/image84.png"/><Relationship Id="rId110" Type="http://schemas.openxmlformats.org/officeDocument/2006/relationships/image" Target="../media/image107.png"/><Relationship Id="rId115" Type="http://schemas.openxmlformats.org/officeDocument/2006/relationships/image" Target="../media/image112.png"/><Relationship Id="rId131" Type="http://schemas.openxmlformats.org/officeDocument/2006/relationships/image" Target="../media/image128.png"/><Relationship Id="rId136" Type="http://schemas.openxmlformats.org/officeDocument/2006/relationships/image" Target="../media/image133.png"/><Relationship Id="rId61" Type="http://schemas.openxmlformats.org/officeDocument/2006/relationships/image" Target="../media/image58.png"/><Relationship Id="rId82" Type="http://schemas.openxmlformats.org/officeDocument/2006/relationships/image" Target="../media/image79.png"/><Relationship Id="rId152" Type="http://schemas.openxmlformats.org/officeDocument/2006/relationships/image" Target="../media/image149.png"/><Relationship Id="rId19" Type="http://schemas.openxmlformats.org/officeDocument/2006/relationships/image" Target="../media/image16.png"/><Relationship Id="rId14" Type="http://schemas.openxmlformats.org/officeDocument/2006/relationships/image" Target="../media/image11.png"/><Relationship Id="rId30" Type="http://schemas.openxmlformats.org/officeDocument/2006/relationships/image" Target="../media/image27.png"/><Relationship Id="rId35" Type="http://schemas.openxmlformats.org/officeDocument/2006/relationships/image" Target="../media/image32.png"/><Relationship Id="rId56" Type="http://schemas.openxmlformats.org/officeDocument/2006/relationships/image" Target="../media/image53.png"/><Relationship Id="rId77" Type="http://schemas.openxmlformats.org/officeDocument/2006/relationships/image" Target="../media/image74.png"/><Relationship Id="rId100" Type="http://schemas.openxmlformats.org/officeDocument/2006/relationships/image" Target="../media/image97.png"/><Relationship Id="rId105" Type="http://schemas.openxmlformats.org/officeDocument/2006/relationships/image" Target="../media/image102.png"/><Relationship Id="rId126" Type="http://schemas.openxmlformats.org/officeDocument/2006/relationships/image" Target="../media/image123.png"/><Relationship Id="rId147" Type="http://schemas.openxmlformats.org/officeDocument/2006/relationships/image" Target="../media/image144.png"/><Relationship Id="rId8" Type="http://schemas.openxmlformats.org/officeDocument/2006/relationships/image" Target="../media/image5.png"/><Relationship Id="rId51" Type="http://schemas.openxmlformats.org/officeDocument/2006/relationships/image" Target="../media/image48.png"/><Relationship Id="rId72" Type="http://schemas.openxmlformats.org/officeDocument/2006/relationships/image" Target="../media/image69.png"/><Relationship Id="rId93" Type="http://schemas.openxmlformats.org/officeDocument/2006/relationships/image" Target="../media/image90.png"/><Relationship Id="rId98" Type="http://schemas.openxmlformats.org/officeDocument/2006/relationships/image" Target="../media/image95.png"/><Relationship Id="rId121" Type="http://schemas.openxmlformats.org/officeDocument/2006/relationships/image" Target="../media/image118.png"/><Relationship Id="rId142" Type="http://schemas.openxmlformats.org/officeDocument/2006/relationships/image" Target="../media/image139.png"/><Relationship Id="rId3" Type="http://schemas.openxmlformats.org/officeDocument/2006/relationships/slideLayout" Target="../slideLayouts/slideLayout15.xml"/><Relationship Id="rId25" Type="http://schemas.openxmlformats.org/officeDocument/2006/relationships/image" Target="../media/image22.png"/><Relationship Id="rId46" Type="http://schemas.openxmlformats.org/officeDocument/2006/relationships/image" Target="../media/image43.png"/><Relationship Id="rId67" Type="http://schemas.openxmlformats.org/officeDocument/2006/relationships/image" Target="../media/image64.png"/><Relationship Id="rId116" Type="http://schemas.openxmlformats.org/officeDocument/2006/relationships/image" Target="../media/image113.png"/><Relationship Id="rId137" Type="http://schemas.openxmlformats.org/officeDocument/2006/relationships/image" Target="../media/image134.png"/><Relationship Id="rId20" Type="http://schemas.openxmlformats.org/officeDocument/2006/relationships/image" Target="../media/image17.png"/><Relationship Id="rId41" Type="http://schemas.openxmlformats.org/officeDocument/2006/relationships/image" Target="../media/image38.png"/><Relationship Id="rId62" Type="http://schemas.openxmlformats.org/officeDocument/2006/relationships/image" Target="../media/image59.png"/><Relationship Id="rId83" Type="http://schemas.openxmlformats.org/officeDocument/2006/relationships/image" Target="../media/image80.png"/><Relationship Id="rId88" Type="http://schemas.openxmlformats.org/officeDocument/2006/relationships/image" Target="../media/image85.png"/><Relationship Id="rId111" Type="http://schemas.openxmlformats.org/officeDocument/2006/relationships/image" Target="../media/image108.png"/><Relationship Id="rId132" Type="http://schemas.openxmlformats.org/officeDocument/2006/relationships/image" Target="../media/image129.png"/><Relationship Id="rId153" Type="http://schemas.openxmlformats.org/officeDocument/2006/relationships/image" Target="../media/image150.png"/><Relationship Id="rId15" Type="http://schemas.openxmlformats.org/officeDocument/2006/relationships/image" Target="../media/image12.png"/><Relationship Id="rId36" Type="http://schemas.openxmlformats.org/officeDocument/2006/relationships/image" Target="../media/image33.png"/><Relationship Id="rId57" Type="http://schemas.openxmlformats.org/officeDocument/2006/relationships/image" Target="../media/image54.png"/><Relationship Id="rId106" Type="http://schemas.openxmlformats.org/officeDocument/2006/relationships/image" Target="../media/image103.png"/><Relationship Id="rId127" Type="http://schemas.openxmlformats.org/officeDocument/2006/relationships/image" Target="../media/image124.png"/><Relationship Id="rId10" Type="http://schemas.openxmlformats.org/officeDocument/2006/relationships/image" Target="../media/image7.png"/><Relationship Id="rId31" Type="http://schemas.openxmlformats.org/officeDocument/2006/relationships/image" Target="../media/image28.png"/><Relationship Id="rId52" Type="http://schemas.openxmlformats.org/officeDocument/2006/relationships/image" Target="../media/image49.png"/><Relationship Id="rId73" Type="http://schemas.openxmlformats.org/officeDocument/2006/relationships/image" Target="../media/image70.png"/><Relationship Id="rId78" Type="http://schemas.openxmlformats.org/officeDocument/2006/relationships/image" Target="../media/image75.png"/><Relationship Id="rId94" Type="http://schemas.openxmlformats.org/officeDocument/2006/relationships/image" Target="../media/image91.png"/><Relationship Id="rId99" Type="http://schemas.openxmlformats.org/officeDocument/2006/relationships/image" Target="../media/image96.png"/><Relationship Id="rId101" Type="http://schemas.openxmlformats.org/officeDocument/2006/relationships/image" Target="../media/image98.png"/><Relationship Id="rId122" Type="http://schemas.openxmlformats.org/officeDocument/2006/relationships/image" Target="../media/image119.png"/><Relationship Id="rId143" Type="http://schemas.openxmlformats.org/officeDocument/2006/relationships/image" Target="../media/image140.png"/><Relationship Id="rId148" Type="http://schemas.openxmlformats.org/officeDocument/2006/relationships/image" Target="../media/image145.png"/><Relationship Id="rId4" Type="http://schemas.openxmlformats.org/officeDocument/2006/relationships/image" Target="../media/image1.jpeg"/><Relationship Id="rId9" Type="http://schemas.openxmlformats.org/officeDocument/2006/relationships/image" Target="../media/image6.png"/><Relationship Id="rId26" Type="http://schemas.openxmlformats.org/officeDocument/2006/relationships/image" Target="../media/image23.png"/><Relationship Id="rId47" Type="http://schemas.openxmlformats.org/officeDocument/2006/relationships/image" Target="../media/image44.png"/><Relationship Id="rId68" Type="http://schemas.openxmlformats.org/officeDocument/2006/relationships/image" Target="../media/image65.png"/><Relationship Id="rId89" Type="http://schemas.openxmlformats.org/officeDocument/2006/relationships/image" Target="../media/image86.png"/><Relationship Id="rId112" Type="http://schemas.openxmlformats.org/officeDocument/2006/relationships/image" Target="../media/image109.png"/><Relationship Id="rId133" Type="http://schemas.openxmlformats.org/officeDocument/2006/relationships/image" Target="../media/image130.png"/><Relationship Id="rId154" Type="http://schemas.openxmlformats.org/officeDocument/2006/relationships/image" Target="../media/image151.png"/><Relationship Id="rId16" Type="http://schemas.openxmlformats.org/officeDocument/2006/relationships/image" Target="../media/image13.png"/><Relationship Id="rId37" Type="http://schemas.openxmlformats.org/officeDocument/2006/relationships/image" Target="../media/image34.png"/><Relationship Id="rId58" Type="http://schemas.openxmlformats.org/officeDocument/2006/relationships/image" Target="../media/image55.png"/><Relationship Id="rId79" Type="http://schemas.openxmlformats.org/officeDocument/2006/relationships/image" Target="../media/image76.png"/><Relationship Id="rId102" Type="http://schemas.openxmlformats.org/officeDocument/2006/relationships/image" Target="../media/image99.png"/><Relationship Id="rId123" Type="http://schemas.openxmlformats.org/officeDocument/2006/relationships/image" Target="../media/image120.png"/><Relationship Id="rId144" Type="http://schemas.openxmlformats.org/officeDocument/2006/relationships/image" Target="../media/image141.png"/><Relationship Id="rId90" Type="http://schemas.openxmlformats.org/officeDocument/2006/relationships/image" Target="../media/image87.png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77.png"/><Relationship Id="rId21" Type="http://schemas.openxmlformats.org/officeDocument/2006/relationships/image" Target="../media/image173.png"/><Relationship Id="rId42" Type="http://schemas.openxmlformats.org/officeDocument/2006/relationships/image" Target="../media/image193.png"/><Relationship Id="rId47" Type="http://schemas.openxmlformats.org/officeDocument/2006/relationships/image" Target="../media/image198.png"/><Relationship Id="rId63" Type="http://schemas.openxmlformats.org/officeDocument/2006/relationships/image" Target="../media/image214.png"/><Relationship Id="rId68" Type="http://schemas.openxmlformats.org/officeDocument/2006/relationships/image" Target="../media/image219.png"/><Relationship Id="rId16" Type="http://schemas.openxmlformats.org/officeDocument/2006/relationships/image" Target="../media/image168.png"/><Relationship Id="rId11" Type="http://schemas.openxmlformats.org/officeDocument/2006/relationships/image" Target="../media/image163.png"/><Relationship Id="rId32" Type="http://schemas.openxmlformats.org/officeDocument/2006/relationships/image" Target="../media/image183.png"/><Relationship Id="rId37" Type="http://schemas.openxmlformats.org/officeDocument/2006/relationships/image" Target="../media/image188.png"/><Relationship Id="rId53" Type="http://schemas.openxmlformats.org/officeDocument/2006/relationships/image" Target="../media/image204.png"/><Relationship Id="rId58" Type="http://schemas.openxmlformats.org/officeDocument/2006/relationships/image" Target="../media/image209.png"/><Relationship Id="rId74" Type="http://schemas.openxmlformats.org/officeDocument/2006/relationships/image" Target="../media/image225.png"/><Relationship Id="rId79" Type="http://schemas.openxmlformats.org/officeDocument/2006/relationships/image" Target="../media/image230.png"/><Relationship Id="rId5" Type="http://schemas.openxmlformats.org/officeDocument/2006/relationships/image" Target="../media/image157.png"/><Relationship Id="rId61" Type="http://schemas.openxmlformats.org/officeDocument/2006/relationships/image" Target="../media/image212.png"/><Relationship Id="rId82" Type="http://schemas.openxmlformats.org/officeDocument/2006/relationships/image" Target="../media/image233.png"/><Relationship Id="rId19" Type="http://schemas.openxmlformats.org/officeDocument/2006/relationships/image" Target="../media/image171.png"/><Relationship Id="rId14" Type="http://schemas.openxmlformats.org/officeDocument/2006/relationships/image" Target="../media/image166.png"/><Relationship Id="rId22" Type="http://schemas.openxmlformats.org/officeDocument/2006/relationships/image" Target="../media/image56.png"/><Relationship Id="rId27" Type="http://schemas.openxmlformats.org/officeDocument/2006/relationships/image" Target="../media/image178.png"/><Relationship Id="rId30" Type="http://schemas.openxmlformats.org/officeDocument/2006/relationships/image" Target="../media/image181.png"/><Relationship Id="rId35" Type="http://schemas.openxmlformats.org/officeDocument/2006/relationships/image" Target="../media/image186.png"/><Relationship Id="rId43" Type="http://schemas.openxmlformats.org/officeDocument/2006/relationships/image" Target="../media/image194.png"/><Relationship Id="rId48" Type="http://schemas.openxmlformats.org/officeDocument/2006/relationships/image" Target="../media/image199.png"/><Relationship Id="rId56" Type="http://schemas.openxmlformats.org/officeDocument/2006/relationships/image" Target="../media/image207.png"/><Relationship Id="rId64" Type="http://schemas.openxmlformats.org/officeDocument/2006/relationships/image" Target="../media/image215.png"/><Relationship Id="rId69" Type="http://schemas.openxmlformats.org/officeDocument/2006/relationships/image" Target="../media/image220.png"/><Relationship Id="rId77" Type="http://schemas.openxmlformats.org/officeDocument/2006/relationships/image" Target="../media/image228.png"/><Relationship Id="rId8" Type="http://schemas.openxmlformats.org/officeDocument/2006/relationships/image" Target="../media/image160.png"/><Relationship Id="rId51" Type="http://schemas.openxmlformats.org/officeDocument/2006/relationships/image" Target="../media/image202.png"/><Relationship Id="rId72" Type="http://schemas.openxmlformats.org/officeDocument/2006/relationships/image" Target="../media/image223.png"/><Relationship Id="rId80" Type="http://schemas.openxmlformats.org/officeDocument/2006/relationships/image" Target="../media/image231.png"/><Relationship Id="rId3" Type="http://schemas.openxmlformats.org/officeDocument/2006/relationships/image" Target="../media/image155.png"/><Relationship Id="rId12" Type="http://schemas.openxmlformats.org/officeDocument/2006/relationships/image" Target="../media/image164.png"/><Relationship Id="rId17" Type="http://schemas.openxmlformats.org/officeDocument/2006/relationships/image" Target="../media/image169.png"/><Relationship Id="rId25" Type="http://schemas.openxmlformats.org/officeDocument/2006/relationships/image" Target="../media/image176.png"/><Relationship Id="rId33" Type="http://schemas.openxmlformats.org/officeDocument/2006/relationships/image" Target="../media/image184.png"/><Relationship Id="rId38" Type="http://schemas.openxmlformats.org/officeDocument/2006/relationships/image" Target="../media/image189.png"/><Relationship Id="rId46" Type="http://schemas.openxmlformats.org/officeDocument/2006/relationships/image" Target="../media/image197.png"/><Relationship Id="rId59" Type="http://schemas.openxmlformats.org/officeDocument/2006/relationships/image" Target="../media/image210.png"/><Relationship Id="rId67" Type="http://schemas.openxmlformats.org/officeDocument/2006/relationships/image" Target="../media/image218.png"/><Relationship Id="rId20" Type="http://schemas.openxmlformats.org/officeDocument/2006/relationships/image" Target="../media/image172.png"/><Relationship Id="rId41" Type="http://schemas.openxmlformats.org/officeDocument/2006/relationships/image" Target="../media/image192.png"/><Relationship Id="rId54" Type="http://schemas.openxmlformats.org/officeDocument/2006/relationships/image" Target="../media/image205.png"/><Relationship Id="rId62" Type="http://schemas.openxmlformats.org/officeDocument/2006/relationships/image" Target="../media/image213.png"/><Relationship Id="rId70" Type="http://schemas.openxmlformats.org/officeDocument/2006/relationships/image" Target="../media/image221.png"/><Relationship Id="rId75" Type="http://schemas.openxmlformats.org/officeDocument/2006/relationships/image" Target="../media/image22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8.png"/><Relationship Id="rId15" Type="http://schemas.openxmlformats.org/officeDocument/2006/relationships/image" Target="../media/image167.png"/><Relationship Id="rId23" Type="http://schemas.openxmlformats.org/officeDocument/2006/relationships/image" Target="../media/image174.png"/><Relationship Id="rId28" Type="http://schemas.openxmlformats.org/officeDocument/2006/relationships/image" Target="../media/image179.png"/><Relationship Id="rId36" Type="http://schemas.openxmlformats.org/officeDocument/2006/relationships/image" Target="../media/image187.png"/><Relationship Id="rId49" Type="http://schemas.openxmlformats.org/officeDocument/2006/relationships/image" Target="../media/image200.png"/><Relationship Id="rId57" Type="http://schemas.openxmlformats.org/officeDocument/2006/relationships/image" Target="../media/image208.png"/><Relationship Id="rId10" Type="http://schemas.openxmlformats.org/officeDocument/2006/relationships/image" Target="../media/image162.png"/><Relationship Id="rId31" Type="http://schemas.openxmlformats.org/officeDocument/2006/relationships/image" Target="../media/image182.png"/><Relationship Id="rId44" Type="http://schemas.openxmlformats.org/officeDocument/2006/relationships/image" Target="../media/image195.png"/><Relationship Id="rId52" Type="http://schemas.openxmlformats.org/officeDocument/2006/relationships/image" Target="../media/image203.png"/><Relationship Id="rId60" Type="http://schemas.openxmlformats.org/officeDocument/2006/relationships/image" Target="../media/image211.png"/><Relationship Id="rId65" Type="http://schemas.openxmlformats.org/officeDocument/2006/relationships/image" Target="../media/image216.png"/><Relationship Id="rId73" Type="http://schemas.openxmlformats.org/officeDocument/2006/relationships/image" Target="../media/image224.png"/><Relationship Id="rId78" Type="http://schemas.openxmlformats.org/officeDocument/2006/relationships/image" Target="../media/image229.png"/><Relationship Id="rId81" Type="http://schemas.openxmlformats.org/officeDocument/2006/relationships/image" Target="../media/image232.png"/><Relationship Id="rId4" Type="http://schemas.openxmlformats.org/officeDocument/2006/relationships/image" Target="../media/image156.png"/><Relationship Id="rId9" Type="http://schemas.openxmlformats.org/officeDocument/2006/relationships/image" Target="../media/image161.png"/><Relationship Id="rId13" Type="http://schemas.openxmlformats.org/officeDocument/2006/relationships/image" Target="../media/image165.png"/><Relationship Id="rId18" Type="http://schemas.openxmlformats.org/officeDocument/2006/relationships/image" Target="../media/image170.png"/><Relationship Id="rId39" Type="http://schemas.openxmlformats.org/officeDocument/2006/relationships/image" Target="../media/image190.png"/><Relationship Id="rId34" Type="http://schemas.openxmlformats.org/officeDocument/2006/relationships/image" Target="../media/image185.png"/><Relationship Id="rId50" Type="http://schemas.openxmlformats.org/officeDocument/2006/relationships/image" Target="../media/image201.png"/><Relationship Id="rId55" Type="http://schemas.openxmlformats.org/officeDocument/2006/relationships/image" Target="../media/image206.png"/><Relationship Id="rId76" Type="http://schemas.openxmlformats.org/officeDocument/2006/relationships/image" Target="../media/image227.png"/><Relationship Id="rId7" Type="http://schemas.openxmlformats.org/officeDocument/2006/relationships/image" Target="../media/image159.png"/><Relationship Id="rId71" Type="http://schemas.openxmlformats.org/officeDocument/2006/relationships/image" Target="../media/image222.png"/><Relationship Id="rId2" Type="http://schemas.openxmlformats.org/officeDocument/2006/relationships/image" Target="../media/image154.png"/><Relationship Id="rId29" Type="http://schemas.openxmlformats.org/officeDocument/2006/relationships/image" Target="../media/image180.png"/><Relationship Id="rId24" Type="http://schemas.openxmlformats.org/officeDocument/2006/relationships/image" Target="../media/image175.png"/><Relationship Id="rId40" Type="http://schemas.openxmlformats.org/officeDocument/2006/relationships/image" Target="../media/image191.png"/><Relationship Id="rId45" Type="http://schemas.openxmlformats.org/officeDocument/2006/relationships/image" Target="../media/image196.png"/><Relationship Id="rId66" Type="http://schemas.openxmlformats.org/officeDocument/2006/relationships/image" Target="../media/image217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4.png"/><Relationship Id="rId18" Type="http://schemas.openxmlformats.org/officeDocument/2006/relationships/image" Target="../media/image249.png"/><Relationship Id="rId26" Type="http://schemas.openxmlformats.org/officeDocument/2006/relationships/image" Target="../media/image257.png"/><Relationship Id="rId39" Type="http://schemas.openxmlformats.org/officeDocument/2006/relationships/image" Target="../media/image270.png"/><Relationship Id="rId21" Type="http://schemas.openxmlformats.org/officeDocument/2006/relationships/image" Target="../media/image252.png"/><Relationship Id="rId34" Type="http://schemas.openxmlformats.org/officeDocument/2006/relationships/image" Target="../media/image265.png"/><Relationship Id="rId42" Type="http://schemas.openxmlformats.org/officeDocument/2006/relationships/image" Target="../media/image273.png"/><Relationship Id="rId7" Type="http://schemas.openxmlformats.org/officeDocument/2006/relationships/image" Target="../media/image239.png"/><Relationship Id="rId2" Type="http://schemas.openxmlformats.org/officeDocument/2006/relationships/image" Target="../media/image234.png"/><Relationship Id="rId16" Type="http://schemas.openxmlformats.org/officeDocument/2006/relationships/image" Target="../media/image247.png"/><Relationship Id="rId29" Type="http://schemas.openxmlformats.org/officeDocument/2006/relationships/image" Target="../media/image26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38.png"/><Relationship Id="rId11" Type="http://schemas.openxmlformats.org/officeDocument/2006/relationships/image" Target="../media/image243.png"/><Relationship Id="rId24" Type="http://schemas.openxmlformats.org/officeDocument/2006/relationships/image" Target="../media/image255.png"/><Relationship Id="rId32" Type="http://schemas.openxmlformats.org/officeDocument/2006/relationships/image" Target="../media/image263.png"/><Relationship Id="rId37" Type="http://schemas.openxmlformats.org/officeDocument/2006/relationships/image" Target="../media/image268.png"/><Relationship Id="rId40" Type="http://schemas.openxmlformats.org/officeDocument/2006/relationships/image" Target="../media/image271.png"/><Relationship Id="rId45" Type="http://schemas.openxmlformats.org/officeDocument/2006/relationships/image" Target="../media/image276.png"/><Relationship Id="rId5" Type="http://schemas.openxmlformats.org/officeDocument/2006/relationships/image" Target="../media/image237.png"/><Relationship Id="rId15" Type="http://schemas.openxmlformats.org/officeDocument/2006/relationships/image" Target="../media/image246.png"/><Relationship Id="rId23" Type="http://schemas.openxmlformats.org/officeDocument/2006/relationships/image" Target="../media/image254.png"/><Relationship Id="rId28" Type="http://schemas.openxmlformats.org/officeDocument/2006/relationships/image" Target="../media/image259.png"/><Relationship Id="rId36" Type="http://schemas.openxmlformats.org/officeDocument/2006/relationships/image" Target="../media/image267.png"/><Relationship Id="rId10" Type="http://schemas.openxmlformats.org/officeDocument/2006/relationships/image" Target="../media/image242.png"/><Relationship Id="rId19" Type="http://schemas.openxmlformats.org/officeDocument/2006/relationships/image" Target="../media/image250.png"/><Relationship Id="rId31" Type="http://schemas.openxmlformats.org/officeDocument/2006/relationships/image" Target="../media/image262.png"/><Relationship Id="rId44" Type="http://schemas.openxmlformats.org/officeDocument/2006/relationships/image" Target="../media/image275.png"/><Relationship Id="rId4" Type="http://schemas.openxmlformats.org/officeDocument/2006/relationships/image" Target="../media/image236.png"/><Relationship Id="rId9" Type="http://schemas.openxmlformats.org/officeDocument/2006/relationships/image" Target="../media/image241.png"/><Relationship Id="rId14" Type="http://schemas.openxmlformats.org/officeDocument/2006/relationships/image" Target="../media/image245.png"/><Relationship Id="rId22" Type="http://schemas.openxmlformats.org/officeDocument/2006/relationships/image" Target="../media/image253.png"/><Relationship Id="rId27" Type="http://schemas.openxmlformats.org/officeDocument/2006/relationships/image" Target="../media/image258.png"/><Relationship Id="rId30" Type="http://schemas.openxmlformats.org/officeDocument/2006/relationships/image" Target="../media/image261.png"/><Relationship Id="rId35" Type="http://schemas.openxmlformats.org/officeDocument/2006/relationships/image" Target="../media/image266.png"/><Relationship Id="rId43" Type="http://schemas.openxmlformats.org/officeDocument/2006/relationships/image" Target="../media/image274.png"/><Relationship Id="rId8" Type="http://schemas.openxmlformats.org/officeDocument/2006/relationships/image" Target="../media/image240.png"/><Relationship Id="rId3" Type="http://schemas.openxmlformats.org/officeDocument/2006/relationships/image" Target="../media/image235.png"/><Relationship Id="rId12" Type="http://schemas.openxmlformats.org/officeDocument/2006/relationships/image" Target="../media/image56.png"/><Relationship Id="rId17" Type="http://schemas.openxmlformats.org/officeDocument/2006/relationships/image" Target="../media/image248.png"/><Relationship Id="rId25" Type="http://schemas.openxmlformats.org/officeDocument/2006/relationships/image" Target="../media/image256.png"/><Relationship Id="rId33" Type="http://schemas.openxmlformats.org/officeDocument/2006/relationships/image" Target="../media/image264.png"/><Relationship Id="rId38" Type="http://schemas.openxmlformats.org/officeDocument/2006/relationships/image" Target="../media/image269.png"/><Relationship Id="rId46" Type="http://schemas.openxmlformats.org/officeDocument/2006/relationships/image" Target="../media/image277.jpeg"/><Relationship Id="rId20" Type="http://schemas.openxmlformats.org/officeDocument/2006/relationships/image" Target="../media/image251.png"/><Relationship Id="rId41" Type="http://schemas.openxmlformats.org/officeDocument/2006/relationships/image" Target="../media/image272.png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02.png"/><Relationship Id="rId21" Type="http://schemas.openxmlformats.org/officeDocument/2006/relationships/image" Target="../media/image297.png"/><Relationship Id="rId42" Type="http://schemas.openxmlformats.org/officeDocument/2006/relationships/image" Target="../media/image317.png"/><Relationship Id="rId47" Type="http://schemas.openxmlformats.org/officeDocument/2006/relationships/image" Target="../media/image322.png"/><Relationship Id="rId63" Type="http://schemas.openxmlformats.org/officeDocument/2006/relationships/image" Target="../media/image337.png"/><Relationship Id="rId68" Type="http://schemas.openxmlformats.org/officeDocument/2006/relationships/image" Target="../media/image342.png"/><Relationship Id="rId16" Type="http://schemas.openxmlformats.org/officeDocument/2006/relationships/image" Target="../media/image292.png"/><Relationship Id="rId11" Type="http://schemas.openxmlformats.org/officeDocument/2006/relationships/image" Target="../media/image287.png"/><Relationship Id="rId24" Type="http://schemas.openxmlformats.org/officeDocument/2006/relationships/image" Target="../media/image300.png"/><Relationship Id="rId32" Type="http://schemas.openxmlformats.org/officeDocument/2006/relationships/image" Target="../media/image308.png"/><Relationship Id="rId37" Type="http://schemas.openxmlformats.org/officeDocument/2006/relationships/image" Target="../media/image313.png"/><Relationship Id="rId40" Type="http://schemas.openxmlformats.org/officeDocument/2006/relationships/image" Target="../media/image315.png"/><Relationship Id="rId45" Type="http://schemas.openxmlformats.org/officeDocument/2006/relationships/image" Target="../media/image320.png"/><Relationship Id="rId53" Type="http://schemas.openxmlformats.org/officeDocument/2006/relationships/image" Target="../media/image328.png"/><Relationship Id="rId58" Type="http://schemas.openxmlformats.org/officeDocument/2006/relationships/image" Target="../media/image332.png"/><Relationship Id="rId66" Type="http://schemas.openxmlformats.org/officeDocument/2006/relationships/image" Target="../media/image340.png"/><Relationship Id="rId74" Type="http://schemas.openxmlformats.org/officeDocument/2006/relationships/image" Target="../media/image348.png"/><Relationship Id="rId79" Type="http://schemas.openxmlformats.org/officeDocument/2006/relationships/image" Target="../media/image353.jpeg"/><Relationship Id="rId5" Type="http://schemas.openxmlformats.org/officeDocument/2006/relationships/image" Target="../media/image281.png"/><Relationship Id="rId61" Type="http://schemas.openxmlformats.org/officeDocument/2006/relationships/image" Target="../media/image335.png"/><Relationship Id="rId19" Type="http://schemas.openxmlformats.org/officeDocument/2006/relationships/image" Target="../media/image295.png"/><Relationship Id="rId14" Type="http://schemas.openxmlformats.org/officeDocument/2006/relationships/image" Target="../media/image290.png"/><Relationship Id="rId22" Type="http://schemas.openxmlformats.org/officeDocument/2006/relationships/image" Target="../media/image298.png"/><Relationship Id="rId27" Type="http://schemas.openxmlformats.org/officeDocument/2006/relationships/image" Target="../media/image303.png"/><Relationship Id="rId30" Type="http://schemas.openxmlformats.org/officeDocument/2006/relationships/image" Target="../media/image306.png"/><Relationship Id="rId35" Type="http://schemas.openxmlformats.org/officeDocument/2006/relationships/image" Target="../media/image311.png"/><Relationship Id="rId43" Type="http://schemas.openxmlformats.org/officeDocument/2006/relationships/image" Target="../media/image318.png"/><Relationship Id="rId48" Type="http://schemas.openxmlformats.org/officeDocument/2006/relationships/image" Target="../media/image323.png"/><Relationship Id="rId56" Type="http://schemas.openxmlformats.org/officeDocument/2006/relationships/image" Target="../media/image330.png"/><Relationship Id="rId64" Type="http://schemas.openxmlformats.org/officeDocument/2006/relationships/image" Target="../media/image338.png"/><Relationship Id="rId69" Type="http://schemas.openxmlformats.org/officeDocument/2006/relationships/image" Target="../media/image343.png"/><Relationship Id="rId77" Type="http://schemas.openxmlformats.org/officeDocument/2006/relationships/image" Target="../media/image351.png"/><Relationship Id="rId8" Type="http://schemas.openxmlformats.org/officeDocument/2006/relationships/image" Target="../media/image284.png"/><Relationship Id="rId51" Type="http://schemas.openxmlformats.org/officeDocument/2006/relationships/image" Target="../media/image326.png"/><Relationship Id="rId72" Type="http://schemas.openxmlformats.org/officeDocument/2006/relationships/image" Target="../media/image346.png"/><Relationship Id="rId3" Type="http://schemas.openxmlformats.org/officeDocument/2006/relationships/image" Target="../media/image279.png"/><Relationship Id="rId12" Type="http://schemas.openxmlformats.org/officeDocument/2006/relationships/image" Target="../media/image288.png"/><Relationship Id="rId17" Type="http://schemas.openxmlformats.org/officeDocument/2006/relationships/image" Target="../media/image293.png"/><Relationship Id="rId25" Type="http://schemas.openxmlformats.org/officeDocument/2006/relationships/image" Target="../media/image301.png"/><Relationship Id="rId33" Type="http://schemas.openxmlformats.org/officeDocument/2006/relationships/image" Target="../media/image309.png"/><Relationship Id="rId38" Type="http://schemas.openxmlformats.org/officeDocument/2006/relationships/image" Target="../media/image314.png"/><Relationship Id="rId46" Type="http://schemas.openxmlformats.org/officeDocument/2006/relationships/image" Target="../media/image321.png"/><Relationship Id="rId59" Type="http://schemas.openxmlformats.org/officeDocument/2006/relationships/image" Target="../media/image333.png"/><Relationship Id="rId67" Type="http://schemas.openxmlformats.org/officeDocument/2006/relationships/image" Target="../media/image341.png"/><Relationship Id="rId20" Type="http://schemas.openxmlformats.org/officeDocument/2006/relationships/image" Target="../media/image296.png"/><Relationship Id="rId41" Type="http://schemas.openxmlformats.org/officeDocument/2006/relationships/image" Target="../media/image316.png"/><Relationship Id="rId54" Type="http://schemas.openxmlformats.org/officeDocument/2006/relationships/image" Target="../media/image192.png"/><Relationship Id="rId62" Type="http://schemas.openxmlformats.org/officeDocument/2006/relationships/image" Target="../media/image336.png"/><Relationship Id="rId70" Type="http://schemas.openxmlformats.org/officeDocument/2006/relationships/image" Target="../media/image344.png"/><Relationship Id="rId75" Type="http://schemas.openxmlformats.org/officeDocument/2006/relationships/image" Target="../media/image349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82.png"/><Relationship Id="rId15" Type="http://schemas.openxmlformats.org/officeDocument/2006/relationships/image" Target="../media/image291.png"/><Relationship Id="rId23" Type="http://schemas.openxmlformats.org/officeDocument/2006/relationships/image" Target="../media/image299.png"/><Relationship Id="rId28" Type="http://schemas.openxmlformats.org/officeDocument/2006/relationships/image" Target="../media/image304.png"/><Relationship Id="rId36" Type="http://schemas.openxmlformats.org/officeDocument/2006/relationships/image" Target="../media/image312.png"/><Relationship Id="rId49" Type="http://schemas.openxmlformats.org/officeDocument/2006/relationships/image" Target="../media/image324.png"/><Relationship Id="rId57" Type="http://schemas.openxmlformats.org/officeDocument/2006/relationships/image" Target="../media/image331.png"/><Relationship Id="rId10" Type="http://schemas.openxmlformats.org/officeDocument/2006/relationships/image" Target="../media/image286.png"/><Relationship Id="rId31" Type="http://schemas.openxmlformats.org/officeDocument/2006/relationships/image" Target="../media/image307.png"/><Relationship Id="rId44" Type="http://schemas.openxmlformats.org/officeDocument/2006/relationships/image" Target="../media/image319.png"/><Relationship Id="rId52" Type="http://schemas.openxmlformats.org/officeDocument/2006/relationships/image" Target="../media/image327.png"/><Relationship Id="rId60" Type="http://schemas.openxmlformats.org/officeDocument/2006/relationships/image" Target="../media/image334.png"/><Relationship Id="rId65" Type="http://schemas.openxmlformats.org/officeDocument/2006/relationships/image" Target="../media/image339.png"/><Relationship Id="rId73" Type="http://schemas.openxmlformats.org/officeDocument/2006/relationships/image" Target="../media/image347.png"/><Relationship Id="rId78" Type="http://schemas.openxmlformats.org/officeDocument/2006/relationships/image" Target="../media/image352.png"/><Relationship Id="rId4" Type="http://schemas.openxmlformats.org/officeDocument/2006/relationships/image" Target="../media/image280.png"/><Relationship Id="rId9" Type="http://schemas.openxmlformats.org/officeDocument/2006/relationships/image" Target="../media/image285.png"/><Relationship Id="rId13" Type="http://schemas.openxmlformats.org/officeDocument/2006/relationships/image" Target="../media/image289.png"/><Relationship Id="rId18" Type="http://schemas.openxmlformats.org/officeDocument/2006/relationships/image" Target="../media/image294.png"/><Relationship Id="rId39" Type="http://schemas.openxmlformats.org/officeDocument/2006/relationships/image" Target="../media/image56.png"/><Relationship Id="rId34" Type="http://schemas.openxmlformats.org/officeDocument/2006/relationships/image" Target="../media/image310.png"/><Relationship Id="rId50" Type="http://schemas.openxmlformats.org/officeDocument/2006/relationships/image" Target="../media/image325.png"/><Relationship Id="rId55" Type="http://schemas.openxmlformats.org/officeDocument/2006/relationships/image" Target="../media/image329.png"/><Relationship Id="rId76" Type="http://schemas.openxmlformats.org/officeDocument/2006/relationships/image" Target="../media/image350.png"/><Relationship Id="rId7" Type="http://schemas.openxmlformats.org/officeDocument/2006/relationships/image" Target="../media/image283.png"/><Relationship Id="rId71" Type="http://schemas.openxmlformats.org/officeDocument/2006/relationships/image" Target="../media/image345.png"/><Relationship Id="rId2" Type="http://schemas.openxmlformats.org/officeDocument/2006/relationships/image" Target="../media/image278.png"/><Relationship Id="rId29" Type="http://schemas.openxmlformats.org/officeDocument/2006/relationships/image" Target="../media/image305.png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77.png"/><Relationship Id="rId21" Type="http://schemas.openxmlformats.org/officeDocument/2006/relationships/image" Target="../media/image372.png"/><Relationship Id="rId42" Type="http://schemas.openxmlformats.org/officeDocument/2006/relationships/image" Target="../media/image393.png"/><Relationship Id="rId47" Type="http://schemas.openxmlformats.org/officeDocument/2006/relationships/image" Target="../media/image398.png"/><Relationship Id="rId63" Type="http://schemas.openxmlformats.org/officeDocument/2006/relationships/image" Target="../media/image414.png"/><Relationship Id="rId68" Type="http://schemas.openxmlformats.org/officeDocument/2006/relationships/image" Target="../media/image419.png"/><Relationship Id="rId16" Type="http://schemas.openxmlformats.org/officeDocument/2006/relationships/image" Target="../media/image367.png"/><Relationship Id="rId11" Type="http://schemas.openxmlformats.org/officeDocument/2006/relationships/image" Target="../media/image362.png"/><Relationship Id="rId24" Type="http://schemas.openxmlformats.org/officeDocument/2006/relationships/image" Target="../media/image375.png"/><Relationship Id="rId32" Type="http://schemas.openxmlformats.org/officeDocument/2006/relationships/image" Target="../media/image383.png"/><Relationship Id="rId37" Type="http://schemas.openxmlformats.org/officeDocument/2006/relationships/image" Target="../media/image388.png"/><Relationship Id="rId40" Type="http://schemas.openxmlformats.org/officeDocument/2006/relationships/image" Target="../media/image391.png"/><Relationship Id="rId45" Type="http://schemas.openxmlformats.org/officeDocument/2006/relationships/image" Target="../media/image396.png"/><Relationship Id="rId53" Type="http://schemas.openxmlformats.org/officeDocument/2006/relationships/image" Target="../media/image404.png"/><Relationship Id="rId58" Type="http://schemas.openxmlformats.org/officeDocument/2006/relationships/image" Target="../media/image409.png"/><Relationship Id="rId66" Type="http://schemas.openxmlformats.org/officeDocument/2006/relationships/image" Target="../media/image417.png"/><Relationship Id="rId74" Type="http://schemas.openxmlformats.org/officeDocument/2006/relationships/image" Target="../media/image425.png"/><Relationship Id="rId5" Type="http://schemas.openxmlformats.org/officeDocument/2006/relationships/image" Target="../media/image356.png"/><Relationship Id="rId61" Type="http://schemas.openxmlformats.org/officeDocument/2006/relationships/image" Target="../media/image412.png"/><Relationship Id="rId19" Type="http://schemas.openxmlformats.org/officeDocument/2006/relationships/image" Target="../media/image370.png"/><Relationship Id="rId14" Type="http://schemas.openxmlformats.org/officeDocument/2006/relationships/image" Target="../media/image365.png"/><Relationship Id="rId22" Type="http://schemas.openxmlformats.org/officeDocument/2006/relationships/image" Target="../media/image373.png"/><Relationship Id="rId27" Type="http://schemas.openxmlformats.org/officeDocument/2006/relationships/image" Target="../media/image378.png"/><Relationship Id="rId30" Type="http://schemas.openxmlformats.org/officeDocument/2006/relationships/image" Target="../media/image381.png"/><Relationship Id="rId35" Type="http://schemas.openxmlformats.org/officeDocument/2006/relationships/image" Target="../media/image386.png"/><Relationship Id="rId43" Type="http://schemas.openxmlformats.org/officeDocument/2006/relationships/image" Target="../media/image394.png"/><Relationship Id="rId48" Type="http://schemas.openxmlformats.org/officeDocument/2006/relationships/image" Target="../media/image399.png"/><Relationship Id="rId56" Type="http://schemas.openxmlformats.org/officeDocument/2006/relationships/image" Target="../media/image407.png"/><Relationship Id="rId64" Type="http://schemas.openxmlformats.org/officeDocument/2006/relationships/image" Target="../media/image415.png"/><Relationship Id="rId69" Type="http://schemas.openxmlformats.org/officeDocument/2006/relationships/image" Target="../media/image420.png"/><Relationship Id="rId77" Type="http://schemas.openxmlformats.org/officeDocument/2006/relationships/image" Target="../media/image428.png"/><Relationship Id="rId8" Type="http://schemas.openxmlformats.org/officeDocument/2006/relationships/image" Target="../media/image359.png"/><Relationship Id="rId51" Type="http://schemas.openxmlformats.org/officeDocument/2006/relationships/image" Target="../media/image402.png"/><Relationship Id="rId72" Type="http://schemas.openxmlformats.org/officeDocument/2006/relationships/image" Target="../media/image423.png"/><Relationship Id="rId3" Type="http://schemas.openxmlformats.org/officeDocument/2006/relationships/image" Target="../media/image354.png"/><Relationship Id="rId12" Type="http://schemas.openxmlformats.org/officeDocument/2006/relationships/image" Target="../media/image363.png"/><Relationship Id="rId17" Type="http://schemas.openxmlformats.org/officeDocument/2006/relationships/image" Target="../media/image368.png"/><Relationship Id="rId25" Type="http://schemas.openxmlformats.org/officeDocument/2006/relationships/image" Target="../media/image376.png"/><Relationship Id="rId33" Type="http://schemas.openxmlformats.org/officeDocument/2006/relationships/image" Target="../media/image384.png"/><Relationship Id="rId38" Type="http://schemas.openxmlformats.org/officeDocument/2006/relationships/image" Target="../media/image389.png"/><Relationship Id="rId46" Type="http://schemas.openxmlformats.org/officeDocument/2006/relationships/image" Target="../media/image397.png"/><Relationship Id="rId59" Type="http://schemas.openxmlformats.org/officeDocument/2006/relationships/image" Target="../media/image410.png"/><Relationship Id="rId67" Type="http://schemas.openxmlformats.org/officeDocument/2006/relationships/image" Target="../media/image418.png"/><Relationship Id="rId20" Type="http://schemas.openxmlformats.org/officeDocument/2006/relationships/image" Target="../media/image371.png"/><Relationship Id="rId41" Type="http://schemas.openxmlformats.org/officeDocument/2006/relationships/image" Target="../media/image392.png"/><Relationship Id="rId54" Type="http://schemas.openxmlformats.org/officeDocument/2006/relationships/image" Target="../media/image405.png"/><Relationship Id="rId62" Type="http://schemas.openxmlformats.org/officeDocument/2006/relationships/image" Target="../media/image413.png"/><Relationship Id="rId70" Type="http://schemas.openxmlformats.org/officeDocument/2006/relationships/image" Target="../media/image421.png"/><Relationship Id="rId75" Type="http://schemas.openxmlformats.org/officeDocument/2006/relationships/image" Target="../media/image42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57.png"/><Relationship Id="rId15" Type="http://schemas.openxmlformats.org/officeDocument/2006/relationships/image" Target="../media/image366.png"/><Relationship Id="rId23" Type="http://schemas.openxmlformats.org/officeDocument/2006/relationships/image" Target="../media/image374.png"/><Relationship Id="rId28" Type="http://schemas.openxmlformats.org/officeDocument/2006/relationships/image" Target="../media/image379.png"/><Relationship Id="rId36" Type="http://schemas.openxmlformats.org/officeDocument/2006/relationships/image" Target="../media/image387.png"/><Relationship Id="rId49" Type="http://schemas.openxmlformats.org/officeDocument/2006/relationships/image" Target="../media/image400.png"/><Relationship Id="rId57" Type="http://schemas.openxmlformats.org/officeDocument/2006/relationships/image" Target="../media/image408.png"/><Relationship Id="rId10" Type="http://schemas.openxmlformats.org/officeDocument/2006/relationships/image" Target="../media/image361.png"/><Relationship Id="rId31" Type="http://schemas.openxmlformats.org/officeDocument/2006/relationships/image" Target="../media/image382.png"/><Relationship Id="rId44" Type="http://schemas.openxmlformats.org/officeDocument/2006/relationships/image" Target="../media/image395.png"/><Relationship Id="rId52" Type="http://schemas.openxmlformats.org/officeDocument/2006/relationships/image" Target="../media/image403.png"/><Relationship Id="rId60" Type="http://schemas.openxmlformats.org/officeDocument/2006/relationships/image" Target="../media/image411.png"/><Relationship Id="rId65" Type="http://schemas.openxmlformats.org/officeDocument/2006/relationships/image" Target="../media/image416.png"/><Relationship Id="rId73" Type="http://schemas.openxmlformats.org/officeDocument/2006/relationships/image" Target="../media/image424.png"/><Relationship Id="rId78" Type="http://schemas.openxmlformats.org/officeDocument/2006/relationships/image" Target="../media/image429.png"/><Relationship Id="rId4" Type="http://schemas.openxmlformats.org/officeDocument/2006/relationships/image" Target="../media/image355.png"/><Relationship Id="rId9" Type="http://schemas.openxmlformats.org/officeDocument/2006/relationships/image" Target="../media/image360.png"/><Relationship Id="rId13" Type="http://schemas.openxmlformats.org/officeDocument/2006/relationships/image" Target="../media/image364.png"/><Relationship Id="rId18" Type="http://schemas.openxmlformats.org/officeDocument/2006/relationships/image" Target="../media/image369.png"/><Relationship Id="rId39" Type="http://schemas.openxmlformats.org/officeDocument/2006/relationships/image" Target="../media/image390.png"/><Relationship Id="rId34" Type="http://schemas.openxmlformats.org/officeDocument/2006/relationships/image" Target="../media/image385.png"/><Relationship Id="rId50" Type="http://schemas.openxmlformats.org/officeDocument/2006/relationships/image" Target="../media/image401.png"/><Relationship Id="rId55" Type="http://schemas.openxmlformats.org/officeDocument/2006/relationships/image" Target="../media/image406.png"/><Relationship Id="rId76" Type="http://schemas.openxmlformats.org/officeDocument/2006/relationships/image" Target="../media/image427.png"/><Relationship Id="rId7" Type="http://schemas.openxmlformats.org/officeDocument/2006/relationships/image" Target="../media/image358.png"/><Relationship Id="rId71" Type="http://schemas.openxmlformats.org/officeDocument/2006/relationships/image" Target="../media/image422.png"/><Relationship Id="rId2" Type="http://schemas.openxmlformats.org/officeDocument/2006/relationships/image" Target="../media/image56.png"/><Relationship Id="rId29" Type="http://schemas.openxmlformats.org/officeDocument/2006/relationships/image" Target="../media/image380.png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77.png"/><Relationship Id="rId21" Type="http://schemas.openxmlformats.org/officeDocument/2006/relationships/image" Target="../media/image372.png"/><Relationship Id="rId42" Type="http://schemas.openxmlformats.org/officeDocument/2006/relationships/image" Target="../media/image393.png"/><Relationship Id="rId47" Type="http://schemas.openxmlformats.org/officeDocument/2006/relationships/image" Target="../media/image398.png"/><Relationship Id="rId63" Type="http://schemas.openxmlformats.org/officeDocument/2006/relationships/image" Target="../media/image414.png"/><Relationship Id="rId68" Type="http://schemas.openxmlformats.org/officeDocument/2006/relationships/image" Target="../media/image419.png"/><Relationship Id="rId16" Type="http://schemas.openxmlformats.org/officeDocument/2006/relationships/image" Target="../media/image367.png"/><Relationship Id="rId11" Type="http://schemas.openxmlformats.org/officeDocument/2006/relationships/image" Target="../media/image362.png"/><Relationship Id="rId24" Type="http://schemas.openxmlformats.org/officeDocument/2006/relationships/image" Target="../media/image375.png"/><Relationship Id="rId32" Type="http://schemas.openxmlformats.org/officeDocument/2006/relationships/image" Target="../media/image383.png"/><Relationship Id="rId37" Type="http://schemas.openxmlformats.org/officeDocument/2006/relationships/image" Target="../media/image388.png"/><Relationship Id="rId40" Type="http://schemas.openxmlformats.org/officeDocument/2006/relationships/image" Target="../media/image391.png"/><Relationship Id="rId45" Type="http://schemas.openxmlformats.org/officeDocument/2006/relationships/image" Target="../media/image396.png"/><Relationship Id="rId53" Type="http://schemas.openxmlformats.org/officeDocument/2006/relationships/image" Target="../media/image404.png"/><Relationship Id="rId58" Type="http://schemas.openxmlformats.org/officeDocument/2006/relationships/image" Target="../media/image409.png"/><Relationship Id="rId66" Type="http://schemas.openxmlformats.org/officeDocument/2006/relationships/image" Target="../media/image417.png"/><Relationship Id="rId74" Type="http://schemas.openxmlformats.org/officeDocument/2006/relationships/image" Target="../media/image425.png"/><Relationship Id="rId5" Type="http://schemas.openxmlformats.org/officeDocument/2006/relationships/image" Target="../media/image356.png"/><Relationship Id="rId61" Type="http://schemas.openxmlformats.org/officeDocument/2006/relationships/image" Target="../media/image412.png"/><Relationship Id="rId19" Type="http://schemas.openxmlformats.org/officeDocument/2006/relationships/image" Target="../media/image370.png"/><Relationship Id="rId14" Type="http://schemas.openxmlformats.org/officeDocument/2006/relationships/image" Target="../media/image365.png"/><Relationship Id="rId22" Type="http://schemas.openxmlformats.org/officeDocument/2006/relationships/image" Target="../media/image373.png"/><Relationship Id="rId27" Type="http://schemas.openxmlformats.org/officeDocument/2006/relationships/image" Target="../media/image378.png"/><Relationship Id="rId30" Type="http://schemas.openxmlformats.org/officeDocument/2006/relationships/image" Target="../media/image381.png"/><Relationship Id="rId35" Type="http://schemas.openxmlformats.org/officeDocument/2006/relationships/image" Target="../media/image386.png"/><Relationship Id="rId43" Type="http://schemas.openxmlformats.org/officeDocument/2006/relationships/image" Target="../media/image394.png"/><Relationship Id="rId48" Type="http://schemas.openxmlformats.org/officeDocument/2006/relationships/image" Target="../media/image399.png"/><Relationship Id="rId56" Type="http://schemas.openxmlformats.org/officeDocument/2006/relationships/image" Target="../media/image407.png"/><Relationship Id="rId64" Type="http://schemas.openxmlformats.org/officeDocument/2006/relationships/image" Target="../media/image415.png"/><Relationship Id="rId69" Type="http://schemas.openxmlformats.org/officeDocument/2006/relationships/image" Target="../media/image420.png"/><Relationship Id="rId77" Type="http://schemas.openxmlformats.org/officeDocument/2006/relationships/image" Target="../media/image430.png"/><Relationship Id="rId8" Type="http://schemas.openxmlformats.org/officeDocument/2006/relationships/image" Target="../media/image359.png"/><Relationship Id="rId51" Type="http://schemas.openxmlformats.org/officeDocument/2006/relationships/image" Target="../media/image402.png"/><Relationship Id="rId72" Type="http://schemas.openxmlformats.org/officeDocument/2006/relationships/image" Target="../media/image423.png"/><Relationship Id="rId3" Type="http://schemas.openxmlformats.org/officeDocument/2006/relationships/image" Target="../media/image354.png"/><Relationship Id="rId12" Type="http://schemas.openxmlformats.org/officeDocument/2006/relationships/image" Target="../media/image363.png"/><Relationship Id="rId17" Type="http://schemas.openxmlformats.org/officeDocument/2006/relationships/image" Target="../media/image368.png"/><Relationship Id="rId25" Type="http://schemas.openxmlformats.org/officeDocument/2006/relationships/image" Target="../media/image376.png"/><Relationship Id="rId33" Type="http://schemas.openxmlformats.org/officeDocument/2006/relationships/image" Target="../media/image384.png"/><Relationship Id="rId38" Type="http://schemas.openxmlformats.org/officeDocument/2006/relationships/image" Target="../media/image389.png"/><Relationship Id="rId46" Type="http://schemas.openxmlformats.org/officeDocument/2006/relationships/image" Target="../media/image397.png"/><Relationship Id="rId59" Type="http://schemas.openxmlformats.org/officeDocument/2006/relationships/image" Target="../media/image410.png"/><Relationship Id="rId67" Type="http://schemas.openxmlformats.org/officeDocument/2006/relationships/image" Target="../media/image418.png"/><Relationship Id="rId20" Type="http://schemas.openxmlformats.org/officeDocument/2006/relationships/image" Target="../media/image371.png"/><Relationship Id="rId41" Type="http://schemas.openxmlformats.org/officeDocument/2006/relationships/image" Target="../media/image392.png"/><Relationship Id="rId54" Type="http://schemas.openxmlformats.org/officeDocument/2006/relationships/image" Target="../media/image405.png"/><Relationship Id="rId62" Type="http://schemas.openxmlformats.org/officeDocument/2006/relationships/image" Target="../media/image413.png"/><Relationship Id="rId70" Type="http://schemas.openxmlformats.org/officeDocument/2006/relationships/image" Target="../media/image421.png"/><Relationship Id="rId75" Type="http://schemas.openxmlformats.org/officeDocument/2006/relationships/image" Target="../media/image42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57.png"/><Relationship Id="rId15" Type="http://schemas.openxmlformats.org/officeDocument/2006/relationships/image" Target="../media/image366.png"/><Relationship Id="rId23" Type="http://schemas.openxmlformats.org/officeDocument/2006/relationships/image" Target="../media/image374.png"/><Relationship Id="rId28" Type="http://schemas.openxmlformats.org/officeDocument/2006/relationships/image" Target="../media/image379.png"/><Relationship Id="rId36" Type="http://schemas.openxmlformats.org/officeDocument/2006/relationships/image" Target="../media/image387.png"/><Relationship Id="rId49" Type="http://schemas.openxmlformats.org/officeDocument/2006/relationships/image" Target="../media/image400.png"/><Relationship Id="rId57" Type="http://schemas.openxmlformats.org/officeDocument/2006/relationships/image" Target="../media/image408.png"/><Relationship Id="rId10" Type="http://schemas.openxmlformats.org/officeDocument/2006/relationships/image" Target="../media/image361.png"/><Relationship Id="rId31" Type="http://schemas.openxmlformats.org/officeDocument/2006/relationships/image" Target="../media/image382.png"/><Relationship Id="rId44" Type="http://schemas.openxmlformats.org/officeDocument/2006/relationships/image" Target="../media/image395.png"/><Relationship Id="rId52" Type="http://schemas.openxmlformats.org/officeDocument/2006/relationships/image" Target="../media/image403.png"/><Relationship Id="rId60" Type="http://schemas.openxmlformats.org/officeDocument/2006/relationships/image" Target="../media/image411.png"/><Relationship Id="rId65" Type="http://schemas.openxmlformats.org/officeDocument/2006/relationships/image" Target="../media/image416.png"/><Relationship Id="rId73" Type="http://schemas.openxmlformats.org/officeDocument/2006/relationships/image" Target="../media/image424.png"/><Relationship Id="rId4" Type="http://schemas.openxmlformats.org/officeDocument/2006/relationships/image" Target="../media/image355.png"/><Relationship Id="rId9" Type="http://schemas.openxmlformats.org/officeDocument/2006/relationships/image" Target="../media/image360.png"/><Relationship Id="rId13" Type="http://schemas.openxmlformats.org/officeDocument/2006/relationships/image" Target="../media/image364.png"/><Relationship Id="rId18" Type="http://schemas.openxmlformats.org/officeDocument/2006/relationships/image" Target="../media/image369.png"/><Relationship Id="rId39" Type="http://schemas.openxmlformats.org/officeDocument/2006/relationships/image" Target="../media/image390.png"/><Relationship Id="rId34" Type="http://schemas.openxmlformats.org/officeDocument/2006/relationships/image" Target="../media/image385.png"/><Relationship Id="rId50" Type="http://schemas.openxmlformats.org/officeDocument/2006/relationships/image" Target="../media/image401.png"/><Relationship Id="rId55" Type="http://schemas.openxmlformats.org/officeDocument/2006/relationships/image" Target="../media/image406.png"/><Relationship Id="rId76" Type="http://schemas.openxmlformats.org/officeDocument/2006/relationships/image" Target="../media/image427.png"/><Relationship Id="rId7" Type="http://schemas.openxmlformats.org/officeDocument/2006/relationships/image" Target="../media/image358.png"/><Relationship Id="rId71" Type="http://schemas.openxmlformats.org/officeDocument/2006/relationships/image" Target="../media/image422.png"/><Relationship Id="rId2" Type="http://schemas.openxmlformats.org/officeDocument/2006/relationships/image" Target="../media/image56.png"/><Relationship Id="rId29" Type="http://schemas.openxmlformats.org/officeDocument/2006/relationships/image" Target="../media/image380.png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54.png"/><Relationship Id="rId21" Type="http://schemas.openxmlformats.org/officeDocument/2006/relationships/image" Target="../media/image449.png"/><Relationship Id="rId42" Type="http://schemas.openxmlformats.org/officeDocument/2006/relationships/image" Target="../media/image470.png"/><Relationship Id="rId47" Type="http://schemas.openxmlformats.org/officeDocument/2006/relationships/image" Target="../media/image474.png"/><Relationship Id="rId63" Type="http://schemas.openxmlformats.org/officeDocument/2006/relationships/image" Target="../media/image212.png"/><Relationship Id="rId68" Type="http://schemas.openxmlformats.org/officeDocument/2006/relationships/image" Target="../media/image494.png"/><Relationship Id="rId2" Type="http://schemas.openxmlformats.org/officeDocument/2006/relationships/image" Target="../media/image431.png"/><Relationship Id="rId16" Type="http://schemas.openxmlformats.org/officeDocument/2006/relationships/image" Target="../media/image56.png"/><Relationship Id="rId29" Type="http://schemas.openxmlformats.org/officeDocument/2006/relationships/image" Target="../media/image457.png"/><Relationship Id="rId11" Type="http://schemas.openxmlformats.org/officeDocument/2006/relationships/image" Target="../media/image440.png"/><Relationship Id="rId24" Type="http://schemas.openxmlformats.org/officeDocument/2006/relationships/image" Target="../media/image452.png"/><Relationship Id="rId32" Type="http://schemas.openxmlformats.org/officeDocument/2006/relationships/image" Target="../media/image460.png"/><Relationship Id="rId37" Type="http://schemas.openxmlformats.org/officeDocument/2006/relationships/image" Target="../media/image465.png"/><Relationship Id="rId40" Type="http://schemas.openxmlformats.org/officeDocument/2006/relationships/image" Target="../media/image468.png"/><Relationship Id="rId45" Type="http://schemas.openxmlformats.org/officeDocument/2006/relationships/image" Target="../media/image473.png"/><Relationship Id="rId53" Type="http://schemas.openxmlformats.org/officeDocument/2006/relationships/image" Target="../media/image480.png"/><Relationship Id="rId58" Type="http://schemas.openxmlformats.org/officeDocument/2006/relationships/image" Target="../media/image485.png"/><Relationship Id="rId66" Type="http://schemas.openxmlformats.org/officeDocument/2006/relationships/image" Target="../media/image492.png"/><Relationship Id="rId74" Type="http://schemas.openxmlformats.org/officeDocument/2006/relationships/image" Target="../media/image500.png"/><Relationship Id="rId5" Type="http://schemas.openxmlformats.org/officeDocument/2006/relationships/image" Target="../media/image434.png"/><Relationship Id="rId61" Type="http://schemas.openxmlformats.org/officeDocument/2006/relationships/image" Target="../media/image488.png"/><Relationship Id="rId19" Type="http://schemas.openxmlformats.org/officeDocument/2006/relationships/image" Target="../media/image447.png"/><Relationship Id="rId14" Type="http://schemas.openxmlformats.org/officeDocument/2006/relationships/image" Target="../media/image443.png"/><Relationship Id="rId22" Type="http://schemas.openxmlformats.org/officeDocument/2006/relationships/image" Target="../media/image450.png"/><Relationship Id="rId27" Type="http://schemas.openxmlformats.org/officeDocument/2006/relationships/image" Target="../media/image455.png"/><Relationship Id="rId30" Type="http://schemas.openxmlformats.org/officeDocument/2006/relationships/image" Target="../media/image458.png"/><Relationship Id="rId35" Type="http://schemas.openxmlformats.org/officeDocument/2006/relationships/image" Target="../media/image463.png"/><Relationship Id="rId43" Type="http://schemas.openxmlformats.org/officeDocument/2006/relationships/image" Target="../media/image471.png"/><Relationship Id="rId48" Type="http://schemas.openxmlformats.org/officeDocument/2006/relationships/image" Target="../media/image475.png"/><Relationship Id="rId56" Type="http://schemas.openxmlformats.org/officeDocument/2006/relationships/image" Target="../media/image483.png"/><Relationship Id="rId64" Type="http://schemas.openxmlformats.org/officeDocument/2006/relationships/image" Target="../media/image490.png"/><Relationship Id="rId69" Type="http://schemas.openxmlformats.org/officeDocument/2006/relationships/image" Target="../media/image495.png"/><Relationship Id="rId8" Type="http://schemas.openxmlformats.org/officeDocument/2006/relationships/image" Target="../media/image437.png"/><Relationship Id="rId51" Type="http://schemas.openxmlformats.org/officeDocument/2006/relationships/image" Target="../media/image478.png"/><Relationship Id="rId72" Type="http://schemas.openxmlformats.org/officeDocument/2006/relationships/image" Target="../media/image498.png"/><Relationship Id="rId3" Type="http://schemas.openxmlformats.org/officeDocument/2006/relationships/image" Target="../media/image432.png"/><Relationship Id="rId12" Type="http://schemas.openxmlformats.org/officeDocument/2006/relationships/image" Target="../media/image441.png"/><Relationship Id="rId17" Type="http://schemas.openxmlformats.org/officeDocument/2006/relationships/image" Target="../media/image445.png"/><Relationship Id="rId25" Type="http://schemas.openxmlformats.org/officeDocument/2006/relationships/image" Target="../media/image453.png"/><Relationship Id="rId33" Type="http://schemas.openxmlformats.org/officeDocument/2006/relationships/image" Target="../media/image461.png"/><Relationship Id="rId38" Type="http://schemas.openxmlformats.org/officeDocument/2006/relationships/image" Target="../media/image466.png"/><Relationship Id="rId46" Type="http://schemas.openxmlformats.org/officeDocument/2006/relationships/image" Target="../media/image192.png"/><Relationship Id="rId59" Type="http://schemas.openxmlformats.org/officeDocument/2006/relationships/image" Target="../media/image486.png"/><Relationship Id="rId67" Type="http://schemas.openxmlformats.org/officeDocument/2006/relationships/image" Target="../media/image493.png"/><Relationship Id="rId20" Type="http://schemas.openxmlformats.org/officeDocument/2006/relationships/image" Target="../media/image448.png"/><Relationship Id="rId41" Type="http://schemas.openxmlformats.org/officeDocument/2006/relationships/image" Target="../media/image469.png"/><Relationship Id="rId54" Type="http://schemas.openxmlformats.org/officeDocument/2006/relationships/image" Target="../media/image481.png"/><Relationship Id="rId62" Type="http://schemas.openxmlformats.org/officeDocument/2006/relationships/image" Target="../media/image489.png"/><Relationship Id="rId70" Type="http://schemas.openxmlformats.org/officeDocument/2006/relationships/image" Target="../media/image49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35.png"/><Relationship Id="rId15" Type="http://schemas.openxmlformats.org/officeDocument/2006/relationships/image" Target="../media/image444.png"/><Relationship Id="rId23" Type="http://schemas.openxmlformats.org/officeDocument/2006/relationships/image" Target="../media/image451.png"/><Relationship Id="rId28" Type="http://schemas.openxmlformats.org/officeDocument/2006/relationships/image" Target="../media/image456.png"/><Relationship Id="rId36" Type="http://schemas.openxmlformats.org/officeDocument/2006/relationships/image" Target="../media/image464.png"/><Relationship Id="rId49" Type="http://schemas.openxmlformats.org/officeDocument/2006/relationships/image" Target="../media/image476.png"/><Relationship Id="rId57" Type="http://schemas.openxmlformats.org/officeDocument/2006/relationships/image" Target="../media/image484.png"/><Relationship Id="rId10" Type="http://schemas.openxmlformats.org/officeDocument/2006/relationships/image" Target="../media/image439.png"/><Relationship Id="rId31" Type="http://schemas.openxmlformats.org/officeDocument/2006/relationships/image" Target="../media/image459.png"/><Relationship Id="rId44" Type="http://schemas.openxmlformats.org/officeDocument/2006/relationships/image" Target="../media/image472.png"/><Relationship Id="rId52" Type="http://schemas.openxmlformats.org/officeDocument/2006/relationships/image" Target="../media/image479.png"/><Relationship Id="rId60" Type="http://schemas.openxmlformats.org/officeDocument/2006/relationships/image" Target="../media/image487.png"/><Relationship Id="rId65" Type="http://schemas.openxmlformats.org/officeDocument/2006/relationships/image" Target="../media/image491.png"/><Relationship Id="rId73" Type="http://schemas.openxmlformats.org/officeDocument/2006/relationships/image" Target="../media/image499.png"/><Relationship Id="rId4" Type="http://schemas.openxmlformats.org/officeDocument/2006/relationships/image" Target="../media/image433.png"/><Relationship Id="rId9" Type="http://schemas.openxmlformats.org/officeDocument/2006/relationships/image" Target="../media/image438.png"/><Relationship Id="rId13" Type="http://schemas.openxmlformats.org/officeDocument/2006/relationships/image" Target="../media/image442.png"/><Relationship Id="rId18" Type="http://schemas.openxmlformats.org/officeDocument/2006/relationships/image" Target="../media/image446.png"/><Relationship Id="rId39" Type="http://schemas.openxmlformats.org/officeDocument/2006/relationships/image" Target="../media/image467.png"/><Relationship Id="rId34" Type="http://schemas.openxmlformats.org/officeDocument/2006/relationships/image" Target="../media/image462.png"/><Relationship Id="rId50" Type="http://schemas.openxmlformats.org/officeDocument/2006/relationships/image" Target="../media/image477.png"/><Relationship Id="rId55" Type="http://schemas.openxmlformats.org/officeDocument/2006/relationships/image" Target="../media/image482.png"/><Relationship Id="rId7" Type="http://schemas.openxmlformats.org/officeDocument/2006/relationships/image" Target="../media/image436.png"/><Relationship Id="rId71" Type="http://schemas.openxmlformats.org/officeDocument/2006/relationships/image" Target="../media/image497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97.png"/><Relationship Id="rId21" Type="http://schemas.openxmlformats.org/officeDocument/2006/relationships/image" Target="../media/image520.png"/><Relationship Id="rId42" Type="http://schemas.openxmlformats.org/officeDocument/2006/relationships/image" Target="../media/image470.png"/><Relationship Id="rId63" Type="http://schemas.openxmlformats.org/officeDocument/2006/relationships/image" Target="../media/image543.png"/><Relationship Id="rId84" Type="http://schemas.openxmlformats.org/officeDocument/2006/relationships/image" Target="../media/image564.png"/><Relationship Id="rId138" Type="http://schemas.openxmlformats.org/officeDocument/2006/relationships/image" Target="../media/image618.png"/><Relationship Id="rId159" Type="http://schemas.openxmlformats.org/officeDocument/2006/relationships/image" Target="../media/image639.png"/><Relationship Id="rId170" Type="http://schemas.openxmlformats.org/officeDocument/2006/relationships/image" Target="../media/image650.png"/><Relationship Id="rId107" Type="http://schemas.openxmlformats.org/officeDocument/2006/relationships/image" Target="../media/image587.png"/><Relationship Id="rId11" Type="http://schemas.openxmlformats.org/officeDocument/2006/relationships/image" Target="../media/image510.png"/><Relationship Id="rId32" Type="http://schemas.openxmlformats.org/officeDocument/2006/relationships/image" Target="../media/image531.png"/><Relationship Id="rId53" Type="http://schemas.openxmlformats.org/officeDocument/2006/relationships/image" Target="../media/image533.png"/><Relationship Id="rId74" Type="http://schemas.openxmlformats.org/officeDocument/2006/relationships/image" Target="../media/image554.png"/><Relationship Id="rId128" Type="http://schemas.openxmlformats.org/officeDocument/2006/relationships/image" Target="../media/image608.png"/><Relationship Id="rId149" Type="http://schemas.openxmlformats.org/officeDocument/2006/relationships/image" Target="../media/image629.png"/><Relationship Id="rId5" Type="http://schemas.openxmlformats.org/officeDocument/2006/relationships/image" Target="../media/image504.png"/><Relationship Id="rId95" Type="http://schemas.openxmlformats.org/officeDocument/2006/relationships/image" Target="../media/image575.png"/><Relationship Id="rId160" Type="http://schemas.openxmlformats.org/officeDocument/2006/relationships/image" Target="../media/image640.png"/><Relationship Id="rId22" Type="http://schemas.openxmlformats.org/officeDocument/2006/relationships/image" Target="../media/image521.png"/><Relationship Id="rId43" Type="http://schemas.openxmlformats.org/officeDocument/2006/relationships/image" Target="../media/image471.png"/><Relationship Id="rId64" Type="http://schemas.openxmlformats.org/officeDocument/2006/relationships/image" Target="../media/image544.png"/><Relationship Id="rId118" Type="http://schemas.openxmlformats.org/officeDocument/2006/relationships/image" Target="../media/image598.png"/><Relationship Id="rId139" Type="http://schemas.openxmlformats.org/officeDocument/2006/relationships/image" Target="../media/image619.png"/><Relationship Id="rId85" Type="http://schemas.openxmlformats.org/officeDocument/2006/relationships/image" Target="../media/image565.png"/><Relationship Id="rId150" Type="http://schemas.openxmlformats.org/officeDocument/2006/relationships/image" Target="../media/image630.png"/><Relationship Id="rId171" Type="http://schemas.openxmlformats.org/officeDocument/2006/relationships/image" Target="../media/image651.png"/><Relationship Id="rId12" Type="http://schemas.openxmlformats.org/officeDocument/2006/relationships/image" Target="../media/image511.png"/><Relationship Id="rId33" Type="http://schemas.openxmlformats.org/officeDocument/2006/relationships/image" Target="../media/image461.png"/><Relationship Id="rId108" Type="http://schemas.openxmlformats.org/officeDocument/2006/relationships/image" Target="../media/image588.png"/><Relationship Id="rId129" Type="http://schemas.openxmlformats.org/officeDocument/2006/relationships/image" Target="../media/image609.png"/><Relationship Id="rId54" Type="http://schemas.openxmlformats.org/officeDocument/2006/relationships/image" Target="../media/image534.png"/><Relationship Id="rId75" Type="http://schemas.openxmlformats.org/officeDocument/2006/relationships/image" Target="../media/image555.png"/><Relationship Id="rId96" Type="http://schemas.openxmlformats.org/officeDocument/2006/relationships/image" Target="../media/image576.png"/><Relationship Id="rId140" Type="http://schemas.openxmlformats.org/officeDocument/2006/relationships/image" Target="../media/image620.png"/><Relationship Id="rId161" Type="http://schemas.openxmlformats.org/officeDocument/2006/relationships/image" Target="../media/image64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05.png"/><Relationship Id="rId23" Type="http://schemas.openxmlformats.org/officeDocument/2006/relationships/image" Target="../media/image522.png"/><Relationship Id="rId28" Type="http://schemas.openxmlformats.org/officeDocument/2006/relationships/image" Target="../media/image527.png"/><Relationship Id="rId49" Type="http://schemas.openxmlformats.org/officeDocument/2006/relationships/image" Target="../media/image476.png"/><Relationship Id="rId114" Type="http://schemas.openxmlformats.org/officeDocument/2006/relationships/image" Target="../media/image594.png"/><Relationship Id="rId119" Type="http://schemas.openxmlformats.org/officeDocument/2006/relationships/image" Target="../media/image599.png"/><Relationship Id="rId44" Type="http://schemas.openxmlformats.org/officeDocument/2006/relationships/image" Target="../media/image472.png"/><Relationship Id="rId60" Type="http://schemas.openxmlformats.org/officeDocument/2006/relationships/image" Target="../media/image540.png"/><Relationship Id="rId65" Type="http://schemas.openxmlformats.org/officeDocument/2006/relationships/image" Target="../media/image545.png"/><Relationship Id="rId81" Type="http://schemas.openxmlformats.org/officeDocument/2006/relationships/image" Target="../media/image561.png"/><Relationship Id="rId86" Type="http://schemas.openxmlformats.org/officeDocument/2006/relationships/image" Target="../media/image566.png"/><Relationship Id="rId130" Type="http://schemas.openxmlformats.org/officeDocument/2006/relationships/image" Target="../media/image610.png"/><Relationship Id="rId135" Type="http://schemas.openxmlformats.org/officeDocument/2006/relationships/image" Target="../media/image615.png"/><Relationship Id="rId151" Type="http://schemas.openxmlformats.org/officeDocument/2006/relationships/image" Target="../media/image631.png"/><Relationship Id="rId156" Type="http://schemas.openxmlformats.org/officeDocument/2006/relationships/image" Target="../media/image636.png"/><Relationship Id="rId172" Type="http://schemas.openxmlformats.org/officeDocument/2006/relationships/image" Target="../media/image652.png"/><Relationship Id="rId13" Type="http://schemas.openxmlformats.org/officeDocument/2006/relationships/image" Target="../media/image512.png"/><Relationship Id="rId18" Type="http://schemas.openxmlformats.org/officeDocument/2006/relationships/image" Target="../media/image517.png"/><Relationship Id="rId39" Type="http://schemas.openxmlformats.org/officeDocument/2006/relationships/image" Target="../media/image467.png"/><Relationship Id="rId109" Type="http://schemas.openxmlformats.org/officeDocument/2006/relationships/image" Target="../media/image589.png"/><Relationship Id="rId34" Type="http://schemas.openxmlformats.org/officeDocument/2006/relationships/image" Target="../media/image462.png"/><Relationship Id="rId50" Type="http://schemas.openxmlformats.org/officeDocument/2006/relationships/image" Target="../media/image477.png"/><Relationship Id="rId55" Type="http://schemas.openxmlformats.org/officeDocument/2006/relationships/image" Target="../media/image535.png"/><Relationship Id="rId76" Type="http://schemas.openxmlformats.org/officeDocument/2006/relationships/image" Target="../media/image556.png"/><Relationship Id="rId97" Type="http://schemas.openxmlformats.org/officeDocument/2006/relationships/image" Target="../media/image577.png"/><Relationship Id="rId104" Type="http://schemas.openxmlformats.org/officeDocument/2006/relationships/image" Target="../media/image584.png"/><Relationship Id="rId120" Type="http://schemas.openxmlformats.org/officeDocument/2006/relationships/image" Target="../media/image600.png"/><Relationship Id="rId125" Type="http://schemas.openxmlformats.org/officeDocument/2006/relationships/image" Target="../media/image605.png"/><Relationship Id="rId141" Type="http://schemas.openxmlformats.org/officeDocument/2006/relationships/image" Target="../media/image621.png"/><Relationship Id="rId146" Type="http://schemas.openxmlformats.org/officeDocument/2006/relationships/image" Target="../media/image626.png"/><Relationship Id="rId167" Type="http://schemas.openxmlformats.org/officeDocument/2006/relationships/image" Target="../media/image647.png"/><Relationship Id="rId7" Type="http://schemas.openxmlformats.org/officeDocument/2006/relationships/image" Target="../media/image506.png"/><Relationship Id="rId71" Type="http://schemas.openxmlformats.org/officeDocument/2006/relationships/image" Target="../media/image551.png"/><Relationship Id="rId92" Type="http://schemas.openxmlformats.org/officeDocument/2006/relationships/image" Target="../media/image572.png"/><Relationship Id="rId162" Type="http://schemas.openxmlformats.org/officeDocument/2006/relationships/image" Target="../media/image642.png"/><Relationship Id="rId2" Type="http://schemas.openxmlformats.org/officeDocument/2006/relationships/image" Target="../media/image501.png"/><Relationship Id="rId29" Type="http://schemas.openxmlformats.org/officeDocument/2006/relationships/image" Target="../media/image528.png"/><Relationship Id="rId24" Type="http://schemas.openxmlformats.org/officeDocument/2006/relationships/image" Target="../media/image523.png"/><Relationship Id="rId40" Type="http://schemas.openxmlformats.org/officeDocument/2006/relationships/image" Target="../media/image468.png"/><Relationship Id="rId45" Type="http://schemas.openxmlformats.org/officeDocument/2006/relationships/image" Target="../media/image473.png"/><Relationship Id="rId66" Type="http://schemas.openxmlformats.org/officeDocument/2006/relationships/image" Target="../media/image546.png"/><Relationship Id="rId87" Type="http://schemas.openxmlformats.org/officeDocument/2006/relationships/image" Target="../media/image567.png"/><Relationship Id="rId110" Type="http://schemas.openxmlformats.org/officeDocument/2006/relationships/image" Target="../media/image590.png"/><Relationship Id="rId115" Type="http://schemas.openxmlformats.org/officeDocument/2006/relationships/image" Target="../media/image595.png"/><Relationship Id="rId131" Type="http://schemas.openxmlformats.org/officeDocument/2006/relationships/image" Target="../media/image611.png"/><Relationship Id="rId136" Type="http://schemas.openxmlformats.org/officeDocument/2006/relationships/image" Target="../media/image616.png"/><Relationship Id="rId157" Type="http://schemas.openxmlformats.org/officeDocument/2006/relationships/image" Target="../media/image637.png"/><Relationship Id="rId61" Type="http://schemas.openxmlformats.org/officeDocument/2006/relationships/image" Target="../media/image541.png"/><Relationship Id="rId82" Type="http://schemas.openxmlformats.org/officeDocument/2006/relationships/image" Target="../media/image562.png"/><Relationship Id="rId152" Type="http://schemas.openxmlformats.org/officeDocument/2006/relationships/image" Target="../media/image632.png"/><Relationship Id="rId173" Type="http://schemas.openxmlformats.org/officeDocument/2006/relationships/image" Target="../media/image653.png"/><Relationship Id="rId19" Type="http://schemas.openxmlformats.org/officeDocument/2006/relationships/image" Target="../media/image518.png"/><Relationship Id="rId14" Type="http://schemas.openxmlformats.org/officeDocument/2006/relationships/image" Target="../media/image513.png"/><Relationship Id="rId30" Type="http://schemas.openxmlformats.org/officeDocument/2006/relationships/image" Target="../media/image529.png"/><Relationship Id="rId35" Type="http://schemas.openxmlformats.org/officeDocument/2006/relationships/image" Target="../media/image463.png"/><Relationship Id="rId56" Type="http://schemas.openxmlformats.org/officeDocument/2006/relationships/image" Target="../media/image536.png"/><Relationship Id="rId77" Type="http://schemas.openxmlformats.org/officeDocument/2006/relationships/image" Target="../media/image557.png"/><Relationship Id="rId100" Type="http://schemas.openxmlformats.org/officeDocument/2006/relationships/image" Target="../media/image580.png"/><Relationship Id="rId105" Type="http://schemas.openxmlformats.org/officeDocument/2006/relationships/image" Target="../media/image585.png"/><Relationship Id="rId126" Type="http://schemas.openxmlformats.org/officeDocument/2006/relationships/image" Target="../media/image606.png"/><Relationship Id="rId147" Type="http://schemas.openxmlformats.org/officeDocument/2006/relationships/image" Target="../media/image627.png"/><Relationship Id="rId168" Type="http://schemas.openxmlformats.org/officeDocument/2006/relationships/image" Target="../media/image648.png"/><Relationship Id="rId8" Type="http://schemas.openxmlformats.org/officeDocument/2006/relationships/image" Target="../media/image507.png"/><Relationship Id="rId51" Type="http://schemas.openxmlformats.org/officeDocument/2006/relationships/image" Target="../media/image478.png"/><Relationship Id="rId72" Type="http://schemas.openxmlformats.org/officeDocument/2006/relationships/image" Target="../media/image552.png"/><Relationship Id="rId93" Type="http://schemas.openxmlformats.org/officeDocument/2006/relationships/image" Target="../media/image573.png"/><Relationship Id="rId98" Type="http://schemas.openxmlformats.org/officeDocument/2006/relationships/image" Target="../media/image578.png"/><Relationship Id="rId121" Type="http://schemas.openxmlformats.org/officeDocument/2006/relationships/image" Target="../media/image601.png"/><Relationship Id="rId142" Type="http://schemas.openxmlformats.org/officeDocument/2006/relationships/image" Target="../media/image622.png"/><Relationship Id="rId163" Type="http://schemas.openxmlformats.org/officeDocument/2006/relationships/image" Target="../media/image643.png"/><Relationship Id="rId3" Type="http://schemas.openxmlformats.org/officeDocument/2006/relationships/image" Target="../media/image502.png"/><Relationship Id="rId25" Type="http://schemas.openxmlformats.org/officeDocument/2006/relationships/image" Target="../media/image524.png"/><Relationship Id="rId46" Type="http://schemas.openxmlformats.org/officeDocument/2006/relationships/image" Target="../media/image192.png"/><Relationship Id="rId67" Type="http://schemas.openxmlformats.org/officeDocument/2006/relationships/image" Target="../media/image547.png"/><Relationship Id="rId116" Type="http://schemas.openxmlformats.org/officeDocument/2006/relationships/image" Target="../media/image596.png"/><Relationship Id="rId137" Type="http://schemas.openxmlformats.org/officeDocument/2006/relationships/image" Target="../media/image617.png"/><Relationship Id="rId158" Type="http://schemas.openxmlformats.org/officeDocument/2006/relationships/image" Target="../media/image638.png"/><Relationship Id="rId20" Type="http://schemas.openxmlformats.org/officeDocument/2006/relationships/image" Target="../media/image519.png"/><Relationship Id="rId41" Type="http://schemas.openxmlformats.org/officeDocument/2006/relationships/image" Target="../media/image469.png"/><Relationship Id="rId62" Type="http://schemas.openxmlformats.org/officeDocument/2006/relationships/image" Target="../media/image542.png"/><Relationship Id="rId83" Type="http://schemas.openxmlformats.org/officeDocument/2006/relationships/image" Target="../media/image563.png"/><Relationship Id="rId88" Type="http://schemas.openxmlformats.org/officeDocument/2006/relationships/image" Target="../media/image568.png"/><Relationship Id="rId111" Type="http://schemas.openxmlformats.org/officeDocument/2006/relationships/image" Target="../media/image591.png"/><Relationship Id="rId132" Type="http://schemas.openxmlformats.org/officeDocument/2006/relationships/image" Target="../media/image612.png"/><Relationship Id="rId153" Type="http://schemas.openxmlformats.org/officeDocument/2006/relationships/image" Target="../media/image633.png"/><Relationship Id="rId174" Type="http://schemas.openxmlformats.org/officeDocument/2006/relationships/image" Target="../media/image654.png"/><Relationship Id="rId15" Type="http://schemas.openxmlformats.org/officeDocument/2006/relationships/image" Target="../media/image514.png"/><Relationship Id="rId36" Type="http://schemas.openxmlformats.org/officeDocument/2006/relationships/image" Target="../media/image464.png"/><Relationship Id="rId57" Type="http://schemas.openxmlformats.org/officeDocument/2006/relationships/image" Target="../media/image537.png"/><Relationship Id="rId106" Type="http://schemas.openxmlformats.org/officeDocument/2006/relationships/image" Target="../media/image586.png"/><Relationship Id="rId127" Type="http://schemas.openxmlformats.org/officeDocument/2006/relationships/image" Target="../media/image607.png"/><Relationship Id="rId10" Type="http://schemas.openxmlformats.org/officeDocument/2006/relationships/image" Target="../media/image509.png"/><Relationship Id="rId31" Type="http://schemas.openxmlformats.org/officeDocument/2006/relationships/image" Target="../media/image530.png"/><Relationship Id="rId52" Type="http://schemas.openxmlformats.org/officeDocument/2006/relationships/image" Target="../media/image532.png"/><Relationship Id="rId73" Type="http://schemas.openxmlformats.org/officeDocument/2006/relationships/image" Target="../media/image553.png"/><Relationship Id="rId78" Type="http://schemas.openxmlformats.org/officeDocument/2006/relationships/image" Target="../media/image558.png"/><Relationship Id="rId94" Type="http://schemas.openxmlformats.org/officeDocument/2006/relationships/image" Target="../media/image574.png"/><Relationship Id="rId99" Type="http://schemas.openxmlformats.org/officeDocument/2006/relationships/image" Target="../media/image579.png"/><Relationship Id="rId101" Type="http://schemas.openxmlformats.org/officeDocument/2006/relationships/image" Target="../media/image581.png"/><Relationship Id="rId122" Type="http://schemas.openxmlformats.org/officeDocument/2006/relationships/image" Target="../media/image602.png"/><Relationship Id="rId143" Type="http://schemas.openxmlformats.org/officeDocument/2006/relationships/image" Target="../media/image623.png"/><Relationship Id="rId148" Type="http://schemas.openxmlformats.org/officeDocument/2006/relationships/image" Target="../media/image628.png"/><Relationship Id="rId164" Type="http://schemas.openxmlformats.org/officeDocument/2006/relationships/image" Target="../media/image644.png"/><Relationship Id="rId169" Type="http://schemas.openxmlformats.org/officeDocument/2006/relationships/image" Target="../media/image649.png"/><Relationship Id="rId4" Type="http://schemas.openxmlformats.org/officeDocument/2006/relationships/image" Target="../media/image503.png"/><Relationship Id="rId9" Type="http://schemas.openxmlformats.org/officeDocument/2006/relationships/image" Target="../media/image508.png"/><Relationship Id="rId26" Type="http://schemas.openxmlformats.org/officeDocument/2006/relationships/image" Target="../media/image525.png"/><Relationship Id="rId47" Type="http://schemas.openxmlformats.org/officeDocument/2006/relationships/image" Target="../media/image474.png"/><Relationship Id="rId68" Type="http://schemas.openxmlformats.org/officeDocument/2006/relationships/image" Target="../media/image548.png"/><Relationship Id="rId89" Type="http://schemas.openxmlformats.org/officeDocument/2006/relationships/image" Target="../media/image569.png"/><Relationship Id="rId112" Type="http://schemas.openxmlformats.org/officeDocument/2006/relationships/image" Target="../media/image592.png"/><Relationship Id="rId133" Type="http://schemas.openxmlformats.org/officeDocument/2006/relationships/image" Target="../media/image613.png"/><Relationship Id="rId154" Type="http://schemas.openxmlformats.org/officeDocument/2006/relationships/image" Target="../media/image634.png"/><Relationship Id="rId175" Type="http://schemas.openxmlformats.org/officeDocument/2006/relationships/image" Target="../media/image655.png"/><Relationship Id="rId16" Type="http://schemas.openxmlformats.org/officeDocument/2006/relationships/image" Target="../media/image515.png"/><Relationship Id="rId37" Type="http://schemas.openxmlformats.org/officeDocument/2006/relationships/image" Target="../media/image465.png"/><Relationship Id="rId58" Type="http://schemas.openxmlformats.org/officeDocument/2006/relationships/image" Target="../media/image538.png"/><Relationship Id="rId79" Type="http://schemas.openxmlformats.org/officeDocument/2006/relationships/image" Target="../media/image559.png"/><Relationship Id="rId102" Type="http://schemas.openxmlformats.org/officeDocument/2006/relationships/image" Target="../media/image582.png"/><Relationship Id="rId123" Type="http://schemas.openxmlformats.org/officeDocument/2006/relationships/image" Target="../media/image603.png"/><Relationship Id="rId144" Type="http://schemas.openxmlformats.org/officeDocument/2006/relationships/image" Target="../media/image624.png"/><Relationship Id="rId90" Type="http://schemas.openxmlformats.org/officeDocument/2006/relationships/image" Target="../media/image570.png"/><Relationship Id="rId165" Type="http://schemas.openxmlformats.org/officeDocument/2006/relationships/image" Target="../media/image645.png"/><Relationship Id="rId27" Type="http://schemas.openxmlformats.org/officeDocument/2006/relationships/image" Target="../media/image526.png"/><Relationship Id="rId48" Type="http://schemas.openxmlformats.org/officeDocument/2006/relationships/image" Target="../media/image475.png"/><Relationship Id="rId69" Type="http://schemas.openxmlformats.org/officeDocument/2006/relationships/image" Target="../media/image549.png"/><Relationship Id="rId113" Type="http://schemas.openxmlformats.org/officeDocument/2006/relationships/image" Target="../media/image593.png"/><Relationship Id="rId134" Type="http://schemas.openxmlformats.org/officeDocument/2006/relationships/image" Target="../media/image614.png"/><Relationship Id="rId80" Type="http://schemas.openxmlformats.org/officeDocument/2006/relationships/image" Target="../media/image560.png"/><Relationship Id="rId155" Type="http://schemas.openxmlformats.org/officeDocument/2006/relationships/image" Target="../media/image635.png"/><Relationship Id="rId176" Type="http://schemas.openxmlformats.org/officeDocument/2006/relationships/image" Target="../media/image656.png"/><Relationship Id="rId17" Type="http://schemas.openxmlformats.org/officeDocument/2006/relationships/image" Target="../media/image516.png"/><Relationship Id="rId38" Type="http://schemas.openxmlformats.org/officeDocument/2006/relationships/image" Target="../media/image466.png"/><Relationship Id="rId59" Type="http://schemas.openxmlformats.org/officeDocument/2006/relationships/image" Target="../media/image539.png"/><Relationship Id="rId103" Type="http://schemas.openxmlformats.org/officeDocument/2006/relationships/image" Target="../media/image583.png"/><Relationship Id="rId124" Type="http://schemas.openxmlformats.org/officeDocument/2006/relationships/image" Target="../media/image604.png"/><Relationship Id="rId70" Type="http://schemas.openxmlformats.org/officeDocument/2006/relationships/image" Target="../media/image550.png"/><Relationship Id="rId91" Type="http://schemas.openxmlformats.org/officeDocument/2006/relationships/image" Target="../media/image571.png"/><Relationship Id="rId145" Type="http://schemas.openxmlformats.org/officeDocument/2006/relationships/image" Target="../media/image625.png"/><Relationship Id="rId166" Type="http://schemas.openxmlformats.org/officeDocument/2006/relationships/image" Target="../media/image646.png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81.png"/><Relationship Id="rId21" Type="http://schemas.openxmlformats.org/officeDocument/2006/relationships/image" Target="../media/image676.png"/><Relationship Id="rId34" Type="http://schemas.openxmlformats.org/officeDocument/2006/relationships/image" Target="../media/image688.png"/><Relationship Id="rId42" Type="http://schemas.openxmlformats.org/officeDocument/2006/relationships/image" Target="../media/image696.png"/><Relationship Id="rId47" Type="http://schemas.openxmlformats.org/officeDocument/2006/relationships/image" Target="../media/image700.png"/><Relationship Id="rId50" Type="http://schemas.openxmlformats.org/officeDocument/2006/relationships/image" Target="../media/image703.png"/><Relationship Id="rId55" Type="http://schemas.openxmlformats.org/officeDocument/2006/relationships/image" Target="../media/image708.png"/><Relationship Id="rId63" Type="http://schemas.openxmlformats.org/officeDocument/2006/relationships/image" Target="../media/image716.png"/><Relationship Id="rId68" Type="http://schemas.openxmlformats.org/officeDocument/2006/relationships/image" Target="../media/image721.png"/><Relationship Id="rId7" Type="http://schemas.openxmlformats.org/officeDocument/2006/relationships/image" Target="../media/image662.png"/><Relationship Id="rId2" Type="http://schemas.openxmlformats.org/officeDocument/2006/relationships/image" Target="../media/image657.png"/><Relationship Id="rId16" Type="http://schemas.openxmlformats.org/officeDocument/2006/relationships/image" Target="../media/image671.png"/><Relationship Id="rId29" Type="http://schemas.openxmlformats.org/officeDocument/2006/relationships/image" Target="../media/image684.png"/><Relationship Id="rId11" Type="http://schemas.openxmlformats.org/officeDocument/2006/relationships/image" Target="../media/image666.png"/><Relationship Id="rId24" Type="http://schemas.openxmlformats.org/officeDocument/2006/relationships/image" Target="../media/image679.png"/><Relationship Id="rId32" Type="http://schemas.openxmlformats.org/officeDocument/2006/relationships/image" Target="../media/image687.png"/><Relationship Id="rId37" Type="http://schemas.openxmlformats.org/officeDocument/2006/relationships/image" Target="../media/image691.png"/><Relationship Id="rId40" Type="http://schemas.openxmlformats.org/officeDocument/2006/relationships/image" Target="../media/image694.png"/><Relationship Id="rId45" Type="http://schemas.openxmlformats.org/officeDocument/2006/relationships/image" Target="../media/image212.png"/><Relationship Id="rId53" Type="http://schemas.openxmlformats.org/officeDocument/2006/relationships/image" Target="../media/image706.png"/><Relationship Id="rId58" Type="http://schemas.openxmlformats.org/officeDocument/2006/relationships/image" Target="../media/image711.png"/><Relationship Id="rId66" Type="http://schemas.openxmlformats.org/officeDocument/2006/relationships/image" Target="../media/image719.png"/><Relationship Id="rId5" Type="http://schemas.openxmlformats.org/officeDocument/2006/relationships/image" Target="../media/image660.png"/><Relationship Id="rId61" Type="http://schemas.openxmlformats.org/officeDocument/2006/relationships/image" Target="../media/image714.png"/><Relationship Id="rId19" Type="http://schemas.openxmlformats.org/officeDocument/2006/relationships/image" Target="../media/image674.png"/><Relationship Id="rId14" Type="http://schemas.openxmlformats.org/officeDocument/2006/relationships/image" Target="../media/image669.png"/><Relationship Id="rId22" Type="http://schemas.openxmlformats.org/officeDocument/2006/relationships/image" Target="../media/image677.png"/><Relationship Id="rId27" Type="http://schemas.openxmlformats.org/officeDocument/2006/relationships/image" Target="../media/image682.png"/><Relationship Id="rId30" Type="http://schemas.openxmlformats.org/officeDocument/2006/relationships/image" Target="../media/image685.png"/><Relationship Id="rId35" Type="http://schemas.openxmlformats.org/officeDocument/2006/relationships/image" Target="../media/image689.png"/><Relationship Id="rId43" Type="http://schemas.openxmlformats.org/officeDocument/2006/relationships/image" Target="../media/image697.png"/><Relationship Id="rId48" Type="http://schemas.openxmlformats.org/officeDocument/2006/relationships/image" Target="../media/image701.png"/><Relationship Id="rId56" Type="http://schemas.openxmlformats.org/officeDocument/2006/relationships/image" Target="../media/image709.png"/><Relationship Id="rId64" Type="http://schemas.openxmlformats.org/officeDocument/2006/relationships/image" Target="../media/image717.png"/><Relationship Id="rId8" Type="http://schemas.openxmlformats.org/officeDocument/2006/relationships/image" Target="../media/image663.png"/><Relationship Id="rId51" Type="http://schemas.openxmlformats.org/officeDocument/2006/relationships/image" Target="../media/image704.png"/><Relationship Id="rId3" Type="http://schemas.openxmlformats.org/officeDocument/2006/relationships/image" Target="../media/image658.png"/><Relationship Id="rId12" Type="http://schemas.openxmlformats.org/officeDocument/2006/relationships/image" Target="../media/image667.png"/><Relationship Id="rId17" Type="http://schemas.openxmlformats.org/officeDocument/2006/relationships/image" Target="../media/image672.png"/><Relationship Id="rId25" Type="http://schemas.openxmlformats.org/officeDocument/2006/relationships/image" Target="../media/image680.png"/><Relationship Id="rId33" Type="http://schemas.openxmlformats.org/officeDocument/2006/relationships/image" Target="../media/image192.png"/><Relationship Id="rId38" Type="http://schemas.openxmlformats.org/officeDocument/2006/relationships/image" Target="../media/image692.png"/><Relationship Id="rId46" Type="http://schemas.openxmlformats.org/officeDocument/2006/relationships/image" Target="../media/image699.png"/><Relationship Id="rId59" Type="http://schemas.openxmlformats.org/officeDocument/2006/relationships/image" Target="../media/image712.png"/><Relationship Id="rId67" Type="http://schemas.openxmlformats.org/officeDocument/2006/relationships/image" Target="../media/image720.png"/><Relationship Id="rId20" Type="http://schemas.openxmlformats.org/officeDocument/2006/relationships/image" Target="../media/image675.png"/><Relationship Id="rId41" Type="http://schemas.openxmlformats.org/officeDocument/2006/relationships/image" Target="../media/image695.png"/><Relationship Id="rId54" Type="http://schemas.openxmlformats.org/officeDocument/2006/relationships/image" Target="../media/image707.png"/><Relationship Id="rId62" Type="http://schemas.openxmlformats.org/officeDocument/2006/relationships/image" Target="../media/image71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61.png"/><Relationship Id="rId15" Type="http://schemas.openxmlformats.org/officeDocument/2006/relationships/image" Target="../media/image670.png"/><Relationship Id="rId23" Type="http://schemas.openxmlformats.org/officeDocument/2006/relationships/image" Target="../media/image678.png"/><Relationship Id="rId28" Type="http://schemas.openxmlformats.org/officeDocument/2006/relationships/image" Target="../media/image683.png"/><Relationship Id="rId36" Type="http://schemas.openxmlformats.org/officeDocument/2006/relationships/image" Target="../media/image690.png"/><Relationship Id="rId49" Type="http://schemas.openxmlformats.org/officeDocument/2006/relationships/image" Target="../media/image702.png"/><Relationship Id="rId57" Type="http://schemas.openxmlformats.org/officeDocument/2006/relationships/image" Target="../media/image710.png"/><Relationship Id="rId10" Type="http://schemas.openxmlformats.org/officeDocument/2006/relationships/image" Target="../media/image665.png"/><Relationship Id="rId31" Type="http://schemas.openxmlformats.org/officeDocument/2006/relationships/image" Target="../media/image686.png"/><Relationship Id="rId44" Type="http://schemas.openxmlformats.org/officeDocument/2006/relationships/image" Target="../media/image698.png"/><Relationship Id="rId52" Type="http://schemas.openxmlformats.org/officeDocument/2006/relationships/image" Target="../media/image705.png"/><Relationship Id="rId60" Type="http://schemas.openxmlformats.org/officeDocument/2006/relationships/image" Target="../media/image713.png"/><Relationship Id="rId65" Type="http://schemas.openxmlformats.org/officeDocument/2006/relationships/image" Target="../media/image718.png"/><Relationship Id="rId4" Type="http://schemas.openxmlformats.org/officeDocument/2006/relationships/image" Target="../media/image659.png"/><Relationship Id="rId9" Type="http://schemas.openxmlformats.org/officeDocument/2006/relationships/image" Target="../media/image664.png"/><Relationship Id="rId13" Type="http://schemas.openxmlformats.org/officeDocument/2006/relationships/image" Target="../media/image668.png"/><Relationship Id="rId18" Type="http://schemas.openxmlformats.org/officeDocument/2006/relationships/image" Target="../media/image673.png"/><Relationship Id="rId39" Type="http://schemas.openxmlformats.org/officeDocument/2006/relationships/image" Target="../media/image693.png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46.png"/><Relationship Id="rId117" Type="http://schemas.openxmlformats.org/officeDocument/2006/relationships/image" Target="../media/image836.png"/><Relationship Id="rId21" Type="http://schemas.openxmlformats.org/officeDocument/2006/relationships/image" Target="../media/image741.png"/><Relationship Id="rId42" Type="http://schemas.openxmlformats.org/officeDocument/2006/relationships/image" Target="../media/image762.png"/><Relationship Id="rId47" Type="http://schemas.openxmlformats.org/officeDocument/2006/relationships/image" Target="../media/image767.png"/><Relationship Id="rId63" Type="http://schemas.openxmlformats.org/officeDocument/2006/relationships/image" Target="../media/image783.png"/><Relationship Id="rId68" Type="http://schemas.openxmlformats.org/officeDocument/2006/relationships/image" Target="../media/image787.png"/><Relationship Id="rId84" Type="http://schemas.openxmlformats.org/officeDocument/2006/relationships/image" Target="../media/image803.png"/><Relationship Id="rId89" Type="http://schemas.openxmlformats.org/officeDocument/2006/relationships/image" Target="../media/image808.png"/><Relationship Id="rId112" Type="http://schemas.openxmlformats.org/officeDocument/2006/relationships/image" Target="../media/image831.png"/><Relationship Id="rId16" Type="http://schemas.openxmlformats.org/officeDocument/2006/relationships/image" Target="../media/image736.png"/><Relationship Id="rId107" Type="http://schemas.openxmlformats.org/officeDocument/2006/relationships/image" Target="../media/image826.png"/><Relationship Id="rId11" Type="http://schemas.openxmlformats.org/officeDocument/2006/relationships/image" Target="../media/image731.png"/><Relationship Id="rId32" Type="http://schemas.openxmlformats.org/officeDocument/2006/relationships/image" Target="../media/image752.png"/><Relationship Id="rId37" Type="http://schemas.openxmlformats.org/officeDocument/2006/relationships/image" Target="../media/image757.png"/><Relationship Id="rId53" Type="http://schemas.openxmlformats.org/officeDocument/2006/relationships/image" Target="../media/image773.png"/><Relationship Id="rId58" Type="http://schemas.openxmlformats.org/officeDocument/2006/relationships/image" Target="../media/image778.png"/><Relationship Id="rId74" Type="http://schemas.openxmlformats.org/officeDocument/2006/relationships/image" Target="../media/image793.png"/><Relationship Id="rId79" Type="http://schemas.openxmlformats.org/officeDocument/2006/relationships/image" Target="../media/image798.png"/><Relationship Id="rId102" Type="http://schemas.openxmlformats.org/officeDocument/2006/relationships/image" Target="../media/image821.png"/><Relationship Id="rId5" Type="http://schemas.openxmlformats.org/officeDocument/2006/relationships/image" Target="../media/image725.png"/><Relationship Id="rId90" Type="http://schemas.openxmlformats.org/officeDocument/2006/relationships/image" Target="../media/image809.png"/><Relationship Id="rId95" Type="http://schemas.openxmlformats.org/officeDocument/2006/relationships/image" Target="../media/image814.png"/><Relationship Id="rId22" Type="http://schemas.openxmlformats.org/officeDocument/2006/relationships/image" Target="../media/image742.png"/><Relationship Id="rId27" Type="http://schemas.openxmlformats.org/officeDocument/2006/relationships/image" Target="../media/image747.png"/><Relationship Id="rId43" Type="http://schemas.openxmlformats.org/officeDocument/2006/relationships/image" Target="../media/image763.png"/><Relationship Id="rId48" Type="http://schemas.openxmlformats.org/officeDocument/2006/relationships/image" Target="../media/image768.png"/><Relationship Id="rId64" Type="http://schemas.openxmlformats.org/officeDocument/2006/relationships/image" Target="../media/image784.png"/><Relationship Id="rId69" Type="http://schemas.openxmlformats.org/officeDocument/2006/relationships/image" Target="../media/image788.png"/><Relationship Id="rId113" Type="http://schemas.openxmlformats.org/officeDocument/2006/relationships/image" Target="../media/image832.png"/><Relationship Id="rId80" Type="http://schemas.openxmlformats.org/officeDocument/2006/relationships/image" Target="../media/image799.png"/><Relationship Id="rId85" Type="http://schemas.openxmlformats.org/officeDocument/2006/relationships/image" Target="../media/image804.png"/><Relationship Id="rId12" Type="http://schemas.openxmlformats.org/officeDocument/2006/relationships/image" Target="../media/image732.png"/><Relationship Id="rId17" Type="http://schemas.openxmlformats.org/officeDocument/2006/relationships/image" Target="../media/image737.png"/><Relationship Id="rId33" Type="http://schemas.openxmlformats.org/officeDocument/2006/relationships/image" Target="../media/image753.png"/><Relationship Id="rId38" Type="http://schemas.openxmlformats.org/officeDocument/2006/relationships/image" Target="../media/image758.png"/><Relationship Id="rId59" Type="http://schemas.openxmlformats.org/officeDocument/2006/relationships/image" Target="../media/image779.png"/><Relationship Id="rId103" Type="http://schemas.openxmlformats.org/officeDocument/2006/relationships/image" Target="../media/image822.png"/><Relationship Id="rId108" Type="http://schemas.openxmlformats.org/officeDocument/2006/relationships/image" Target="../media/image827.png"/><Relationship Id="rId54" Type="http://schemas.openxmlformats.org/officeDocument/2006/relationships/image" Target="../media/image774.png"/><Relationship Id="rId70" Type="http://schemas.openxmlformats.org/officeDocument/2006/relationships/image" Target="../media/image789.png"/><Relationship Id="rId75" Type="http://schemas.openxmlformats.org/officeDocument/2006/relationships/image" Target="../media/image794.png"/><Relationship Id="rId91" Type="http://schemas.openxmlformats.org/officeDocument/2006/relationships/image" Target="../media/image810.png"/><Relationship Id="rId96" Type="http://schemas.openxmlformats.org/officeDocument/2006/relationships/image" Target="../media/image81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26.png"/><Relationship Id="rId23" Type="http://schemas.openxmlformats.org/officeDocument/2006/relationships/image" Target="../media/image743.png"/><Relationship Id="rId28" Type="http://schemas.openxmlformats.org/officeDocument/2006/relationships/image" Target="../media/image748.png"/><Relationship Id="rId49" Type="http://schemas.openxmlformats.org/officeDocument/2006/relationships/image" Target="../media/image769.png"/><Relationship Id="rId114" Type="http://schemas.openxmlformats.org/officeDocument/2006/relationships/image" Target="../media/image833.png"/><Relationship Id="rId10" Type="http://schemas.openxmlformats.org/officeDocument/2006/relationships/image" Target="../media/image730.png"/><Relationship Id="rId31" Type="http://schemas.openxmlformats.org/officeDocument/2006/relationships/image" Target="../media/image751.png"/><Relationship Id="rId44" Type="http://schemas.openxmlformats.org/officeDocument/2006/relationships/image" Target="../media/image764.png"/><Relationship Id="rId52" Type="http://schemas.openxmlformats.org/officeDocument/2006/relationships/image" Target="../media/image772.png"/><Relationship Id="rId60" Type="http://schemas.openxmlformats.org/officeDocument/2006/relationships/image" Target="../media/image780.png"/><Relationship Id="rId65" Type="http://schemas.openxmlformats.org/officeDocument/2006/relationships/image" Target="../media/image785.png"/><Relationship Id="rId73" Type="http://schemas.openxmlformats.org/officeDocument/2006/relationships/image" Target="../media/image792.png"/><Relationship Id="rId78" Type="http://schemas.openxmlformats.org/officeDocument/2006/relationships/image" Target="../media/image797.png"/><Relationship Id="rId81" Type="http://schemas.openxmlformats.org/officeDocument/2006/relationships/image" Target="../media/image800.png"/><Relationship Id="rId86" Type="http://schemas.openxmlformats.org/officeDocument/2006/relationships/image" Target="../media/image805.png"/><Relationship Id="rId94" Type="http://schemas.openxmlformats.org/officeDocument/2006/relationships/image" Target="../media/image813.png"/><Relationship Id="rId99" Type="http://schemas.openxmlformats.org/officeDocument/2006/relationships/image" Target="../media/image818.png"/><Relationship Id="rId101" Type="http://schemas.openxmlformats.org/officeDocument/2006/relationships/image" Target="../media/image820.png"/><Relationship Id="rId4" Type="http://schemas.openxmlformats.org/officeDocument/2006/relationships/image" Target="../media/image724.png"/><Relationship Id="rId9" Type="http://schemas.openxmlformats.org/officeDocument/2006/relationships/image" Target="../media/image729.png"/><Relationship Id="rId13" Type="http://schemas.openxmlformats.org/officeDocument/2006/relationships/image" Target="../media/image733.png"/><Relationship Id="rId18" Type="http://schemas.openxmlformats.org/officeDocument/2006/relationships/image" Target="../media/image738.png"/><Relationship Id="rId39" Type="http://schemas.openxmlformats.org/officeDocument/2006/relationships/image" Target="../media/image759.png"/><Relationship Id="rId109" Type="http://schemas.openxmlformats.org/officeDocument/2006/relationships/image" Target="../media/image828.png"/><Relationship Id="rId34" Type="http://schemas.openxmlformats.org/officeDocument/2006/relationships/image" Target="../media/image754.png"/><Relationship Id="rId50" Type="http://schemas.openxmlformats.org/officeDocument/2006/relationships/image" Target="../media/image770.png"/><Relationship Id="rId55" Type="http://schemas.openxmlformats.org/officeDocument/2006/relationships/image" Target="../media/image775.png"/><Relationship Id="rId76" Type="http://schemas.openxmlformats.org/officeDocument/2006/relationships/image" Target="../media/image795.png"/><Relationship Id="rId97" Type="http://schemas.openxmlformats.org/officeDocument/2006/relationships/image" Target="../media/image816.png"/><Relationship Id="rId104" Type="http://schemas.openxmlformats.org/officeDocument/2006/relationships/image" Target="../media/image823.png"/><Relationship Id="rId7" Type="http://schemas.openxmlformats.org/officeDocument/2006/relationships/image" Target="../media/image727.png"/><Relationship Id="rId71" Type="http://schemas.openxmlformats.org/officeDocument/2006/relationships/image" Target="../media/image790.png"/><Relationship Id="rId92" Type="http://schemas.openxmlformats.org/officeDocument/2006/relationships/image" Target="../media/image811.png"/><Relationship Id="rId2" Type="http://schemas.openxmlformats.org/officeDocument/2006/relationships/image" Target="../media/image722.png"/><Relationship Id="rId29" Type="http://schemas.openxmlformats.org/officeDocument/2006/relationships/image" Target="../media/image749.png"/><Relationship Id="rId24" Type="http://schemas.openxmlformats.org/officeDocument/2006/relationships/image" Target="../media/image744.png"/><Relationship Id="rId40" Type="http://schemas.openxmlformats.org/officeDocument/2006/relationships/image" Target="../media/image760.png"/><Relationship Id="rId45" Type="http://schemas.openxmlformats.org/officeDocument/2006/relationships/image" Target="../media/image765.png"/><Relationship Id="rId66" Type="http://schemas.openxmlformats.org/officeDocument/2006/relationships/image" Target="../media/image786.png"/><Relationship Id="rId87" Type="http://schemas.openxmlformats.org/officeDocument/2006/relationships/image" Target="../media/image806.png"/><Relationship Id="rId110" Type="http://schemas.openxmlformats.org/officeDocument/2006/relationships/image" Target="../media/image829.png"/><Relationship Id="rId115" Type="http://schemas.openxmlformats.org/officeDocument/2006/relationships/image" Target="../media/image834.png"/><Relationship Id="rId61" Type="http://schemas.openxmlformats.org/officeDocument/2006/relationships/image" Target="../media/image781.png"/><Relationship Id="rId82" Type="http://schemas.openxmlformats.org/officeDocument/2006/relationships/image" Target="../media/image801.png"/><Relationship Id="rId19" Type="http://schemas.openxmlformats.org/officeDocument/2006/relationships/image" Target="../media/image739.png"/><Relationship Id="rId14" Type="http://schemas.openxmlformats.org/officeDocument/2006/relationships/image" Target="../media/image734.png"/><Relationship Id="rId30" Type="http://schemas.openxmlformats.org/officeDocument/2006/relationships/image" Target="../media/image750.png"/><Relationship Id="rId35" Type="http://schemas.openxmlformats.org/officeDocument/2006/relationships/image" Target="../media/image755.png"/><Relationship Id="rId56" Type="http://schemas.openxmlformats.org/officeDocument/2006/relationships/image" Target="../media/image776.png"/><Relationship Id="rId77" Type="http://schemas.openxmlformats.org/officeDocument/2006/relationships/image" Target="../media/image796.png"/><Relationship Id="rId100" Type="http://schemas.openxmlformats.org/officeDocument/2006/relationships/image" Target="../media/image819.png"/><Relationship Id="rId105" Type="http://schemas.openxmlformats.org/officeDocument/2006/relationships/image" Target="../media/image824.png"/><Relationship Id="rId8" Type="http://schemas.openxmlformats.org/officeDocument/2006/relationships/image" Target="../media/image728.png"/><Relationship Id="rId51" Type="http://schemas.openxmlformats.org/officeDocument/2006/relationships/image" Target="../media/image771.png"/><Relationship Id="rId72" Type="http://schemas.openxmlformats.org/officeDocument/2006/relationships/image" Target="../media/image791.png"/><Relationship Id="rId93" Type="http://schemas.openxmlformats.org/officeDocument/2006/relationships/image" Target="../media/image812.png"/><Relationship Id="rId98" Type="http://schemas.openxmlformats.org/officeDocument/2006/relationships/image" Target="../media/image817.png"/><Relationship Id="rId3" Type="http://schemas.openxmlformats.org/officeDocument/2006/relationships/image" Target="../media/image723.png"/><Relationship Id="rId25" Type="http://schemas.openxmlformats.org/officeDocument/2006/relationships/image" Target="../media/image745.png"/><Relationship Id="rId46" Type="http://schemas.openxmlformats.org/officeDocument/2006/relationships/image" Target="../media/image766.png"/><Relationship Id="rId67" Type="http://schemas.openxmlformats.org/officeDocument/2006/relationships/image" Target="../media/image56.png"/><Relationship Id="rId116" Type="http://schemas.openxmlformats.org/officeDocument/2006/relationships/image" Target="../media/image835.png"/><Relationship Id="rId20" Type="http://schemas.openxmlformats.org/officeDocument/2006/relationships/image" Target="../media/image740.png"/><Relationship Id="rId41" Type="http://schemas.openxmlformats.org/officeDocument/2006/relationships/image" Target="../media/image761.png"/><Relationship Id="rId62" Type="http://schemas.openxmlformats.org/officeDocument/2006/relationships/image" Target="../media/image782.png"/><Relationship Id="rId83" Type="http://schemas.openxmlformats.org/officeDocument/2006/relationships/image" Target="../media/image802.png"/><Relationship Id="rId88" Type="http://schemas.openxmlformats.org/officeDocument/2006/relationships/image" Target="../media/image807.png"/><Relationship Id="rId111" Type="http://schemas.openxmlformats.org/officeDocument/2006/relationships/image" Target="../media/image830.png"/><Relationship Id="rId15" Type="http://schemas.openxmlformats.org/officeDocument/2006/relationships/image" Target="../media/image735.png"/><Relationship Id="rId36" Type="http://schemas.openxmlformats.org/officeDocument/2006/relationships/image" Target="../media/image756.png"/><Relationship Id="rId57" Type="http://schemas.openxmlformats.org/officeDocument/2006/relationships/image" Target="../media/image777.png"/><Relationship Id="rId106" Type="http://schemas.openxmlformats.org/officeDocument/2006/relationships/image" Target="../media/image825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834.png"/><Relationship Id="rId21" Type="http://schemas.openxmlformats.org/officeDocument/2006/relationships/image" Target="../media/image739.png"/><Relationship Id="rId42" Type="http://schemas.openxmlformats.org/officeDocument/2006/relationships/image" Target="../media/image760.png"/><Relationship Id="rId63" Type="http://schemas.openxmlformats.org/officeDocument/2006/relationships/image" Target="../media/image781.png"/><Relationship Id="rId84" Type="http://schemas.openxmlformats.org/officeDocument/2006/relationships/image" Target="../media/image801.png"/><Relationship Id="rId138" Type="http://schemas.openxmlformats.org/officeDocument/2006/relationships/image" Target="../media/image857.png"/><Relationship Id="rId107" Type="http://schemas.openxmlformats.org/officeDocument/2006/relationships/image" Target="../media/image824.png"/><Relationship Id="rId11" Type="http://schemas.openxmlformats.org/officeDocument/2006/relationships/image" Target="../media/image729.png"/><Relationship Id="rId32" Type="http://schemas.openxmlformats.org/officeDocument/2006/relationships/image" Target="../media/image750.png"/><Relationship Id="rId53" Type="http://schemas.openxmlformats.org/officeDocument/2006/relationships/image" Target="../media/image771.png"/><Relationship Id="rId74" Type="http://schemas.openxmlformats.org/officeDocument/2006/relationships/image" Target="../media/image791.png"/><Relationship Id="rId128" Type="http://schemas.openxmlformats.org/officeDocument/2006/relationships/image" Target="../media/image847.png"/><Relationship Id="rId149" Type="http://schemas.openxmlformats.org/officeDocument/2006/relationships/image" Target="../media/image868.png"/><Relationship Id="rId5" Type="http://schemas.openxmlformats.org/officeDocument/2006/relationships/image" Target="../media/image723.png"/><Relationship Id="rId95" Type="http://schemas.openxmlformats.org/officeDocument/2006/relationships/image" Target="../media/image812.png"/><Relationship Id="rId22" Type="http://schemas.openxmlformats.org/officeDocument/2006/relationships/image" Target="../media/image740.png"/><Relationship Id="rId27" Type="http://schemas.openxmlformats.org/officeDocument/2006/relationships/image" Target="../media/image745.png"/><Relationship Id="rId43" Type="http://schemas.openxmlformats.org/officeDocument/2006/relationships/image" Target="../media/image761.png"/><Relationship Id="rId48" Type="http://schemas.openxmlformats.org/officeDocument/2006/relationships/image" Target="../media/image766.png"/><Relationship Id="rId64" Type="http://schemas.openxmlformats.org/officeDocument/2006/relationships/image" Target="../media/image782.png"/><Relationship Id="rId69" Type="http://schemas.openxmlformats.org/officeDocument/2006/relationships/image" Target="../media/image56.png"/><Relationship Id="rId113" Type="http://schemas.openxmlformats.org/officeDocument/2006/relationships/image" Target="../media/image830.png"/><Relationship Id="rId118" Type="http://schemas.openxmlformats.org/officeDocument/2006/relationships/image" Target="../media/image835.png"/><Relationship Id="rId134" Type="http://schemas.openxmlformats.org/officeDocument/2006/relationships/image" Target="../media/image853.png"/><Relationship Id="rId139" Type="http://schemas.openxmlformats.org/officeDocument/2006/relationships/image" Target="../media/image858.png"/><Relationship Id="rId80" Type="http://schemas.openxmlformats.org/officeDocument/2006/relationships/image" Target="../media/image797.png"/><Relationship Id="rId85" Type="http://schemas.openxmlformats.org/officeDocument/2006/relationships/image" Target="../media/image802.png"/><Relationship Id="rId150" Type="http://schemas.openxmlformats.org/officeDocument/2006/relationships/image" Target="../media/image869.png"/><Relationship Id="rId12" Type="http://schemas.openxmlformats.org/officeDocument/2006/relationships/image" Target="../media/image730.png"/><Relationship Id="rId17" Type="http://schemas.openxmlformats.org/officeDocument/2006/relationships/image" Target="../media/image735.png"/><Relationship Id="rId33" Type="http://schemas.openxmlformats.org/officeDocument/2006/relationships/image" Target="../media/image751.png"/><Relationship Id="rId38" Type="http://schemas.openxmlformats.org/officeDocument/2006/relationships/image" Target="../media/image756.png"/><Relationship Id="rId59" Type="http://schemas.openxmlformats.org/officeDocument/2006/relationships/image" Target="../media/image777.png"/><Relationship Id="rId103" Type="http://schemas.openxmlformats.org/officeDocument/2006/relationships/image" Target="../media/image820.png"/><Relationship Id="rId108" Type="http://schemas.openxmlformats.org/officeDocument/2006/relationships/image" Target="../media/image825.png"/><Relationship Id="rId124" Type="http://schemas.openxmlformats.org/officeDocument/2006/relationships/image" Target="../media/image843.png"/><Relationship Id="rId129" Type="http://schemas.openxmlformats.org/officeDocument/2006/relationships/image" Target="../media/image848.png"/><Relationship Id="rId54" Type="http://schemas.openxmlformats.org/officeDocument/2006/relationships/image" Target="../media/image772.png"/><Relationship Id="rId70" Type="http://schemas.openxmlformats.org/officeDocument/2006/relationships/image" Target="../media/image787.png"/><Relationship Id="rId75" Type="http://schemas.openxmlformats.org/officeDocument/2006/relationships/image" Target="../media/image792.png"/><Relationship Id="rId91" Type="http://schemas.openxmlformats.org/officeDocument/2006/relationships/image" Target="../media/image808.png"/><Relationship Id="rId96" Type="http://schemas.openxmlformats.org/officeDocument/2006/relationships/image" Target="../media/image813.png"/><Relationship Id="rId140" Type="http://schemas.openxmlformats.org/officeDocument/2006/relationships/image" Target="../media/image859.png"/><Relationship Id="rId145" Type="http://schemas.openxmlformats.org/officeDocument/2006/relationships/image" Target="../media/image86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24.png"/><Relationship Id="rId23" Type="http://schemas.openxmlformats.org/officeDocument/2006/relationships/image" Target="../media/image741.png"/><Relationship Id="rId28" Type="http://schemas.openxmlformats.org/officeDocument/2006/relationships/image" Target="../media/image746.png"/><Relationship Id="rId49" Type="http://schemas.openxmlformats.org/officeDocument/2006/relationships/image" Target="../media/image767.png"/><Relationship Id="rId114" Type="http://schemas.openxmlformats.org/officeDocument/2006/relationships/image" Target="../media/image831.png"/><Relationship Id="rId119" Type="http://schemas.openxmlformats.org/officeDocument/2006/relationships/image" Target="../media/image836.png"/><Relationship Id="rId44" Type="http://schemas.openxmlformats.org/officeDocument/2006/relationships/image" Target="../media/image762.png"/><Relationship Id="rId60" Type="http://schemas.openxmlformats.org/officeDocument/2006/relationships/image" Target="../media/image778.png"/><Relationship Id="rId65" Type="http://schemas.openxmlformats.org/officeDocument/2006/relationships/image" Target="../media/image783.png"/><Relationship Id="rId81" Type="http://schemas.openxmlformats.org/officeDocument/2006/relationships/image" Target="../media/image798.png"/><Relationship Id="rId86" Type="http://schemas.openxmlformats.org/officeDocument/2006/relationships/image" Target="../media/image803.png"/><Relationship Id="rId130" Type="http://schemas.openxmlformats.org/officeDocument/2006/relationships/image" Target="../media/image849.png"/><Relationship Id="rId135" Type="http://schemas.openxmlformats.org/officeDocument/2006/relationships/image" Target="../media/image854.png"/><Relationship Id="rId151" Type="http://schemas.openxmlformats.org/officeDocument/2006/relationships/image" Target="../media/image870.png"/><Relationship Id="rId13" Type="http://schemas.openxmlformats.org/officeDocument/2006/relationships/image" Target="../media/image731.png"/><Relationship Id="rId18" Type="http://schemas.openxmlformats.org/officeDocument/2006/relationships/image" Target="../media/image736.png"/><Relationship Id="rId39" Type="http://schemas.openxmlformats.org/officeDocument/2006/relationships/image" Target="../media/image757.png"/><Relationship Id="rId109" Type="http://schemas.openxmlformats.org/officeDocument/2006/relationships/image" Target="../media/image826.png"/><Relationship Id="rId34" Type="http://schemas.openxmlformats.org/officeDocument/2006/relationships/image" Target="../media/image752.png"/><Relationship Id="rId50" Type="http://schemas.openxmlformats.org/officeDocument/2006/relationships/image" Target="../media/image768.png"/><Relationship Id="rId55" Type="http://schemas.openxmlformats.org/officeDocument/2006/relationships/image" Target="../media/image773.png"/><Relationship Id="rId76" Type="http://schemas.openxmlformats.org/officeDocument/2006/relationships/image" Target="../media/image793.png"/><Relationship Id="rId97" Type="http://schemas.openxmlformats.org/officeDocument/2006/relationships/image" Target="../media/image814.png"/><Relationship Id="rId104" Type="http://schemas.openxmlformats.org/officeDocument/2006/relationships/image" Target="../media/image821.png"/><Relationship Id="rId120" Type="http://schemas.openxmlformats.org/officeDocument/2006/relationships/image" Target="../media/image839.png"/><Relationship Id="rId125" Type="http://schemas.openxmlformats.org/officeDocument/2006/relationships/image" Target="../media/image844.png"/><Relationship Id="rId141" Type="http://schemas.openxmlformats.org/officeDocument/2006/relationships/image" Target="../media/image860.png"/><Relationship Id="rId146" Type="http://schemas.openxmlformats.org/officeDocument/2006/relationships/image" Target="../media/image865.png"/><Relationship Id="rId7" Type="http://schemas.openxmlformats.org/officeDocument/2006/relationships/image" Target="../media/image725.png"/><Relationship Id="rId71" Type="http://schemas.openxmlformats.org/officeDocument/2006/relationships/image" Target="../media/image788.png"/><Relationship Id="rId92" Type="http://schemas.openxmlformats.org/officeDocument/2006/relationships/image" Target="../media/image809.png"/><Relationship Id="rId2" Type="http://schemas.openxmlformats.org/officeDocument/2006/relationships/image" Target="../media/image837.jpeg"/><Relationship Id="rId29" Type="http://schemas.openxmlformats.org/officeDocument/2006/relationships/image" Target="../media/image747.png"/><Relationship Id="rId24" Type="http://schemas.openxmlformats.org/officeDocument/2006/relationships/image" Target="../media/image742.png"/><Relationship Id="rId40" Type="http://schemas.openxmlformats.org/officeDocument/2006/relationships/image" Target="../media/image758.png"/><Relationship Id="rId45" Type="http://schemas.openxmlformats.org/officeDocument/2006/relationships/image" Target="../media/image763.png"/><Relationship Id="rId66" Type="http://schemas.openxmlformats.org/officeDocument/2006/relationships/image" Target="../media/image784.png"/><Relationship Id="rId87" Type="http://schemas.openxmlformats.org/officeDocument/2006/relationships/image" Target="../media/image804.png"/><Relationship Id="rId110" Type="http://schemas.openxmlformats.org/officeDocument/2006/relationships/image" Target="../media/image827.png"/><Relationship Id="rId115" Type="http://schemas.openxmlformats.org/officeDocument/2006/relationships/image" Target="../media/image832.png"/><Relationship Id="rId131" Type="http://schemas.openxmlformats.org/officeDocument/2006/relationships/image" Target="../media/image850.png"/><Relationship Id="rId136" Type="http://schemas.openxmlformats.org/officeDocument/2006/relationships/image" Target="../media/image855.png"/><Relationship Id="rId61" Type="http://schemas.openxmlformats.org/officeDocument/2006/relationships/image" Target="../media/image779.png"/><Relationship Id="rId82" Type="http://schemas.openxmlformats.org/officeDocument/2006/relationships/image" Target="../media/image799.png"/><Relationship Id="rId19" Type="http://schemas.openxmlformats.org/officeDocument/2006/relationships/image" Target="../media/image737.png"/><Relationship Id="rId14" Type="http://schemas.openxmlformats.org/officeDocument/2006/relationships/image" Target="../media/image732.png"/><Relationship Id="rId30" Type="http://schemas.openxmlformats.org/officeDocument/2006/relationships/image" Target="../media/image748.png"/><Relationship Id="rId35" Type="http://schemas.openxmlformats.org/officeDocument/2006/relationships/image" Target="../media/image753.png"/><Relationship Id="rId56" Type="http://schemas.openxmlformats.org/officeDocument/2006/relationships/image" Target="../media/image774.png"/><Relationship Id="rId77" Type="http://schemas.openxmlformats.org/officeDocument/2006/relationships/image" Target="../media/image794.png"/><Relationship Id="rId100" Type="http://schemas.openxmlformats.org/officeDocument/2006/relationships/image" Target="../media/image817.png"/><Relationship Id="rId105" Type="http://schemas.openxmlformats.org/officeDocument/2006/relationships/image" Target="../media/image822.png"/><Relationship Id="rId126" Type="http://schemas.openxmlformats.org/officeDocument/2006/relationships/image" Target="../media/image845.png"/><Relationship Id="rId147" Type="http://schemas.openxmlformats.org/officeDocument/2006/relationships/image" Target="../media/image866.png"/><Relationship Id="rId8" Type="http://schemas.openxmlformats.org/officeDocument/2006/relationships/image" Target="../media/image726.png"/><Relationship Id="rId51" Type="http://schemas.openxmlformats.org/officeDocument/2006/relationships/image" Target="../media/image769.png"/><Relationship Id="rId72" Type="http://schemas.openxmlformats.org/officeDocument/2006/relationships/image" Target="../media/image789.png"/><Relationship Id="rId93" Type="http://schemas.openxmlformats.org/officeDocument/2006/relationships/image" Target="../media/image810.png"/><Relationship Id="rId98" Type="http://schemas.openxmlformats.org/officeDocument/2006/relationships/image" Target="../media/image815.png"/><Relationship Id="rId121" Type="http://schemas.openxmlformats.org/officeDocument/2006/relationships/image" Target="../media/image840.png"/><Relationship Id="rId142" Type="http://schemas.openxmlformats.org/officeDocument/2006/relationships/image" Target="../media/image861.png"/><Relationship Id="rId3" Type="http://schemas.openxmlformats.org/officeDocument/2006/relationships/image" Target="../media/image838.jpeg"/><Relationship Id="rId25" Type="http://schemas.openxmlformats.org/officeDocument/2006/relationships/image" Target="../media/image743.png"/><Relationship Id="rId46" Type="http://schemas.openxmlformats.org/officeDocument/2006/relationships/image" Target="../media/image764.png"/><Relationship Id="rId67" Type="http://schemas.openxmlformats.org/officeDocument/2006/relationships/image" Target="../media/image785.png"/><Relationship Id="rId116" Type="http://schemas.openxmlformats.org/officeDocument/2006/relationships/image" Target="../media/image833.png"/><Relationship Id="rId137" Type="http://schemas.openxmlformats.org/officeDocument/2006/relationships/image" Target="../media/image856.png"/><Relationship Id="rId20" Type="http://schemas.openxmlformats.org/officeDocument/2006/relationships/image" Target="../media/image738.png"/><Relationship Id="rId41" Type="http://schemas.openxmlformats.org/officeDocument/2006/relationships/image" Target="../media/image759.png"/><Relationship Id="rId62" Type="http://schemas.openxmlformats.org/officeDocument/2006/relationships/image" Target="../media/image780.png"/><Relationship Id="rId83" Type="http://schemas.openxmlformats.org/officeDocument/2006/relationships/image" Target="../media/image800.png"/><Relationship Id="rId88" Type="http://schemas.openxmlformats.org/officeDocument/2006/relationships/image" Target="../media/image805.png"/><Relationship Id="rId111" Type="http://schemas.openxmlformats.org/officeDocument/2006/relationships/image" Target="../media/image828.png"/><Relationship Id="rId132" Type="http://schemas.openxmlformats.org/officeDocument/2006/relationships/image" Target="../media/image851.png"/><Relationship Id="rId15" Type="http://schemas.openxmlformats.org/officeDocument/2006/relationships/image" Target="../media/image733.png"/><Relationship Id="rId36" Type="http://schemas.openxmlformats.org/officeDocument/2006/relationships/image" Target="../media/image754.png"/><Relationship Id="rId57" Type="http://schemas.openxmlformats.org/officeDocument/2006/relationships/image" Target="../media/image775.png"/><Relationship Id="rId106" Type="http://schemas.openxmlformats.org/officeDocument/2006/relationships/image" Target="../media/image823.png"/><Relationship Id="rId127" Type="http://schemas.openxmlformats.org/officeDocument/2006/relationships/image" Target="../media/image846.png"/><Relationship Id="rId10" Type="http://schemas.openxmlformats.org/officeDocument/2006/relationships/image" Target="../media/image728.png"/><Relationship Id="rId31" Type="http://schemas.openxmlformats.org/officeDocument/2006/relationships/image" Target="../media/image749.png"/><Relationship Id="rId52" Type="http://schemas.openxmlformats.org/officeDocument/2006/relationships/image" Target="../media/image770.png"/><Relationship Id="rId73" Type="http://schemas.openxmlformats.org/officeDocument/2006/relationships/image" Target="../media/image790.png"/><Relationship Id="rId78" Type="http://schemas.openxmlformats.org/officeDocument/2006/relationships/image" Target="../media/image795.png"/><Relationship Id="rId94" Type="http://schemas.openxmlformats.org/officeDocument/2006/relationships/image" Target="../media/image811.png"/><Relationship Id="rId99" Type="http://schemas.openxmlformats.org/officeDocument/2006/relationships/image" Target="../media/image816.png"/><Relationship Id="rId101" Type="http://schemas.openxmlformats.org/officeDocument/2006/relationships/image" Target="../media/image818.png"/><Relationship Id="rId122" Type="http://schemas.openxmlformats.org/officeDocument/2006/relationships/image" Target="../media/image841.png"/><Relationship Id="rId143" Type="http://schemas.openxmlformats.org/officeDocument/2006/relationships/image" Target="../media/image862.png"/><Relationship Id="rId148" Type="http://schemas.openxmlformats.org/officeDocument/2006/relationships/image" Target="../media/image867.png"/><Relationship Id="rId4" Type="http://schemas.openxmlformats.org/officeDocument/2006/relationships/image" Target="../media/image722.png"/><Relationship Id="rId9" Type="http://schemas.openxmlformats.org/officeDocument/2006/relationships/image" Target="../media/image727.png"/><Relationship Id="rId26" Type="http://schemas.openxmlformats.org/officeDocument/2006/relationships/image" Target="../media/image744.png"/><Relationship Id="rId47" Type="http://schemas.openxmlformats.org/officeDocument/2006/relationships/image" Target="../media/image765.png"/><Relationship Id="rId68" Type="http://schemas.openxmlformats.org/officeDocument/2006/relationships/image" Target="../media/image786.png"/><Relationship Id="rId89" Type="http://schemas.openxmlformats.org/officeDocument/2006/relationships/image" Target="../media/image806.png"/><Relationship Id="rId112" Type="http://schemas.openxmlformats.org/officeDocument/2006/relationships/image" Target="../media/image829.png"/><Relationship Id="rId133" Type="http://schemas.openxmlformats.org/officeDocument/2006/relationships/image" Target="../media/image852.png"/><Relationship Id="rId16" Type="http://schemas.openxmlformats.org/officeDocument/2006/relationships/image" Target="../media/image734.png"/><Relationship Id="rId37" Type="http://schemas.openxmlformats.org/officeDocument/2006/relationships/image" Target="../media/image755.png"/><Relationship Id="rId58" Type="http://schemas.openxmlformats.org/officeDocument/2006/relationships/image" Target="../media/image776.png"/><Relationship Id="rId79" Type="http://schemas.openxmlformats.org/officeDocument/2006/relationships/image" Target="../media/image796.png"/><Relationship Id="rId102" Type="http://schemas.openxmlformats.org/officeDocument/2006/relationships/image" Target="../media/image819.png"/><Relationship Id="rId123" Type="http://schemas.openxmlformats.org/officeDocument/2006/relationships/image" Target="../media/image842.png"/><Relationship Id="rId144" Type="http://schemas.openxmlformats.org/officeDocument/2006/relationships/image" Target="../media/image863.png"/><Relationship Id="rId90" Type="http://schemas.openxmlformats.org/officeDocument/2006/relationships/image" Target="../media/image807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6.png"/><Relationship Id="rId18" Type="http://schemas.openxmlformats.org/officeDocument/2006/relationships/image" Target="../media/image886.png"/><Relationship Id="rId26" Type="http://schemas.openxmlformats.org/officeDocument/2006/relationships/image" Target="../media/image894.png"/><Relationship Id="rId39" Type="http://schemas.openxmlformats.org/officeDocument/2006/relationships/image" Target="../media/image907.png"/><Relationship Id="rId21" Type="http://schemas.openxmlformats.org/officeDocument/2006/relationships/image" Target="../media/image889.png"/><Relationship Id="rId34" Type="http://schemas.openxmlformats.org/officeDocument/2006/relationships/image" Target="../media/image902.png"/><Relationship Id="rId7" Type="http://schemas.openxmlformats.org/officeDocument/2006/relationships/image" Target="../media/image876.png"/><Relationship Id="rId12" Type="http://schemas.openxmlformats.org/officeDocument/2006/relationships/image" Target="../media/image881.png"/><Relationship Id="rId17" Type="http://schemas.openxmlformats.org/officeDocument/2006/relationships/image" Target="../media/image885.png"/><Relationship Id="rId25" Type="http://schemas.openxmlformats.org/officeDocument/2006/relationships/image" Target="../media/image893.png"/><Relationship Id="rId33" Type="http://schemas.openxmlformats.org/officeDocument/2006/relationships/image" Target="../media/image901.jpeg"/><Relationship Id="rId38" Type="http://schemas.openxmlformats.org/officeDocument/2006/relationships/image" Target="../media/image906.png"/><Relationship Id="rId2" Type="http://schemas.openxmlformats.org/officeDocument/2006/relationships/image" Target="../media/image871.png"/><Relationship Id="rId16" Type="http://schemas.openxmlformats.org/officeDocument/2006/relationships/image" Target="../media/image884.png"/><Relationship Id="rId20" Type="http://schemas.openxmlformats.org/officeDocument/2006/relationships/image" Target="../media/image888.png"/><Relationship Id="rId29" Type="http://schemas.openxmlformats.org/officeDocument/2006/relationships/image" Target="../media/image897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75.png"/><Relationship Id="rId11" Type="http://schemas.openxmlformats.org/officeDocument/2006/relationships/image" Target="../media/image880.png"/><Relationship Id="rId24" Type="http://schemas.openxmlformats.org/officeDocument/2006/relationships/image" Target="../media/image892.png"/><Relationship Id="rId32" Type="http://schemas.openxmlformats.org/officeDocument/2006/relationships/image" Target="../media/image900.png"/><Relationship Id="rId37" Type="http://schemas.openxmlformats.org/officeDocument/2006/relationships/image" Target="../media/image905.png"/><Relationship Id="rId5" Type="http://schemas.openxmlformats.org/officeDocument/2006/relationships/image" Target="../media/image874.png"/><Relationship Id="rId15" Type="http://schemas.openxmlformats.org/officeDocument/2006/relationships/image" Target="../media/image883.png"/><Relationship Id="rId23" Type="http://schemas.openxmlformats.org/officeDocument/2006/relationships/image" Target="../media/image891.png"/><Relationship Id="rId28" Type="http://schemas.openxmlformats.org/officeDocument/2006/relationships/image" Target="../media/image896.png"/><Relationship Id="rId36" Type="http://schemas.openxmlformats.org/officeDocument/2006/relationships/image" Target="../media/image904.png"/><Relationship Id="rId10" Type="http://schemas.openxmlformats.org/officeDocument/2006/relationships/image" Target="../media/image879.png"/><Relationship Id="rId19" Type="http://schemas.openxmlformats.org/officeDocument/2006/relationships/image" Target="../media/image887.png"/><Relationship Id="rId31" Type="http://schemas.openxmlformats.org/officeDocument/2006/relationships/image" Target="../media/image899.jpeg"/><Relationship Id="rId4" Type="http://schemas.openxmlformats.org/officeDocument/2006/relationships/image" Target="../media/image873.png"/><Relationship Id="rId9" Type="http://schemas.openxmlformats.org/officeDocument/2006/relationships/image" Target="../media/image878.png"/><Relationship Id="rId14" Type="http://schemas.openxmlformats.org/officeDocument/2006/relationships/image" Target="../media/image882.png"/><Relationship Id="rId22" Type="http://schemas.openxmlformats.org/officeDocument/2006/relationships/image" Target="../media/image890.png"/><Relationship Id="rId27" Type="http://schemas.openxmlformats.org/officeDocument/2006/relationships/image" Target="../media/image895.png"/><Relationship Id="rId30" Type="http://schemas.openxmlformats.org/officeDocument/2006/relationships/image" Target="../media/image898.png"/><Relationship Id="rId35" Type="http://schemas.openxmlformats.org/officeDocument/2006/relationships/image" Target="../media/image903.png"/><Relationship Id="rId8" Type="http://schemas.openxmlformats.org/officeDocument/2006/relationships/image" Target="../media/image877.png"/><Relationship Id="rId3" Type="http://schemas.openxmlformats.org/officeDocument/2006/relationships/image" Target="../media/image872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6.png"/><Relationship Id="rId18" Type="http://schemas.openxmlformats.org/officeDocument/2006/relationships/image" Target="../media/image886.png"/><Relationship Id="rId26" Type="http://schemas.openxmlformats.org/officeDocument/2006/relationships/image" Target="../media/image894.png"/><Relationship Id="rId3" Type="http://schemas.openxmlformats.org/officeDocument/2006/relationships/image" Target="../media/image872.png"/><Relationship Id="rId21" Type="http://schemas.openxmlformats.org/officeDocument/2006/relationships/image" Target="../media/image889.png"/><Relationship Id="rId34" Type="http://schemas.openxmlformats.org/officeDocument/2006/relationships/image" Target="../media/image912.png"/><Relationship Id="rId7" Type="http://schemas.openxmlformats.org/officeDocument/2006/relationships/image" Target="../media/image876.png"/><Relationship Id="rId12" Type="http://schemas.openxmlformats.org/officeDocument/2006/relationships/image" Target="../media/image881.png"/><Relationship Id="rId17" Type="http://schemas.openxmlformats.org/officeDocument/2006/relationships/image" Target="../media/image885.png"/><Relationship Id="rId25" Type="http://schemas.openxmlformats.org/officeDocument/2006/relationships/image" Target="../media/image893.png"/><Relationship Id="rId33" Type="http://schemas.openxmlformats.org/officeDocument/2006/relationships/image" Target="../media/image911.png"/><Relationship Id="rId2" Type="http://schemas.openxmlformats.org/officeDocument/2006/relationships/image" Target="../media/image871.png"/><Relationship Id="rId16" Type="http://schemas.openxmlformats.org/officeDocument/2006/relationships/image" Target="../media/image884.png"/><Relationship Id="rId20" Type="http://schemas.openxmlformats.org/officeDocument/2006/relationships/image" Target="../media/image888.png"/><Relationship Id="rId29" Type="http://schemas.openxmlformats.org/officeDocument/2006/relationships/image" Target="../media/image908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75.png"/><Relationship Id="rId11" Type="http://schemas.openxmlformats.org/officeDocument/2006/relationships/image" Target="../media/image880.png"/><Relationship Id="rId24" Type="http://schemas.openxmlformats.org/officeDocument/2006/relationships/image" Target="../media/image892.png"/><Relationship Id="rId32" Type="http://schemas.openxmlformats.org/officeDocument/2006/relationships/image" Target="../media/image910.png"/><Relationship Id="rId5" Type="http://schemas.openxmlformats.org/officeDocument/2006/relationships/image" Target="../media/image874.png"/><Relationship Id="rId15" Type="http://schemas.openxmlformats.org/officeDocument/2006/relationships/image" Target="../media/image883.png"/><Relationship Id="rId23" Type="http://schemas.openxmlformats.org/officeDocument/2006/relationships/image" Target="../media/image891.png"/><Relationship Id="rId28" Type="http://schemas.openxmlformats.org/officeDocument/2006/relationships/image" Target="../media/image896.png"/><Relationship Id="rId10" Type="http://schemas.openxmlformats.org/officeDocument/2006/relationships/image" Target="../media/image879.png"/><Relationship Id="rId19" Type="http://schemas.openxmlformats.org/officeDocument/2006/relationships/image" Target="../media/image887.png"/><Relationship Id="rId31" Type="http://schemas.openxmlformats.org/officeDocument/2006/relationships/image" Target="../media/image903.png"/><Relationship Id="rId4" Type="http://schemas.openxmlformats.org/officeDocument/2006/relationships/image" Target="../media/image873.png"/><Relationship Id="rId9" Type="http://schemas.openxmlformats.org/officeDocument/2006/relationships/image" Target="../media/image878.png"/><Relationship Id="rId14" Type="http://schemas.openxmlformats.org/officeDocument/2006/relationships/image" Target="../media/image882.png"/><Relationship Id="rId22" Type="http://schemas.openxmlformats.org/officeDocument/2006/relationships/image" Target="../media/image890.png"/><Relationship Id="rId27" Type="http://schemas.openxmlformats.org/officeDocument/2006/relationships/image" Target="../media/image895.png"/><Relationship Id="rId30" Type="http://schemas.openxmlformats.org/officeDocument/2006/relationships/image" Target="../media/image909.png"/><Relationship Id="rId8" Type="http://schemas.openxmlformats.org/officeDocument/2006/relationships/image" Target="../media/image877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026.png"/><Relationship Id="rId21" Type="http://schemas.openxmlformats.org/officeDocument/2006/relationships/image" Target="../media/image931.png"/><Relationship Id="rId42" Type="http://schemas.openxmlformats.org/officeDocument/2006/relationships/image" Target="../media/image951.png"/><Relationship Id="rId63" Type="http://schemas.openxmlformats.org/officeDocument/2006/relationships/image" Target="../media/image972.png"/><Relationship Id="rId84" Type="http://schemas.openxmlformats.org/officeDocument/2006/relationships/image" Target="../media/image993.png"/><Relationship Id="rId138" Type="http://schemas.openxmlformats.org/officeDocument/2006/relationships/image" Target="../media/image1047.png"/><Relationship Id="rId107" Type="http://schemas.openxmlformats.org/officeDocument/2006/relationships/image" Target="../media/image1016.png"/><Relationship Id="rId11" Type="http://schemas.openxmlformats.org/officeDocument/2006/relationships/image" Target="../media/image922.png"/><Relationship Id="rId32" Type="http://schemas.openxmlformats.org/officeDocument/2006/relationships/image" Target="../media/image942.png"/><Relationship Id="rId53" Type="http://schemas.openxmlformats.org/officeDocument/2006/relationships/image" Target="../media/image962.png"/><Relationship Id="rId74" Type="http://schemas.openxmlformats.org/officeDocument/2006/relationships/image" Target="../media/image983.png"/><Relationship Id="rId128" Type="http://schemas.openxmlformats.org/officeDocument/2006/relationships/image" Target="../media/image1037.png"/><Relationship Id="rId149" Type="http://schemas.openxmlformats.org/officeDocument/2006/relationships/image" Target="../media/image1058.png"/><Relationship Id="rId5" Type="http://schemas.openxmlformats.org/officeDocument/2006/relationships/image" Target="../media/image916.png"/><Relationship Id="rId95" Type="http://schemas.openxmlformats.org/officeDocument/2006/relationships/image" Target="../media/image1004.png"/><Relationship Id="rId22" Type="http://schemas.openxmlformats.org/officeDocument/2006/relationships/image" Target="../media/image932.png"/><Relationship Id="rId27" Type="http://schemas.openxmlformats.org/officeDocument/2006/relationships/image" Target="../media/image937.png"/><Relationship Id="rId43" Type="http://schemas.openxmlformats.org/officeDocument/2006/relationships/image" Target="../media/image952.png"/><Relationship Id="rId48" Type="http://schemas.openxmlformats.org/officeDocument/2006/relationships/image" Target="../media/image957.png"/><Relationship Id="rId64" Type="http://schemas.openxmlformats.org/officeDocument/2006/relationships/image" Target="../media/image973.png"/><Relationship Id="rId69" Type="http://schemas.openxmlformats.org/officeDocument/2006/relationships/image" Target="../media/image978.png"/><Relationship Id="rId113" Type="http://schemas.openxmlformats.org/officeDocument/2006/relationships/image" Target="../media/image1022.png"/><Relationship Id="rId118" Type="http://schemas.openxmlformats.org/officeDocument/2006/relationships/image" Target="../media/image1027.png"/><Relationship Id="rId134" Type="http://schemas.openxmlformats.org/officeDocument/2006/relationships/image" Target="../media/image1043.png"/><Relationship Id="rId139" Type="http://schemas.openxmlformats.org/officeDocument/2006/relationships/image" Target="../media/image1048.png"/><Relationship Id="rId80" Type="http://schemas.openxmlformats.org/officeDocument/2006/relationships/image" Target="../media/image989.png"/><Relationship Id="rId85" Type="http://schemas.openxmlformats.org/officeDocument/2006/relationships/image" Target="../media/image994.png"/><Relationship Id="rId150" Type="http://schemas.openxmlformats.org/officeDocument/2006/relationships/image" Target="../media/image1059.png"/><Relationship Id="rId12" Type="http://schemas.openxmlformats.org/officeDocument/2006/relationships/image" Target="../media/image923.png"/><Relationship Id="rId17" Type="http://schemas.openxmlformats.org/officeDocument/2006/relationships/image" Target="../media/image928.png"/><Relationship Id="rId33" Type="http://schemas.openxmlformats.org/officeDocument/2006/relationships/image" Target="../media/image943.png"/><Relationship Id="rId38" Type="http://schemas.openxmlformats.org/officeDocument/2006/relationships/image" Target="../media/image947.png"/><Relationship Id="rId59" Type="http://schemas.openxmlformats.org/officeDocument/2006/relationships/image" Target="../media/image968.png"/><Relationship Id="rId103" Type="http://schemas.openxmlformats.org/officeDocument/2006/relationships/image" Target="../media/image1012.png"/><Relationship Id="rId108" Type="http://schemas.openxmlformats.org/officeDocument/2006/relationships/image" Target="../media/image1017.png"/><Relationship Id="rId124" Type="http://schemas.openxmlformats.org/officeDocument/2006/relationships/image" Target="../media/image1033.png"/><Relationship Id="rId129" Type="http://schemas.openxmlformats.org/officeDocument/2006/relationships/image" Target="../media/image1038.png"/><Relationship Id="rId54" Type="http://schemas.openxmlformats.org/officeDocument/2006/relationships/image" Target="../media/image963.png"/><Relationship Id="rId70" Type="http://schemas.openxmlformats.org/officeDocument/2006/relationships/image" Target="../media/image979.png"/><Relationship Id="rId75" Type="http://schemas.openxmlformats.org/officeDocument/2006/relationships/image" Target="../media/image984.png"/><Relationship Id="rId91" Type="http://schemas.openxmlformats.org/officeDocument/2006/relationships/image" Target="../media/image1000.png"/><Relationship Id="rId96" Type="http://schemas.openxmlformats.org/officeDocument/2006/relationships/image" Target="../media/image1005.png"/><Relationship Id="rId140" Type="http://schemas.openxmlformats.org/officeDocument/2006/relationships/image" Target="../media/image1049.png"/><Relationship Id="rId145" Type="http://schemas.openxmlformats.org/officeDocument/2006/relationships/image" Target="../media/image105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17.png"/><Relationship Id="rId23" Type="http://schemas.openxmlformats.org/officeDocument/2006/relationships/image" Target="../media/image933.png"/><Relationship Id="rId28" Type="http://schemas.openxmlformats.org/officeDocument/2006/relationships/image" Target="../media/image938.png"/><Relationship Id="rId49" Type="http://schemas.openxmlformats.org/officeDocument/2006/relationships/image" Target="../media/image958.png"/><Relationship Id="rId114" Type="http://schemas.openxmlformats.org/officeDocument/2006/relationships/image" Target="../media/image1023.png"/><Relationship Id="rId119" Type="http://schemas.openxmlformats.org/officeDocument/2006/relationships/image" Target="../media/image1028.png"/><Relationship Id="rId44" Type="http://schemas.openxmlformats.org/officeDocument/2006/relationships/image" Target="../media/image953.png"/><Relationship Id="rId60" Type="http://schemas.openxmlformats.org/officeDocument/2006/relationships/image" Target="../media/image969.png"/><Relationship Id="rId65" Type="http://schemas.openxmlformats.org/officeDocument/2006/relationships/image" Target="../media/image974.png"/><Relationship Id="rId81" Type="http://schemas.openxmlformats.org/officeDocument/2006/relationships/image" Target="../media/image990.png"/><Relationship Id="rId86" Type="http://schemas.openxmlformats.org/officeDocument/2006/relationships/image" Target="../media/image995.png"/><Relationship Id="rId130" Type="http://schemas.openxmlformats.org/officeDocument/2006/relationships/image" Target="../media/image1039.png"/><Relationship Id="rId135" Type="http://schemas.openxmlformats.org/officeDocument/2006/relationships/image" Target="../media/image1044.png"/><Relationship Id="rId13" Type="http://schemas.openxmlformats.org/officeDocument/2006/relationships/image" Target="../media/image924.png"/><Relationship Id="rId18" Type="http://schemas.openxmlformats.org/officeDocument/2006/relationships/image" Target="../media/image56.png"/><Relationship Id="rId39" Type="http://schemas.openxmlformats.org/officeDocument/2006/relationships/image" Target="../media/image948.png"/><Relationship Id="rId109" Type="http://schemas.openxmlformats.org/officeDocument/2006/relationships/image" Target="../media/image1018.png"/><Relationship Id="rId34" Type="http://schemas.openxmlformats.org/officeDocument/2006/relationships/image" Target="../media/image944.png"/><Relationship Id="rId50" Type="http://schemas.openxmlformats.org/officeDocument/2006/relationships/image" Target="../media/image959.png"/><Relationship Id="rId55" Type="http://schemas.openxmlformats.org/officeDocument/2006/relationships/image" Target="../media/image964.png"/><Relationship Id="rId76" Type="http://schemas.openxmlformats.org/officeDocument/2006/relationships/image" Target="../media/image985.png"/><Relationship Id="rId97" Type="http://schemas.openxmlformats.org/officeDocument/2006/relationships/image" Target="../media/image1006.png"/><Relationship Id="rId104" Type="http://schemas.openxmlformats.org/officeDocument/2006/relationships/image" Target="../media/image1013.png"/><Relationship Id="rId120" Type="http://schemas.openxmlformats.org/officeDocument/2006/relationships/image" Target="../media/image1029.png"/><Relationship Id="rId125" Type="http://schemas.openxmlformats.org/officeDocument/2006/relationships/image" Target="../media/image1034.png"/><Relationship Id="rId141" Type="http://schemas.openxmlformats.org/officeDocument/2006/relationships/image" Target="../media/image1050.png"/><Relationship Id="rId146" Type="http://schemas.openxmlformats.org/officeDocument/2006/relationships/image" Target="../media/image1055.png"/><Relationship Id="rId7" Type="http://schemas.openxmlformats.org/officeDocument/2006/relationships/image" Target="../media/image918.png"/><Relationship Id="rId71" Type="http://schemas.openxmlformats.org/officeDocument/2006/relationships/image" Target="../media/image980.png"/><Relationship Id="rId92" Type="http://schemas.openxmlformats.org/officeDocument/2006/relationships/image" Target="../media/image1001.png"/><Relationship Id="rId2" Type="http://schemas.openxmlformats.org/officeDocument/2006/relationships/image" Target="../media/image913.png"/><Relationship Id="rId29" Type="http://schemas.openxmlformats.org/officeDocument/2006/relationships/image" Target="../media/image939.png"/><Relationship Id="rId24" Type="http://schemas.openxmlformats.org/officeDocument/2006/relationships/image" Target="../media/image934.png"/><Relationship Id="rId40" Type="http://schemas.openxmlformats.org/officeDocument/2006/relationships/image" Target="../media/image949.png"/><Relationship Id="rId45" Type="http://schemas.openxmlformats.org/officeDocument/2006/relationships/image" Target="../media/image954.png"/><Relationship Id="rId66" Type="http://schemas.openxmlformats.org/officeDocument/2006/relationships/image" Target="../media/image975.png"/><Relationship Id="rId87" Type="http://schemas.openxmlformats.org/officeDocument/2006/relationships/image" Target="../media/image996.png"/><Relationship Id="rId110" Type="http://schemas.openxmlformats.org/officeDocument/2006/relationships/image" Target="../media/image1019.png"/><Relationship Id="rId115" Type="http://schemas.openxmlformats.org/officeDocument/2006/relationships/image" Target="../media/image1024.png"/><Relationship Id="rId131" Type="http://schemas.openxmlformats.org/officeDocument/2006/relationships/image" Target="../media/image1040.png"/><Relationship Id="rId136" Type="http://schemas.openxmlformats.org/officeDocument/2006/relationships/image" Target="../media/image1045.png"/><Relationship Id="rId61" Type="http://schemas.openxmlformats.org/officeDocument/2006/relationships/image" Target="../media/image970.png"/><Relationship Id="rId82" Type="http://schemas.openxmlformats.org/officeDocument/2006/relationships/image" Target="../media/image991.png"/><Relationship Id="rId19" Type="http://schemas.openxmlformats.org/officeDocument/2006/relationships/image" Target="../media/image929.png"/><Relationship Id="rId14" Type="http://schemas.openxmlformats.org/officeDocument/2006/relationships/image" Target="../media/image925.png"/><Relationship Id="rId30" Type="http://schemas.openxmlformats.org/officeDocument/2006/relationships/image" Target="../media/image940.png"/><Relationship Id="rId35" Type="http://schemas.openxmlformats.org/officeDocument/2006/relationships/image" Target="../media/image945.png"/><Relationship Id="rId56" Type="http://schemas.openxmlformats.org/officeDocument/2006/relationships/image" Target="../media/image965.png"/><Relationship Id="rId77" Type="http://schemas.openxmlformats.org/officeDocument/2006/relationships/image" Target="../media/image986.png"/><Relationship Id="rId100" Type="http://schemas.openxmlformats.org/officeDocument/2006/relationships/image" Target="../media/image1009.png"/><Relationship Id="rId105" Type="http://schemas.openxmlformats.org/officeDocument/2006/relationships/image" Target="../media/image1014.png"/><Relationship Id="rId126" Type="http://schemas.openxmlformats.org/officeDocument/2006/relationships/image" Target="../media/image1035.png"/><Relationship Id="rId147" Type="http://schemas.openxmlformats.org/officeDocument/2006/relationships/image" Target="../media/image1056.png"/><Relationship Id="rId8" Type="http://schemas.openxmlformats.org/officeDocument/2006/relationships/image" Target="../media/image919.png"/><Relationship Id="rId51" Type="http://schemas.openxmlformats.org/officeDocument/2006/relationships/image" Target="../media/image960.png"/><Relationship Id="rId72" Type="http://schemas.openxmlformats.org/officeDocument/2006/relationships/image" Target="../media/image981.png"/><Relationship Id="rId93" Type="http://schemas.openxmlformats.org/officeDocument/2006/relationships/image" Target="../media/image1002.png"/><Relationship Id="rId98" Type="http://schemas.openxmlformats.org/officeDocument/2006/relationships/image" Target="../media/image1007.png"/><Relationship Id="rId121" Type="http://schemas.openxmlformats.org/officeDocument/2006/relationships/image" Target="../media/image1030.png"/><Relationship Id="rId142" Type="http://schemas.openxmlformats.org/officeDocument/2006/relationships/image" Target="../media/image1051.png"/><Relationship Id="rId3" Type="http://schemas.openxmlformats.org/officeDocument/2006/relationships/image" Target="../media/image914.png"/><Relationship Id="rId25" Type="http://schemas.openxmlformats.org/officeDocument/2006/relationships/image" Target="../media/image935.png"/><Relationship Id="rId46" Type="http://schemas.openxmlformats.org/officeDocument/2006/relationships/image" Target="../media/image955.png"/><Relationship Id="rId67" Type="http://schemas.openxmlformats.org/officeDocument/2006/relationships/image" Target="../media/image976.png"/><Relationship Id="rId116" Type="http://schemas.openxmlformats.org/officeDocument/2006/relationships/image" Target="../media/image1025.png"/><Relationship Id="rId137" Type="http://schemas.openxmlformats.org/officeDocument/2006/relationships/image" Target="../media/image1046.png"/><Relationship Id="rId20" Type="http://schemas.openxmlformats.org/officeDocument/2006/relationships/image" Target="../media/image930.png"/><Relationship Id="rId41" Type="http://schemas.openxmlformats.org/officeDocument/2006/relationships/image" Target="../media/image950.png"/><Relationship Id="rId62" Type="http://schemas.openxmlformats.org/officeDocument/2006/relationships/image" Target="../media/image971.png"/><Relationship Id="rId83" Type="http://schemas.openxmlformats.org/officeDocument/2006/relationships/image" Target="../media/image992.png"/><Relationship Id="rId88" Type="http://schemas.openxmlformats.org/officeDocument/2006/relationships/image" Target="../media/image997.png"/><Relationship Id="rId111" Type="http://schemas.openxmlformats.org/officeDocument/2006/relationships/image" Target="../media/image1020.png"/><Relationship Id="rId132" Type="http://schemas.openxmlformats.org/officeDocument/2006/relationships/image" Target="../media/image1041.png"/><Relationship Id="rId15" Type="http://schemas.openxmlformats.org/officeDocument/2006/relationships/image" Target="../media/image926.png"/><Relationship Id="rId36" Type="http://schemas.openxmlformats.org/officeDocument/2006/relationships/image" Target="../media/image946.png"/><Relationship Id="rId57" Type="http://schemas.openxmlformats.org/officeDocument/2006/relationships/image" Target="../media/image966.png"/><Relationship Id="rId106" Type="http://schemas.openxmlformats.org/officeDocument/2006/relationships/image" Target="../media/image1015.png"/><Relationship Id="rId127" Type="http://schemas.openxmlformats.org/officeDocument/2006/relationships/image" Target="../media/image1036.png"/><Relationship Id="rId10" Type="http://schemas.openxmlformats.org/officeDocument/2006/relationships/image" Target="../media/image921.png"/><Relationship Id="rId31" Type="http://schemas.openxmlformats.org/officeDocument/2006/relationships/image" Target="../media/image941.png"/><Relationship Id="rId52" Type="http://schemas.openxmlformats.org/officeDocument/2006/relationships/image" Target="../media/image961.png"/><Relationship Id="rId73" Type="http://schemas.openxmlformats.org/officeDocument/2006/relationships/image" Target="../media/image982.png"/><Relationship Id="rId78" Type="http://schemas.openxmlformats.org/officeDocument/2006/relationships/image" Target="../media/image987.png"/><Relationship Id="rId94" Type="http://schemas.openxmlformats.org/officeDocument/2006/relationships/image" Target="../media/image1003.png"/><Relationship Id="rId99" Type="http://schemas.openxmlformats.org/officeDocument/2006/relationships/image" Target="../media/image1008.png"/><Relationship Id="rId101" Type="http://schemas.openxmlformats.org/officeDocument/2006/relationships/image" Target="../media/image1010.png"/><Relationship Id="rId122" Type="http://schemas.openxmlformats.org/officeDocument/2006/relationships/image" Target="../media/image1031.png"/><Relationship Id="rId143" Type="http://schemas.openxmlformats.org/officeDocument/2006/relationships/image" Target="../media/image1052.png"/><Relationship Id="rId148" Type="http://schemas.openxmlformats.org/officeDocument/2006/relationships/image" Target="../media/image1057.png"/><Relationship Id="rId4" Type="http://schemas.openxmlformats.org/officeDocument/2006/relationships/image" Target="../media/image915.png"/><Relationship Id="rId9" Type="http://schemas.openxmlformats.org/officeDocument/2006/relationships/image" Target="../media/image920.png"/><Relationship Id="rId26" Type="http://schemas.openxmlformats.org/officeDocument/2006/relationships/image" Target="../media/image936.png"/><Relationship Id="rId47" Type="http://schemas.openxmlformats.org/officeDocument/2006/relationships/image" Target="../media/image956.png"/><Relationship Id="rId68" Type="http://schemas.openxmlformats.org/officeDocument/2006/relationships/image" Target="../media/image977.png"/><Relationship Id="rId89" Type="http://schemas.openxmlformats.org/officeDocument/2006/relationships/image" Target="../media/image998.png"/><Relationship Id="rId112" Type="http://schemas.openxmlformats.org/officeDocument/2006/relationships/image" Target="../media/image1021.png"/><Relationship Id="rId133" Type="http://schemas.openxmlformats.org/officeDocument/2006/relationships/image" Target="../media/image1042.png"/><Relationship Id="rId16" Type="http://schemas.openxmlformats.org/officeDocument/2006/relationships/image" Target="../media/image927.png"/><Relationship Id="rId37" Type="http://schemas.openxmlformats.org/officeDocument/2006/relationships/image" Target="../media/image212.png"/><Relationship Id="rId58" Type="http://schemas.openxmlformats.org/officeDocument/2006/relationships/image" Target="../media/image967.png"/><Relationship Id="rId79" Type="http://schemas.openxmlformats.org/officeDocument/2006/relationships/image" Target="../media/image988.png"/><Relationship Id="rId102" Type="http://schemas.openxmlformats.org/officeDocument/2006/relationships/image" Target="../media/image1011.png"/><Relationship Id="rId123" Type="http://schemas.openxmlformats.org/officeDocument/2006/relationships/image" Target="../media/image1032.png"/><Relationship Id="rId144" Type="http://schemas.openxmlformats.org/officeDocument/2006/relationships/image" Target="../media/image1053.png"/><Relationship Id="rId90" Type="http://schemas.openxmlformats.org/officeDocument/2006/relationships/image" Target="../media/image999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106.png"/><Relationship Id="rId21" Type="http://schemas.openxmlformats.org/officeDocument/2006/relationships/image" Target="../media/image931.png"/><Relationship Id="rId42" Type="http://schemas.openxmlformats.org/officeDocument/2006/relationships/image" Target="../media/image951.png"/><Relationship Id="rId63" Type="http://schemas.openxmlformats.org/officeDocument/2006/relationships/image" Target="../media/image972.png"/><Relationship Id="rId84" Type="http://schemas.openxmlformats.org/officeDocument/2006/relationships/image" Target="../media/image1073.png"/><Relationship Id="rId138" Type="http://schemas.openxmlformats.org/officeDocument/2006/relationships/image" Target="../media/image1127.png"/><Relationship Id="rId107" Type="http://schemas.openxmlformats.org/officeDocument/2006/relationships/image" Target="../media/image1096.png"/><Relationship Id="rId11" Type="http://schemas.openxmlformats.org/officeDocument/2006/relationships/image" Target="../media/image922.png"/><Relationship Id="rId32" Type="http://schemas.openxmlformats.org/officeDocument/2006/relationships/image" Target="../media/image942.png"/><Relationship Id="rId53" Type="http://schemas.openxmlformats.org/officeDocument/2006/relationships/image" Target="../media/image962.png"/><Relationship Id="rId74" Type="http://schemas.openxmlformats.org/officeDocument/2006/relationships/image" Target="../media/image1063.png"/><Relationship Id="rId128" Type="http://schemas.openxmlformats.org/officeDocument/2006/relationships/image" Target="../media/image1117.png"/><Relationship Id="rId149" Type="http://schemas.openxmlformats.org/officeDocument/2006/relationships/image" Target="../media/image1138.png"/><Relationship Id="rId5" Type="http://schemas.openxmlformats.org/officeDocument/2006/relationships/image" Target="../media/image916.png"/><Relationship Id="rId95" Type="http://schemas.openxmlformats.org/officeDocument/2006/relationships/image" Target="../media/image1084.png"/><Relationship Id="rId22" Type="http://schemas.openxmlformats.org/officeDocument/2006/relationships/image" Target="../media/image932.png"/><Relationship Id="rId27" Type="http://schemas.openxmlformats.org/officeDocument/2006/relationships/image" Target="../media/image937.png"/><Relationship Id="rId43" Type="http://schemas.openxmlformats.org/officeDocument/2006/relationships/image" Target="../media/image952.png"/><Relationship Id="rId48" Type="http://schemas.openxmlformats.org/officeDocument/2006/relationships/image" Target="../media/image957.png"/><Relationship Id="rId64" Type="http://schemas.openxmlformats.org/officeDocument/2006/relationships/image" Target="../media/image973.png"/><Relationship Id="rId69" Type="http://schemas.openxmlformats.org/officeDocument/2006/relationships/image" Target="../media/image978.png"/><Relationship Id="rId113" Type="http://schemas.openxmlformats.org/officeDocument/2006/relationships/image" Target="../media/image1102.png"/><Relationship Id="rId118" Type="http://schemas.openxmlformats.org/officeDocument/2006/relationships/image" Target="../media/image1107.png"/><Relationship Id="rId134" Type="http://schemas.openxmlformats.org/officeDocument/2006/relationships/image" Target="../media/image1123.png"/><Relationship Id="rId139" Type="http://schemas.openxmlformats.org/officeDocument/2006/relationships/image" Target="../media/image1128.png"/><Relationship Id="rId80" Type="http://schemas.openxmlformats.org/officeDocument/2006/relationships/image" Target="../media/image1069.png"/><Relationship Id="rId85" Type="http://schemas.openxmlformats.org/officeDocument/2006/relationships/image" Target="../media/image1074.png"/><Relationship Id="rId150" Type="http://schemas.openxmlformats.org/officeDocument/2006/relationships/image" Target="../media/image1036.png"/><Relationship Id="rId12" Type="http://schemas.openxmlformats.org/officeDocument/2006/relationships/image" Target="../media/image923.png"/><Relationship Id="rId17" Type="http://schemas.openxmlformats.org/officeDocument/2006/relationships/image" Target="../media/image928.png"/><Relationship Id="rId33" Type="http://schemas.openxmlformats.org/officeDocument/2006/relationships/image" Target="../media/image943.png"/><Relationship Id="rId38" Type="http://schemas.openxmlformats.org/officeDocument/2006/relationships/image" Target="../media/image947.png"/><Relationship Id="rId59" Type="http://schemas.openxmlformats.org/officeDocument/2006/relationships/image" Target="../media/image968.png"/><Relationship Id="rId103" Type="http://schemas.openxmlformats.org/officeDocument/2006/relationships/image" Target="../media/image1092.png"/><Relationship Id="rId108" Type="http://schemas.openxmlformats.org/officeDocument/2006/relationships/image" Target="../media/image1097.png"/><Relationship Id="rId124" Type="http://schemas.openxmlformats.org/officeDocument/2006/relationships/image" Target="../media/image1113.png"/><Relationship Id="rId129" Type="http://schemas.openxmlformats.org/officeDocument/2006/relationships/image" Target="../media/image1118.png"/><Relationship Id="rId54" Type="http://schemas.openxmlformats.org/officeDocument/2006/relationships/image" Target="../media/image963.png"/><Relationship Id="rId70" Type="http://schemas.openxmlformats.org/officeDocument/2006/relationships/image" Target="../media/image979.png"/><Relationship Id="rId75" Type="http://schemas.openxmlformats.org/officeDocument/2006/relationships/image" Target="../media/image1064.png"/><Relationship Id="rId91" Type="http://schemas.openxmlformats.org/officeDocument/2006/relationships/image" Target="../media/image1080.png"/><Relationship Id="rId96" Type="http://schemas.openxmlformats.org/officeDocument/2006/relationships/image" Target="../media/image1085.png"/><Relationship Id="rId140" Type="http://schemas.openxmlformats.org/officeDocument/2006/relationships/image" Target="../media/image1129.png"/><Relationship Id="rId145" Type="http://schemas.openxmlformats.org/officeDocument/2006/relationships/image" Target="../media/image113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17.png"/><Relationship Id="rId23" Type="http://schemas.openxmlformats.org/officeDocument/2006/relationships/image" Target="../media/image933.png"/><Relationship Id="rId28" Type="http://schemas.openxmlformats.org/officeDocument/2006/relationships/image" Target="../media/image938.png"/><Relationship Id="rId49" Type="http://schemas.openxmlformats.org/officeDocument/2006/relationships/image" Target="../media/image958.png"/><Relationship Id="rId114" Type="http://schemas.openxmlformats.org/officeDocument/2006/relationships/image" Target="../media/image1103.png"/><Relationship Id="rId119" Type="http://schemas.openxmlformats.org/officeDocument/2006/relationships/image" Target="../media/image1108.png"/><Relationship Id="rId44" Type="http://schemas.openxmlformats.org/officeDocument/2006/relationships/image" Target="../media/image953.png"/><Relationship Id="rId60" Type="http://schemas.openxmlformats.org/officeDocument/2006/relationships/image" Target="../media/image969.png"/><Relationship Id="rId65" Type="http://schemas.openxmlformats.org/officeDocument/2006/relationships/image" Target="../media/image974.png"/><Relationship Id="rId81" Type="http://schemas.openxmlformats.org/officeDocument/2006/relationships/image" Target="../media/image1070.png"/><Relationship Id="rId86" Type="http://schemas.openxmlformats.org/officeDocument/2006/relationships/image" Target="../media/image1075.png"/><Relationship Id="rId130" Type="http://schemas.openxmlformats.org/officeDocument/2006/relationships/image" Target="../media/image1119.png"/><Relationship Id="rId135" Type="http://schemas.openxmlformats.org/officeDocument/2006/relationships/image" Target="../media/image1124.png"/><Relationship Id="rId151" Type="http://schemas.openxmlformats.org/officeDocument/2006/relationships/image" Target="../media/image1139.jpeg"/><Relationship Id="rId13" Type="http://schemas.openxmlformats.org/officeDocument/2006/relationships/image" Target="../media/image924.png"/><Relationship Id="rId18" Type="http://schemas.openxmlformats.org/officeDocument/2006/relationships/image" Target="../media/image56.png"/><Relationship Id="rId39" Type="http://schemas.openxmlformats.org/officeDocument/2006/relationships/image" Target="../media/image948.png"/><Relationship Id="rId109" Type="http://schemas.openxmlformats.org/officeDocument/2006/relationships/image" Target="../media/image1098.png"/><Relationship Id="rId34" Type="http://schemas.openxmlformats.org/officeDocument/2006/relationships/image" Target="../media/image944.png"/><Relationship Id="rId50" Type="http://schemas.openxmlformats.org/officeDocument/2006/relationships/image" Target="../media/image959.png"/><Relationship Id="rId55" Type="http://schemas.openxmlformats.org/officeDocument/2006/relationships/image" Target="../media/image964.png"/><Relationship Id="rId76" Type="http://schemas.openxmlformats.org/officeDocument/2006/relationships/image" Target="../media/image1065.png"/><Relationship Id="rId97" Type="http://schemas.openxmlformats.org/officeDocument/2006/relationships/image" Target="../media/image1086.png"/><Relationship Id="rId104" Type="http://schemas.openxmlformats.org/officeDocument/2006/relationships/image" Target="../media/image1093.png"/><Relationship Id="rId120" Type="http://schemas.openxmlformats.org/officeDocument/2006/relationships/image" Target="../media/image1109.png"/><Relationship Id="rId125" Type="http://schemas.openxmlformats.org/officeDocument/2006/relationships/image" Target="../media/image1114.png"/><Relationship Id="rId141" Type="http://schemas.openxmlformats.org/officeDocument/2006/relationships/image" Target="../media/image1130.png"/><Relationship Id="rId146" Type="http://schemas.openxmlformats.org/officeDocument/2006/relationships/image" Target="../media/image1135.png"/><Relationship Id="rId7" Type="http://schemas.openxmlformats.org/officeDocument/2006/relationships/image" Target="../media/image918.png"/><Relationship Id="rId71" Type="http://schemas.openxmlformats.org/officeDocument/2006/relationships/image" Target="../media/image1060.png"/><Relationship Id="rId92" Type="http://schemas.openxmlformats.org/officeDocument/2006/relationships/image" Target="../media/image1081.png"/><Relationship Id="rId2" Type="http://schemas.openxmlformats.org/officeDocument/2006/relationships/image" Target="../media/image913.png"/><Relationship Id="rId29" Type="http://schemas.openxmlformats.org/officeDocument/2006/relationships/image" Target="../media/image939.png"/><Relationship Id="rId24" Type="http://schemas.openxmlformats.org/officeDocument/2006/relationships/image" Target="../media/image934.png"/><Relationship Id="rId40" Type="http://schemas.openxmlformats.org/officeDocument/2006/relationships/image" Target="../media/image949.png"/><Relationship Id="rId45" Type="http://schemas.openxmlformats.org/officeDocument/2006/relationships/image" Target="../media/image954.png"/><Relationship Id="rId66" Type="http://schemas.openxmlformats.org/officeDocument/2006/relationships/image" Target="../media/image975.png"/><Relationship Id="rId87" Type="http://schemas.openxmlformats.org/officeDocument/2006/relationships/image" Target="../media/image1076.png"/><Relationship Id="rId110" Type="http://schemas.openxmlformats.org/officeDocument/2006/relationships/image" Target="../media/image1099.png"/><Relationship Id="rId115" Type="http://schemas.openxmlformats.org/officeDocument/2006/relationships/image" Target="../media/image1104.png"/><Relationship Id="rId131" Type="http://schemas.openxmlformats.org/officeDocument/2006/relationships/image" Target="../media/image1120.png"/><Relationship Id="rId136" Type="http://schemas.openxmlformats.org/officeDocument/2006/relationships/image" Target="../media/image1125.png"/><Relationship Id="rId61" Type="http://schemas.openxmlformats.org/officeDocument/2006/relationships/image" Target="../media/image970.png"/><Relationship Id="rId82" Type="http://schemas.openxmlformats.org/officeDocument/2006/relationships/image" Target="../media/image1071.png"/><Relationship Id="rId152" Type="http://schemas.openxmlformats.org/officeDocument/2006/relationships/image" Target="../media/image1140.jpeg"/><Relationship Id="rId19" Type="http://schemas.openxmlformats.org/officeDocument/2006/relationships/image" Target="../media/image929.png"/><Relationship Id="rId14" Type="http://schemas.openxmlformats.org/officeDocument/2006/relationships/image" Target="../media/image925.png"/><Relationship Id="rId30" Type="http://schemas.openxmlformats.org/officeDocument/2006/relationships/image" Target="../media/image940.png"/><Relationship Id="rId35" Type="http://schemas.openxmlformats.org/officeDocument/2006/relationships/image" Target="../media/image945.png"/><Relationship Id="rId56" Type="http://schemas.openxmlformats.org/officeDocument/2006/relationships/image" Target="../media/image965.png"/><Relationship Id="rId77" Type="http://schemas.openxmlformats.org/officeDocument/2006/relationships/image" Target="../media/image1066.png"/><Relationship Id="rId100" Type="http://schemas.openxmlformats.org/officeDocument/2006/relationships/image" Target="../media/image1089.png"/><Relationship Id="rId105" Type="http://schemas.openxmlformats.org/officeDocument/2006/relationships/image" Target="../media/image1094.png"/><Relationship Id="rId126" Type="http://schemas.openxmlformats.org/officeDocument/2006/relationships/image" Target="../media/image1115.png"/><Relationship Id="rId147" Type="http://schemas.openxmlformats.org/officeDocument/2006/relationships/image" Target="../media/image1136.png"/><Relationship Id="rId8" Type="http://schemas.openxmlformats.org/officeDocument/2006/relationships/image" Target="../media/image919.png"/><Relationship Id="rId51" Type="http://schemas.openxmlformats.org/officeDocument/2006/relationships/image" Target="../media/image960.png"/><Relationship Id="rId72" Type="http://schemas.openxmlformats.org/officeDocument/2006/relationships/image" Target="../media/image1061.png"/><Relationship Id="rId93" Type="http://schemas.openxmlformats.org/officeDocument/2006/relationships/image" Target="../media/image1082.png"/><Relationship Id="rId98" Type="http://schemas.openxmlformats.org/officeDocument/2006/relationships/image" Target="../media/image1087.png"/><Relationship Id="rId121" Type="http://schemas.openxmlformats.org/officeDocument/2006/relationships/image" Target="../media/image1110.png"/><Relationship Id="rId142" Type="http://schemas.openxmlformats.org/officeDocument/2006/relationships/image" Target="../media/image1131.png"/><Relationship Id="rId3" Type="http://schemas.openxmlformats.org/officeDocument/2006/relationships/image" Target="../media/image914.png"/><Relationship Id="rId25" Type="http://schemas.openxmlformats.org/officeDocument/2006/relationships/image" Target="../media/image935.png"/><Relationship Id="rId46" Type="http://schemas.openxmlformats.org/officeDocument/2006/relationships/image" Target="../media/image955.png"/><Relationship Id="rId67" Type="http://schemas.openxmlformats.org/officeDocument/2006/relationships/image" Target="../media/image976.png"/><Relationship Id="rId116" Type="http://schemas.openxmlformats.org/officeDocument/2006/relationships/image" Target="../media/image1105.png"/><Relationship Id="rId137" Type="http://schemas.openxmlformats.org/officeDocument/2006/relationships/image" Target="../media/image1126.png"/><Relationship Id="rId20" Type="http://schemas.openxmlformats.org/officeDocument/2006/relationships/image" Target="../media/image930.png"/><Relationship Id="rId41" Type="http://schemas.openxmlformats.org/officeDocument/2006/relationships/image" Target="../media/image950.png"/><Relationship Id="rId62" Type="http://schemas.openxmlformats.org/officeDocument/2006/relationships/image" Target="../media/image971.png"/><Relationship Id="rId83" Type="http://schemas.openxmlformats.org/officeDocument/2006/relationships/image" Target="../media/image1072.png"/><Relationship Id="rId88" Type="http://schemas.openxmlformats.org/officeDocument/2006/relationships/image" Target="../media/image1077.png"/><Relationship Id="rId111" Type="http://schemas.openxmlformats.org/officeDocument/2006/relationships/image" Target="../media/image1100.png"/><Relationship Id="rId132" Type="http://schemas.openxmlformats.org/officeDocument/2006/relationships/image" Target="../media/image1121.png"/><Relationship Id="rId153" Type="http://schemas.openxmlformats.org/officeDocument/2006/relationships/image" Target="../media/image1141.jpeg"/><Relationship Id="rId15" Type="http://schemas.openxmlformats.org/officeDocument/2006/relationships/image" Target="../media/image926.png"/><Relationship Id="rId36" Type="http://schemas.openxmlformats.org/officeDocument/2006/relationships/image" Target="../media/image946.png"/><Relationship Id="rId57" Type="http://schemas.openxmlformats.org/officeDocument/2006/relationships/image" Target="../media/image966.png"/><Relationship Id="rId106" Type="http://schemas.openxmlformats.org/officeDocument/2006/relationships/image" Target="../media/image1095.png"/><Relationship Id="rId127" Type="http://schemas.openxmlformats.org/officeDocument/2006/relationships/image" Target="../media/image1116.png"/><Relationship Id="rId10" Type="http://schemas.openxmlformats.org/officeDocument/2006/relationships/image" Target="../media/image921.png"/><Relationship Id="rId31" Type="http://schemas.openxmlformats.org/officeDocument/2006/relationships/image" Target="../media/image941.png"/><Relationship Id="rId52" Type="http://schemas.openxmlformats.org/officeDocument/2006/relationships/image" Target="../media/image961.png"/><Relationship Id="rId73" Type="http://schemas.openxmlformats.org/officeDocument/2006/relationships/image" Target="../media/image1062.png"/><Relationship Id="rId78" Type="http://schemas.openxmlformats.org/officeDocument/2006/relationships/image" Target="../media/image1067.png"/><Relationship Id="rId94" Type="http://schemas.openxmlformats.org/officeDocument/2006/relationships/image" Target="../media/image1083.png"/><Relationship Id="rId99" Type="http://schemas.openxmlformats.org/officeDocument/2006/relationships/image" Target="../media/image1088.png"/><Relationship Id="rId101" Type="http://schemas.openxmlformats.org/officeDocument/2006/relationships/image" Target="../media/image1090.png"/><Relationship Id="rId122" Type="http://schemas.openxmlformats.org/officeDocument/2006/relationships/image" Target="../media/image1111.png"/><Relationship Id="rId143" Type="http://schemas.openxmlformats.org/officeDocument/2006/relationships/image" Target="../media/image1132.png"/><Relationship Id="rId148" Type="http://schemas.openxmlformats.org/officeDocument/2006/relationships/image" Target="../media/image1137.png"/><Relationship Id="rId4" Type="http://schemas.openxmlformats.org/officeDocument/2006/relationships/image" Target="../media/image915.png"/><Relationship Id="rId9" Type="http://schemas.openxmlformats.org/officeDocument/2006/relationships/image" Target="../media/image920.png"/><Relationship Id="rId26" Type="http://schemas.openxmlformats.org/officeDocument/2006/relationships/image" Target="../media/image936.png"/><Relationship Id="rId47" Type="http://schemas.openxmlformats.org/officeDocument/2006/relationships/image" Target="../media/image956.png"/><Relationship Id="rId68" Type="http://schemas.openxmlformats.org/officeDocument/2006/relationships/image" Target="../media/image977.png"/><Relationship Id="rId89" Type="http://schemas.openxmlformats.org/officeDocument/2006/relationships/image" Target="../media/image1078.png"/><Relationship Id="rId112" Type="http://schemas.openxmlformats.org/officeDocument/2006/relationships/image" Target="../media/image1101.png"/><Relationship Id="rId133" Type="http://schemas.openxmlformats.org/officeDocument/2006/relationships/image" Target="../media/image1122.png"/><Relationship Id="rId16" Type="http://schemas.openxmlformats.org/officeDocument/2006/relationships/image" Target="../media/image927.png"/><Relationship Id="rId37" Type="http://schemas.openxmlformats.org/officeDocument/2006/relationships/image" Target="../media/image212.png"/><Relationship Id="rId58" Type="http://schemas.openxmlformats.org/officeDocument/2006/relationships/image" Target="../media/image967.png"/><Relationship Id="rId79" Type="http://schemas.openxmlformats.org/officeDocument/2006/relationships/image" Target="../media/image1068.png"/><Relationship Id="rId102" Type="http://schemas.openxmlformats.org/officeDocument/2006/relationships/image" Target="../media/image1091.png"/><Relationship Id="rId123" Type="http://schemas.openxmlformats.org/officeDocument/2006/relationships/image" Target="../media/image1112.png"/><Relationship Id="rId144" Type="http://schemas.openxmlformats.org/officeDocument/2006/relationships/image" Target="../media/image1133.png"/><Relationship Id="rId90" Type="http://schemas.openxmlformats.org/officeDocument/2006/relationships/image" Target="../media/image1079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254.png"/><Relationship Id="rId21" Type="http://schemas.openxmlformats.org/officeDocument/2006/relationships/image" Target="../media/image1160.png"/><Relationship Id="rId42" Type="http://schemas.openxmlformats.org/officeDocument/2006/relationships/image" Target="../media/image1181.png"/><Relationship Id="rId63" Type="http://schemas.openxmlformats.org/officeDocument/2006/relationships/image" Target="../media/image1202.png"/><Relationship Id="rId84" Type="http://schemas.openxmlformats.org/officeDocument/2006/relationships/image" Target="../media/image1222.png"/><Relationship Id="rId138" Type="http://schemas.openxmlformats.org/officeDocument/2006/relationships/image" Target="../media/image1275.png"/><Relationship Id="rId16" Type="http://schemas.openxmlformats.org/officeDocument/2006/relationships/image" Target="../media/image1155.png"/><Relationship Id="rId107" Type="http://schemas.openxmlformats.org/officeDocument/2006/relationships/image" Target="../media/image1244.png"/><Relationship Id="rId11" Type="http://schemas.openxmlformats.org/officeDocument/2006/relationships/image" Target="../media/image1151.png"/><Relationship Id="rId32" Type="http://schemas.openxmlformats.org/officeDocument/2006/relationships/image" Target="../media/image1171.png"/><Relationship Id="rId37" Type="http://schemas.openxmlformats.org/officeDocument/2006/relationships/image" Target="../media/image1176.png"/><Relationship Id="rId53" Type="http://schemas.openxmlformats.org/officeDocument/2006/relationships/image" Target="../media/image1192.png"/><Relationship Id="rId58" Type="http://schemas.openxmlformats.org/officeDocument/2006/relationships/image" Target="../media/image1197.png"/><Relationship Id="rId74" Type="http://schemas.openxmlformats.org/officeDocument/2006/relationships/image" Target="../media/image1213.png"/><Relationship Id="rId79" Type="http://schemas.openxmlformats.org/officeDocument/2006/relationships/image" Target="../media/image1217.png"/><Relationship Id="rId102" Type="http://schemas.openxmlformats.org/officeDocument/2006/relationships/image" Target="../media/image1239.png"/><Relationship Id="rId123" Type="http://schemas.openxmlformats.org/officeDocument/2006/relationships/image" Target="../media/image1260.png"/><Relationship Id="rId128" Type="http://schemas.openxmlformats.org/officeDocument/2006/relationships/image" Target="../media/image1265.png"/><Relationship Id="rId5" Type="http://schemas.openxmlformats.org/officeDocument/2006/relationships/image" Target="../media/image1145.png"/><Relationship Id="rId90" Type="http://schemas.openxmlformats.org/officeDocument/2006/relationships/image" Target="../media/image1228.png"/><Relationship Id="rId95" Type="http://schemas.openxmlformats.org/officeDocument/2006/relationships/image" Target="../media/image1232.png"/><Relationship Id="rId22" Type="http://schemas.openxmlformats.org/officeDocument/2006/relationships/image" Target="../media/image1161.png"/><Relationship Id="rId27" Type="http://schemas.openxmlformats.org/officeDocument/2006/relationships/image" Target="../media/image1166.png"/><Relationship Id="rId43" Type="http://schemas.openxmlformats.org/officeDocument/2006/relationships/image" Target="../media/image1182.png"/><Relationship Id="rId48" Type="http://schemas.openxmlformats.org/officeDocument/2006/relationships/image" Target="../media/image1187.png"/><Relationship Id="rId64" Type="http://schemas.openxmlformats.org/officeDocument/2006/relationships/image" Target="../media/image1203.png"/><Relationship Id="rId69" Type="http://schemas.openxmlformats.org/officeDocument/2006/relationships/image" Target="../media/image1208.png"/><Relationship Id="rId113" Type="http://schemas.openxmlformats.org/officeDocument/2006/relationships/image" Target="../media/image1250.png"/><Relationship Id="rId118" Type="http://schemas.openxmlformats.org/officeDocument/2006/relationships/image" Target="../media/image1255.png"/><Relationship Id="rId134" Type="http://schemas.openxmlformats.org/officeDocument/2006/relationships/image" Target="../media/image1271.png"/><Relationship Id="rId80" Type="http://schemas.openxmlformats.org/officeDocument/2006/relationships/image" Target="../media/image1218.png"/><Relationship Id="rId85" Type="http://schemas.openxmlformats.org/officeDocument/2006/relationships/image" Target="../media/image1223.png"/><Relationship Id="rId12" Type="http://schemas.openxmlformats.org/officeDocument/2006/relationships/image" Target="../media/image1152.png"/><Relationship Id="rId17" Type="http://schemas.openxmlformats.org/officeDocument/2006/relationships/image" Target="../media/image1156.png"/><Relationship Id="rId33" Type="http://schemas.openxmlformats.org/officeDocument/2006/relationships/image" Target="../media/image1172.png"/><Relationship Id="rId38" Type="http://schemas.openxmlformats.org/officeDocument/2006/relationships/image" Target="../media/image1177.png"/><Relationship Id="rId59" Type="http://schemas.openxmlformats.org/officeDocument/2006/relationships/image" Target="../media/image1198.png"/><Relationship Id="rId103" Type="http://schemas.openxmlformats.org/officeDocument/2006/relationships/image" Target="../media/image1240.png"/><Relationship Id="rId108" Type="http://schemas.openxmlformats.org/officeDocument/2006/relationships/image" Target="../media/image1245.png"/><Relationship Id="rId124" Type="http://schemas.openxmlformats.org/officeDocument/2006/relationships/image" Target="../media/image1261.png"/><Relationship Id="rId129" Type="http://schemas.openxmlformats.org/officeDocument/2006/relationships/image" Target="../media/image1266.png"/><Relationship Id="rId54" Type="http://schemas.openxmlformats.org/officeDocument/2006/relationships/image" Target="../media/image1193.png"/><Relationship Id="rId70" Type="http://schemas.openxmlformats.org/officeDocument/2006/relationships/image" Target="../media/image1209.png"/><Relationship Id="rId75" Type="http://schemas.openxmlformats.org/officeDocument/2006/relationships/image" Target="../media/image586.png"/><Relationship Id="rId91" Type="http://schemas.openxmlformats.org/officeDocument/2006/relationships/image" Target="../media/image1229.png"/><Relationship Id="rId96" Type="http://schemas.openxmlformats.org/officeDocument/2006/relationships/image" Target="../media/image123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46.png"/><Relationship Id="rId23" Type="http://schemas.openxmlformats.org/officeDocument/2006/relationships/image" Target="../media/image1162.png"/><Relationship Id="rId28" Type="http://schemas.openxmlformats.org/officeDocument/2006/relationships/image" Target="../media/image1167.png"/><Relationship Id="rId49" Type="http://schemas.openxmlformats.org/officeDocument/2006/relationships/image" Target="../media/image1188.png"/><Relationship Id="rId114" Type="http://schemas.openxmlformats.org/officeDocument/2006/relationships/image" Target="../media/image1251.png"/><Relationship Id="rId119" Type="http://schemas.openxmlformats.org/officeDocument/2006/relationships/image" Target="../media/image1256.png"/><Relationship Id="rId44" Type="http://schemas.openxmlformats.org/officeDocument/2006/relationships/image" Target="../media/image1183.png"/><Relationship Id="rId60" Type="http://schemas.openxmlformats.org/officeDocument/2006/relationships/image" Target="../media/image1199.png"/><Relationship Id="rId65" Type="http://schemas.openxmlformats.org/officeDocument/2006/relationships/image" Target="../media/image1204.png"/><Relationship Id="rId81" Type="http://schemas.openxmlformats.org/officeDocument/2006/relationships/image" Target="../media/image1219.png"/><Relationship Id="rId86" Type="http://schemas.openxmlformats.org/officeDocument/2006/relationships/image" Target="../media/image1224.png"/><Relationship Id="rId130" Type="http://schemas.openxmlformats.org/officeDocument/2006/relationships/image" Target="../media/image1267.png"/><Relationship Id="rId135" Type="http://schemas.openxmlformats.org/officeDocument/2006/relationships/image" Target="../media/image1272.png"/><Relationship Id="rId13" Type="http://schemas.openxmlformats.org/officeDocument/2006/relationships/image" Target="../media/image1153.png"/><Relationship Id="rId18" Type="http://schemas.openxmlformats.org/officeDocument/2006/relationships/image" Target="../media/image1157.png"/><Relationship Id="rId39" Type="http://schemas.openxmlformats.org/officeDocument/2006/relationships/image" Target="../media/image1178.png"/><Relationship Id="rId109" Type="http://schemas.openxmlformats.org/officeDocument/2006/relationships/image" Target="../media/image1246.png"/><Relationship Id="rId34" Type="http://schemas.openxmlformats.org/officeDocument/2006/relationships/image" Target="../media/image1173.png"/><Relationship Id="rId50" Type="http://schemas.openxmlformats.org/officeDocument/2006/relationships/image" Target="../media/image1189.png"/><Relationship Id="rId55" Type="http://schemas.openxmlformats.org/officeDocument/2006/relationships/image" Target="../media/image1194.png"/><Relationship Id="rId76" Type="http://schemas.openxmlformats.org/officeDocument/2006/relationships/image" Target="../media/image1214.png"/><Relationship Id="rId97" Type="http://schemas.openxmlformats.org/officeDocument/2006/relationships/image" Target="../media/image1234.png"/><Relationship Id="rId104" Type="http://schemas.openxmlformats.org/officeDocument/2006/relationships/image" Target="../media/image1241.png"/><Relationship Id="rId120" Type="http://schemas.openxmlformats.org/officeDocument/2006/relationships/image" Target="../media/image1257.png"/><Relationship Id="rId125" Type="http://schemas.openxmlformats.org/officeDocument/2006/relationships/image" Target="../media/image1262.png"/><Relationship Id="rId7" Type="http://schemas.openxmlformats.org/officeDocument/2006/relationships/image" Target="../media/image1147.png"/><Relationship Id="rId71" Type="http://schemas.openxmlformats.org/officeDocument/2006/relationships/image" Target="../media/image1210.png"/><Relationship Id="rId92" Type="http://schemas.openxmlformats.org/officeDocument/2006/relationships/image" Target="../media/image1230.png"/><Relationship Id="rId2" Type="http://schemas.openxmlformats.org/officeDocument/2006/relationships/image" Target="../media/image1142.png"/><Relationship Id="rId29" Type="http://schemas.openxmlformats.org/officeDocument/2006/relationships/image" Target="../media/image1168.png"/><Relationship Id="rId24" Type="http://schemas.openxmlformats.org/officeDocument/2006/relationships/image" Target="../media/image1163.png"/><Relationship Id="rId40" Type="http://schemas.openxmlformats.org/officeDocument/2006/relationships/image" Target="../media/image1179.png"/><Relationship Id="rId45" Type="http://schemas.openxmlformats.org/officeDocument/2006/relationships/image" Target="../media/image1184.png"/><Relationship Id="rId66" Type="http://schemas.openxmlformats.org/officeDocument/2006/relationships/image" Target="../media/image1205.png"/><Relationship Id="rId87" Type="http://schemas.openxmlformats.org/officeDocument/2006/relationships/image" Target="../media/image1225.png"/><Relationship Id="rId110" Type="http://schemas.openxmlformats.org/officeDocument/2006/relationships/image" Target="../media/image1247.png"/><Relationship Id="rId115" Type="http://schemas.openxmlformats.org/officeDocument/2006/relationships/image" Target="../media/image1252.png"/><Relationship Id="rId131" Type="http://schemas.openxmlformats.org/officeDocument/2006/relationships/image" Target="../media/image1268.png"/><Relationship Id="rId136" Type="http://schemas.openxmlformats.org/officeDocument/2006/relationships/image" Target="../media/image1273.png"/><Relationship Id="rId61" Type="http://schemas.openxmlformats.org/officeDocument/2006/relationships/image" Target="../media/image1200.png"/><Relationship Id="rId82" Type="http://schemas.openxmlformats.org/officeDocument/2006/relationships/image" Target="../media/image1220.png"/><Relationship Id="rId19" Type="http://schemas.openxmlformats.org/officeDocument/2006/relationships/image" Target="../media/image1158.png"/><Relationship Id="rId14" Type="http://schemas.openxmlformats.org/officeDocument/2006/relationships/image" Target="../media/image56.png"/><Relationship Id="rId30" Type="http://schemas.openxmlformats.org/officeDocument/2006/relationships/image" Target="../media/image1169.png"/><Relationship Id="rId35" Type="http://schemas.openxmlformats.org/officeDocument/2006/relationships/image" Target="../media/image1174.png"/><Relationship Id="rId56" Type="http://schemas.openxmlformats.org/officeDocument/2006/relationships/image" Target="../media/image1195.png"/><Relationship Id="rId77" Type="http://schemas.openxmlformats.org/officeDocument/2006/relationships/image" Target="../media/image1215.png"/><Relationship Id="rId100" Type="http://schemas.openxmlformats.org/officeDocument/2006/relationships/image" Target="../media/image1237.png"/><Relationship Id="rId105" Type="http://schemas.openxmlformats.org/officeDocument/2006/relationships/image" Target="../media/image1242.png"/><Relationship Id="rId126" Type="http://schemas.openxmlformats.org/officeDocument/2006/relationships/image" Target="../media/image1263.png"/><Relationship Id="rId8" Type="http://schemas.openxmlformats.org/officeDocument/2006/relationships/image" Target="../media/image1148.png"/><Relationship Id="rId51" Type="http://schemas.openxmlformats.org/officeDocument/2006/relationships/image" Target="../media/image1190.png"/><Relationship Id="rId72" Type="http://schemas.openxmlformats.org/officeDocument/2006/relationships/image" Target="../media/image1211.png"/><Relationship Id="rId93" Type="http://schemas.openxmlformats.org/officeDocument/2006/relationships/image" Target="../media/image1231.png"/><Relationship Id="rId98" Type="http://schemas.openxmlformats.org/officeDocument/2006/relationships/image" Target="../media/image1235.png"/><Relationship Id="rId121" Type="http://schemas.openxmlformats.org/officeDocument/2006/relationships/image" Target="../media/image1258.png"/><Relationship Id="rId3" Type="http://schemas.openxmlformats.org/officeDocument/2006/relationships/image" Target="../media/image1143.png"/><Relationship Id="rId25" Type="http://schemas.openxmlformats.org/officeDocument/2006/relationships/image" Target="../media/image1164.png"/><Relationship Id="rId46" Type="http://schemas.openxmlformats.org/officeDocument/2006/relationships/image" Target="../media/image1185.png"/><Relationship Id="rId67" Type="http://schemas.openxmlformats.org/officeDocument/2006/relationships/image" Target="../media/image1206.png"/><Relationship Id="rId116" Type="http://schemas.openxmlformats.org/officeDocument/2006/relationships/image" Target="../media/image1253.png"/><Relationship Id="rId137" Type="http://schemas.openxmlformats.org/officeDocument/2006/relationships/image" Target="../media/image1274.png"/><Relationship Id="rId20" Type="http://schemas.openxmlformats.org/officeDocument/2006/relationships/image" Target="../media/image1159.png"/><Relationship Id="rId41" Type="http://schemas.openxmlformats.org/officeDocument/2006/relationships/image" Target="../media/image1180.png"/><Relationship Id="rId62" Type="http://schemas.openxmlformats.org/officeDocument/2006/relationships/image" Target="../media/image1201.png"/><Relationship Id="rId83" Type="http://schemas.openxmlformats.org/officeDocument/2006/relationships/image" Target="../media/image1221.png"/><Relationship Id="rId88" Type="http://schemas.openxmlformats.org/officeDocument/2006/relationships/image" Target="../media/image1226.png"/><Relationship Id="rId111" Type="http://schemas.openxmlformats.org/officeDocument/2006/relationships/image" Target="../media/image1248.png"/><Relationship Id="rId132" Type="http://schemas.openxmlformats.org/officeDocument/2006/relationships/image" Target="../media/image1269.png"/><Relationship Id="rId15" Type="http://schemas.openxmlformats.org/officeDocument/2006/relationships/image" Target="../media/image1154.png"/><Relationship Id="rId36" Type="http://schemas.openxmlformats.org/officeDocument/2006/relationships/image" Target="../media/image1175.png"/><Relationship Id="rId57" Type="http://schemas.openxmlformats.org/officeDocument/2006/relationships/image" Target="../media/image1196.png"/><Relationship Id="rId106" Type="http://schemas.openxmlformats.org/officeDocument/2006/relationships/image" Target="../media/image1243.png"/><Relationship Id="rId127" Type="http://schemas.openxmlformats.org/officeDocument/2006/relationships/image" Target="../media/image1264.png"/><Relationship Id="rId10" Type="http://schemas.openxmlformats.org/officeDocument/2006/relationships/image" Target="../media/image1150.png"/><Relationship Id="rId31" Type="http://schemas.openxmlformats.org/officeDocument/2006/relationships/image" Target="../media/image1170.png"/><Relationship Id="rId52" Type="http://schemas.openxmlformats.org/officeDocument/2006/relationships/image" Target="../media/image1191.png"/><Relationship Id="rId73" Type="http://schemas.openxmlformats.org/officeDocument/2006/relationships/image" Target="../media/image1212.png"/><Relationship Id="rId78" Type="http://schemas.openxmlformats.org/officeDocument/2006/relationships/image" Target="../media/image1216.png"/><Relationship Id="rId94" Type="http://schemas.openxmlformats.org/officeDocument/2006/relationships/image" Target="../media/image212.png"/><Relationship Id="rId99" Type="http://schemas.openxmlformats.org/officeDocument/2006/relationships/image" Target="../media/image1236.png"/><Relationship Id="rId101" Type="http://schemas.openxmlformats.org/officeDocument/2006/relationships/image" Target="../media/image1238.png"/><Relationship Id="rId122" Type="http://schemas.openxmlformats.org/officeDocument/2006/relationships/image" Target="../media/image1259.png"/><Relationship Id="rId4" Type="http://schemas.openxmlformats.org/officeDocument/2006/relationships/image" Target="../media/image1144.png"/><Relationship Id="rId9" Type="http://schemas.openxmlformats.org/officeDocument/2006/relationships/image" Target="../media/image1149.png"/><Relationship Id="rId26" Type="http://schemas.openxmlformats.org/officeDocument/2006/relationships/image" Target="../media/image1165.png"/><Relationship Id="rId47" Type="http://schemas.openxmlformats.org/officeDocument/2006/relationships/image" Target="../media/image1186.png"/><Relationship Id="rId68" Type="http://schemas.openxmlformats.org/officeDocument/2006/relationships/image" Target="../media/image1207.png"/><Relationship Id="rId89" Type="http://schemas.openxmlformats.org/officeDocument/2006/relationships/image" Target="../media/image1227.png"/><Relationship Id="rId112" Type="http://schemas.openxmlformats.org/officeDocument/2006/relationships/image" Target="../media/image1249.png"/><Relationship Id="rId133" Type="http://schemas.openxmlformats.org/officeDocument/2006/relationships/image" Target="../media/image1270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332.png"/><Relationship Id="rId21" Type="http://schemas.openxmlformats.org/officeDocument/2006/relationships/image" Target="../media/image1160.png"/><Relationship Id="rId42" Type="http://schemas.openxmlformats.org/officeDocument/2006/relationships/image" Target="../media/image1181.png"/><Relationship Id="rId63" Type="http://schemas.openxmlformats.org/officeDocument/2006/relationships/image" Target="../media/image1278.png"/><Relationship Id="rId84" Type="http://schemas.openxmlformats.org/officeDocument/2006/relationships/image" Target="../media/image1299.png"/><Relationship Id="rId138" Type="http://schemas.openxmlformats.org/officeDocument/2006/relationships/image" Target="../media/image1353.png"/><Relationship Id="rId159" Type="http://schemas.openxmlformats.org/officeDocument/2006/relationships/image" Target="../media/image1374.png"/><Relationship Id="rId170" Type="http://schemas.openxmlformats.org/officeDocument/2006/relationships/image" Target="../media/image1384.png"/><Relationship Id="rId107" Type="http://schemas.openxmlformats.org/officeDocument/2006/relationships/image" Target="../media/image1322.png"/><Relationship Id="rId11" Type="http://schemas.openxmlformats.org/officeDocument/2006/relationships/image" Target="../media/image1151.png"/><Relationship Id="rId32" Type="http://schemas.openxmlformats.org/officeDocument/2006/relationships/image" Target="../media/image1171.png"/><Relationship Id="rId53" Type="http://schemas.openxmlformats.org/officeDocument/2006/relationships/image" Target="../media/image1192.png"/><Relationship Id="rId74" Type="http://schemas.openxmlformats.org/officeDocument/2006/relationships/image" Target="../media/image1289.png"/><Relationship Id="rId128" Type="http://schemas.openxmlformats.org/officeDocument/2006/relationships/image" Target="../media/image1343.png"/><Relationship Id="rId149" Type="http://schemas.openxmlformats.org/officeDocument/2006/relationships/image" Target="../media/image1364.png"/><Relationship Id="rId5" Type="http://schemas.openxmlformats.org/officeDocument/2006/relationships/image" Target="../media/image1145.png"/><Relationship Id="rId95" Type="http://schemas.openxmlformats.org/officeDocument/2006/relationships/image" Target="../media/image1310.png"/><Relationship Id="rId160" Type="http://schemas.openxmlformats.org/officeDocument/2006/relationships/image" Target="../media/image1375.png"/><Relationship Id="rId22" Type="http://schemas.openxmlformats.org/officeDocument/2006/relationships/image" Target="../media/image1161.png"/><Relationship Id="rId43" Type="http://schemas.openxmlformats.org/officeDocument/2006/relationships/image" Target="../media/image1182.png"/><Relationship Id="rId64" Type="http://schemas.openxmlformats.org/officeDocument/2006/relationships/image" Target="../media/image1279.png"/><Relationship Id="rId118" Type="http://schemas.openxmlformats.org/officeDocument/2006/relationships/image" Target="../media/image1333.png"/><Relationship Id="rId139" Type="http://schemas.openxmlformats.org/officeDocument/2006/relationships/image" Target="../media/image1354.png"/><Relationship Id="rId85" Type="http://schemas.openxmlformats.org/officeDocument/2006/relationships/image" Target="../media/image1300.png"/><Relationship Id="rId150" Type="http://schemas.openxmlformats.org/officeDocument/2006/relationships/image" Target="../media/image1365.png"/><Relationship Id="rId171" Type="http://schemas.openxmlformats.org/officeDocument/2006/relationships/image" Target="../media/image1385.png"/><Relationship Id="rId12" Type="http://schemas.openxmlformats.org/officeDocument/2006/relationships/image" Target="../media/image1152.png"/><Relationship Id="rId33" Type="http://schemas.openxmlformats.org/officeDocument/2006/relationships/image" Target="../media/image1172.png"/><Relationship Id="rId108" Type="http://schemas.openxmlformats.org/officeDocument/2006/relationships/image" Target="../media/image1323.png"/><Relationship Id="rId129" Type="http://schemas.openxmlformats.org/officeDocument/2006/relationships/image" Target="../media/image1344.png"/><Relationship Id="rId54" Type="http://schemas.openxmlformats.org/officeDocument/2006/relationships/image" Target="../media/image1193.png"/><Relationship Id="rId75" Type="http://schemas.openxmlformats.org/officeDocument/2006/relationships/image" Target="../media/image1290.png"/><Relationship Id="rId96" Type="http://schemas.openxmlformats.org/officeDocument/2006/relationships/image" Target="../media/image1311.png"/><Relationship Id="rId140" Type="http://schemas.openxmlformats.org/officeDocument/2006/relationships/image" Target="../media/image1355.png"/><Relationship Id="rId161" Type="http://schemas.openxmlformats.org/officeDocument/2006/relationships/image" Target="../media/image1376.png"/><Relationship Id="rId6" Type="http://schemas.openxmlformats.org/officeDocument/2006/relationships/image" Target="../media/image1146.png"/><Relationship Id="rId23" Type="http://schemas.openxmlformats.org/officeDocument/2006/relationships/image" Target="../media/image1162.png"/><Relationship Id="rId28" Type="http://schemas.openxmlformats.org/officeDocument/2006/relationships/image" Target="../media/image1167.png"/><Relationship Id="rId49" Type="http://schemas.openxmlformats.org/officeDocument/2006/relationships/image" Target="../media/image1188.png"/><Relationship Id="rId114" Type="http://schemas.openxmlformats.org/officeDocument/2006/relationships/image" Target="../media/image1329.png"/><Relationship Id="rId119" Type="http://schemas.openxmlformats.org/officeDocument/2006/relationships/image" Target="../media/image1334.png"/><Relationship Id="rId44" Type="http://schemas.openxmlformats.org/officeDocument/2006/relationships/image" Target="../media/image1183.png"/><Relationship Id="rId60" Type="http://schemas.openxmlformats.org/officeDocument/2006/relationships/image" Target="../media/image1276.png"/><Relationship Id="rId65" Type="http://schemas.openxmlformats.org/officeDocument/2006/relationships/image" Target="../media/image1280.png"/><Relationship Id="rId81" Type="http://schemas.openxmlformats.org/officeDocument/2006/relationships/image" Target="../media/image1296.png"/><Relationship Id="rId86" Type="http://schemas.openxmlformats.org/officeDocument/2006/relationships/image" Target="../media/image1301.png"/><Relationship Id="rId130" Type="http://schemas.openxmlformats.org/officeDocument/2006/relationships/image" Target="../media/image1345.png"/><Relationship Id="rId135" Type="http://schemas.openxmlformats.org/officeDocument/2006/relationships/image" Target="../media/image1350.png"/><Relationship Id="rId151" Type="http://schemas.openxmlformats.org/officeDocument/2006/relationships/image" Target="../media/image1366.png"/><Relationship Id="rId156" Type="http://schemas.openxmlformats.org/officeDocument/2006/relationships/image" Target="../media/image1371.png"/><Relationship Id="rId177" Type="http://schemas.openxmlformats.org/officeDocument/2006/relationships/image" Target="../media/image1391.png"/><Relationship Id="rId172" Type="http://schemas.openxmlformats.org/officeDocument/2006/relationships/image" Target="../media/image1386.png"/><Relationship Id="rId13" Type="http://schemas.openxmlformats.org/officeDocument/2006/relationships/image" Target="../media/image1153.png"/><Relationship Id="rId18" Type="http://schemas.openxmlformats.org/officeDocument/2006/relationships/image" Target="../media/image1157.png"/><Relationship Id="rId39" Type="http://schemas.openxmlformats.org/officeDocument/2006/relationships/image" Target="../media/image1178.png"/><Relationship Id="rId109" Type="http://schemas.openxmlformats.org/officeDocument/2006/relationships/image" Target="../media/image1324.png"/><Relationship Id="rId34" Type="http://schemas.openxmlformats.org/officeDocument/2006/relationships/image" Target="../media/image1173.png"/><Relationship Id="rId50" Type="http://schemas.openxmlformats.org/officeDocument/2006/relationships/image" Target="../media/image1189.png"/><Relationship Id="rId55" Type="http://schemas.openxmlformats.org/officeDocument/2006/relationships/image" Target="../media/image1194.png"/><Relationship Id="rId76" Type="http://schemas.openxmlformats.org/officeDocument/2006/relationships/image" Target="../media/image1291.png"/><Relationship Id="rId97" Type="http://schemas.openxmlformats.org/officeDocument/2006/relationships/image" Target="../media/image1312.png"/><Relationship Id="rId104" Type="http://schemas.openxmlformats.org/officeDocument/2006/relationships/image" Target="../media/image1319.png"/><Relationship Id="rId120" Type="http://schemas.openxmlformats.org/officeDocument/2006/relationships/image" Target="../media/image1335.png"/><Relationship Id="rId125" Type="http://schemas.openxmlformats.org/officeDocument/2006/relationships/image" Target="../media/image1340.png"/><Relationship Id="rId141" Type="http://schemas.openxmlformats.org/officeDocument/2006/relationships/image" Target="../media/image1356.png"/><Relationship Id="rId146" Type="http://schemas.openxmlformats.org/officeDocument/2006/relationships/image" Target="../media/image1361.png"/><Relationship Id="rId167" Type="http://schemas.openxmlformats.org/officeDocument/2006/relationships/image" Target="../media/image1381.png"/><Relationship Id="rId7" Type="http://schemas.openxmlformats.org/officeDocument/2006/relationships/image" Target="../media/image1147.png"/><Relationship Id="rId71" Type="http://schemas.openxmlformats.org/officeDocument/2006/relationships/image" Target="../media/image1286.png"/><Relationship Id="rId92" Type="http://schemas.openxmlformats.org/officeDocument/2006/relationships/image" Target="../media/image1307.png"/><Relationship Id="rId162" Type="http://schemas.openxmlformats.org/officeDocument/2006/relationships/image" Target="../media/image1377.png"/><Relationship Id="rId2" Type="http://schemas.openxmlformats.org/officeDocument/2006/relationships/image" Target="../media/image1142.png"/><Relationship Id="rId29" Type="http://schemas.openxmlformats.org/officeDocument/2006/relationships/image" Target="../media/image1168.png"/><Relationship Id="rId24" Type="http://schemas.openxmlformats.org/officeDocument/2006/relationships/image" Target="../media/image1163.png"/><Relationship Id="rId40" Type="http://schemas.openxmlformats.org/officeDocument/2006/relationships/image" Target="../media/image1179.png"/><Relationship Id="rId45" Type="http://schemas.openxmlformats.org/officeDocument/2006/relationships/image" Target="../media/image1184.png"/><Relationship Id="rId66" Type="http://schemas.openxmlformats.org/officeDocument/2006/relationships/image" Target="../media/image1281.png"/><Relationship Id="rId87" Type="http://schemas.openxmlformats.org/officeDocument/2006/relationships/image" Target="../media/image1302.png"/><Relationship Id="rId110" Type="http://schemas.openxmlformats.org/officeDocument/2006/relationships/image" Target="../media/image1325.png"/><Relationship Id="rId115" Type="http://schemas.openxmlformats.org/officeDocument/2006/relationships/image" Target="../media/image1330.png"/><Relationship Id="rId131" Type="http://schemas.openxmlformats.org/officeDocument/2006/relationships/image" Target="../media/image1346.png"/><Relationship Id="rId136" Type="http://schemas.openxmlformats.org/officeDocument/2006/relationships/image" Target="../media/image1351.png"/><Relationship Id="rId157" Type="http://schemas.openxmlformats.org/officeDocument/2006/relationships/image" Target="../media/image1372.png"/><Relationship Id="rId61" Type="http://schemas.openxmlformats.org/officeDocument/2006/relationships/image" Target="../media/image1277.png"/><Relationship Id="rId82" Type="http://schemas.openxmlformats.org/officeDocument/2006/relationships/image" Target="../media/image1297.png"/><Relationship Id="rId152" Type="http://schemas.openxmlformats.org/officeDocument/2006/relationships/image" Target="../media/image1367.png"/><Relationship Id="rId173" Type="http://schemas.openxmlformats.org/officeDocument/2006/relationships/image" Target="../media/image1387.png"/><Relationship Id="rId19" Type="http://schemas.openxmlformats.org/officeDocument/2006/relationships/image" Target="../media/image1158.png"/><Relationship Id="rId14" Type="http://schemas.openxmlformats.org/officeDocument/2006/relationships/image" Target="../media/image56.png"/><Relationship Id="rId30" Type="http://schemas.openxmlformats.org/officeDocument/2006/relationships/image" Target="../media/image1169.png"/><Relationship Id="rId35" Type="http://schemas.openxmlformats.org/officeDocument/2006/relationships/image" Target="../media/image1174.png"/><Relationship Id="rId56" Type="http://schemas.openxmlformats.org/officeDocument/2006/relationships/image" Target="../media/image1195.png"/><Relationship Id="rId77" Type="http://schemas.openxmlformats.org/officeDocument/2006/relationships/image" Target="../media/image1292.png"/><Relationship Id="rId100" Type="http://schemas.openxmlformats.org/officeDocument/2006/relationships/image" Target="../media/image1315.png"/><Relationship Id="rId105" Type="http://schemas.openxmlformats.org/officeDocument/2006/relationships/image" Target="../media/image1320.png"/><Relationship Id="rId126" Type="http://schemas.openxmlformats.org/officeDocument/2006/relationships/image" Target="../media/image1341.png"/><Relationship Id="rId147" Type="http://schemas.openxmlformats.org/officeDocument/2006/relationships/image" Target="../media/image1362.png"/><Relationship Id="rId168" Type="http://schemas.openxmlformats.org/officeDocument/2006/relationships/image" Target="../media/image1382.png"/><Relationship Id="rId8" Type="http://schemas.openxmlformats.org/officeDocument/2006/relationships/image" Target="../media/image1148.png"/><Relationship Id="rId51" Type="http://schemas.openxmlformats.org/officeDocument/2006/relationships/image" Target="../media/image1190.png"/><Relationship Id="rId72" Type="http://schemas.openxmlformats.org/officeDocument/2006/relationships/image" Target="../media/image1287.png"/><Relationship Id="rId93" Type="http://schemas.openxmlformats.org/officeDocument/2006/relationships/image" Target="../media/image1308.png"/><Relationship Id="rId98" Type="http://schemas.openxmlformats.org/officeDocument/2006/relationships/image" Target="../media/image1313.png"/><Relationship Id="rId121" Type="http://schemas.openxmlformats.org/officeDocument/2006/relationships/image" Target="../media/image1336.png"/><Relationship Id="rId142" Type="http://schemas.openxmlformats.org/officeDocument/2006/relationships/image" Target="../media/image1357.png"/><Relationship Id="rId163" Type="http://schemas.openxmlformats.org/officeDocument/2006/relationships/image" Target="../media/image192.png"/><Relationship Id="rId3" Type="http://schemas.openxmlformats.org/officeDocument/2006/relationships/image" Target="../media/image1143.png"/><Relationship Id="rId25" Type="http://schemas.openxmlformats.org/officeDocument/2006/relationships/image" Target="../media/image1164.png"/><Relationship Id="rId46" Type="http://schemas.openxmlformats.org/officeDocument/2006/relationships/image" Target="../media/image1185.png"/><Relationship Id="rId67" Type="http://schemas.openxmlformats.org/officeDocument/2006/relationships/image" Target="../media/image1282.png"/><Relationship Id="rId116" Type="http://schemas.openxmlformats.org/officeDocument/2006/relationships/image" Target="../media/image1331.png"/><Relationship Id="rId137" Type="http://schemas.openxmlformats.org/officeDocument/2006/relationships/image" Target="../media/image1352.png"/><Relationship Id="rId158" Type="http://schemas.openxmlformats.org/officeDocument/2006/relationships/image" Target="../media/image1373.png"/><Relationship Id="rId20" Type="http://schemas.openxmlformats.org/officeDocument/2006/relationships/image" Target="../media/image1159.png"/><Relationship Id="rId41" Type="http://schemas.openxmlformats.org/officeDocument/2006/relationships/image" Target="../media/image1180.png"/><Relationship Id="rId62" Type="http://schemas.openxmlformats.org/officeDocument/2006/relationships/image" Target="../media/image212.png"/><Relationship Id="rId83" Type="http://schemas.openxmlformats.org/officeDocument/2006/relationships/image" Target="../media/image1298.png"/><Relationship Id="rId88" Type="http://schemas.openxmlformats.org/officeDocument/2006/relationships/image" Target="../media/image1303.png"/><Relationship Id="rId111" Type="http://schemas.openxmlformats.org/officeDocument/2006/relationships/image" Target="../media/image1326.png"/><Relationship Id="rId132" Type="http://schemas.openxmlformats.org/officeDocument/2006/relationships/image" Target="../media/image1347.png"/><Relationship Id="rId153" Type="http://schemas.openxmlformats.org/officeDocument/2006/relationships/image" Target="../media/image1368.png"/><Relationship Id="rId174" Type="http://schemas.openxmlformats.org/officeDocument/2006/relationships/image" Target="../media/image1388.png"/><Relationship Id="rId15" Type="http://schemas.openxmlformats.org/officeDocument/2006/relationships/image" Target="../media/image1154.png"/><Relationship Id="rId36" Type="http://schemas.openxmlformats.org/officeDocument/2006/relationships/image" Target="../media/image1175.png"/><Relationship Id="rId57" Type="http://schemas.openxmlformats.org/officeDocument/2006/relationships/image" Target="../media/image1196.png"/><Relationship Id="rId106" Type="http://schemas.openxmlformats.org/officeDocument/2006/relationships/image" Target="../media/image1321.png"/><Relationship Id="rId127" Type="http://schemas.openxmlformats.org/officeDocument/2006/relationships/image" Target="../media/image1342.png"/><Relationship Id="rId10" Type="http://schemas.openxmlformats.org/officeDocument/2006/relationships/image" Target="../media/image1150.png"/><Relationship Id="rId31" Type="http://schemas.openxmlformats.org/officeDocument/2006/relationships/image" Target="../media/image1170.png"/><Relationship Id="rId52" Type="http://schemas.openxmlformats.org/officeDocument/2006/relationships/image" Target="../media/image1191.png"/><Relationship Id="rId73" Type="http://schemas.openxmlformats.org/officeDocument/2006/relationships/image" Target="../media/image1288.png"/><Relationship Id="rId78" Type="http://schemas.openxmlformats.org/officeDocument/2006/relationships/image" Target="../media/image1293.png"/><Relationship Id="rId94" Type="http://schemas.openxmlformats.org/officeDocument/2006/relationships/image" Target="../media/image1309.png"/><Relationship Id="rId99" Type="http://schemas.openxmlformats.org/officeDocument/2006/relationships/image" Target="../media/image1314.png"/><Relationship Id="rId101" Type="http://schemas.openxmlformats.org/officeDocument/2006/relationships/image" Target="../media/image1316.png"/><Relationship Id="rId122" Type="http://schemas.openxmlformats.org/officeDocument/2006/relationships/image" Target="../media/image1337.png"/><Relationship Id="rId143" Type="http://schemas.openxmlformats.org/officeDocument/2006/relationships/image" Target="../media/image1358.jpeg"/><Relationship Id="rId148" Type="http://schemas.openxmlformats.org/officeDocument/2006/relationships/image" Target="../media/image1363.png"/><Relationship Id="rId164" Type="http://schemas.openxmlformats.org/officeDocument/2006/relationships/image" Target="../media/image1378.png"/><Relationship Id="rId169" Type="http://schemas.openxmlformats.org/officeDocument/2006/relationships/image" Target="../media/image1383.png"/><Relationship Id="rId4" Type="http://schemas.openxmlformats.org/officeDocument/2006/relationships/image" Target="../media/image1144.png"/><Relationship Id="rId9" Type="http://schemas.openxmlformats.org/officeDocument/2006/relationships/image" Target="../media/image1149.png"/><Relationship Id="rId26" Type="http://schemas.openxmlformats.org/officeDocument/2006/relationships/image" Target="../media/image1165.png"/><Relationship Id="rId47" Type="http://schemas.openxmlformats.org/officeDocument/2006/relationships/image" Target="../media/image1186.png"/><Relationship Id="rId68" Type="http://schemas.openxmlformats.org/officeDocument/2006/relationships/image" Target="../media/image1283.png"/><Relationship Id="rId89" Type="http://schemas.openxmlformats.org/officeDocument/2006/relationships/image" Target="../media/image1304.png"/><Relationship Id="rId112" Type="http://schemas.openxmlformats.org/officeDocument/2006/relationships/image" Target="../media/image1327.png"/><Relationship Id="rId133" Type="http://schemas.openxmlformats.org/officeDocument/2006/relationships/image" Target="../media/image1348.png"/><Relationship Id="rId154" Type="http://schemas.openxmlformats.org/officeDocument/2006/relationships/image" Target="../media/image1369.png"/><Relationship Id="rId175" Type="http://schemas.openxmlformats.org/officeDocument/2006/relationships/image" Target="../media/image1389.png"/><Relationship Id="rId16" Type="http://schemas.openxmlformats.org/officeDocument/2006/relationships/image" Target="../media/image1155.png"/><Relationship Id="rId37" Type="http://schemas.openxmlformats.org/officeDocument/2006/relationships/image" Target="../media/image1176.png"/><Relationship Id="rId58" Type="http://schemas.openxmlformats.org/officeDocument/2006/relationships/image" Target="../media/image1197.png"/><Relationship Id="rId79" Type="http://schemas.openxmlformats.org/officeDocument/2006/relationships/image" Target="../media/image1294.png"/><Relationship Id="rId102" Type="http://schemas.openxmlformats.org/officeDocument/2006/relationships/image" Target="../media/image1317.png"/><Relationship Id="rId123" Type="http://schemas.openxmlformats.org/officeDocument/2006/relationships/image" Target="../media/image1338.png"/><Relationship Id="rId144" Type="http://schemas.openxmlformats.org/officeDocument/2006/relationships/image" Target="../media/image1359.png"/><Relationship Id="rId90" Type="http://schemas.openxmlformats.org/officeDocument/2006/relationships/image" Target="../media/image1305.png"/><Relationship Id="rId165" Type="http://schemas.openxmlformats.org/officeDocument/2006/relationships/image" Target="../media/image1379.png"/><Relationship Id="rId27" Type="http://schemas.openxmlformats.org/officeDocument/2006/relationships/image" Target="../media/image1166.png"/><Relationship Id="rId48" Type="http://schemas.openxmlformats.org/officeDocument/2006/relationships/image" Target="../media/image1187.png"/><Relationship Id="rId69" Type="http://schemas.openxmlformats.org/officeDocument/2006/relationships/image" Target="../media/image1284.png"/><Relationship Id="rId113" Type="http://schemas.openxmlformats.org/officeDocument/2006/relationships/image" Target="../media/image1328.png"/><Relationship Id="rId134" Type="http://schemas.openxmlformats.org/officeDocument/2006/relationships/image" Target="../media/image1349.png"/><Relationship Id="rId80" Type="http://schemas.openxmlformats.org/officeDocument/2006/relationships/image" Target="../media/image1295.png"/><Relationship Id="rId155" Type="http://schemas.openxmlformats.org/officeDocument/2006/relationships/image" Target="../media/image1370.png"/><Relationship Id="rId176" Type="http://schemas.openxmlformats.org/officeDocument/2006/relationships/image" Target="../media/image1390.png"/><Relationship Id="rId17" Type="http://schemas.openxmlformats.org/officeDocument/2006/relationships/image" Target="../media/image1156.png"/><Relationship Id="rId38" Type="http://schemas.openxmlformats.org/officeDocument/2006/relationships/image" Target="../media/image1177.png"/><Relationship Id="rId59" Type="http://schemas.openxmlformats.org/officeDocument/2006/relationships/image" Target="../media/image1198.png"/><Relationship Id="rId103" Type="http://schemas.openxmlformats.org/officeDocument/2006/relationships/image" Target="../media/image1318.png"/><Relationship Id="rId124" Type="http://schemas.openxmlformats.org/officeDocument/2006/relationships/image" Target="../media/image1339.png"/><Relationship Id="rId70" Type="http://schemas.openxmlformats.org/officeDocument/2006/relationships/image" Target="../media/image1285.png"/><Relationship Id="rId91" Type="http://schemas.openxmlformats.org/officeDocument/2006/relationships/image" Target="../media/image1306.png"/><Relationship Id="rId145" Type="http://schemas.openxmlformats.org/officeDocument/2006/relationships/image" Target="../media/image1360.png"/><Relationship Id="rId166" Type="http://schemas.openxmlformats.org/officeDocument/2006/relationships/image" Target="../media/image1380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415.png"/><Relationship Id="rId21" Type="http://schemas.openxmlformats.org/officeDocument/2006/relationships/image" Target="../media/image1410.png"/><Relationship Id="rId42" Type="http://schemas.openxmlformats.org/officeDocument/2006/relationships/image" Target="../media/image1430.png"/><Relationship Id="rId47" Type="http://schemas.openxmlformats.org/officeDocument/2006/relationships/image" Target="../media/image1435.png"/><Relationship Id="rId63" Type="http://schemas.openxmlformats.org/officeDocument/2006/relationships/image" Target="../media/image1451.png"/><Relationship Id="rId68" Type="http://schemas.openxmlformats.org/officeDocument/2006/relationships/image" Target="../media/image1456.png"/><Relationship Id="rId84" Type="http://schemas.openxmlformats.org/officeDocument/2006/relationships/image" Target="../media/image1472.png"/><Relationship Id="rId89" Type="http://schemas.openxmlformats.org/officeDocument/2006/relationships/image" Target="../media/image1477.png"/><Relationship Id="rId16" Type="http://schemas.openxmlformats.org/officeDocument/2006/relationships/image" Target="../media/image1405.png"/><Relationship Id="rId11" Type="http://schemas.openxmlformats.org/officeDocument/2006/relationships/image" Target="../media/image56.png"/><Relationship Id="rId32" Type="http://schemas.openxmlformats.org/officeDocument/2006/relationships/image" Target="../media/image192.png"/><Relationship Id="rId37" Type="http://schemas.openxmlformats.org/officeDocument/2006/relationships/image" Target="../media/image1425.png"/><Relationship Id="rId53" Type="http://schemas.openxmlformats.org/officeDocument/2006/relationships/image" Target="../media/image1441.png"/><Relationship Id="rId58" Type="http://schemas.openxmlformats.org/officeDocument/2006/relationships/image" Target="../media/image1446.png"/><Relationship Id="rId74" Type="http://schemas.openxmlformats.org/officeDocument/2006/relationships/image" Target="../media/image1462.png"/><Relationship Id="rId79" Type="http://schemas.openxmlformats.org/officeDocument/2006/relationships/image" Target="../media/image1467.png"/><Relationship Id="rId5" Type="http://schemas.openxmlformats.org/officeDocument/2006/relationships/image" Target="../media/image1395.png"/><Relationship Id="rId90" Type="http://schemas.openxmlformats.org/officeDocument/2006/relationships/image" Target="../media/image1478.png"/><Relationship Id="rId14" Type="http://schemas.openxmlformats.org/officeDocument/2006/relationships/image" Target="../media/image1403.png"/><Relationship Id="rId22" Type="http://schemas.openxmlformats.org/officeDocument/2006/relationships/image" Target="../media/image1411.png"/><Relationship Id="rId27" Type="http://schemas.openxmlformats.org/officeDocument/2006/relationships/image" Target="../media/image1416.png"/><Relationship Id="rId30" Type="http://schemas.openxmlformats.org/officeDocument/2006/relationships/image" Target="../media/image1419.png"/><Relationship Id="rId35" Type="http://schemas.openxmlformats.org/officeDocument/2006/relationships/image" Target="../media/image1423.png"/><Relationship Id="rId43" Type="http://schemas.openxmlformats.org/officeDocument/2006/relationships/image" Target="../media/image1431.png"/><Relationship Id="rId48" Type="http://schemas.openxmlformats.org/officeDocument/2006/relationships/image" Target="../media/image1436.png"/><Relationship Id="rId56" Type="http://schemas.openxmlformats.org/officeDocument/2006/relationships/image" Target="../media/image1444.png"/><Relationship Id="rId64" Type="http://schemas.openxmlformats.org/officeDocument/2006/relationships/image" Target="../media/image1452.png"/><Relationship Id="rId69" Type="http://schemas.openxmlformats.org/officeDocument/2006/relationships/image" Target="../media/image1457.png"/><Relationship Id="rId77" Type="http://schemas.openxmlformats.org/officeDocument/2006/relationships/image" Target="../media/image1465.png"/><Relationship Id="rId8" Type="http://schemas.openxmlformats.org/officeDocument/2006/relationships/image" Target="../media/image1398.png"/><Relationship Id="rId51" Type="http://schemas.openxmlformats.org/officeDocument/2006/relationships/image" Target="../media/image1439.png"/><Relationship Id="rId72" Type="http://schemas.openxmlformats.org/officeDocument/2006/relationships/image" Target="../media/image1460.png"/><Relationship Id="rId80" Type="http://schemas.openxmlformats.org/officeDocument/2006/relationships/image" Target="../media/image1468.png"/><Relationship Id="rId85" Type="http://schemas.openxmlformats.org/officeDocument/2006/relationships/image" Target="../media/image1473.png"/><Relationship Id="rId3" Type="http://schemas.openxmlformats.org/officeDocument/2006/relationships/image" Target="../media/image1393.png"/><Relationship Id="rId12" Type="http://schemas.openxmlformats.org/officeDocument/2006/relationships/image" Target="../media/image1401.png"/><Relationship Id="rId17" Type="http://schemas.openxmlformats.org/officeDocument/2006/relationships/image" Target="../media/image1406.png"/><Relationship Id="rId25" Type="http://schemas.openxmlformats.org/officeDocument/2006/relationships/image" Target="../media/image1414.png"/><Relationship Id="rId33" Type="http://schemas.openxmlformats.org/officeDocument/2006/relationships/image" Target="../media/image1421.png"/><Relationship Id="rId38" Type="http://schemas.openxmlformats.org/officeDocument/2006/relationships/image" Target="../media/image1426.png"/><Relationship Id="rId46" Type="http://schemas.openxmlformats.org/officeDocument/2006/relationships/image" Target="../media/image1434.png"/><Relationship Id="rId59" Type="http://schemas.openxmlformats.org/officeDocument/2006/relationships/image" Target="../media/image1447.png"/><Relationship Id="rId67" Type="http://schemas.openxmlformats.org/officeDocument/2006/relationships/image" Target="../media/image1455.png"/><Relationship Id="rId20" Type="http://schemas.openxmlformats.org/officeDocument/2006/relationships/image" Target="../media/image1409.png"/><Relationship Id="rId41" Type="http://schemas.openxmlformats.org/officeDocument/2006/relationships/image" Target="../media/image1429.png"/><Relationship Id="rId54" Type="http://schemas.openxmlformats.org/officeDocument/2006/relationships/image" Target="../media/image1442.png"/><Relationship Id="rId62" Type="http://schemas.openxmlformats.org/officeDocument/2006/relationships/image" Target="../media/image1450.png"/><Relationship Id="rId70" Type="http://schemas.openxmlformats.org/officeDocument/2006/relationships/image" Target="../media/image1458.png"/><Relationship Id="rId75" Type="http://schemas.openxmlformats.org/officeDocument/2006/relationships/image" Target="../media/image1463.png"/><Relationship Id="rId83" Type="http://schemas.openxmlformats.org/officeDocument/2006/relationships/image" Target="../media/image1471.png"/><Relationship Id="rId88" Type="http://schemas.openxmlformats.org/officeDocument/2006/relationships/image" Target="../media/image147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396.png"/><Relationship Id="rId15" Type="http://schemas.openxmlformats.org/officeDocument/2006/relationships/image" Target="../media/image1404.png"/><Relationship Id="rId23" Type="http://schemas.openxmlformats.org/officeDocument/2006/relationships/image" Target="../media/image1412.png"/><Relationship Id="rId28" Type="http://schemas.openxmlformats.org/officeDocument/2006/relationships/image" Target="../media/image1417.png"/><Relationship Id="rId36" Type="http://schemas.openxmlformats.org/officeDocument/2006/relationships/image" Target="../media/image1424.png"/><Relationship Id="rId49" Type="http://schemas.openxmlformats.org/officeDocument/2006/relationships/image" Target="../media/image1437.png"/><Relationship Id="rId57" Type="http://schemas.openxmlformats.org/officeDocument/2006/relationships/image" Target="../media/image1445.png"/><Relationship Id="rId10" Type="http://schemas.openxmlformats.org/officeDocument/2006/relationships/image" Target="../media/image1400.png"/><Relationship Id="rId31" Type="http://schemas.openxmlformats.org/officeDocument/2006/relationships/image" Target="../media/image1420.png"/><Relationship Id="rId44" Type="http://schemas.openxmlformats.org/officeDocument/2006/relationships/image" Target="../media/image1432.png"/><Relationship Id="rId52" Type="http://schemas.openxmlformats.org/officeDocument/2006/relationships/image" Target="../media/image1440.png"/><Relationship Id="rId60" Type="http://schemas.openxmlformats.org/officeDocument/2006/relationships/image" Target="../media/image1448.png"/><Relationship Id="rId65" Type="http://schemas.openxmlformats.org/officeDocument/2006/relationships/image" Target="../media/image1453.png"/><Relationship Id="rId73" Type="http://schemas.openxmlformats.org/officeDocument/2006/relationships/image" Target="../media/image1461.png"/><Relationship Id="rId78" Type="http://schemas.openxmlformats.org/officeDocument/2006/relationships/image" Target="../media/image1466.png"/><Relationship Id="rId81" Type="http://schemas.openxmlformats.org/officeDocument/2006/relationships/image" Target="../media/image1469.png"/><Relationship Id="rId86" Type="http://schemas.openxmlformats.org/officeDocument/2006/relationships/image" Target="../media/image1474.png"/><Relationship Id="rId4" Type="http://schemas.openxmlformats.org/officeDocument/2006/relationships/image" Target="../media/image1394.png"/><Relationship Id="rId9" Type="http://schemas.openxmlformats.org/officeDocument/2006/relationships/image" Target="../media/image1399.png"/><Relationship Id="rId13" Type="http://schemas.openxmlformats.org/officeDocument/2006/relationships/image" Target="../media/image1402.png"/><Relationship Id="rId18" Type="http://schemas.openxmlformats.org/officeDocument/2006/relationships/image" Target="../media/image1407.png"/><Relationship Id="rId39" Type="http://schemas.openxmlformats.org/officeDocument/2006/relationships/image" Target="../media/image1427.png"/><Relationship Id="rId34" Type="http://schemas.openxmlformats.org/officeDocument/2006/relationships/image" Target="../media/image1422.png"/><Relationship Id="rId50" Type="http://schemas.openxmlformats.org/officeDocument/2006/relationships/image" Target="../media/image1438.png"/><Relationship Id="rId55" Type="http://schemas.openxmlformats.org/officeDocument/2006/relationships/image" Target="../media/image1443.png"/><Relationship Id="rId76" Type="http://schemas.openxmlformats.org/officeDocument/2006/relationships/image" Target="../media/image1464.png"/><Relationship Id="rId7" Type="http://schemas.openxmlformats.org/officeDocument/2006/relationships/image" Target="../media/image1397.png"/><Relationship Id="rId71" Type="http://schemas.openxmlformats.org/officeDocument/2006/relationships/image" Target="../media/image1459.png"/><Relationship Id="rId2" Type="http://schemas.openxmlformats.org/officeDocument/2006/relationships/image" Target="../media/image1392.png"/><Relationship Id="rId29" Type="http://schemas.openxmlformats.org/officeDocument/2006/relationships/image" Target="../media/image1418.png"/><Relationship Id="rId24" Type="http://schemas.openxmlformats.org/officeDocument/2006/relationships/image" Target="../media/image1413.png"/><Relationship Id="rId40" Type="http://schemas.openxmlformats.org/officeDocument/2006/relationships/image" Target="../media/image1428.png"/><Relationship Id="rId45" Type="http://schemas.openxmlformats.org/officeDocument/2006/relationships/image" Target="../media/image1433.png"/><Relationship Id="rId66" Type="http://schemas.openxmlformats.org/officeDocument/2006/relationships/image" Target="../media/image1454.png"/><Relationship Id="rId87" Type="http://schemas.openxmlformats.org/officeDocument/2006/relationships/image" Target="../media/image1475.png"/><Relationship Id="rId61" Type="http://schemas.openxmlformats.org/officeDocument/2006/relationships/image" Target="../media/image1449.png"/><Relationship Id="rId82" Type="http://schemas.openxmlformats.org/officeDocument/2006/relationships/image" Target="../media/image1470.png"/><Relationship Id="rId19" Type="http://schemas.openxmlformats.org/officeDocument/2006/relationships/image" Target="../media/image1408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90.png"/><Relationship Id="rId18" Type="http://schemas.openxmlformats.org/officeDocument/2006/relationships/image" Target="../media/image1495.png"/><Relationship Id="rId26" Type="http://schemas.openxmlformats.org/officeDocument/2006/relationships/image" Target="../media/image1503.png"/><Relationship Id="rId39" Type="http://schemas.openxmlformats.org/officeDocument/2006/relationships/image" Target="../media/image1516.png"/><Relationship Id="rId21" Type="http://schemas.openxmlformats.org/officeDocument/2006/relationships/image" Target="../media/image1498.png"/><Relationship Id="rId34" Type="http://schemas.openxmlformats.org/officeDocument/2006/relationships/image" Target="../media/image1511.png"/><Relationship Id="rId42" Type="http://schemas.openxmlformats.org/officeDocument/2006/relationships/image" Target="../media/image1519.jpeg"/><Relationship Id="rId47" Type="http://schemas.openxmlformats.org/officeDocument/2006/relationships/image" Target="../media/image1524.png"/><Relationship Id="rId50" Type="http://schemas.openxmlformats.org/officeDocument/2006/relationships/image" Target="../media/image1527.jpeg"/><Relationship Id="rId7" Type="http://schemas.openxmlformats.org/officeDocument/2006/relationships/image" Target="../media/image1484.png"/><Relationship Id="rId2" Type="http://schemas.openxmlformats.org/officeDocument/2006/relationships/image" Target="../media/image1479.png"/><Relationship Id="rId16" Type="http://schemas.openxmlformats.org/officeDocument/2006/relationships/image" Target="../media/image1493.png"/><Relationship Id="rId29" Type="http://schemas.openxmlformats.org/officeDocument/2006/relationships/image" Target="../media/image1506.png"/><Relationship Id="rId11" Type="http://schemas.openxmlformats.org/officeDocument/2006/relationships/image" Target="../media/image1488.png"/><Relationship Id="rId24" Type="http://schemas.openxmlformats.org/officeDocument/2006/relationships/image" Target="../media/image1501.png"/><Relationship Id="rId32" Type="http://schemas.openxmlformats.org/officeDocument/2006/relationships/image" Target="../media/image1509.png"/><Relationship Id="rId37" Type="http://schemas.openxmlformats.org/officeDocument/2006/relationships/image" Target="../media/image1514.jpeg"/><Relationship Id="rId40" Type="http://schemas.openxmlformats.org/officeDocument/2006/relationships/image" Target="../media/image1517.jpeg"/><Relationship Id="rId45" Type="http://schemas.openxmlformats.org/officeDocument/2006/relationships/image" Target="../media/image1522.png"/><Relationship Id="rId5" Type="http://schemas.openxmlformats.org/officeDocument/2006/relationships/image" Target="../media/image1482.png"/><Relationship Id="rId15" Type="http://schemas.openxmlformats.org/officeDocument/2006/relationships/image" Target="../media/image1492.png"/><Relationship Id="rId23" Type="http://schemas.openxmlformats.org/officeDocument/2006/relationships/image" Target="../media/image1500.png"/><Relationship Id="rId28" Type="http://schemas.openxmlformats.org/officeDocument/2006/relationships/image" Target="../media/image1505.png"/><Relationship Id="rId36" Type="http://schemas.openxmlformats.org/officeDocument/2006/relationships/image" Target="../media/image1513.png"/><Relationship Id="rId49" Type="http://schemas.openxmlformats.org/officeDocument/2006/relationships/image" Target="../media/image1526.png"/><Relationship Id="rId10" Type="http://schemas.openxmlformats.org/officeDocument/2006/relationships/image" Target="../media/image1487.png"/><Relationship Id="rId19" Type="http://schemas.openxmlformats.org/officeDocument/2006/relationships/image" Target="../media/image1496.png"/><Relationship Id="rId31" Type="http://schemas.openxmlformats.org/officeDocument/2006/relationships/image" Target="../media/image1508.jpeg"/><Relationship Id="rId44" Type="http://schemas.openxmlformats.org/officeDocument/2006/relationships/image" Target="../media/image1521.jpeg"/><Relationship Id="rId4" Type="http://schemas.openxmlformats.org/officeDocument/2006/relationships/image" Target="../media/image1481.png"/><Relationship Id="rId9" Type="http://schemas.openxmlformats.org/officeDocument/2006/relationships/image" Target="../media/image1486.png"/><Relationship Id="rId14" Type="http://schemas.openxmlformats.org/officeDocument/2006/relationships/image" Target="../media/image1491.png"/><Relationship Id="rId22" Type="http://schemas.openxmlformats.org/officeDocument/2006/relationships/image" Target="../media/image1499.png"/><Relationship Id="rId27" Type="http://schemas.openxmlformats.org/officeDocument/2006/relationships/image" Target="../media/image1504.png"/><Relationship Id="rId30" Type="http://schemas.openxmlformats.org/officeDocument/2006/relationships/image" Target="../media/image1507.png"/><Relationship Id="rId35" Type="http://schemas.openxmlformats.org/officeDocument/2006/relationships/image" Target="../media/image1512.jpeg"/><Relationship Id="rId43" Type="http://schemas.openxmlformats.org/officeDocument/2006/relationships/image" Target="../media/image1520.png"/><Relationship Id="rId48" Type="http://schemas.openxmlformats.org/officeDocument/2006/relationships/image" Target="../media/image1525.jpeg"/><Relationship Id="rId8" Type="http://schemas.openxmlformats.org/officeDocument/2006/relationships/image" Target="../media/image1485.png"/><Relationship Id="rId51" Type="http://schemas.openxmlformats.org/officeDocument/2006/relationships/image" Target="../media/image1528.png"/><Relationship Id="rId3" Type="http://schemas.openxmlformats.org/officeDocument/2006/relationships/image" Target="../media/image1480.png"/><Relationship Id="rId12" Type="http://schemas.openxmlformats.org/officeDocument/2006/relationships/image" Target="../media/image1489.png"/><Relationship Id="rId17" Type="http://schemas.openxmlformats.org/officeDocument/2006/relationships/image" Target="../media/image1494.png"/><Relationship Id="rId25" Type="http://schemas.openxmlformats.org/officeDocument/2006/relationships/image" Target="../media/image1502.png"/><Relationship Id="rId33" Type="http://schemas.openxmlformats.org/officeDocument/2006/relationships/image" Target="../media/image1510.jpeg"/><Relationship Id="rId38" Type="http://schemas.openxmlformats.org/officeDocument/2006/relationships/image" Target="../media/image1515.jpeg"/><Relationship Id="rId46" Type="http://schemas.openxmlformats.org/officeDocument/2006/relationships/image" Target="../media/image1523.jpeg"/><Relationship Id="rId20" Type="http://schemas.openxmlformats.org/officeDocument/2006/relationships/image" Target="../media/image1497.png"/><Relationship Id="rId41" Type="http://schemas.openxmlformats.org/officeDocument/2006/relationships/image" Target="../media/image151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48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3.png"/><Relationship Id="rId13" Type="http://schemas.openxmlformats.org/officeDocument/2006/relationships/image" Target="../media/image1488.png"/><Relationship Id="rId18" Type="http://schemas.openxmlformats.org/officeDocument/2006/relationships/image" Target="../media/image1493.png"/><Relationship Id="rId26" Type="http://schemas.openxmlformats.org/officeDocument/2006/relationships/image" Target="../media/image1501.png"/><Relationship Id="rId3" Type="http://schemas.openxmlformats.org/officeDocument/2006/relationships/image" Target="../media/image1530.png"/><Relationship Id="rId21" Type="http://schemas.openxmlformats.org/officeDocument/2006/relationships/image" Target="../media/image1496.png"/><Relationship Id="rId7" Type="http://schemas.openxmlformats.org/officeDocument/2006/relationships/image" Target="../media/image1482.png"/><Relationship Id="rId12" Type="http://schemas.openxmlformats.org/officeDocument/2006/relationships/image" Target="../media/image1487.png"/><Relationship Id="rId17" Type="http://schemas.openxmlformats.org/officeDocument/2006/relationships/image" Target="../media/image1492.png"/><Relationship Id="rId25" Type="http://schemas.openxmlformats.org/officeDocument/2006/relationships/image" Target="../media/image1500.png"/><Relationship Id="rId2" Type="http://schemas.openxmlformats.org/officeDocument/2006/relationships/image" Target="../media/image1529.jpeg"/><Relationship Id="rId16" Type="http://schemas.openxmlformats.org/officeDocument/2006/relationships/image" Target="../media/image1491.png"/><Relationship Id="rId20" Type="http://schemas.openxmlformats.org/officeDocument/2006/relationships/image" Target="../media/image1495.png"/><Relationship Id="rId29" Type="http://schemas.openxmlformats.org/officeDocument/2006/relationships/image" Target="../media/image150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481.png"/><Relationship Id="rId11" Type="http://schemas.openxmlformats.org/officeDocument/2006/relationships/image" Target="../media/image1486.png"/><Relationship Id="rId24" Type="http://schemas.openxmlformats.org/officeDocument/2006/relationships/image" Target="../media/image1499.png"/><Relationship Id="rId32" Type="http://schemas.openxmlformats.org/officeDocument/2006/relationships/image" Target="../media/image1507.png"/><Relationship Id="rId5" Type="http://schemas.openxmlformats.org/officeDocument/2006/relationships/image" Target="../media/image1480.png"/><Relationship Id="rId15" Type="http://schemas.openxmlformats.org/officeDocument/2006/relationships/image" Target="../media/image1490.png"/><Relationship Id="rId23" Type="http://schemas.openxmlformats.org/officeDocument/2006/relationships/image" Target="../media/image1498.png"/><Relationship Id="rId28" Type="http://schemas.openxmlformats.org/officeDocument/2006/relationships/image" Target="../media/image1503.png"/><Relationship Id="rId10" Type="http://schemas.openxmlformats.org/officeDocument/2006/relationships/image" Target="../media/image1485.png"/><Relationship Id="rId19" Type="http://schemas.openxmlformats.org/officeDocument/2006/relationships/image" Target="../media/image1494.png"/><Relationship Id="rId31" Type="http://schemas.openxmlformats.org/officeDocument/2006/relationships/image" Target="../media/image1506.png"/><Relationship Id="rId4" Type="http://schemas.openxmlformats.org/officeDocument/2006/relationships/image" Target="../media/image1479.png"/><Relationship Id="rId9" Type="http://schemas.openxmlformats.org/officeDocument/2006/relationships/image" Target="../media/image1484.png"/><Relationship Id="rId14" Type="http://schemas.openxmlformats.org/officeDocument/2006/relationships/image" Target="../media/image1489.png"/><Relationship Id="rId22" Type="http://schemas.openxmlformats.org/officeDocument/2006/relationships/image" Target="../media/image1497.png"/><Relationship Id="rId27" Type="http://schemas.openxmlformats.org/officeDocument/2006/relationships/image" Target="../media/image1502.png"/><Relationship Id="rId30" Type="http://schemas.openxmlformats.org/officeDocument/2006/relationships/image" Target="../media/image150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5.png"/><Relationship Id="rId13" Type="http://schemas.openxmlformats.org/officeDocument/2006/relationships/image" Target="../media/image1490.png"/><Relationship Id="rId18" Type="http://schemas.openxmlformats.org/officeDocument/2006/relationships/image" Target="../media/image1495.png"/><Relationship Id="rId26" Type="http://schemas.openxmlformats.org/officeDocument/2006/relationships/image" Target="../media/image1503.png"/><Relationship Id="rId3" Type="http://schemas.openxmlformats.org/officeDocument/2006/relationships/image" Target="../media/image1480.png"/><Relationship Id="rId21" Type="http://schemas.openxmlformats.org/officeDocument/2006/relationships/image" Target="../media/image1498.png"/><Relationship Id="rId7" Type="http://schemas.openxmlformats.org/officeDocument/2006/relationships/image" Target="../media/image1484.png"/><Relationship Id="rId12" Type="http://schemas.openxmlformats.org/officeDocument/2006/relationships/image" Target="../media/image1489.png"/><Relationship Id="rId17" Type="http://schemas.openxmlformats.org/officeDocument/2006/relationships/image" Target="../media/image1494.png"/><Relationship Id="rId25" Type="http://schemas.openxmlformats.org/officeDocument/2006/relationships/image" Target="../media/image1502.png"/><Relationship Id="rId2" Type="http://schemas.openxmlformats.org/officeDocument/2006/relationships/image" Target="../media/image1479.png"/><Relationship Id="rId16" Type="http://schemas.openxmlformats.org/officeDocument/2006/relationships/image" Target="../media/image1493.png"/><Relationship Id="rId20" Type="http://schemas.openxmlformats.org/officeDocument/2006/relationships/image" Target="../media/image1497.png"/><Relationship Id="rId29" Type="http://schemas.openxmlformats.org/officeDocument/2006/relationships/image" Target="../media/image150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483.png"/><Relationship Id="rId11" Type="http://schemas.openxmlformats.org/officeDocument/2006/relationships/image" Target="../media/image1488.png"/><Relationship Id="rId24" Type="http://schemas.openxmlformats.org/officeDocument/2006/relationships/image" Target="../media/image1501.png"/><Relationship Id="rId32" Type="http://schemas.openxmlformats.org/officeDocument/2006/relationships/image" Target="../media/image1532.png"/><Relationship Id="rId5" Type="http://schemas.openxmlformats.org/officeDocument/2006/relationships/image" Target="../media/image1482.png"/><Relationship Id="rId15" Type="http://schemas.openxmlformats.org/officeDocument/2006/relationships/image" Target="../media/image1492.png"/><Relationship Id="rId23" Type="http://schemas.openxmlformats.org/officeDocument/2006/relationships/image" Target="../media/image1500.png"/><Relationship Id="rId28" Type="http://schemas.openxmlformats.org/officeDocument/2006/relationships/image" Target="../media/image1505.png"/><Relationship Id="rId10" Type="http://schemas.openxmlformats.org/officeDocument/2006/relationships/image" Target="../media/image1487.png"/><Relationship Id="rId19" Type="http://schemas.openxmlformats.org/officeDocument/2006/relationships/image" Target="../media/image1496.png"/><Relationship Id="rId31" Type="http://schemas.openxmlformats.org/officeDocument/2006/relationships/image" Target="../media/image1531.png"/><Relationship Id="rId4" Type="http://schemas.openxmlformats.org/officeDocument/2006/relationships/image" Target="../media/image1481.png"/><Relationship Id="rId9" Type="http://schemas.openxmlformats.org/officeDocument/2006/relationships/image" Target="../media/image1486.png"/><Relationship Id="rId14" Type="http://schemas.openxmlformats.org/officeDocument/2006/relationships/image" Target="../media/image1491.png"/><Relationship Id="rId22" Type="http://schemas.openxmlformats.org/officeDocument/2006/relationships/image" Target="../media/image1499.png"/><Relationship Id="rId27" Type="http://schemas.openxmlformats.org/officeDocument/2006/relationships/image" Target="../media/image1504.png"/><Relationship Id="rId30" Type="http://schemas.openxmlformats.org/officeDocument/2006/relationships/image" Target="../media/image150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9.png"/><Relationship Id="rId13" Type="http://schemas.openxmlformats.org/officeDocument/2006/relationships/image" Target="../media/image1543.png"/><Relationship Id="rId18" Type="http://schemas.openxmlformats.org/officeDocument/2006/relationships/image" Target="../media/image1548.png"/><Relationship Id="rId3" Type="http://schemas.openxmlformats.org/officeDocument/2006/relationships/image" Target="../media/image1534.png"/><Relationship Id="rId21" Type="http://schemas.openxmlformats.org/officeDocument/2006/relationships/image" Target="../media/image1551.png"/><Relationship Id="rId7" Type="http://schemas.openxmlformats.org/officeDocument/2006/relationships/image" Target="../media/image1538.png"/><Relationship Id="rId12" Type="http://schemas.openxmlformats.org/officeDocument/2006/relationships/image" Target="../media/image1542.png"/><Relationship Id="rId17" Type="http://schemas.openxmlformats.org/officeDocument/2006/relationships/image" Target="../media/image1547.png"/><Relationship Id="rId25" Type="http://schemas.openxmlformats.org/officeDocument/2006/relationships/image" Target="../media/image1555.png"/><Relationship Id="rId2" Type="http://schemas.openxmlformats.org/officeDocument/2006/relationships/image" Target="../media/image1533.png"/><Relationship Id="rId16" Type="http://schemas.openxmlformats.org/officeDocument/2006/relationships/image" Target="../media/image1546.png"/><Relationship Id="rId20" Type="http://schemas.openxmlformats.org/officeDocument/2006/relationships/image" Target="../media/image155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37.png"/><Relationship Id="rId11" Type="http://schemas.openxmlformats.org/officeDocument/2006/relationships/image" Target="../media/image1541.png"/><Relationship Id="rId24" Type="http://schemas.openxmlformats.org/officeDocument/2006/relationships/image" Target="../media/image1554.jpeg"/><Relationship Id="rId5" Type="http://schemas.openxmlformats.org/officeDocument/2006/relationships/image" Target="../media/image1536.png"/><Relationship Id="rId15" Type="http://schemas.openxmlformats.org/officeDocument/2006/relationships/image" Target="../media/image1545.png"/><Relationship Id="rId23" Type="http://schemas.openxmlformats.org/officeDocument/2006/relationships/image" Target="../media/image1553.png"/><Relationship Id="rId10" Type="http://schemas.openxmlformats.org/officeDocument/2006/relationships/image" Target="../media/image56.png"/><Relationship Id="rId19" Type="http://schemas.openxmlformats.org/officeDocument/2006/relationships/image" Target="../media/image1549.png"/><Relationship Id="rId4" Type="http://schemas.openxmlformats.org/officeDocument/2006/relationships/image" Target="../media/image1535.png"/><Relationship Id="rId9" Type="http://schemas.openxmlformats.org/officeDocument/2006/relationships/image" Target="../media/image1540.png"/><Relationship Id="rId14" Type="http://schemas.openxmlformats.org/officeDocument/2006/relationships/image" Target="../media/image1544.png"/><Relationship Id="rId22" Type="http://schemas.openxmlformats.org/officeDocument/2006/relationships/image" Target="../media/image1552.jpeg"/></Relationships>
</file>

<file path=ppt/slides/_rels/slide2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580.png"/><Relationship Id="rId21" Type="http://schemas.openxmlformats.org/officeDocument/2006/relationships/image" Target="../media/image1575.png"/><Relationship Id="rId42" Type="http://schemas.openxmlformats.org/officeDocument/2006/relationships/image" Target="../media/image1595.png"/><Relationship Id="rId47" Type="http://schemas.openxmlformats.org/officeDocument/2006/relationships/image" Target="../media/image1600.png"/><Relationship Id="rId63" Type="http://schemas.openxmlformats.org/officeDocument/2006/relationships/image" Target="../media/image1615.png"/><Relationship Id="rId68" Type="http://schemas.openxmlformats.org/officeDocument/2006/relationships/image" Target="../media/image1620.png"/><Relationship Id="rId84" Type="http://schemas.openxmlformats.org/officeDocument/2006/relationships/image" Target="../media/image1636.png"/><Relationship Id="rId89" Type="http://schemas.openxmlformats.org/officeDocument/2006/relationships/image" Target="../media/image1641.png"/><Relationship Id="rId16" Type="http://schemas.openxmlformats.org/officeDocument/2006/relationships/image" Target="../media/image1570.png"/><Relationship Id="rId11" Type="http://schemas.openxmlformats.org/officeDocument/2006/relationships/image" Target="../media/image1565.png"/><Relationship Id="rId32" Type="http://schemas.openxmlformats.org/officeDocument/2006/relationships/image" Target="../media/image1585.png"/><Relationship Id="rId37" Type="http://schemas.openxmlformats.org/officeDocument/2006/relationships/image" Target="../media/image1590.png"/><Relationship Id="rId53" Type="http://schemas.openxmlformats.org/officeDocument/2006/relationships/image" Target="../media/image1606.png"/><Relationship Id="rId58" Type="http://schemas.openxmlformats.org/officeDocument/2006/relationships/image" Target="../media/image1611.png"/><Relationship Id="rId74" Type="http://schemas.openxmlformats.org/officeDocument/2006/relationships/image" Target="../media/image1626.png"/><Relationship Id="rId79" Type="http://schemas.openxmlformats.org/officeDocument/2006/relationships/image" Target="../media/image1631.png"/><Relationship Id="rId5" Type="http://schemas.openxmlformats.org/officeDocument/2006/relationships/image" Target="../media/image1559.png"/><Relationship Id="rId90" Type="http://schemas.openxmlformats.org/officeDocument/2006/relationships/image" Target="../media/image1642.jpeg"/><Relationship Id="rId14" Type="http://schemas.openxmlformats.org/officeDocument/2006/relationships/image" Target="../media/image1568.png"/><Relationship Id="rId22" Type="http://schemas.openxmlformats.org/officeDocument/2006/relationships/image" Target="../media/image1576.png"/><Relationship Id="rId27" Type="http://schemas.openxmlformats.org/officeDocument/2006/relationships/image" Target="../media/image1581.png"/><Relationship Id="rId30" Type="http://schemas.openxmlformats.org/officeDocument/2006/relationships/image" Target="../media/image1583.png"/><Relationship Id="rId35" Type="http://schemas.openxmlformats.org/officeDocument/2006/relationships/image" Target="../media/image1588.png"/><Relationship Id="rId43" Type="http://schemas.openxmlformats.org/officeDocument/2006/relationships/image" Target="../media/image1596.png"/><Relationship Id="rId48" Type="http://schemas.openxmlformats.org/officeDocument/2006/relationships/image" Target="../media/image1601.png"/><Relationship Id="rId56" Type="http://schemas.openxmlformats.org/officeDocument/2006/relationships/image" Target="../media/image1609.png"/><Relationship Id="rId64" Type="http://schemas.openxmlformats.org/officeDocument/2006/relationships/image" Target="../media/image1616.png"/><Relationship Id="rId69" Type="http://schemas.openxmlformats.org/officeDocument/2006/relationships/image" Target="../media/image1621.png"/><Relationship Id="rId77" Type="http://schemas.openxmlformats.org/officeDocument/2006/relationships/image" Target="../media/image1629.png"/><Relationship Id="rId8" Type="http://schemas.openxmlformats.org/officeDocument/2006/relationships/image" Target="../media/image1562.png"/><Relationship Id="rId51" Type="http://schemas.openxmlformats.org/officeDocument/2006/relationships/image" Target="../media/image1604.png"/><Relationship Id="rId72" Type="http://schemas.openxmlformats.org/officeDocument/2006/relationships/image" Target="../media/image1624.png"/><Relationship Id="rId80" Type="http://schemas.openxmlformats.org/officeDocument/2006/relationships/image" Target="../media/image1632.png"/><Relationship Id="rId85" Type="http://schemas.openxmlformats.org/officeDocument/2006/relationships/image" Target="../media/image1637.png"/><Relationship Id="rId3" Type="http://schemas.openxmlformats.org/officeDocument/2006/relationships/image" Target="../media/image1557.png"/><Relationship Id="rId12" Type="http://schemas.openxmlformats.org/officeDocument/2006/relationships/image" Target="../media/image1566.png"/><Relationship Id="rId17" Type="http://schemas.openxmlformats.org/officeDocument/2006/relationships/image" Target="../media/image1571.png"/><Relationship Id="rId25" Type="http://schemas.openxmlformats.org/officeDocument/2006/relationships/image" Target="../media/image1579.png"/><Relationship Id="rId33" Type="http://schemas.openxmlformats.org/officeDocument/2006/relationships/image" Target="../media/image1586.png"/><Relationship Id="rId38" Type="http://schemas.openxmlformats.org/officeDocument/2006/relationships/image" Target="../media/image1591.png"/><Relationship Id="rId46" Type="http://schemas.openxmlformats.org/officeDocument/2006/relationships/image" Target="../media/image1599.png"/><Relationship Id="rId59" Type="http://schemas.openxmlformats.org/officeDocument/2006/relationships/image" Target="../media/image1612.png"/><Relationship Id="rId67" Type="http://schemas.openxmlformats.org/officeDocument/2006/relationships/image" Target="../media/image1619.png"/><Relationship Id="rId20" Type="http://schemas.openxmlformats.org/officeDocument/2006/relationships/image" Target="../media/image1574.png"/><Relationship Id="rId41" Type="http://schemas.openxmlformats.org/officeDocument/2006/relationships/image" Target="../media/image1594.png"/><Relationship Id="rId54" Type="http://schemas.openxmlformats.org/officeDocument/2006/relationships/image" Target="../media/image1607.png"/><Relationship Id="rId62" Type="http://schemas.openxmlformats.org/officeDocument/2006/relationships/image" Target="../media/image1614.png"/><Relationship Id="rId70" Type="http://schemas.openxmlformats.org/officeDocument/2006/relationships/image" Target="../media/image1622.png"/><Relationship Id="rId75" Type="http://schemas.openxmlformats.org/officeDocument/2006/relationships/image" Target="../media/image1627.png"/><Relationship Id="rId83" Type="http://schemas.openxmlformats.org/officeDocument/2006/relationships/image" Target="../media/image1635.png"/><Relationship Id="rId88" Type="http://schemas.openxmlformats.org/officeDocument/2006/relationships/image" Target="../media/image1640.jpeg"/><Relationship Id="rId91" Type="http://schemas.openxmlformats.org/officeDocument/2006/relationships/image" Target="../media/image164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60.png"/><Relationship Id="rId15" Type="http://schemas.openxmlformats.org/officeDocument/2006/relationships/image" Target="../media/image1569.png"/><Relationship Id="rId23" Type="http://schemas.openxmlformats.org/officeDocument/2006/relationships/image" Target="../media/image1577.png"/><Relationship Id="rId28" Type="http://schemas.openxmlformats.org/officeDocument/2006/relationships/image" Target="../media/image56.png"/><Relationship Id="rId36" Type="http://schemas.openxmlformats.org/officeDocument/2006/relationships/image" Target="../media/image1589.png"/><Relationship Id="rId49" Type="http://schemas.openxmlformats.org/officeDocument/2006/relationships/image" Target="../media/image1602.png"/><Relationship Id="rId57" Type="http://schemas.openxmlformats.org/officeDocument/2006/relationships/image" Target="../media/image1610.png"/><Relationship Id="rId10" Type="http://schemas.openxmlformats.org/officeDocument/2006/relationships/image" Target="../media/image1564.png"/><Relationship Id="rId31" Type="http://schemas.openxmlformats.org/officeDocument/2006/relationships/image" Target="../media/image1584.png"/><Relationship Id="rId44" Type="http://schemas.openxmlformats.org/officeDocument/2006/relationships/image" Target="../media/image1597.png"/><Relationship Id="rId52" Type="http://schemas.openxmlformats.org/officeDocument/2006/relationships/image" Target="../media/image1605.png"/><Relationship Id="rId60" Type="http://schemas.openxmlformats.org/officeDocument/2006/relationships/image" Target="../media/image1613.png"/><Relationship Id="rId65" Type="http://schemas.openxmlformats.org/officeDocument/2006/relationships/image" Target="../media/image1617.png"/><Relationship Id="rId73" Type="http://schemas.openxmlformats.org/officeDocument/2006/relationships/image" Target="../media/image1625.png"/><Relationship Id="rId78" Type="http://schemas.openxmlformats.org/officeDocument/2006/relationships/image" Target="../media/image1630.png"/><Relationship Id="rId81" Type="http://schemas.openxmlformats.org/officeDocument/2006/relationships/image" Target="../media/image1633.png"/><Relationship Id="rId86" Type="http://schemas.openxmlformats.org/officeDocument/2006/relationships/image" Target="../media/image1638.png"/><Relationship Id="rId4" Type="http://schemas.openxmlformats.org/officeDocument/2006/relationships/image" Target="../media/image1558.png"/><Relationship Id="rId9" Type="http://schemas.openxmlformats.org/officeDocument/2006/relationships/image" Target="../media/image1563.png"/><Relationship Id="rId13" Type="http://schemas.openxmlformats.org/officeDocument/2006/relationships/image" Target="../media/image1567.png"/><Relationship Id="rId18" Type="http://schemas.openxmlformats.org/officeDocument/2006/relationships/image" Target="../media/image1572.png"/><Relationship Id="rId39" Type="http://schemas.openxmlformats.org/officeDocument/2006/relationships/image" Target="../media/image1592.png"/><Relationship Id="rId34" Type="http://schemas.openxmlformats.org/officeDocument/2006/relationships/image" Target="../media/image1587.png"/><Relationship Id="rId50" Type="http://schemas.openxmlformats.org/officeDocument/2006/relationships/image" Target="../media/image1603.png"/><Relationship Id="rId55" Type="http://schemas.openxmlformats.org/officeDocument/2006/relationships/image" Target="../media/image1608.png"/><Relationship Id="rId76" Type="http://schemas.openxmlformats.org/officeDocument/2006/relationships/image" Target="../media/image1628.png"/><Relationship Id="rId7" Type="http://schemas.openxmlformats.org/officeDocument/2006/relationships/image" Target="../media/image1561.png"/><Relationship Id="rId71" Type="http://schemas.openxmlformats.org/officeDocument/2006/relationships/image" Target="../media/image1623.png"/><Relationship Id="rId2" Type="http://schemas.openxmlformats.org/officeDocument/2006/relationships/image" Target="../media/image1556.png"/><Relationship Id="rId29" Type="http://schemas.openxmlformats.org/officeDocument/2006/relationships/image" Target="../media/image1582.png"/><Relationship Id="rId24" Type="http://schemas.openxmlformats.org/officeDocument/2006/relationships/image" Target="../media/image1578.png"/><Relationship Id="rId40" Type="http://schemas.openxmlformats.org/officeDocument/2006/relationships/image" Target="../media/image1593.png"/><Relationship Id="rId45" Type="http://schemas.openxmlformats.org/officeDocument/2006/relationships/image" Target="../media/image1598.png"/><Relationship Id="rId66" Type="http://schemas.openxmlformats.org/officeDocument/2006/relationships/image" Target="../media/image1618.png"/><Relationship Id="rId87" Type="http://schemas.openxmlformats.org/officeDocument/2006/relationships/image" Target="../media/image1639.png"/><Relationship Id="rId61" Type="http://schemas.openxmlformats.org/officeDocument/2006/relationships/image" Target="../media/image192.png"/><Relationship Id="rId82" Type="http://schemas.openxmlformats.org/officeDocument/2006/relationships/image" Target="../media/image1634.png"/><Relationship Id="rId19" Type="http://schemas.openxmlformats.org/officeDocument/2006/relationships/image" Target="../media/image1573.pn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67.png"/><Relationship Id="rId18" Type="http://schemas.openxmlformats.org/officeDocument/2006/relationships/image" Target="../media/image1572.png"/><Relationship Id="rId26" Type="http://schemas.openxmlformats.org/officeDocument/2006/relationships/image" Target="../media/image1580.png"/><Relationship Id="rId39" Type="http://schemas.openxmlformats.org/officeDocument/2006/relationships/image" Target="../media/image1647.png"/><Relationship Id="rId21" Type="http://schemas.openxmlformats.org/officeDocument/2006/relationships/image" Target="../media/image1575.png"/><Relationship Id="rId34" Type="http://schemas.openxmlformats.org/officeDocument/2006/relationships/image" Target="../media/image1587.png"/><Relationship Id="rId7" Type="http://schemas.openxmlformats.org/officeDocument/2006/relationships/image" Target="../media/image1561.png"/><Relationship Id="rId12" Type="http://schemas.openxmlformats.org/officeDocument/2006/relationships/image" Target="../media/image1566.png"/><Relationship Id="rId17" Type="http://schemas.openxmlformats.org/officeDocument/2006/relationships/image" Target="../media/image1571.png"/><Relationship Id="rId25" Type="http://schemas.openxmlformats.org/officeDocument/2006/relationships/image" Target="../media/image1579.png"/><Relationship Id="rId33" Type="http://schemas.openxmlformats.org/officeDocument/2006/relationships/image" Target="../media/image1586.png"/><Relationship Id="rId38" Type="http://schemas.openxmlformats.org/officeDocument/2006/relationships/image" Target="../media/image1646.png"/><Relationship Id="rId2" Type="http://schemas.openxmlformats.org/officeDocument/2006/relationships/image" Target="../media/image1556.png"/><Relationship Id="rId16" Type="http://schemas.openxmlformats.org/officeDocument/2006/relationships/image" Target="../media/image1570.png"/><Relationship Id="rId20" Type="http://schemas.openxmlformats.org/officeDocument/2006/relationships/image" Target="../media/image1574.png"/><Relationship Id="rId29" Type="http://schemas.openxmlformats.org/officeDocument/2006/relationships/image" Target="../media/image1582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60.png"/><Relationship Id="rId11" Type="http://schemas.openxmlformats.org/officeDocument/2006/relationships/image" Target="../media/image1565.png"/><Relationship Id="rId24" Type="http://schemas.openxmlformats.org/officeDocument/2006/relationships/image" Target="../media/image1578.png"/><Relationship Id="rId32" Type="http://schemas.openxmlformats.org/officeDocument/2006/relationships/image" Target="../media/image1585.png"/><Relationship Id="rId37" Type="http://schemas.openxmlformats.org/officeDocument/2006/relationships/image" Target="../media/image1645.jpeg"/><Relationship Id="rId40" Type="http://schemas.openxmlformats.org/officeDocument/2006/relationships/image" Target="../media/image1648.png"/><Relationship Id="rId5" Type="http://schemas.openxmlformats.org/officeDocument/2006/relationships/image" Target="../media/image1559.png"/><Relationship Id="rId15" Type="http://schemas.openxmlformats.org/officeDocument/2006/relationships/image" Target="../media/image1569.png"/><Relationship Id="rId23" Type="http://schemas.openxmlformats.org/officeDocument/2006/relationships/image" Target="../media/image1577.png"/><Relationship Id="rId28" Type="http://schemas.openxmlformats.org/officeDocument/2006/relationships/image" Target="../media/image56.png"/><Relationship Id="rId36" Type="http://schemas.openxmlformats.org/officeDocument/2006/relationships/image" Target="../media/image1644.jpeg"/><Relationship Id="rId10" Type="http://schemas.openxmlformats.org/officeDocument/2006/relationships/image" Target="../media/image1564.png"/><Relationship Id="rId19" Type="http://schemas.openxmlformats.org/officeDocument/2006/relationships/image" Target="../media/image1573.png"/><Relationship Id="rId31" Type="http://schemas.openxmlformats.org/officeDocument/2006/relationships/image" Target="../media/image1584.png"/><Relationship Id="rId4" Type="http://schemas.openxmlformats.org/officeDocument/2006/relationships/image" Target="../media/image1558.png"/><Relationship Id="rId9" Type="http://schemas.openxmlformats.org/officeDocument/2006/relationships/image" Target="../media/image1563.png"/><Relationship Id="rId14" Type="http://schemas.openxmlformats.org/officeDocument/2006/relationships/image" Target="../media/image1568.png"/><Relationship Id="rId22" Type="http://schemas.openxmlformats.org/officeDocument/2006/relationships/image" Target="../media/image1576.png"/><Relationship Id="rId27" Type="http://schemas.openxmlformats.org/officeDocument/2006/relationships/image" Target="../media/image1581.png"/><Relationship Id="rId30" Type="http://schemas.openxmlformats.org/officeDocument/2006/relationships/image" Target="../media/image1583.png"/><Relationship Id="rId35" Type="http://schemas.openxmlformats.org/officeDocument/2006/relationships/image" Target="../media/image1588.png"/><Relationship Id="rId8" Type="http://schemas.openxmlformats.org/officeDocument/2006/relationships/image" Target="../media/image1562.png"/><Relationship Id="rId3" Type="http://schemas.openxmlformats.org/officeDocument/2006/relationships/image" Target="../media/image1557.pn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67.png"/><Relationship Id="rId18" Type="http://schemas.openxmlformats.org/officeDocument/2006/relationships/image" Target="../media/image1572.png"/><Relationship Id="rId26" Type="http://schemas.openxmlformats.org/officeDocument/2006/relationships/image" Target="../media/image1580.png"/><Relationship Id="rId39" Type="http://schemas.openxmlformats.org/officeDocument/2006/relationships/image" Target="../media/image1652.png"/><Relationship Id="rId21" Type="http://schemas.openxmlformats.org/officeDocument/2006/relationships/image" Target="../media/image1575.png"/><Relationship Id="rId34" Type="http://schemas.openxmlformats.org/officeDocument/2006/relationships/image" Target="../media/image1587.png"/><Relationship Id="rId7" Type="http://schemas.openxmlformats.org/officeDocument/2006/relationships/image" Target="../media/image1561.png"/><Relationship Id="rId2" Type="http://schemas.openxmlformats.org/officeDocument/2006/relationships/image" Target="../media/image1556.png"/><Relationship Id="rId16" Type="http://schemas.openxmlformats.org/officeDocument/2006/relationships/image" Target="../media/image1570.png"/><Relationship Id="rId20" Type="http://schemas.openxmlformats.org/officeDocument/2006/relationships/image" Target="../media/image1574.png"/><Relationship Id="rId29" Type="http://schemas.openxmlformats.org/officeDocument/2006/relationships/image" Target="../media/image1582.png"/><Relationship Id="rId41" Type="http://schemas.openxmlformats.org/officeDocument/2006/relationships/image" Target="../media/image165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60.png"/><Relationship Id="rId11" Type="http://schemas.openxmlformats.org/officeDocument/2006/relationships/image" Target="../media/image1565.png"/><Relationship Id="rId24" Type="http://schemas.openxmlformats.org/officeDocument/2006/relationships/image" Target="../media/image1578.png"/><Relationship Id="rId32" Type="http://schemas.openxmlformats.org/officeDocument/2006/relationships/image" Target="../media/image1585.png"/><Relationship Id="rId37" Type="http://schemas.openxmlformats.org/officeDocument/2006/relationships/image" Target="../media/image1650.png"/><Relationship Id="rId40" Type="http://schemas.openxmlformats.org/officeDocument/2006/relationships/image" Target="../media/image1653.jpeg"/><Relationship Id="rId5" Type="http://schemas.openxmlformats.org/officeDocument/2006/relationships/image" Target="../media/image1559.png"/><Relationship Id="rId15" Type="http://schemas.openxmlformats.org/officeDocument/2006/relationships/image" Target="../media/image1569.png"/><Relationship Id="rId23" Type="http://schemas.openxmlformats.org/officeDocument/2006/relationships/image" Target="../media/image1577.png"/><Relationship Id="rId28" Type="http://schemas.openxmlformats.org/officeDocument/2006/relationships/image" Target="../media/image56.png"/><Relationship Id="rId36" Type="http://schemas.openxmlformats.org/officeDocument/2006/relationships/image" Target="../media/image1649.png"/><Relationship Id="rId10" Type="http://schemas.openxmlformats.org/officeDocument/2006/relationships/image" Target="../media/image1564.png"/><Relationship Id="rId19" Type="http://schemas.openxmlformats.org/officeDocument/2006/relationships/image" Target="../media/image1573.png"/><Relationship Id="rId31" Type="http://schemas.openxmlformats.org/officeDocument/2006/relationships/image" Target="../media/image1584.png"/><Relationship Id="rId4" Type="http://schemas.openxmlformats.org/officeDocument/2006/relationships/image" Target="../media/image1558.png"/><Relationship Id="rId9" Type="http://schemas.openxmlformats.org/officeDocument/2006/relationships/image" Target="../media/image1563.png"/><Relationship Id="rId14" Type="http://schemas.openxmlformats.org/officeDocument/2006/relationships/image" Target="../media/image1568.png"/><Relationship Id="rId22" Type="http://schemas.openxmlformats.org/officeDocument/2006/relationships/image" Target="../media/image1576.png"/><Relationship Id="rId27" Type="http://schemas.openxmlformats.org/officeDocument/2006/relationships/image" Target="../media/image1581.png"/><Relationship Id="rId30" Type="http://schemas.openxmlformats.org/officeDocument/2006/relationships/image" Target="../media/image1583.png"/><Relationship Id="rId35" Type="http://schemas.openxmlformats.org/officeDocument/2006/relationships/image" Target="../media/image1588.png"/><Relationship Id="rId8" Type="http://schemas.openxmlformats.org/officeDocument/2006/relationships/image" Target="../media/image1562.png"/><Relationship Id="rId3" Type="http://schemas.openxmlformats.org/officeDocument/2006/relationships/image" Target="../media/image1557.png"/><Relationship Id="rId12" Type="http://schemas.openxmlformats.org/officeDocument/2006/relationships/image" Target="../media/image1566.png"/><Relationship Id="rId17" Type="http://schemas.openxmlformats.org/officeDocument/2006/relationships/image" Target="../media/image1571.png"/><Relationship Id="rId25" Type="http://schemas.openxmlformats.org/officeDocument/2006/relationships/image" Target="../media/image1579.png"/><Relationship Id="rId33" Type="http://schemas.openxmlformats.org/officeDocument/2006/relationships/image" Target="../media/image1586.png"/><Relationship Id="rId38" Type="http://schemas.openxmlformats.org/officeDocument/2006/relationships/image" Target="../media/image165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0.png"/><Relationship Id="rId13" Type="http://schemas.openxmlformats.org/officeDocument/2006/relationships/image" Target="../media/image1665.png"/><Relationship Id="rId18" Type="http://schemas.openxmlformats.org/officeDocument/2006/relationships/image" Target="../media/image1670.png"/><Relationship Id="rId26" Type="http://schemas.openxmlformats.org/officeDocument/2006/relationships/image" Target="../media/image1678.png"/><Relationship Id="rId3" Type="http://schemas.openxmlformats.org/officeDocument/2006/relationships/image" Target="../media/image1656.png"/><Relationship Id="rId21" Type="http://schemas.openxmlformats.org/officeDocument/2006/relationships/image" Target="../media/image1673.png"/><Relationship Id="rId7" Type="http://schemas.openxmlformats.org/officeDocument/2006/relationships/image" Target="../media/image1659.png"/><Relationship Id="rId12" Type="http://schemas.openxmlformats.org/officeDocument/2006/relationships/image" Target="../media/image1664.png"/><Relationship Id="rId17" Type="http://schemas.openxmlformats.org/officeDocument/2006/relationships/image" Target="../media/image1669.png"/><Relationship Id="rId25" Type="http://schemas.openxmlformats.org/officeDocument/2006/relationships/image" Target="../media/image1677.png"/><Relationship Id="rId2" Type="http://schemas.openxmlformats.org/officeDocument/2006/relationships/image" Target="../media/image1655.png"/><Relationship Id="rId16" Type="http://schemas.openxmlformats.org/officeDocument/2006/relationships/image" Target="../media/image1668.png"/><Relationship Id="rId20" Type="http://schemas.openxmlformats.org/officeDocument/2006/relationships/image" Target="../media/image1672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58.png"/><Relationship Id="rId11" Type="http://schemas.openxmlformats.org/officeDocument/2006/relationships/image" Target="../media/image1663.png"/><Relationship Id="rId24" Type="http://schemas.openxmlformats.org/officeDocument/2006/relationships/image" Target="../media/image1676.png"/><Relationship Id="rId5" Type="http://schemas.openxmlformats.org/officeDocument/2006/relationships/image" Target="../media/image1657.png"/><Relationship Id="rId15" Type="http://schemas.openxmlformats.org/officeDocument/2006/relationships/image" Target="../media/image1667.png"/><Relationship Id="rId23" Type="http://schemas.openxmlformats.org/officeDocument/2006/relationships/image" Target="../media/image1675.png"/><Relationship Id="rId10" Type="http://schemas.openxmlformats.org/officeDocument/2006/relationships/image" Target="../media/image1662.png"/><Relationship Id="rId19" Type="http://schemas.openxmlformats.org/officeDocument/2006/relationships/image" Target="../media/image1671.png"/><Relationship Id="rId4" Type="http://schemas.openxmlformats.org/officeDocument/2006/relationships/image" Target="../media/image56.png"/><Relationship Id="rId9" Type="http://schemas.openxmlformats.org/officeDocument/2006/relationships/image" Target="../media/image1661.png"/><Relationship Id="rId14" Type="http://schemas.openxmlformats.org/officeDocument/2006/relationships/image" Target="../media/image1666.png"/><Relationship Id="rId22" Type="http://schemas.openxmlformats.org/officeDocument/2006/relationships/image" Target="../media/image16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G_2536.jpeg" descr="IMG_2536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176" y="2366545"/>
            <a:ext cx="1830478" cy="85540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RPReplay_Final1608221409.mov" descr="RPReplay_Final1608221409.mo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21796" y="2156671"/>
            <a:ext cx="1616910" cy="160596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7" name="Disegno"/>
          <p:cNvGrpSpPr/>
          <p:nvPr/>
        </p:nvGrpSpPr>
        <p:grpSpPr>
          <a:xfrm>
            <a:off x="2275642" y="4235734"/>
            <a:ext cx="8387620" cy="2974915"/>
            <a:chOff x="-157690" y="-362347"/>
            <a:chExt cx="8387619" cy="2974913"/>
          </a:xfrm>
        </p:grpSpPr>
        <p:pic>
          <p:nvPicPr>
            <p:cNvPr id="153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157691" y="-167412"/>
              <a:ext cx="602203" cy="680713"/>
            </a:xfrm>
            <a:prstGeom prst="rect">
              <a:avLst/>
            </a:prstGeom>
            <a:effectLst/>
          </p:spPr>
        </p:pic>
        <p:pic>
          <p:nvPicPr>
            <p:cNvPr id="155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63885" y="954940"/>
              <a:ext cx="160092" cy="573078"/>
            </a:xfrm>
            <a:prstGeom prst="rect">
              <a:avLst/>
            </a:prstGeom>
            <a:effectLst/>
          </p:spPr>
        </p:pic>
        <p:pic>
          <p:nvPicPr>
            <p:cNvPr id="157" name="Linea Linea" descr="Linea Line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971397" y="1380098"/>
              <a:ext cx="51182" cy="51436"/>
            </a:xfrm>
            <a:prstGeom prst="rect">
              <a:avLst/>
            </a:prstGeom>
            <a:effectLst/>
          </p:spPr>
        </p:pic>
        <p:pic>
          <p:nvPicPr>
            <p:cNvPr id="159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-10290" y="-40515"/>
              <a:ext cx="259059" cy="47182"/>
            </a:xfrm>
            <a:prstGeom prst="rect">
              <a:avLst/>
            </a:prstGeom>
            <a:effectLst/>
          </p:spPr>
        </p:pic>
        <p:pic>
          <p:nvPicPr>
            <p:cNvPr id="161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994" y="306950"/>
              <a:ext cx="35307" cy="43988"/>
            </a:xfrm>
            <a:prstGeom prst="rect">
              <a:avLst/>
            </a:prstGeom>
            <a:effectLst/>
          </p:spPr>
        </p:pic>
        <p:pic>
          <p:nvPicPr>
            <p:cNvPr id="163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5458" y="292058"/>
              <a:ext cx="60978" cy="30626"/>
            </a:xfrm>
            <a:prstGeom prst="rect">
              <a:avLst/>
            </a:prstGeom>
            <a:effectLst/>
          </p:spPr>
        </p:pic>
        <p:pic>
          <p:nvPicPr>
            <p:cNvPr id="165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14710" y="268524"/>
              <a:ext cx="120808" cy="46668"/>
            </a:xfrm>
            <a:prstGeom prst="rect">
              <a:avLst/>
            </a:prstGeom>
            <a:effectLst/>
          </p:spPr>
        </p:pic>
        <p:pic>
          <p:nvPicPr>
            <p:cNvPr id="167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2350" y="57652"/>
              <a:ext cx="233884" cy="224638"/>
            </a:xfrm>
            <a:prstGeom prst="rect">
              <a:avLst/>
            </a:prstGeom>
            <a:effectLst/>
          </p:spPr>
        </p:pic>
        <p:pic>
          <p:nvPicPr>
            <p:cNvPr id="169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-17582" y="301763"/>
              <a:ext cx="289364" cy="78541"/>
            </a:xfrm>
            <a:prstGeom prst="rect">
              <a:avLst/>
            </a:prstGeom>
            <a:effectLst/>
          </p:spPr>
        </p:pic>
        <p:pic>
          <p:nvPicPr>
            <p:cNvPr id="171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874277" y="1009767"/>
              <a:ext cx="122925" cy="415069"/>
            </a:xfrm>
            <a:prstGeom prst="rect">
              <a:avLst/>
            </a:prstGeom>
            <a:effectLst/>
          </p:spPr>
        </p:pic>
        <p:pic>
          <p:nvPicPr>
            <p:cNvPr id="173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069523" y="1182826"/>
              <a:ext cx="288297" cy="259300"/>
            </a:xfrm>
            <a:prstGeom prst="rect">
              <a:avLst/>
            </a:prstGeom>
            <a:effectLst/>
          </p:spPr>
        </p:pic>
        <p:pic>
          <p:nvPicPr>
            <p:cNvPr id="175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673185" y="984164"/>
              <a:ext cx="178404" cy="509236"/>
            </a:xfrm>
            <a:prstGeom prst="rect">
              <a:avLst/>
            </a:prstGeom>
            <a:effectLst/>
          </p:spPr>
        </p:pic>
        <p:pic>
          <p:nvPicPr>
            <p:cNvPr id="177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650993" y="1198558"/>
              <a:ext cx="333748" cy="97162"/>
            </a:xfrm>
            <a:prstGeom prst="rect">
              <a:avLst/>
            </a:prstGeom>
            <a:effectLst/>
          </p:spPr>
        </p:pic>
        <p:pic>
          <p:nvPicPr>
            <p:cNvPr id="179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915147" y="1207669"/>
              <a:ext cx="241581" cy="212957"/>
            </a:xfrm>
            <a:prstGeom prst="rect">
              <a:avLst/>
            </a:prstGeom>
            <a:effectLst/>
          </p:spPr>
        </p:pic>
        <p:pic>
          <p:nvPicPr>
            <p:cNvPr id="181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172005" y="1017452"/>
              <a:ext cx="199652" cy="434547"/>
            </a:xfrm>
            <a:prstGeom prst="rect">
              <a:avLst/>
            </a:prstGeom>
            <a:effectLst/>
          </p:spPr>
        </p:pic>
        <p:pic>
          <p:nvPicPr>
            <p:cNvPr id="183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3366682" y="1023000"/>
              <a:ext cx="218421" cy="442858"/>
            </a:xfrm>
            <a:prstGeom prst="rect">
              <a:avLst/>
            </a:prstGeom>
            <a:effectLst/>
          </p:spPr>
        </p:pic>
        <p:pic>
          <p:nvPicPr>
            <p:cNvPr id="185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610793" y="1218693"/>
              <a:ext cx="206144" cy="209144"/>
            </a:xfrm>
            <a:prstGeom prst="rect">
              <a:avLst/>
            </a:prstGeom>
            <a:effectLst/>
          </p:spPr>
        </p:pic>
        <p:pic>
          <p:nvPicPr>
            <p:cNvPr id="187" name="Linea Linea" descr="Linea Line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3770849" y="1145055"/>
              <a:ext cx="107951" cy="50801"/>
            </a:xfrm>
            <a:prstGeom prst="rect">
              <a:avLst/>
            </a:prstGeom>
            <a:effectLst/>
          </p:spPr>
        </p:pic>
        <p:pic>
          <p:nvPicPr>
            <p:cNvPr id="189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3864816" y="1195955"/>
              <a:ext cx="212876" cy="235053"/>
            </a:xfrm>
            <a:prstGeom prst="rect">
              <a:avLst/>
            </a:prstGeom>
            <a:effectLst/>
          </p:spPr>
        </p:pic>
        <p:pic>
          <p:nvPicPr>
            <p:cNvPr id="191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3983538" y="1229924"/>
              <a:ext cx="232853" cy="252578"/>
            </a:xfrm>
            <a:prstGeom prst="rect">
              <a:avLst/>
            </a:prstGeom>
            <a:effectLst/>
          </p:spPr>
        </p:pic>
        <p:pic>
          <p:nvPicPr>
            <p:cNvPr id="193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4433397" y="1025343"/>
              <a:ext cx="276763" cy="401958"/>
            </a:xfrm>
            <a:prstGeom prst="rect">
              <a:avLst/>
            </a:prstGeom>
            <a:effectLst/>
          </p:spPr>
        </p:pic>
        <p:pic>
          <p:nvPicPr>
            <p:cNvPr id="195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4651381" y="1160151"/>
              <a:ext cx="225219" cy="232116"/>
            </a:xfrm>
            <a:prstGeom prst="rect">
              <a:avLst/>
            </a:prstGeom>
            <a:effectLst/>
          </p:spPr>
        </p:pic>
        <p:pic>
          <p:nvPicPr>
            <p:cNvPr id="197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4851340" y="1034096"/>
              <a:ext cx="302659" cy="365354"/>
            </a:xfrm>
            <a:prstGeom prst="rect">
              <a:avLst/>
            </a:prstGeom>
            <a:effectLst/>
          </p:spPr>
        </p:pic>
        <p:pic>
          <p:nvPicPr>
            <p:cNvPr id="199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5089281" y="1149101"/>
              <a:ext cx="186773" cy="261876"/>
            </a:xfrm>
            <a:prstGeom prst="rect">
              <a:avLst/>
            </a:prstGeom>
            <a:effectLst/>
          </p:spPr>
        </p:pic>
        <p:pic>
          <p:nvPicPr>
            <p:cNvPr id="201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5454547" y="1098989"/>
              <a:ext cx="398496" cy="279950"/>
            </a:xfrm>
            <a:prstGeom prst="rect">
              <a:avLst/>
            </a:prstGeom>
            <a:effectLst/>
          </p:spPr>
        </p:pic>
        <p:pic>
          <p:nvPicPr>
            <p:cNvPr id="203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5841950" y="1149420"/>
              <a:ext cx="233012" cy="213859"/>
            </a:xfrm>
            <a:prstGeom prst="rect">
              <a:avLst/>
            </a:prstGeom>
            <a:effectLst/>
          </p:spPr>
        </p:pic>
        <p:pic>
          <p:nvPicPr>
            <p:cNvPr id="205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6082169" y="1150603"/>
              <a:ext cx="203616" cy="250764"/>
            </a:xfrm>
            <a:prstGeom prst="rect">
              <a:avLst/>
            </a:prstGeom>
            <a:effectLst/>
          </p:spPr>
        </p:pic>
        <p:pic>
          <p:nvPicPr>
            <p:cNvPr id="207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6238837" y="1162727"/>
              <a:ext cx="235579" cy="217258"/>
            </a:xfrm>
            <a:prstGeom prst="rect">
              <a:avLst/>
            </a:prstGeom>
            <a:effectLst/>
          </p:spPr>
        </p:pic>
        <p:pic>
          <p:nvPicPr>
            <p:cNvPr id="209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6479095" y="1145055"/>
              <a:ext cx="167309" cy="233842"/>
            </a:xfrm>
            <a:prstGeom prst="rect">
              <a:avLst/>
            </a:prstGeom>
            <a:effectLst/>
          </p:spPr>
        </p:pic>
        <p:pic>
          <p:nvPicPr>
            <p:cNvPr id="211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6651083" y="1178343"/>
              <a:ext cx="100733" cy="222788"/>
            </a:xfrm>
            <a:prstGeom prst="rect">
              <a:avLst/>
            </a:prstGeom>
            <a:effectLst/>
          </p:spPr>
        </p:pic>
        <p:pic>
          <p:nvPicPr>
            <p:cNvPr id="213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6684370" y="1041031"/>
              <a:ext cx="117377" cy="82702"/>
            </a:xfrm>
            <a:prstGeom prst="rect">
              <a:avLst/>
            </a:prstGeom>
            <a:effectLst/>
          </p:spPr>
        </p:pic>
        <p:pic>
          <p:nvPicPr>
            <p:cNvPr id="215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6769670" y="1186186"/>
              <a:ext cx="184401" cy="405426"/>
            </a:xfrm>
            <a:prstGeom prst="rect">
              <a:avLst/>
            </a:prstGeom>
            <a:effectLst/>
          </p:spPr>
        </p:pic>
        <p:pic>
          <p:nvPicPr>
            <p:cNvPr id="217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7017249" y="945328"/>
              <a:ext cx="78541" cy="472447"/>
            </a:xfrm>
            <a:prstGeom prst="rect">
              <a:avLst/>
            </a:prstGeom>
            <a:effectLst/>
          </p:spPr>
        </p:pic>
        <p:pic>
          <p:nvPicPr>
            <p:cNvPr id="219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7090493" y="1156151"/>
              <a:ext cx="82968" cy="225404"/>
            </a:xfrm>
            <a:prstGeom prst="rect">
              <a:avLst/>
            </a:prstGeom>
            <a:effectLst/>
          </p:spPr>
        </p:pic>
        <p:pic>
          <p:nvPicPr>
            <p:cNvPr id="221" name="Linea Linea" descr="Linea Line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7088537" y="1017452"/>
              <a:ext cx="107951" cy="50801"/>
            </a:xfrm>
            <a:prstGeom prst="rect">
              <a:avLst/>
            </a:prstGeom>
            <a:effectLst/>
          </p:spPr>
        </p:pic>
        <p:pic>
          <p:nvPicPr>
            <p:cNvPr id="223" name="Linea Forma" descr="Linea Form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7214704" y="1131841"/>
              <a:ext cx="199803" cy="261176"/>
            </a:xfrm>
            <a:prstGeom prst="rect">
              <a:avLst/>
            </a:prstGeom>
            <a:effectLst/>
          </p:spPr>
        </p:pic>
        <p:pic>
          <p:nvPicPr>
            <p:cNvPr id="225" name="Linea Forma" descr="Linea Form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7511019" y="850994"/>
              <a:ext cx="208358" cy="666645"/>
            </a:xfrm>
            <a:prstGeom prst="rect">
              <a:avLst/>
            </a:prstGeom>
            <a:effectLst/>
          </p:spPr>
        </p:pic>
        <p:pic>
          <p:nvPicPr>
            <p:cNvPr id="227" name="Linea Forma" descr="Linea Forma"/>
            <p:cNvPicPr>
              <a:picLocks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4215988" y="1518877"/>
              <a:ext cx="366569" cy="464792"/>
            </a:xfrm>
            <a:prstGeom prst="rect">
              <a:avLst/>
            </a:prstGeom>
            <a:effectLst/>
          </p:spPr>
        </p:pic>
        <p:pic>
          <p:nvPicPr>
            <p:cNvPr id="229" name="Linea Forma" descr="Linea Forma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3886548" y="2100877"/>
              <a:ext cx="213336" cy="511690"/>
            </a:xfrm>
            <a:prstGeom prst="rect">
              <a:avLst/>
            </a:prstGeom>
            <a:effectLst/>
          </p:spPr>
        </p:pic>
        <p:pic>
          <p:nvPicPr>
            <p:cNvPr id="231" name="Linea Forma" descr="Linea Forma"/>
            <p:cNvPicPr>
              <a:picLocks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4183031" y="2088211"/>
              <a:ext cx="244183" cy="277438"/>
            </a:xfrm>
            <a:prstGeom prst="rect">
              <a:avLst/>
            </a:prstGeom>
            <a:effectLst/>
          </p:spPr>
        </p:pic>
        <p:pic>
          <p:nvPicPr>
            <p:cNvPr id="233" name="Linea Forma" descr="Linea Form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4421749" y="2157484"/>
              <a:ext cx="205192" cy="203454"/>
            </a:xfrm>
            <a:prstGeom prst="rect">
              <a:avLst/>
            </a:prstGeom>
            <a:effectLst/>
          </p:spPr>
        </p:pic>
        <p:pic>
          <p:nvPicPr>
            <p:cNvPr id="235" name="Linea Forma" descr="Linea Forma"/>
            <p:cNvPicPr>
              <a:picLocks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4668320" y="2152937"/>
              <a:ext cx="236020" cy="225625"/>
            </a:xfrm>
            <a:prstGeom prst="rect">
              <a:avLst/>
            </a:prstGeom>
            <a:effectLst/>
          </p:spPr>
        </p:pic>
        <p:pic>
          <p:nvPicPr>
            <p:cNvPr id="237" name="Linea Forma" descr="Linea Forma"/>
            <p:cNvPicPr>
              <a:picLocks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4903470" y="2016087"/>
              <a:ext cx="69785" cy="350392"/>
            </a:xfrm>
            <a:prstGeom prst="rect">
              <a:avLst/>
            </a:prstGeom>
            <a:effectLst/>
          </p:spPr>
        </p:pic>
        <p:pic>
          <p:nvPicPr>
            <p:cNvPr id="239" name="Linea Forma" descr="Linea Forma"/>
            <p:cNvPicPr>
              <a:picLocks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4903470" y="2149238"/>
              <a:ext cx="217241" cy="222788"/>
            </a:xfrm>
            <a:prstGeom prst="rect">
              <a:avLst/>
            </a:prstGeom>
            <a:effectLst/>
          </p:spPr>
        </p:pic>
        <p:pic>
          <p:nvPicPr>
            <p:cNvPr id="241" name="Linea Forma" descr="Linea Forma"/>
            <p:cNvPicPr>
              <a:picLocks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5086554" y="2036004"/>
              <a:ext cx="106281" cy="91912"/>
            </a:xfrm>
            <a:prstGeom prst="rect">
              <a:avLst/>
            </a:prstGeom>
            <a:effectLst/>
          </p:spPr>
        </p:pic>
        <p:pic>
          <p:nvPicPr>
            <p:cNvPr id="243" name="Linea Forma" descr="Linea Forma"/>
            <p:cNvPicPr>
              <a:picLocks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5184557" y="2122941"/>
              <a:ext cx="212538" cy="267654"/>
            </a:xfrm>
            <a:prstGeom prst="rect">
              <a:avLst/>
            </a:prstGeom>
            <a:effectLst/>
          </p:spPr>
        </p:pic>
        <p:pic>
          <p:nvPicPr>
            <p:cNvPr id="245" name="Linea Forma" descr="Linea Forma"/>
            <p:cNvPicPr>
              <a:picLocks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5402788" y="2032731"/>
              <a:ext cx="81561" cy="339295"/>
            </a:xfrm>
            <a:prstGeom prst="rect">
              <a:avLst/>
            </a:prstGeom>
            <a:effectLst/>
          </p:spPr>
        </p:pic>
        <p:pic>
          <p:nvPicPr>
            <p:cNvPr id="247" name="Linea Forma" descr="Linea Forma"/>
            <p:cNvPicPr>
              <a:picLocks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5375049" y="2179521"/>
              <a:ext cx="255252" cy="192506"/>
            </a:xfrm>
            <a:prstGeom prst="rect">
              <a:avLst/>
            </a:prstGeom>
            <a:effectLst/>
          </p:spPr>
        </p:pic>
        <p:pic>
          <p:nvPicPr>
            <p:cNvPr id="249" name="Linea Linea" descr="Linea Linea"/>
            <p:cNvPicPr>
              <a:picLocks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5573940" y="2049375"/>
              <a:ext cx="107951" cy="50801"/>
            </a:xfrm>
            <a:prstGeom prst="rect">
              <a:avLst/>
            </a:prstGeom>
            <a:effectLst/>
          </p:spPr>
        </p:pic>
        <p:pic>
          <p:nvPicPr>
            <p:cNvPr id="251" name="Linea Forma" descr="Linea Forma"/>
            <p:cNvPicPr>
              <a:picLocks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5707098" y="2136426"/>
              <a:ext cx="245809" cy="205163"/>
            </a:xfrm>
            <a:prstGeom prst="rect">
              <a:avLst/>
            </a:prstGeom>
            <a:effectLst/>
          </p:spPr>
        </p:pic>
        <p:pic>
          <p:nvPicPr>
            <p:cNvPr id="253" name="Linea Forma" descr="Linea Forma"/>
            <p:cNvPicPr>
              <a:picLocks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5874366" y="2165644"/>
              <a:ext cx="239432" cy="223027"/>
            </a:xfrm>
            <a:prstGeom prst="rect">
              <a:avLst/>
            </a:prstGeom>
            <a:effectLst/>
          </p:spPr>
        </p:pic>
        <p:pic>
          <p:nvPicPr>
            <p:cNvPr id="255" name="Linea Forma" descr="Linea Forma"/>
            <p:cNvPicPr>
              <a:picLocks/>
            </p:cNvPicPr>
            <p:nvPr/>
          </p:nvPicPr>
          <p:blipFill>
            <a:blip r:embed="rId56"/>
            <a:stretch>
              <a:fillRect/>
            </a:stretch>
          </p:blipFill>
          <p:spPr>
            <a:xfrm>
              <a:off x="1413228" y="-86422"/>
              <a:ext cx="109766" cy="466760"/>
            </a:xfrm>
            <a:prstGeom prst="rect">
              <a:avLst/>
            </a:prstGeom>
            <a:effectLst/>
          </p:spPr>
        </p:pic>
        <p:pic>
          <p:nvPicPr>
            <p:cNvPr id="257" name="Linea Forma" descr="Linea Forma"/>
            <p:cNvPicPr>
              <a:picLocks/>
            </p:cNvPicPr>
            <p:nvPr/>
          </p:nvPicPr>
          <p:blipFill>
            <a:blip r:embed="rId57"/>
            <a:stretch>
              <a:fillRect/>
            </a:stretch>
          </p:blipFill>
          <p:spPr>
            <a:xfrm>
              <a:off x="1419630" y="-134540"/>
              <a:ext cx="354619" cy="117528"/>
            </a:xfrm>
            <a:prstGeom prst="rect">
              <a:avLst/>
            </a:prstGeom>
            <a:effectLst/>
          </p:spPr>
        </p:pic>
        <p:pic>
          <p:nvPicPr>
            <p:cNvPr id="259" name="Linea Forma" descr="Linea Forma"/>
            <p:cNvPicPr>
              <a:picLocks/>
            </p:cNvPicPr>
            <p:nvPr/>
          </p:nvPicPr>
          <p:blipFill>
            <a:blip r:embed="rId58"/>
            <a:stretch>
              <a:fillRect/>
            </a:stretch>
          </p:blipFill>
          <p:spPr>
            <a:xfrm>
              <a:off x="1399258" y="36660"/>
              <a:ext cx="361021" cy="394513"/>
            </a:xfrm>
            <a:prstGeom prst="rect">
              <a:avLst/>
            </a:prstGeom>
            <a:effectLst/>
          </p:spPr>
        </p:pic>
        <p:pic>
          <p:nvPicPr>
            <p:cNvPr id="261" name="Linea Linea" descr="Linea Linea"/>
            <p:cNvPicPr>
              <a:picLocks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1639576" y="-1172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63" name="Linea Forma" descr="Linea Forma"/>
            <p:cNvPicPr>
              <a:picLocks/>
            </p:cNvPicPr>
            <p:nvPr/>
          </p:nvPicPr>
          <p:blipFill>
            <a:blip r:embed="rId60"/>
            <a:stretch>
              <a:fillRect/>
            </a:stretch>
          </p:blipFill>
          <p:spPr>
            <a:xfrm>
              <a:off x="1819851" y="-14258"/>
              <a:ext cx="237788" cy="384315"/>
            </a:xfrm>
            <a:prstGeom prst="rect">
              <a:avLst/>
            </a:prstGeom>
            <a:effectLst/>
          </p:spPr>
        </p:pic>
        <p:pic>
          <p:nvPicPr>
            <p:cNvPr id="265" name="Linea Forma" descr="Linea Forma"/>
            <p:cNvPicPr>
              <a:picLocks/>
            </p:cNvPicPr>
            <p:nvPr/>
          </p:nvPicPr>
          <p:blipFill>
            <a:blip r:embed="rId61"/>
            <a:stretch>
              <a:fillRect/>
            </a:stretch>
          </p:blipFill>
          <p:spPr>
            <a:xfrm>
              <a:off x="2082854" y="42601"/>
              <a:ext cx="85255" cy="320666"/>
            </a:xfrm>
            <a:prstGeom prst="rect">
              <a:avLst/>
            </a:prstGeom>
            <a:effectLst/>
          </p:spPr>
        </p:pic>
        <p:pic>
          <p:nvPicPr>
            <p:cNvPr id="267" name="Linea Linea" descr="Linea Linea"/>
            <p:cNvPicPr>
              <a:picLocks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2101343" y="-9321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69" name="Linea Forma" descr="Linea Form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2160947" y="69764"/>
              <a:ext cx="285580" cy="345310"/>
            </a:xfrm>
            <a:prstGeom prst="rect">
              <a:avLst/>
            </a:prstGeom>
            <a:effectLst/>
          </p:spPr>
        </p:pic>
        <p:pic>
          <p:nvPicPr>
            <p:cNvPr id="271" name="Linea Forma" descr="Linea Forma"/>
            <p:cNvPicPr>
              <a:picLocks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2391547" y="99173"/>
              <a:ext cx="299445" cy="304838"/>
            </a:xfrm>
            <a:prstGeom prst="rect">
              <a:avLst/>
            </a:prstGeom>
            <a:effectLst/>
          </p:spPr>
        </p:pic>
        <p:pic>
          <p:nvPicPr>
            <p:cNvPr id="273" name="Linea Forma" descr="Linea Forma"/>
            <p:cNvPicPr>
              <a:picLocks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2934139" y="59772"/>
              <a:ext cx="306898" cy="329938"/>
            </a:xfrm>
            <a:prstGeom prst="rect">
              <a:avLst/>
            </a:prstGeom>
            <a:effectLst/>
          </p:spPr>
        </p:pic>
        <p:pic>
          <p:nvPicPr>
            <p:cNvPr id="275" name="Linea Forma" descr="Linea Forma"/>
            <p:cNvPicPr>
              <a:picLocks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3450023" y="69140"/>
              <a:ext cx="347851" cy="327690"/>
            </a:xfrm>
            <a:prstGeom prst="rect">
              <a:avLst/>
            </a:prstGeom>
            <a:effectLst/>
          </p:spPr>
        </p:pic>
        <p:pic>
          <p:nvPicPr>
            <p:cNvPr id="277" name="Linea Forma" descr="Linea Forma"/>
            <p:cNvPicPr>
              <a:picLocks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3711204" y="-201864"/>
              <a:ext cx="263228" cy="544759"/>
            </a:xfrm>
            <a:prstGeom prst="rect">
              <a:avLst/>
            </a:prstGeom>
            <a:effectLst/>
          </p:spPr>
        </p:pic>
        <p:pic>
          <p:nvPicPr>
            <p:cNvPr id="279" name="Linea Forma" descr="Linea Form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4000091" y="35810"/>
              <a:ext cx="110154" cy="307085"/>
            </a:xfrm>
            <a:prstGeom prst="rect">
              <a:avLst/>
            </a:prstGeom>
            <a:effectLst/>
          </p:spPr>
        </p:pic>
        <p:pic>
          <p:nvPicPr>
            <p:cNvPr id="281" name="Linea Forma" descr="Linea Forma"/>
            <p:cNvPicPr>
              <a:picLocks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4016676" y="-113585"/>
              <a:ext cx="100360" cy="110155"/>
            </a:xfrm>
            <a:prstGeom prst="rect">
              <a:avLst/>
            </a:prstGeom>
            <a:effectLst/>
          </p:spPr>
        </p:pic>
        <p:pic>
          <p:nvPicPr>
            <p:cNvPr id="283" name="Linea Forma" descr="Linea Forma"/>
            <p:cNvPicPr>
              <a:picLocks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4169859" y="35810"/>
              <a:ext cx="388572" cy="316491"/>
            </a:xfrm>
            <a:prstGeom prst="rect">
              <a:avLst/>
            </a:prstGeom>
            <a:effectLst/>
          </p:spPr>
        </p:pic>
        <p:pic>
          <p:nvPicPr>
            <p:cNvPr id="285" name="Linea Forma" descr="Linea Forma"/>
            <p:cNvPicPr>
              <a:picLocks/>
            </p:cNvPicPr>
            <p:nvPr/>
          </p:nvPicPr>
          <p:blipFill>
            <a:blip r:embed="rId70"/>
            <a:stretch>
              <a:fillRect/>
            </a:stretch>
          </p:blipFill>
          <p:spPr>
            <a:xfrm>
              <a:off x="4564173" y="22229"/>
              <a:ext cx="96119" cy="320666"/>
            </a:xfrm>
            <a:prstGeom prst="rect">
              <a:avLst/>
            </a:prstGeom>
            <a:effectLst/>
          </p:spPr>
        </p:pic>
        <p:pic>
          <p:nvPicPr>
            <p:cNvPr id="287" name="Linea Linea" descr="Linea Linea"/>
            <p:cNvPicPr>
              <a:picLocks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4545990" y="-12037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89" name="Linea Forma" descr="Linea Forma"/>
            <p:cNvPicPr>
              <a:picLocks/>
            </p:cNvPicPr>
            <p:nvPr/>
          </p:nvPicPr>
          <p:blipFill>
            <a:blip r:embed="rId71"/>
            <a:stretch>
              <a:fillRect/>
            </a:stretch>
          </p:blipFill>
          <p:spPr>
            <a:xfrm>
              <a:off x="4674606" y="5640"/>
              <a:ext cx="284476" cy="385260"/>
            </a:xfrm>
            <a:prstGeom prst="rect">
              <a:avLst/>
            </a:prstGeom>
            <a:effectLst/>
          </p:spPr>
        </p:pic>
        <p:pic>
          <p:nvPicPr>
            <p:cNvPr id="291" name="Linea Forma" descr="Linea Forma"/>
            <p:cNvPicPr>
              <a:picLocks/>
            </p:cNvPicPr>
            <p:nvPr/>
          </p:nvPicPr>
          <p:blipFill>
            <a:blip r:embed="rId72"/>
            <a:stretch>
              <a:fillRect/>
            </a:stretch>
          </p:blipFill>
          <p:spPr>
            <a:xfrm>
              <a:off x="4932505" y="24973"/>
              <a:ext cx="291413" cy="338294"/>
            </a:xfrm>
            <a:prstGeom prst="rect">
              <a:avLst/>
            </a:prstGeom>
            <a:effectLst/>
          </p:spPr>
        </p:pic>
        <p:pic>
          <p:nvPicPr>
            <p:cNvPr id="293" name="Linea Forma" descr="Linea Forma"/>
            <p:cNvPicPr>
              <a:picLocks/>
            </p:cNvPicPr>
            <p:nvPr/>
          </p:nvPicPr>
          <p:blipFill>
            <a:blip r:embed="rId73"/>
            <a:stretch>
              <a:fillRect/>
            </a:stretch>
          </p:blipFill>
          <p:spPr>
            <a:xfrm>
              <a:off x="5507624" y="-19104"/>
              <a:ext cx="347828" cy="375580"/>
            </a:xfrm>
            <a:prstGeom prst="rect">
              <a:avLst/>
            </a:prstGeom>
            <a:effectLst/>
          </p:spPr>
        </p:pic>
        <p:pic>
          <p:nvPicPr>
            <p:cNvPr id="295" name="Linea Forma" descr="Linea Forma"/>
            <p:cNvPicPr>
              <a:picLocks/>
            </p:cNvPicPr>
            <p:nvPr/>
          </p:nvPicPr>
          <p:blipFill>
            <a:blip r:embed="rId74"/>
            <a:stretch>
              <a:fillRect/>
            </a:stretch>
          </p:blipFill>
          <p:spPr>
            <a:xfrm>
              <a:off x="6118748" y="-362348"/>
              <a:ext cx="144146" cy="630545"/>
            </a:xfrm>
            <a:prstGeom prst="rect">
              <a:avLst/>
            </a:prstGeom>
            <a:effectLst/>
          </p:spPr>
        </p:pic>
        <p:pic>
          <p:nvPicPr>
            <p:cNvPr id="297" name="Linea Forma" descr="Linea Forma"/>
            <p:cNvPicPr>
              <a:picLocks/>
            </p:cNvPicPr>
            <p:nvPr/>
          </p:nvPicPr>
          <p:blipFill>
            <a:blip r:embed="rId75"/>
            <a:stretch>
              <a:fillRect/>
            </a:stretch>
          </p:blipFill>
          <p:spPr>
            <a:xfrm>
              <a:off x="6107468" y="-88514"/>
              <a:ext cx="237457" cy="400946"/>
            </a:xfrm>
            <a:prstGeom prst="rect">
              <a:avLst/>
            </a:prstGeom>
            <a:effectLst/>
          </p:spPr>
        </p:pic>
        <p:pic>
          <p:nvPicPr>
            <p:cNvPr id="299" name="Linea Forma" descr="Linea Forma"/>
            <p:cNvPicPr>
              <a:picLocks/>
            </p:cNvPicPr>
            <p:nvPr/>
          </p:nvPicPr>
          <p:blipFill>
            <a:blip r:embed="rId76"/>
            <a:stretch>
              <a:fillRect/>
            </a:stretch>
          </p:blipFill>
          <p:spPr>
            <a:xfrm>
              <a:off x="6379990" y="-67345"/>
              <a:ext cx="256391" cy="374306"/>
            </a:xfrm>
            <a:prstGeom prst="rect">
              <a:avLst/>
            </a:prstGeom>
            <a:effectLst/>
          </p:spPr>
        </p:pic>
        <p:pic>
          <p:nvPicPr>
            <p:cNvPr id="301" name="Linea Forma" descr="Linea Forma"/>
            <p:cNvPicPr>
              <a:picLocks/>
            </p:cNvPicPr>
            <p:nvPr/>
          </p:nvPicPr>
          <p:blipFill>
            <a:blip r:embed="rId77"/>
            <a:stretch>
              <a:fillRect/>
            </a:stretch>
          </p:blipFill>
          <p:spPr>
            <a:xfrm>
              <a:off x="6521198" y="-18515"/>
              <a:ext cx="325695" cy="327456"/>
            </a:xfrm>
            <a:prstGeom prst="rect">
              <a:avLst/>
            </a:prstGeom>
            <a:effectLst/>
          </p:spPr>
        </p:pic>
        <p:pic>
          <p:nvPicPr>
            <p:cNvPr id="303" name="Linea Forma" descr="Linea Forma"/>
            <p:cNvPicPr>
              <a:picLocks/>
            </p:cNvPicPr>
            <p:nvPr/>
          </p:nvPicPr>
          <p:blipFill>
            <a:blip r:embed="rId78"/>
            <a:stretch>
              <a:fillRect/>
            </a:stretch>
          </p:blipFill>
          <p:spPr>
            <a:xfrm>
              <a:off x="6862755" y="-78624"/>
              <a:ext cx="276138" cy="371969"/>
            </a:xfrm>
            <a:prstGeom prst="rect">
              <a:avLst/>
            </a:prstGeom>
            <a:effectLst/>
          </p:spPr>
        </p:pic>
        <p:pic>
          <p:nvPicPr>
            <p:cNvPr id="305" name="Linea Forma" descr="Linea Forma"/>
            <p:cNvPicPr>
              <a:picLocks/>
            </p:cNvPicPr>
            <p:nvPr/>
          </p:nvPicPr>
          <p:blipFill>
            <a:blip r:embed="rId79"/>
            <a:stretch>
              <a:fillRect/>
            </a:stretch>
          </p:blipFill>
          <p:spPr>
            <a:xfrm>
              <a:off x="7118026" y="-44597"/>
              <a:ext cx="217796" cy="339957"/>
            </a:xfrm>
            <a:prstGeom prst="rect">
              <a:avLst/>
            </a:prstGeom>
            <a:effectLst/>
          </p:spPr>
        </p:pic>
        <p:pic>
          <p:nvPicPr>
            <p:cNvPr id="307" name="Linea Forma" descr="Linea Forma"/>
            <p:cNvPicPr>
              <a:picLocks/>
            </p:cNvPicPr>
            <p:nvPr/>
          </p:nvPicPr>
          <p:blipFill>
            <a:blip r:embed="rId80"/>
            <a:stretch>
              <a:fillRect/>
            </a:stretch>
          </p:blipFill>
          <p:spPr>
            <a:xfrm>
              <a:off x="7278867" y="-25337"/>
              <a:ext cx="233513" cy="357816"/>
            </a:xfrm>
            <a:prstGeom prst="rect">
              <a:avLst/>
            </a:prstGeom>
            <a:effectLst/>
          </p:spPr>
        </p:pic>
        <p:pic>
          <p:nvPicPr>
            <p:cNvPr id="309" name="Linea Forma" descr="Linea Forma"/>
            <p:cNvPicPr>
              <a:picLocks/>
            </p:cNvPicPr>
            <p:nvPr/>
          </p:nvPicPr>
          <p:blipFill>
            <a:blip r:embed="rId81"/>
            <a:stretch>
              <a:fillRect/>
            </a:stretch>
          </p:blipFill>
          <p:spPr>
            <a:xfrm>
              <a:off x="7603683" y="-276562"/>
              <a:ext cx="200697" cy="590352"/>
            </a:xfrm>
            <a:prstGeom prst="rect">
              <a:avLst/>
            </a:prstGeom>
            <a:effectLst/>
          </p:spPr>
        </p:pic>
        <p:pic>
          <p:nvPicPr>
            <p:cNvPr id="311" name="Linea Forma" descr="Linea Forma"/>
            <p:cNvPicPr>
              <a:picLocks/>
            </p:cNvPicPr>
            <p:nvPr/>
          </p:nvPicPr>
          <p:blipFill>
            <a:blip r:embed="rId82"/>
            <a:stretch>
              <a:fillRect/>
            </a:stretch>
          </p:blipFill>
          <p:spPr>
            <a:xfrm>
              <a:off x="7769772" y="-242608"/>
              <a:ext cx="204374" cy="549440"/>
            </a:xfrm>
            <a:prstGeom prst="rect">
              <a:avLst/>
            </a:prstGeom>
            <a:effectLst/>
          </p:spPr>
        </p:pic>
        <p:pic>
          <p:nvPicPr>
            <p:cNvPr id="313" name="Linea Forma" descr="Linea Forma"/>
            <p:cNvPicPr>
              <a:picLocks/>
            </p:cNvPicPr>
            <p:nvPr/>
          </p:nvPicPr>
          <p:blipFill>
            <a:blip r:embed="rId83"/>
            <a:stretch>
              <a:fillRect/>
            </a:stretch>
          </p:blipFill>
          <p:spPr>
            <a:xfrm>
              <a:off x="7565203" y="-113585"/>
              <a:ext cx="537967" cy="110155"/>
            </a:xfrm>
            <a:prstGeom prst="rect">
              <a:avLst/>
            </a:prstGeom>
            <a:effectLst/>
          </p:spPr>
        </p:pic>
        <p:pic>
          <p:nvPicPr>
            <p:cNvPr id="315" name="Linea Forma" descr="Linea Forma"/>
            <p:cNvPicPr>
              <a:picLocks/>
            </p:cNvPicPr>
            <p:nvPr/>
          </p:nvPicPr>
          <p:blipFill>
            <a:blip r:embed="rId84"/>
            <a:stretch>
              <a:fillRect/>
            </a:stretch>
          </p:blipFill>
          <p:spPr>
            <a:xfrm>
              <a:off x="7945480" y="11140"/>
              <a:ext cx="284449" cy="313814"/>
            </a:xfrm>
            <a:prstGeom prst="rect">
              <a:avLst/>
            </a:prstGeom>
            <a:effectLst/>
          </p:spPr>
        </p:pic>
      </p:grpSp>
      <p:grpSp>
        <p:nvGrpSpPr>
          <p:cNvPr id="480" name="Disegno"/>
          <p:cNvGrpSpPr/>
          <p:nvPr/>
        </p:nvGrpSpPr>
        <p:grpSpPr>
          <a:xfrm>
            <a:off x="1642285" y="7579968"/>
            <a:ext cx="4195981" cy="1194871"/>
            <a:chOff x="-54829" y="-112007"/>
            <a:chExt cx="4195980" cy="1194869"/>
          </a:xfrm>
        </p:grpSpPr>
        <p:pic>
          <p:nvPicPr>
            <p:cNvPr id="318" name="Linea Forma" descr="Linea Forma"/>
            <p:cNvPicPr>
              <a:picLocks/>
            </p:cNvPicPr>
            <p:nvPr/>
          </p:nvPicPr>
          <p:blipFill>
            <a:blip r:embed="rId85"/>
            <a:stretch>
              <a:fillRect/>
            </a:stretch>
          </p:blipFill>
          <p:spPr>
            <a:xfrm>
              <a:off x="-10313" y="-19571"/>
              <a:ext cx="152944" cy="268973"/>
            </a:xfrm>
            <a:prstGeom prst="rect">
              <a:avLst/>
            </a:prstGeom>
            <a:effectLst/>
          </p:spPr>
        </p:pic>
        <p:pic>
          <p:nvPicPr>
            <p:cNvPr id="320" name="Linea Forma" descr="Linea Forma"/>
            <p:cNvPicPr>
              <a:picLocks/>
            </p:cNvPicPr>
            <p:nvPr/>
          </p:nvPicPr>
          <p:blipFill>
            <a:blip r:embed="rId86"/>
            <a:stretch>
              <a:fillRect/>
            </a:stretch>
          </p:blipFill>
          <p:spPr>
            <a:xfrm>
              <a:off x="-11169" y="-1136"/>
              <a:ext cx="105003" cy="25386"/>
            </a:xfrm>
            <a:prstGeom prst="rect">
              <a:avLst/>
            </a:prstGeom>
            <a:effectLst/>
          </p:spPr>
        </p:pic>
        <p:pic>
          <p:nvPicPr>
            <p:cNvPr id="322" name="Linea Forma" descr="Linea Forma"/>
            <p:cNvPicPr>
              <a:picLocks/>
            </p:cNvPicPr>
            <p:nvPr/>
          </p:nvPicPr>
          <p:blipFill>
            <a:blip r:embed="rId87"/>
            <a:stretch>
              <a:fillRect/>
            </a:stretch>
          </p:blipFill>
          <p:spPr>
            <a:xfrm>
              <a:off x="6809" y="83617"/>
              <a:ext cx="84457" cy="25386"/>
            </a:xfrm>
            <a:prstGeom prst="rect">
              <a:avLst/>
            </a:prstGeom>
            <a:effectLst/>
          </p:spPr>
        </p:pic>
        <p:pic>
          <p:nvPicPr>
            <p:cNvPr id="324" name="Linea Forma" descr="Linea Forma"/>
            <p:cNvPicPr>
              <a:picLocks/>
            </p:cNvPicPr>
            <p:nvPr/>
          </p:nvPicPr>
          <p:blipFill>
            <a:blip r:embed="rId88"/>
            <a:stretch>
              <a:fillRect/>
            </a:stretch>
          </p:blipFill>
          <p:spPr>
            <a:xfrm>
              <a:off x="137790" y="11705"/>
              <a:ext cx="120413" cy="226558"/>
            </a:xfrm>
            <a:prstGeom prst="rect">
              <a:avLst/>
            </a:prstGeom>
            <a:effectLst/>
          </p:spPr>
        </p:pic>
        <p:pic>
          <p:nvPicPr>
            <p:cNvPr id="326" name="Linea Forma" descr="Linea Forma"/>
            <p:cNvPicPr>
              <a:picLocks/>
            </p:cNvPicPr>
            <p:nvPr/>
          </p:nvPicPr>
          <p:blipFill>
            <a:blip r:embed="rId89"/>
            <a:stretch>
              <a:fillRect/>
            </a:stretch>
          </p:blipFill>
          <p:spPr>
            <a:xfrm>
              <a:off x="250794" y="44010"/>
              <a:ext cx="102435" cy="24129"/>
            </a:xfrm>
            <a:prstGeom prst="rect">
              <a:avLst/>
            </a:prstGeom>
            <a:effectLst/>
          </p:spPr>
        </p:pic>
        <p:pic>
          <p:nvPicPr>
            <p:cNvPr id="328" name="Linea Forma" descr="Linea Forma"/>
            <p:cNvPicPr>
              <a:picLocks/>
            </p:cNvPicPr>
            <p:nvPr/>
          </p:nvPicPr>
          <p:blipFill>
            <a:blip r:embed="rId90"/>
            <a:stretch>
              <a:fillRect/>
            </a:stretch>
          </p:blipFill>
          <p:spPr>
            <a:xfrm>
              <a:off x="263141" y="55366"/>
              <a:ext cx="100361" cy="176883"/>
            </a:xfrm>
            <a:prstGeom prst="rect">
              <a:avLst/>
            </a:prstGeom>
            <a:effectLst/>
          </p:spPr>
        </p:pic>
        <p:pic>
          <p:nvPicPr>
            <p:cNvPr id="330" name="Linea Linea" descr="Linea Linea"/>
            <p:cNvPicPr>
              <a:picLocks/>
            </p:cNvPicPr>
            <p:nvPr/>
          </p:nvPicPr>
          <p:blipFill>
            <a:blip r:embed="rId91"/>
            <a:stretch>
              <a:fillRect/>
            </a:stretch>
          </p:blipFill>
          <p:spPr>
            <a:xfrm>
              <a:off x="263636" y="117004"/>
              <a:ext cx="105002" cy="40796"/>
            </a:xfrm>
            <a:prstGeom prst="rect">
              <a:avLst/>
            </a:prstGeom>
            <a:effectLst/>
          </p:spPr>
        </p:pic>
        <p:pic>
          <p:nvPicPr>
            <p:cNvPr id="332" name="Linea Forma" descr="Linea Forma"/>
            <p:cNvPicPr>
              <a:picLocks/>
            </p:cNvPicPr>
            <p:nvPr/>
          </p:nvPicPr>
          <p:blipFill>
            <a:blip r:embed="rId92"/>
            <a:stretch>
              <a:fillRect/>
            </a:stretch>
          </p:blipFill>
          <p:spPr>
            <a:xfrm>
              <a:off x="392049" y="4000"/>
              <a:ext cx="38228" cy="216759"/>
            </a:xfrm>
            <a:prstGeom prst="rect">
              <a:avLst/>
            </a:prstGeom>
            <a:effectLst/>
          </p:spPr>
        </p:pic>
        <p:pic>
          <p:nvPicPr>
            <p:cNvPr id="334" name="Linea Forma" descr="Linea Forma"/>
            <p:cNvPicPr>
              <a:picLocks/>
            </p:cNvPicPr>
            <p:nvPr/>
          </p:nvPicPr>
          <p:blipFill>
            <a:blip r:embed="rId93"/>
            <a:stretch>
              <a:fillRect/>
            </a:stretch>
          </p:blipFill>
          <p:spPr>
            <a:xfrm>
              <a:off x="386912" y="10716"/>
              <a:ext cx="171778" cy="218996"/>
            </a:xfrm>
            <a:prstGeom prst="rect">
              <a:avLst/>
            </a:prstGeom>
            <a:effectLst/>
          </p:spPr>
        </p:pic>
        <p:pic>
          <p:nvPicPr>
            <p:cNvPr id="336" name="Linea Forma" descr="Linea Forma"/>
            <p:cNvPicPr>
              <a:picLocks/>
            </p:cNvPicPr>
            <p:nvPr/>
          </p:nvPicPr>
          <p:blipFill>
            <a:blip r:embed="rId94"/>
            <a:stretch>
              <a:fillRect/>
            </a:stretch>
          </p:blipFill>
          <p:spPr>
            <a:xfrm>
              <a:off x="618056" y="42524"/>
              <a:ext cx="96834" cy="27955"/>
            </a:xfrm>
            <a:prstGeom prst="rect">
              <a:avLst/>
            </a:prstGeom>
            <a:effectLst/>
          </p:spPr>
        </p:pic>
        <p:pic>
          <p:nvPicPr>
            <p:cNvPr id="338" name="Linea Forma" descr="Linea Forma"/>
            <p:cNvPicPr>
              <a:picLocks/>
            </p:cNvPicPr>
            <p:nvPr/>
          </p:nvPicPr>
          <p:blipFill>
            <a:blip r:embed="rId95"/>
            <a:stretch>
              <a:fillRect/>
            </a:stretch>
          </p:blipFill>
          <p:spPr>
            <a:xfrm>
              <a:off x="614287" y="42524"/>
              <a:ext cx="95931" cy="204707"/>
            </a:xfrm>
            <a:prstGeom prst="rect">
              <a:avLst/>
            </a:prstGeom>
            <a:effectLst/>
          </p:spPr>
        </p:pic>
        <p:pic>
          <p:nvPicPr>
            <p:cNvPr id="340" name="Linea Forma" descr="Linea Forma"/>
            <p:cNvPicPr>
              <a:picLocks/>
            </p:cNvPicPr>
            <p:nvPr/>
          </p:nvPicPr>
          <p:blipFill>
            <a:blip r:embed="rId96"/>
            <a:stretch>
              <a:fillRect/>
            </a:stretch>
          </p:blipFill>
          <p:spPr>
            <a:xfrm>
              <a:off x="605215" y="88753"/>
              <a:ext cx="128117" cy="69047"/>
            </a:xfrm>
            <a:prstGeom prst="rect">
              <a:avLst/>
            </a:prstGeom>
            <a:effectLst/>
          </p:spPr>
        </p:pic>
        <p:pic>
          <p:nvPicPr>
            <p:cNvPr id="342" name="Linea Forma" descr="Linea Forma"/>
            <p:cNvPicPr>
              <a:picLocks/>
            </p:cNvPicPr>
            <p:nvPr/>
          </p:nvPicPr>
          <p:blipFill>
            <a:blip r:embed="rId97"/>
            <a:stretch>
              <a:fillRect/>
            </a:stretch>
          </p:blipFill>
          <p:spPr>
            <a:xfrm>
              <a:off x="742691" y="37388"/>
              <a:ext cx="31734" cy="177372"/>
            </a:xfrm>
            <a:prstGeom prst="rect">
              <a:avLst/>
            </a:prstGeom>
            <a:effectLst/>
          </p:spPr>
        </p:pic>
        <p:pic>
          <p:nvPicPr>
            <p:cNvPr id="344" name="Linea Forma" descr="Linea Forma"/>
            <p:cNvPicPr>
              <a:picLocks/>
            </p:cNvPicPr>
            <p:nvPr/>
          </p:nvPicPr>
          <p:blipFill>
            <a:blip r:embed="rId98"/>
            <a:stretch>
              <a:fillRect/>
            </a:stretch>
          </p:blipFill>
          <p:spPr>
            <a:xfrm>
              <a:off x="725923" y="13779"/>
              <a:ext cx="253691" cy="197661"/>
            </a:xfrm>
            <a:prstGeom prst="rect">
              <a:avLst/>
            </a:prstGeom>
            <a:effectLst/>
          </p:spPr>
        </p:pic>
        <p:pic>
          <p:nvPicPr>
            <p:cNvPr id="346" name="Linea Forma" descr="Linea Forma"/>
            <p:cNvPicPr>
              <a:picLocks/>
            </p:cNvPicPr>
            <p:nvPr/>
          </p:nvPicPr>
          <p:blipFill>
            <a:blip r:embed="rId99"/>
            <a:stretch>
              <a:fillRect/>
            </a:stretch>
          </p:blipFill>
          <p:spPr>
            <a:xfrm>
              <a:off x="911695" y="27115"/>
              <a:ext cx="37372" cy="200885"/>
            </a:xfrm>
            <a:prstGeom prst="rect">
              <a:avLst/>
            </a:prstGeom>
            <a:effectLst/>
          </p:spPr>
        </p:pic>
        <p:pic>
          <p:nvPicPr>
            <p:cNvPr id="348" name="Linea Forma" descr="Linea Forma"/>
            <p:cNvPicPr>
              <a:picLocks/>
            </p:cNvPicPr>
            <p:nvPr/>
          </p:nvPicPr>
          <p:blipFill>
            <a:blip r:embed="rId100"/>
            <a:stretch>
              <a:fillRect/>
            </a:stretch>
          </p:blipFill>
          <p:spPr>
            <a:xfrm>
              <a:off x="1011001" y="6569"/>
              <a:ext cx="48501" cy="222946"/>
            </a:xfrm>
            <a:prstGeom prst="rect">
              <a:avLst/>
            </a:prstGeom>
            <a:effectLst/>
          </p:spPr>
        </p:pic>
        <p:pic>
          <p:nvPicPr>
            <p:cNvPr id="350" name="Linea Linea" descr="Linea Linea"/>
            <p:cNvPicPr>
              <a:picLocks/>
            </p:cNvPicPr>
            <p:nvPr/>
          </p:nvPicPr>
          <p:blipFill>
            <a:blip r:embed="rId101"/>
            <a:stretch>
              <a:fillRect/>
            </a:stretch>
          </p:blipFill>
          <p:spPr>
            <a:xfrm>
              <a:off x="1001727" y="-109003"/>
              <a:ext cx="46504" cy="17682"/>
            </a:xfrm>
            <a:prstGeom prst="rect">
              <a:avLst/>
            </a:prstGeom>
            <a:effectLst/>
          </p:spPr>
        </p:pic>
        <p:pic>
          <p:nvPicPr>
            <p:cNvPr id="352" name="Linea Forma" descr="Linea Forma"/>
            <p:cNvPicPr>
              <a:picLocks/>
            </p:cNvPicPr>
            <p:nvPr/>
          </p:nvPicPr>
          <p:blipFill>
            <a:blip r:embed="rId102"/>
            <a:stretch>
              <a:fillRect/>
            </a:stretch>
          </p:blipFill>
          <p:spPr>
            <a:xfrm>
              <a:off x="1313090" y="-12265"/>
              <a:ext cx="221542" cy="232399"/>
            </a:xfrm>
            <a:prstGeom prst="rect">
              <a:avLst/>
            </a:prstGeom>
            <a:effectLst/>
          </p:spPr>
        </p:pic>
        <p:pic>
          <p:nvPicPr>
            <p:cNvPr id="354" name="Linea Linea" descr="Linea Linea"/>
            <p:cNvPicPr>
              <a:picLocks/>
            </p:cNvPicPr>
            <p:nvPr/>
          </p:nvPicPr>
          <p:blipFill>
            <a:blip r:embed="rId101"/>
            <a:stretch>
              <a:fillRect/>
            </a:stretch>
          </p:blipFill>
          <p:spPr>
            <a:xfrm>
              <a:off x="1471719" y="-11409"/>
              <a:ext cx="46505" cy="17682"/>
            </a:xfrm>
            <a:prstGeom prst="rect">
              <a:avLst/>
            </a:prstGeom>
            <a:effectLst/>
          </p:spPr>
        </p:pic>
        <p:pic>
          <p:nvPicPr>
            <p:cNvPr id="356" name="Linea Forma" descr="Linea Forma"/>
            <p:cNvPicPr>
              <a:picLocks/>
            </p:cNvPicPr>
            <p:nvPr/>
          </p:nvPicPr>
          <p:blipFill>
            <a:blip r:embed="rId103"/>
            <a:stretch>
              <a:fillRect/>
            </a:stretch>
          </p:blipFill>
          <p:spPr>
            <a:xfrm>
              <a:off x="1820861" y="-101299"/>
              <a:ext cx="26243" cy="290775"/>
            </a:xfrm>
            <a:prstGeom prst="rect">
              <a:avLst/>
            </a:prstGeom>
            <a:effectLst/>
          </p:spPr>
        </p:pic>
        <p:pic>
          <p:nvPicPr>
            <p:cNvPr id="358" name="Linea Forma" descr="Linea Forma"/>
            <p:cNvPicPr>
              <a:picLocks/>
            </p:cNvPicPr>
            <p:nvPr/>
          </p:nvPicPr>
          <p:blipFill>
            <a:blip r:embed="rId104"/>
            <a:stretch>
              <a:fillRect/>
            </a:stretch>
          </p:blipFill>
          <p:spPr>
            <a:xfrm>
              <a:off x="1786618" y="-98361"/>
              <a:ext cx="210529" cy="40427"/>
            </a:xfrm>
            <a:prstGeom prst="rect">
              <a:avLst/>
            </a:prstGeom>
            <a:effectLst/>
          </p:spPr>
        </p:pic>
        <p:pic>
          <p:nvPicPr>
            <p:cNvPr id="360" name="Linea Forma" descr="Linea Forma"/>
            <p:cNvPicPr>
              <a:picLocks/>
            </p:cNvPicPr>
            <p:nvPr/>
          </p:nvPicPr>
          <p:blipFill>
            <a:blip r:embed="rId105"/>
            <a:stretch>
              <a:fillRect/>
            </a:stretch>
          </p:blipFill>
          <p:spPr>
            <a:xfrm>
              <a:off x="1802027" y="-508"/>
              <a:ext cx="202597" cy="209470"/>
            </a:xfrm>
            <a:prstGeom prst="rect">
              <a:avLst/>
            </a:prstGeom>
            <a:effectLst/>
          </p:spPr>
        </p:pic>
        <p:pic>
          <p:nvPicPr>
            <p:cNvPr id="362" name="Linea Linea" descr="Linea Linea"/>
            <p:cNvPicPr>
              <a:picLocks/>
            </p:cNvPicPr>
            <p:nvPr/>
          </p:nvPicPr>
          <p:blipFill>
            <a:blip r:embed="rId101"/>
            <a:stretch>
              <a:fillRect/>
            </a:stretch>
          </p:blipFill>
          <p:spPr>
            <a:xfrm>
              <a:off x="1951985" y="-44797"/>
              <a:ext cx="46504" cy="17682"/>
            </a:xfrm>
            <a:prstGeom prst="rect">
              <a:avLst/>
            </a:prstGeom>
            <a:effectLst/>
          </p:spPr>
        </p:pic>
        <p:pic>
          <p:nvPicPr>
            <p:cNvPr id="364" name="Linea Forma" descr="Linea Forma"/>
            <p:cNvPicPr>
              <a:picLocks/>
            </p:cNvPicPr>
            <p:nvPr/>
          </p:nvPicPr>
          <p:blipFill>
            <a:blip r:embed="rId106"/>
            <a:stretch>
              <a:fillRect/>
            </a:stretch>
          </p:blipFill>
          <p:spPr>
            <a:xfrm>
              <a:off x="2045280" y="-95759"/>
              <a:ext cx="221436" cy="270187"/>
            </a:xfrm>
            <a:prstGeom prst="rect">
              <a:avLst/>
            </a:prstGeom>
            <a:effectLst/>
          </p:spPr>
        </p:pic>
        <p:pic>
          <p:nvPicPr>
            <p:cNvPr id="366" name="Linea Forma" descr="Linea Forma"/>
            <p:cNvPicPr>
              <a:picLocks/>
            </p:cNvPicPr>
            <p:nvPr/>
          </p:nvPicPr>
          <p:blipFill>
            <a:blip r:embed="rId107"/>
            <a:stretch>
              <a:fillRect/>
            </a:stretch>
          </p:blipFill>
          <p:spPr>
            <a:xfrm>
              <a:off x="2280202" y="-34524"/>
              <a:ext cx="35183" cy="198449"/>
            </a:xfrm>
            <a:prstGeom prst="rect">
              <a:avLst/>
            </a:prstGeom>
            <a:effectLst/>
          </p:spPr>
        </p:pic>
        <p:pic>
          <p:nvPicPr>
            <p:cNvPr id="368" name="Linea Linea" descr="Linea Linea"/>
            <p:cNvPicPr>
              <a:picLocks/>
            </p:cNvPicPr>
            <p:nvPr/>
          </p:nvPicPr>
          <p:blipFill>
            <a:blip r:embed="rId101"/>
            <a:stretch>
              <a:fillRect/>
            </a:stretch>
          </p:blipFill>
          <p:spPr>
            <a:xfrm>
              <a:off x="2298701" y="-91026"/>
              <a:ext cx="46504" cy="17682"/>
            </a:xfrm>
            <a:prstGeom prst="rect">
              <a:avLst/>
            </a:prstGeom>
            <a:effectLst/>
          </p:spPr>
        </p:pic>
        <p:pic>
          <p:nvPicPr>
            <p:cNvPr id="370" name="Linea Forma" descr="Linea Forma"/>
            <p:cNvPicPr>
              <a:picLocks/>
            </p:cNvPicPr>
            <p:nvPr/>
          </p:nvPicPr>
          <p:blipFill>
            <a:blip r:embed="rId108"/>
            <a:stretch>
              <a:fillRect/>
            </a:stretch>
          </p:blipFill>
          <p:spPr>
            <a:xfrm>
              <a:off x="2367279" y="-84177"/>
              <a:ext cx="294458" cy="259552"/>
            </a:xfrm>
            <a:prstGeom prst="rect">
              <a:avLst/>
            </a:prstGeom>
            <a:effectLst/>
          </p:spPr>
        </p:pic>
        <p:pic>
          <p:nvPicPr>
            <p:cNvPr id="372" name="Linea Forma" descr="Linea Forma"/>
            <p:cNvPicPr>
              <a:picLocks/>
            </p:cNvPicPr>
            <p:nvPr/>
          </p:nvPicPr>
          <p:blipFill>
            <a:blip r:embed="rId109"/>
            <a:stretch>
              <a:fillRect/>
            </a:stretch>
          </p:blipFill>
          <p:spPr>
            <a:xfrm>
              <a:off x="2482618" y="34820"/>
              <a:ext cx="184619" cy="38228"/>
            </a:xfrm>
            <a:prstGeom prst="rect">
              <a:avLst/>
            </a:prstGeom>
            <a:effectLst/>
          </p:spPr>
        </p:pic>
        <p:pic>
          <p:nvPicPr>
            <p:cNvPr id="374" name="Linea Forma" descr="Linea Forma"/>
            <p:cNvPicPr>
              <a:picLocks/>
            </p:cNvPicPr>
            <p:nvPr/>
          </p:nvPicPr>
          <p:blipFill>
            <a:blip r:embed="rId110"/>
            <a:stretch>
              <a:fillRect/>
            </a:stretch>
          </p:blipFill>
          <p:spPr>
            <a:xfrm>
              <a:off x="2892143" y="-88914"/>
              <a:ext cx="361798" cy="274454"/>
            </a:xfrm>
            <a:prstGeom prst="rect">
              <a:avLst/>
            </a:prstGeom>
            <a:effectLst/>
          </p:spPr>
        </p:pic>
        <p:pic>
          <p:nvPicPr>
            <p:cNvPr id="376" name="Linea Forma" descr="Linea Forma"/>
            <p:cNvPicPr>
              <a:picLocks/>
            </p:cNvPicPr>
            <p:nvPr/>
          </p:nvPicPr>
          <p:blipFill>
            <a:blip r:embed="rId111"/>
            <a:stretch>
              <a:fillRect/>
            </a:stretch>
          </p:blipFill>
          <p:spPr>
            <a:xfrm>
              <a:off x="3266796" y="-65343"/>
              <a:ext cx="32235" cy="237865"/>
            </a:xfrm>
            <a:prstGeom prst="rect">
              <a:avLst/>
            </a:prstGeom>
            <a:effectLst/>
          </p:spPr>
        </p:pic>
        <p:pic>
          <p:nvPicPr>
            <p:cNvPr id="378" name="Linea Forma" descr="Linea Forma"/>
            <p:cNvPicPr>
              <a:picLocks/>
            </p:cNvPicPr>
            <p:nvPr/>
          </p:nvPicPr>
          <p:blipFill>
            <a:blip r:embed="rId112"/>
            <a:stretch>
              <a:fillRect/>
            </a:stretch>
          </p:blipFill>
          <p:spPr>
            <a:xfrm>
              <a:off x="3210685" y="-77002"/>
              <a:ext cx="193124" cy="245999"/>
            </a:xfrm>
            <a:prstGeom prst="rect">
              <a:avLst/>
            </a:prstGeom>
            <a:effectLst/>
          </p:spPr>
        </p:pic>
        <p:pic>
          <p:nvPicPr>
            <p:cNvPr id="380" name="Linea Forma" descr="Linea Forma"/>
            <p:cNvPicPr>
              <a:picLocks/>
            </p:cNvPicPr>
            <p:nvPr/>
          </p:nvPicPr>
          <p:blipFill>
            <a:blip r:embed="rId113"/>
            <a:stretch>
              <a:fillRect/>
            </a:stretch>
          </p:blipFill>
          <p:spPr>
            <a:xfrm>
              <a:off x="3409762" y="-62775"/>
              <a:ext cx="169210" cy="38249"/>
            </a:xfrm>
            <a:prstGeom prst="rect">
              <a:avLst/>
            </a:prstGeom>
            <a:effectLst/>
          </p:spPr>
        </p:pic>
        <p:pic>
          <p:nvPicPr>
            <p:cNvPr id="382" name="Linea Forma" descr="Linea Forma"/>
            <p:cNvPicPr>
              <a:picLocks/>
            </p:cNvPicPr>
            <p:nvPr/>
          </p:nvPicPr>
          <p:blipFill>
            <a:blip r:embed="rId114"/>
            <a:stretch>
              <a:fillRect/>
            </a:stretch>
          </p:blipFill>
          <p:spPr>
            <a:xfrm>
              <a:off x="3425003" y="-24251"/>
              <a:ext cx="143695" cy="187380"/>
            </a:xfrm>
            <a:prstGeom prst="rect">
              <a:avLst/>
            </a:prstGeom>
            <a:effectLst/>
          </p:spPr>
        </p:pic>
        <p:pic>
          <p:nvPicPr>
            <p:cNvPr id="384" name="Linea Forma" descr="Linea Forma"/>
            <p:cNvPicPr>
              <a:picLocks/>
            </p:cNvPicPr>
            <p:nvPr/>
          </p:nvPicPr>
          <p:blipFill>
            <a:blip r:embed="rId115"/>
            <a:stretch>
              <a:fillRect/>
            </a:stretch>
          </p:blipFill>
          <p:spPr>
            <a:xfrm>
              <a:off x="3404626" y="19410"/>
              <a:ext cx="148663" cy="48501"/>
            </a:xfrm>
            <a:prstGeom prst="rect">
              <a:avLst/>
            </a:prstGeom>
            <a:effectLst/>
          </p:spPr>
        </p:pic>
        <p:pic>
          <p:nvPicPr>
            <p:cNvPr id="386" name="Linea Forma" descr="Linea Forma"/>
            <p:cNvPicPr>
              <a:picLocks/>
            </p:cNvPicPr>
            <p:nvPr/>
          </p:nvPicPr>
          <p:blipFill>
            <a:blip r:embed="rId116"/>
            <a:stretch>
              <a:fillRect/>
            </a:stretch>
          </p:blipFill>
          <p:spPr>
            <a:xfrm>
              <a:off x="3568981" y="-47365"/>
              <a:ext cx="43378" cy="191562"/>
            </a:xfrm>
            <a:prstGeom prst="rect">
              <a:avLst/>
            </a:prstGeom>
            <a:effectLst/>
          </p:spPr>
        </p:pic>
        <p:pic>
          <p:nvPicPr>
            <p:cNvPr id="388" name="Linea Forma" descr="Linea Forma"/>
            <p:cNvPicPr>
              <a:picLocks/>
            </p:cNvPicPr>
            <p:nvPr/>
          </p:nvPicPr>
          <p:blipFill>
            <a:blip r:embed="rId117"/>
            <a:stretch>
              <a:fillRect/>
            </a:stretch>
          </p:blipFill>
          <p:spPr>
            <a:xfrm>
              <a:off x="3560353" y="-56892"/>
              <a:ext cx="123918" cy="197571"/>
            </a:xfrm>
            <a:prstGeom prst="rect">
              <a:avLst/>
            </a:prstGeom>
            <a:effectLst/>
          </p:spPr>
        </p:pic>
        <p:pic>
          <p:nvPicPr>
            <p:cNvPr id="390" name="Linea Forma" descr="Linea Forma"/>
            <p:cNvPicPr>
              <a:picLocks/>
            </p:cNvPicPr>
            <p:nvPr/>
          </p:nvPicPr>
          <p:blipFill>
            <a:blip r:embed="rId118"/>
            <a:stretch>
              <a:fillRect/>
            </a:stretch>
          </p:blipFill>
          <p:spPr>
            <a:xfrm>
              <a:off x="3692271" y="-112008"/>
              <a:ext cx="161246" cy="280082"/>
            </a:xfrm>
            <a:prstGeom prst="rect">
              <a:avLst/>
            </a:prstGeom>
            <a:effectLst/>
          </p:spPr>
        </p:pic>
        <p:pic>
          <p:nvPicPr>
            <p:cNvPr id="392" name="Linea Forma" descr="Linea Forma"/>
            <p:cNvPicPr>
              <a:picLocks/>
            </p:cNvPicPr>
            <p:nvPr/>
          </p:nvPicPr>
          <p:blipFill>
            <a:blip r:embed="rId119"/>
            <a:stretch>
              <a:fillRect/>
            </a:stretch>
          </p:blipFill>
          <p:spPr>
            <a:xfrm>
              <a:off x="3881620" y="-94581"/>
              <a:ext cx="171234" cy="252381"/>
            </a:xfrm>
            <a:prstGeom prst="rect">
              <a:avLst/>
            </a:prstGeom>
            <a:effectLst/>
          </p:spPr>
        </p:pic>
        <p:pic>
          <p:nvPicPr>
            <p:cNvPr id="394" name="Linea Forma" descr="Linea Forma"/>
            <p:cNvPicPr>
              <a:picLocks/>
            </p:cNvPicPr>
            <p:nvPr/>
          </p:nvPicPr>
          <p:blipFill>
            <a:blip r:embed="rId120"/>
            <a:stretch>
              <a:fillRect/>
            </a:stretch>
          </p:blipFill>
          <p:spPr>
            <a:xfrm>
              <a:off x="3887460" y="73344"/>
              <a:ext cx="171777" cy="27955"/>
            </a:xfrm>
            <a:prstGeom prst="rect">
              <a:avLst/>
            </a:prstGeom>
            <a:effectLst/>
          </p:spPr>
        </p:pic>
        <p:pic>
          <p:nvPicPr>
            <p:cNvPr id="396" name="Linea Linea" descr="Linea Linea"/>
            <p:cNvPicPr>
              <a:picLocks/>
            </p:cNvPicPr>
            <p:nvPr/>
          </p:nvPicPr>
          <p:blipFill>
            <a:blip r:embed="rId101"/>
            <a:stretch>
              <a:fillRect/>
            </a:stretch>
          </p:blipFill>
          <p:spPr>
            <a:xfrm>
              <a:off x="4014303" y="134982"/>
              <a:ext cx="46504" cy="17682"/>
            </a:xfrm>
            <a:prstGeom prst="rect">
              <a:avLst/>
            </a:prstGeom>
            <a:effectLst/>
          </p:spPr>
        </p:pic>
        <p:pic>
          <p:nvPicPr>
            <p:cNvPr id="398" name="Linea Forma" descr="Linea Forma"/>
            <p:cNvPicPr>
              <a:picLocks/>
            </p:cNvPicPr>
            <p:nvPr/>
          </p:nvPicPr>
          <p:blipFill>
            <a:blip r:embed="rId121"/>
            <a:stretch>
              <a:fillRect/>
            </a:stretch>
          </p:blipFill>
          <p:spPr>
            <a:xfrm>
              <a:off x="-54830" y="633226"/>
              <a:ext cx="79321" cy="338715"/>
            </a:xfrm>
            <a:prstGeom prst="rect">
              <a:avLst/>
            </a:prstGeom>
            <a:effectLst/>
          </p:spPr>
        </p:pic>
        <p:pic>
          <p:nvPicPr>
            <p:cNvPr id="400" name="Linea Forma" descr="Linea Forma"/>
            <p:cNvPicPr>
              <a:picLocks/>
            </p:cNvPicPr>
            <p:nvPr/>
          </p:nvPicPr>
          <p:blipFill>
            <a:blip r:embed="rId122"/>
            <a:stretch>
              <a:fillRect/>
            </a:stretch>
          </p:blipFill>
          <p:spPr>
            <a:xfrm>
              <a:off x="88993" y="759772"/>
              <a:ext cx="138391" cy="146700"/>
            </a:xfrm>
            <a:prstGeom prst="rect">
              <a:avLst/>
            </a:prstGeom>
            <a:effectLst/>
          </p:spPr>
        </p:pic>
        <p:pic>
          <p:nvPicPr>
            <p:cNvPr id="402" name="Linea Forma" descr="Linea Forma"/>
            <p:cNvPicPr>
              <a:picLocks/>
            </p:cNvPicPr>
            <p:nvPr/>
          </p:nvPicPr>
          <p:blipFill>
            <a:blip r:embed="rId123"/>
            <a:stretch>
              <a:fillRect/>
            </a:stretch>
          </p:blipFill>
          <p:spPr>
            <a:xfrm>
              <a:off x="394617" y="764207"/>
              <a:ext cx="35660" cy="135823"/>
            </a:xfrm>
            <a:prstGeom prst="rect">
              <a:avLst/>
            </a:prstGeom>
            <a:effectLst/>
          </p:spPr>
        </p:pic>
        <p:pic>
          <p:nvPicPr>
            <p:cNvPr id="404" name="Linea Linea" descr="Linea Linea"/>
            <p:cNvPicPr>
              <a:picLocks/>
            </p:cNvPicPr>
            <p:nvPr/>
          </p:nvPicPr>
          <p:blipFill>
            <a:blip r:embed="rId101"/>
            <a:stretch>
              <a:fillRect/>
            </a:stretch>
          </p:blipFill>
          <p:spPr>
            <a:xfrm>
              <a:off x="367365" y="700001"/>
              <a:ext cx="46504" cy="17682"/>
            </a:xfrm>
            <a:prstGeom prst="rect">
              <a:avLst/>
            </a:prstGeom>
            <a:effectLst/>
          </p:spPr>
        </p:pic>
        <p:pic>
          <p:nvPicPr>
            <p:cNvPr id="406" name="Linea Forma" descr="Linea Forma"/>
            <p:cNvPicPr>
              <a:picLocks/>
            </p:cNvPicPr>
            <p:nvPr/>
          </p:nvPicPr>
          <p:blipFill>
            <a:blip r:embed="rId124"/>
            <a:stretch>
              <a:fillRect/>
            </a:stretch>
          </p:blipFill>
          <p:spPr>
            <a:xfrm>
              <a:off x="476802" y="764207"/>
              <a:ext cx="22818" cy="117845"/>
            </a:xfrm>
            <a:prstGeom prst="rect">
              <a:avLst/>
            </a:prstGeom>
            <a:effectLst/>
          </p:spPr>
        </p:pic>
        <p:pic>
          <p:nvPicPr>
            <p:cNvPr id="408" name="Linea Forma" descr="Linea Forma"/>
            <p:cNvPicPr>
              <a:picLocks/>
            </p:cNvPicPr>
            <p:nvPr/>
          </p:nvPicPr>
          <p:blipFill>
            <a:blip r:embed="rId125"/>
            <a:stretch>
              <a:fillRect/>
            </a:stretch>
          </p:blipFill>
          <p:spPr>
            <a:xfrm>
              <a:off x="479370" y="749268"/>
              <a:ext cx="103517" cy="130215"/>
            </a:xfrm>
            <a:prstGeom prst="rect">
              <a:avLst/>
            </a:prstGeom>
            <a:effectLst/>
          </p:spPr>
        </p:pic>
        <p:pic>
          <p:nvPicPr>
            <p:cNvPr id="410" name="Linea Forma" descr="Linea Forma"/>
            <p:cNvPicPr>
              <a:picLocks/>
            </p:cNvPicPr>
            <p:nvPr/>
          </p:nvPicPr>
          <p:blipFill>
            <a:blip r:embed="rId126"/>
            <a:stretch>
              <a:fillRect/>
            </a:stretch>
          </p:blipFill>
          <p:spPr>
            <a:xfrm>
              <a:off x="628329" y="697432"/>
              <a:ext cx="45933" cy="213727"/>
            </a:xfrm>
            <a:prstGeom prst="rect">
              <a:avLst/>
            </a:prstGeom>
            <a:effectLst/>
          </p:spPr>
        </p:pic>
        <p:pic>
          <p:nvPicPr>
            <p:cNvPr id="412" name="Linea Forma" descr="Linea Forma"/>
            <p:cNvPicPr>
              <a:picLocks/>
            </p:cNvPicPr>
            <p:nvPr/>
          </p:nvPicPr>
          <p:blipFill>
            <a:blip r:embed="rId127"/>
            <a:stretch>
              <a:fillRect/>
            </a:stretch>
          </p:blipFill>
          <p:spPr>
            <a:xfrm>
              <a:off x="597510" y="747808"/>
              <a:ext cx="135822" cy="28945"/>
            </a:xfrm>
            <a:prstGeom prst="rect">
              <a:avLst/>
            </a:prstGeom>
            <a:effectLst/>
          </p:spPr>
        </p:pic>
        <p:pic>
          <p:nvPicPr>
            <p:cNvPr id="414" name="Linea Forma" descr="Linea Forma"/>
            <p:cNvPicPr>
              <a:picLocks/>
            </p:cNvPicPr>
            <p:nvPr/>
          </p:nvPicPr>
          <p:blipFill>
            <a:blip r:embed="rId128"/>
            <a:stretch>
              <a:fillRect/>
            </a:stretch>
          </p:blipFill>
          <p:spPr>
            <a:xfrm>
              <a:off x="710514" y="761134"/>
              <a:ext cx="115276" cy="133264"/>
            </a:xfrm>
            <a:prstGeom prst="rect">
              <a:avLst/>
            </a:prstGeom>
            <a:effectLst/>
          </p:spPr>
        </p:pic>
        <p:pic>
          <p:nvPicPr>
            <p:cNvPr id="416" name="Linea Forma" descr="Linea Forma"/>
            <p:cNvPicPr>
              <a:picLocks/>
            </p:cNvPicPr>
            <p:nvPr/>
          </p:nvPicPr>
          <p:blipFill>
            <a:blip r:embed="rId129"/>
            <a:stretch>
              <a:fillRect/>
            </a:stretch>
          </p:blipFill>
          <p:spPr>
            <a:xfrm>
              <a:off x="838927" y="679455"/>
              <a:ext cx="38228" cy="221431"/>
            </a:xfrm>
            <a:prstGeom prst="rect">
              <a:avLst/>
            </a:prstGeom>
            <a:effectLst/>
          </p:spPr>
        </p:pic>
        <p:pic>
          <p:nvPicPr>
            <p:cNvPr id="418" name="Linea Forma" descr="Linea Forma"/>
            <p:cNvPicPr>
              <a:picLocks/>
            </p:cNvPicPr>
            <p:nvPr/>
          </p:nvPicPr>
          <p:blipFill>
            <a:blip r:embed="rId130"/>
            <a:stretch>
              <a:fillRect/>
            </a:stretch>
          </p:blipFill>
          <p:spPr>
            <a:xfrm>
              <a:off x="897764" y="682023"/>
              <a:ext cx="43598" cy="212870"/>
            </a:xfrm>
            <a:prstGeom prst="rect">
              <a:avLst/>
            </a:prstGeom>
            <a:effectLst/>
          </p:spPr>
        </p:pic>
        <p:pic>
          <p:nvPicPr>
            <p:cNvPr id="420" name="Linea Forma" descr="Linea Forma"/>
            <p:cNvPicPr>
              <a:picLocks/>
            </p:cNvPicPr>
            <p:nvPr/>
          </p:nvPicPr>
          <p:blipFill>
            <a:blip r:embed="rId131"/>
            <a:stretch>
              <a:fillRect/>
            </a:stretch>
          </p:blipFill>
          <p:spPr>
            <a:xfrm>
              <a:off x="962204" y="759071"/>
              <a:ext cx="45933" cy="112728"/>
            </a:xfrm>
            <a:prstGeom prst="rect">
              <a:avLst/>
            </a:prstGeom>
            <a:effectLst/>
          </p:spPr>
        </p:pic>
        <p:pic>
          <p:nvPicPr>
            <p:cNvPr id="422" name="Linea Linea" descr="Linea Linea"/>
            <p:cNvPicPr>
              <a:picLocks/>
            </p:cNvPicPr>
            <p:nvPr/>
          </p:nvPicPr>
          <p:blipFill>
            <a:blip r:embed="rId101"/>
            <a:stretch>
              <a:fillRect/>
            </a:stretch>
          </p:blipFill>
          <p:spPr>
            <a:xfrm>
              <a:off x="976044" y="664045"/>
              <a:ext cx="46504" cy="17682"/>
            </a:xfrm>
            <a:prstGeom prst="rect">
              <a:avLst/>
            </a:prstGeom>
            <a:effectLst/>
          </p:spPr>
        </p:pic>
        <p:pic>
          <p:nvPicPr>
            <p:cNvPr id="424" name="Linea Forma" descr="Linea Forma"/>
            <p:cNvPicPr>
              <a:picLocks/>
            </p:cNvPicPr>
            <p:nvPr/>
          </p:nvPicPr>
          <p:blipFill>
            <a:blip r:embed="rId132"/>
            <a:stretch>
              <a:fillRect/>
            </a:stretch>
          </p:blipFill>
          <p:spPr>
            <a:xfrm>
              <a:off x="1055217" y="762344"/>
              <a:ext cx="117366" cy="320519"/>
            </a:xfrm>
            <a:prstGeom prst="rect">
              <a:avLst/>
            </a:prstGeom>
            <a:effectLst/>
          </p:spPr>
        </p:pic>
        <p:pic>
          <p:nvPicPr>
            <p:cNvPr id="426" name="Linea Forma" descr="Linea Forma"/>
            <p:cNvPicPr>
              <a:picLocks/>
            </p:cNvPicPr>
            <p:nvPr/>
          </p:nvPicPr>
          <p:blipFill>
            <a:blip r:embed="rId133"/>
            <a:stretch>
              <a:fillRect/>
            </a:stretch>
          </p:blipFill>
          <p:spPr>
            <a:xfrm>
              <a:off x="1183075" y="755916"/>
              <a:ext cx="125549" cy="116961"/>
            </a:xfrm>
            <a:prstGeom prst="rect">
              <a:avLst/>
            </a:prstGeom>
            <a:effectLst/>
          </p:spPr>
        </p:pic>
        <p:pic>
          <p:nvPicPr>
            <p:cNvPr id="428" name="Linea Forma" descr="Linea Forma"/>
            <p:cNvPicPr>
              <a:picLocks/>
            </p:cNvPicPr>
            <p:nvPr/>
          </p:nvPicPr>
          <p:blipFill>
            <a:blip r:embed="rId134"/>
            <a:stretch>
              <a:fillRect/>
            </a:stretch>
          </p:blipFill>
          <p:spPr>
            <a:xfrm>
              <a:off x="1315424" y="733388"/>
              <a:ext cx="85658" cy="151232"/>
            </a:xfrm>
            <a:prstGeom prst="rect">
              <a:avLst/>
            </a:prstGeom>
            <a:effectLst/>
          </p:spPr>
        </p:pic>
        <p:pic>
          <p:nvPicPr>
            <p:cNvPr id="430" name="Linea Forma" descr="Linea Forma"/>
            <p:cNvPicPr>
              <a:picLocks/>
            </p:cNvPicPr>
            <p:nvPr/>
          </p:nvPicPr>
          <p:blipFill>
            <a:blip r:embed="rId135"/>
            <a:stretch>
              <a:fillRect/>
            </a:stretch>
          </p:blipFill>
          <p:spPr>
            <a:xfrm>
              <a:off x="1434772" y="720719"/>
              <a:ext cx="156361" cy="193522"/>
            </a:xfrm>
            <a:prstGeom prst="rect">
              <a:avLst/>
            </a:prstGeom>
            <a:effectLst/>
          </p:spPr>
        </p:pic>
        <p:pic>
          <p:nvPicPr>
            <p:cNvPr id="432" name="Linea Forma" descr="Linea Forma"/>
            <p:cNvPicPr>
              <a:picLocks/>
            </p:cNvPicPr>
            <p:nvPr/>
          </p:nvPicPr>
          <p:blipFill>
            <a:blip r:embed="rId136"/>
            <a:stretch>
              <a:fillRect/>
            </a:stretch>
          </p:blipFill>
          <p:spPr>
            <a:xfrm>
              <a:off x="1463016" y="755024"/>
              <a:ext cx="175958" cy="111839"/>
            </a:xfrm>
            <a:prstGeom prst="rect">
              <a:avLst/>
            </a:prstGeom>
            <a:effectLst/>
          </p:spPr>
        </p:pic>
        <p:pic>
          <p:nvPicPr>
            <p:cNvPr id="434" name="Linea Forma" descr="Linea Forma"/>
            <p:cNvPicPr>
              <a:picLocks/>
            </p:cNvPicPr>
            <p:nvPr/>
          </p:nvPicPr>
          <p:blipFill>
            <a:blip r:embed="rId137"/>
            <a:stretch>
              <a:fillRect/>
            </a:stretch>
          </p:blipFill>
          <p:spPr>
            <a:xfrm>
              <a:off x="1617112" y="769344"/>
              <a:ext cx="66479" cy="117844"/>
            </a:xfrm>
            <a:prstGeom prst="rect">
              <a:avLst/>
            </a:prstGeom>
            <a:effectLst/>
          </p:spPr>
        </p:pic>
        <p:pic>
          <p:nvPicPr>
            <p:cNvPr id="436" name="Linea Forma" descr="Linea Forma"/>
            <p:cNvPicPr>
              <a:picLocks/>
            </p:cNvPicPr>
            <p:nvPr/>
          </p:nvPicPr>
          <p:blipFill>
            <a:blip r:embed="rId138"/>
            <a:stretch>
              <a:fillRect/>
            </a:stretch>
          </p:blipFill>
          <p:spPr>
            <a:xfrm>
              <a:off x="1855503" y="755487"/>
              <a:ext cx="164531" cy="135391"/>
            </a:xfrm>
            <a:prstGeom prst="rect">
              <a:avLst/>
            </a:prstGeom>
            <a:effectLst/>
          </p:spPr>
        </p:pic>
        <p:pic>
          <p:nvPicPr>
            <p:cNvPr id="438" name="Linea Forma" descr="Linea Forma"/>
            <p:cNvPicPr>
              <a:picLocks/>
            </p:cNvPicPr>
            <p:nvPr/>
          </p:nvPicPr>
          <p:blipFill>
            <a:blip r:embed="rId139"/>
            <a:stretch>
              <a:fillRect/>
            </a:stretch>
          </p:blipFill>
          <p:spPr>
            <a:xfrm>
              <a:off x="2024478" y="738525"/>
              <a:ext cx="90582" cy="124719"/>
            </a:xfrm>
            <a:prstGeom prst="rect">
              <a:avLst/>
            </a:prstGeom>
            <a:effectLst/>
          </p:spPr>
        </p:pic>
        <p:pic>
          <p:nvPicPr>
            <p:cNvPr id="440" name="Linea Forma" descr="Linea Forma"/>
            <p:cNvPicPr>
              <a:picLocks/>
            </p:cNvPicPr>
            <p:nvPr/>
          </p:nvPicPr>
          <p:blipFill>
            <a:blip r:embed="rId140"/>
            <a:stretch>
              <a:fillRect/>
            </a:stretch>
          </p:blipFill>
          <p:spPr>
            <a:xfrm>
              <a:off x="2158028" y="646067"/>
              <a:ext cx="64899" cy="231721"/>
            </a:xfrm>
            <a:prstGeom prst="rect">
              <a:avLst/>
            </a:prstGeom>
            <a:effectLst/>
          </p:spPr>
        </p:pic>
        <p:pic>
          <p:nvPicPr>
            <p:cNvPr id="442" name="Linea Forma" descr="Linea Forma"/>
            <p:cNvPicPr>
              <a:picLocks/>
            </p:cNvPicPr>
            <p:nvPr/>
          </p:nvPicPr>
          <p:blipFill>
            <a:blip r:embed="rId141"/>
            <a:stretch>
              <a:fillRect/>
            </a:stretch>
          </p:blipFill>
          <p:spPr>
            <a:xfrm>
              <a:off x="2133334" y="718564"/>
              <a:ext cx="143526" cy="162397"/>
            </a:xfrm>
            <a:prstGeom prst="rect">
              <a:avLst/>
            </a:prstGeom>
            <a:effectLst/>
          </p:spPr>
        </p:pic>
        <p:pic>
          <p:nvPicPr>
            <p:cNvPr id="444" name="Linea Linea" descr="Linea Linea"/>
            <p:cNvPicPr>
              <a:picLocks/>
            </p:cNvPicPr>
            <p:nvPr/>
          </p:nvPicPr>
          <p:blipFill>
            <a:blip r:embed="rId101"/>
            <a:stretch>
              <a:fillRect/>
            </a:stretch>
          </p:blipFill>
          <p:spPr>
            <a:xfrm>
              <a:off x="2252472" y="669182"/>
              <a:ext cx="46504" cy="17681"/>
            </a:xfrm>
            <a:prstGeom prst="rect">
              <a:avLst/>
            </a:prstGeom>
            <a:effectLst/>
          </p:spPr>
        </p:pic>
        <p:pic>
          <p:nvPicPr>
            <p:cNvPr id="446" name="Linea Forma" descr="Linea Forma"/>
            <p:cNvPicPr>
              <a:picLocks/>
            </p:cNvPicPr>
            <p:nvPr/>
          </p:nvPicPr>
          <p:blipFill>
            <a:blip r:embed="rId142"/>
            <a:stretch>
              <a:fillRect/>
            </a:stretch>
          </p:blipFill>
          <p:spPr>
            <a:xfrm>
              <a:off x="2389304" y="634558"/>
              <a:ext cx="62199" cy="319405"/>
            </a:xfrm>
            <a:prstGeom prst="rect">
              <a:avLst/>
            </a:prstGeom>
            <a:effectLst/>
          </p:spPr>
        </p:pic>
        <p:pic>
          <p:nvPicPr>
            <p:cNvPr id="448" name="Linea Forma" descr="Linea Forma"/>
            <p:cNvPicPr>
              <a:picLocks/>
            </p:cNvPicPr>
            <p:nvPr/>
          </p:nvPicPr>
          <p:blipFill>
            <a:blip r:embed="rId143"/>
            <a:stretch>
              <a:fillRect/>
            </a:stretch>
          </p:blipFill>
          <p:spPr>
            <a:xfrm>
              <a:off x="2343403" y="763794"/>
              <a:ext cx="164602" cy="79734"/>
            </a:xfrm>
            <a:prstGeom prst="rect">
              <a:avLst/>
            </a:prstGeom>
            <a:effectLst/>
          </p:spPr>
        </p:pic>
        <p:pic>
          <p:nvPicPr>
            <p:cNvPr id="450" name="Linea Linea" descr="Linea Linea"/>
            <p:cNvPicPr>
              <a:picLocks/>
            </p:cNvPicPr>
            <p:nvPr/>
          </p:nvPicPr>
          <p:blipFill>
            <a:blip r:embed="rId101"/>
            <a:stretch>
              <a:fillRect/>
            </a:stretch>
          </p:blipFill>
          <p:spPr>
            <a:xfrm>
              <a:off x="2488753" y="620384"/>
              <a:ext cx="46504" cy="17682"/>
            </a:xfrm>
            <a:prstGeom prst="rect">
              <a:avLst/>
            </a:prstGeom>
            <a:effectLst/>
          </p:spPr>
        </p:pic>
        <p:pic>
          <p:nvPicPr>
            <p:cNvPr id="452" name="Linea Forma" descr="Linea Forma"/>
            <p:cNvPicPr>
              <a:picLocks/>
            </p:cNvPicPr>
            <p:nvPr/>
          </p:nvPicPr>
          <p:blipFill>
            <a:blip r:embed="rId144"/>
            <a:stretch>
              <a:fillRect/>
            </a:stretch>
          </p:blipFill>
          <p:spPr>
            <a:xfrm>
              <a:off x="2559464" y="721274"/>
              <a:ext cx="151434" cy="137172"/>
            </a:xfrm>
            <a:prstGeom prst="rect">
              <a:avLst/>
            </a:prstGeom>
            <a:effectLst/>
          </p:spPr>
        </p:pic>
        <p:pic>
          <p:nvPicPr>
            <p:cNvPr id="454" name="Linea Linea" descr="Linea Linea"/>
            <p:cNvPicPr>
              <a:picLocks/>
            </p:cNvPicPr>
            <p:nvPr/>
          </p:nvPicPr>
          <p:blipFill>
            <a:blip r:embed="rId145"/>
            <a:stretch>
              <a:fillRect/>
            </a:stretch>
          </p:blipFill>
          <p:spPr>
            <a:xfrm>
              <a:off x="2681373" y="700001"/>
              <a:ext cx="28567" cy="17682"/>
            </a:xfrm>
            <a:prstGeom prst="rect">
              <a:avLst/>
            </a:prstGeom>
            <a:effectLst/>
          </p:spPr>
        </p:pic>
        <p:pic>
          <p:nvPicPr>
            <p:cNvPr id="456" name="Linea Forma" descr="Linea Forma"/>
            <p:cNvPicPr>
              <a:picLocks/>
            </p:cNvPicPr>
            <p:nvPr/>
          </p:nvPicPr>
          <p:blipFill>
            <a:blip r:embed="rId146"/>
            <a:stretch>
              <a:fillRect/>
            </a:stretch>
          </p:blipFill>
          <p:spPr>
            <a:xfrm>
              <a:off x="2755545" y="732920"/>
              <a:ext cx="114585" cy="126783"/>
            </a:xfrm>
            <a:prstGeom prst="rect">
              <a:avLst/>
            </a:prstGeom>
            <a:effectLst/>
          </p:spPr>
        </p:pic>
        <p:pic>
          <p:nvPicPr>
            <p:cNvPr id="458" name="Linea Forma" descr="Linea Forma"/>
            <p:cNvPicPr>
              <a:picLocks/>
            </p:cNvPicPr>
            <p:nvPr/>
          </p:nvPicPr>
          <p:blipFill>
            <a:blip r:embed="rId147"/>
            <a:stretch>
              <a:fillRect/>
            </a:stretch>
          </p:blipFill>
          <p:spPr>
            <a:xfrm>
              <a:off x="2903793" y="617816"/>
              <a:ext cx="45954" cy="278957"/>
            </a:xfrm>
            <a:prstGeom prst="rect">
              <a:avLst/>
            </a:prstGeom>
            <a:effectLst/>
          </p:spPr>
        </p:pic>
        <p:pic>
          <p:nvPicPr>
            <p:cNvPr id="460" name="Linea Forma" descr="Linea Forma"/>
            <p:cNvPicPr>
              <a:picLocks/>
            </p:cNvPicPr>
            <p:nvPr/>
          </p:nvPicPr>
          <p:blipFill>
            <a:blip r:embed="rId148"/>
            <a:stretch>
              <a:fillRect/>
            </a:stretch>
          </p:blipFill>
          <p:spPr>
            <a:xfrm>
              <a:off x="3147799" y="611824"/>
              <a:ext cx="85313" cy="347276"/>
            </a:xfrm>
            <a:prstGeom prst="rect">
              <a:avLst/>
            </a:prstGeom>
            <a:effectLst/>
          </p:spPr>
        </p:pic>
        <p:pic>
          <p:nvPicPr>
            <p:cNvPr id="462" name="Linea Linea" descr="Linea Linea"/>
            <p:cNvPicPr>
              <a:picLocks/>
            </p:cNvPicPr>
            <p:nvPr/>
          </p:nvPicPr>
          <p:blipFill>
            <a:blip r:embed="rId101"/>
            <a:stretch>
              <a:fillRect/>
            </a:stretch>
          </p:blipFill>
          <p:spPr>
            <a:xfrm>
              <a:off x="2139469" y="846392"/>
              <a:ext cx="46504" cy="17682"/>
            </a:xfrm>
            <a:prstGeom prst="rect">
              <a:avLst/>
            </a:prstGeom>
            <a:effectLst/>
          </p:spPr>
        </p:pic>
        <p:pic>
          <p:nvPicPr>
            <p:cNvPr id="464" name="Linea Linea" descr="Linea Linea"/>
            <p:cNvPicPr>
              <a:picLocks/>
            </p:cNvPicPr>
            <p:nvPr/>
          </p:nvPicPr>
          <p:blipFill>
            <a:blip r:embed="rId149"/>
            <a:stretch>
              <a:fillRect/>
            </a:stretch>
          </p:blipFill>
          <p:spPr>
            <a:xfrm>
              <a:off x="2718899" y="720148"/>
              <a:ext cx="17733" cy="18081"/>
            </a:xfrm>
            <a:prstGeom prst="rect">
              <a:avLst/>
            </a:prstGeom>
            <a:effectLst/>
          </p:spPr>
        </p:pic>
        <p:pic>
          <p:nvPicPr>
            <p:cNvPr id="466" name="Linea Forma" descr="Linea Forma"/>
            <p:cNvPicPr>
              <a:picLocks/>
            </p:cNvPicPr>
            <p:nvPr/>
          </p:nvPicPr>
          <p:blipFill>
            <a:blip r:embed="rId150"/>
            <a:stretch>
              <a:fillRect/>
            </a:stretch>
          </p:blipFill>
          <p:spPr>
            <a:xfrm>
              <a:off x="2680371" y="684098"/>
              <a:ext cx="29279" cy="31020"/>
            </a:xfrm>
            <a:prstGeom prst="rect">
              <a:avLst/>
            </a:prstGeom>
            <a:effectLst/>
          </p:spPr>
        </p:pic>
        <p:pic>
          <p:nvPicPr>
            <p:cNvPr id="468" name="Linea Forma" descr="Linea Forma"/>
            <p:cNvPicPr>
              <a:picLocks/>
            </p:cNvPicPr>
            <p:nvPr/>
          </p:nvPicPr>
          <p:blipFill>
            <a:blip r:embed="rId151"/>
            <a:stretch>
              <a:fillRect/>
            </a:stretch>
          </p:blipFill>
          <p:spPr>
            <a:xfrm>
              <a:off x="2472345" y="774677"/>
              <a:ext cx="45933" cy="71419"/>
            </a:xfrm>
            <a:prstGeom prst="rect">
              <a:avLst/>
            </a:prstGeom>
            <a:effectLst/>
          </p:spPr>
        </p:pic>
        <p:pic>
          <p:nvPicPr>
            <p:cNvPr id="470" name="Linea Forma" descr="Linea Forma"/>
            <p:cNvPicPr>
              <a:picLocks/>
            </p:cNvPicPr>
            <p:nvPr/>
          </p:nvPicPr>
          <p:blipFill>
            <a:blip r:embed="rId152"/>
            <a:stretch>
              <a:fillRect/>
            </a:stretch>
          </p:blipFill>
          <p:spPr>
            <a:xfrm>
              <a:off x="2950043" y="715636"/>
              <a:ext cx="151231" cy="140733"/>
            </a:xfrm>
            <a:prstGeom prst="rect">
              <a:avLst/>
            </a:prstGeom>
            <a:effectLst/>
          </p:spPr>
        </p:pic>
        <p:pic>
          <p:nvPicPr>
            <p:cNvPr id="472" name="Linea Forma" descr="Linea Forma"/>
            <p:cNvPicPr>
              <a:picLocks/>
            </p:cNvPicPr>
            <p:nvPr/>
          </p:nvPicPr>
          <p:blipFill>
            <a:blip r:embed="rId153"/>
            <a:stretch>
              <a:fillRect/>
            </a:stretch>
          </p:blipFill>
          <p:spPr>
            <a:xfrm>
              <a:off x="3459887" y="671809"/>
              <a:ext cx="140402" cy="217892"/>
            </a:xfrm>
            <a:prstGeom prst="rect">
              <a:avLst/>
            </a:prstGeom>
            <a:effectLst/>
          </p:spPr>
        </p:pic>
        <p:pic>
          <p:nvPicPr>
            <p:cNvPr id="474" name="Linea Forma" descr="Linea Forma"/>
            <p:cNvPicPr>
              <a:picLocks/>
            </p:cNvPicPr>
            <p:nvPr/>
          </p:nvPicPr>
          <p:blipFill>
            <a:blip r:embed="rId154"/>
            <a:stretch>
              <a:fillRect/>
            </a:stretch>
          </p:blipFill>
          <p:spPr>
            <a:xfrm>
              <a:off x="3642550" y="675864"/>
              <a:ext cx="138375" cy="196875"/>
            </a:xfrm>
            <a:prstGeom prst="rect">
              <a:avLst/>
            </a:prstGeom>
            <a:effectLst/>
          </p:spPr>
        </p:pic>
        <p:pic>
          <p:nvPicPr>
            <p:cNvPr id="476" name="Linea Forma" descr="Linea Forma"/>
            <p:cNvPicPr>
              <a:picLocks/>
            </p:cNvPicPr>
            <p:nvPr/>
          </p:nvPicPr>
          <p:blipFill>
            <a:blip r:embed="rId155"/>
            <a:stretch>
              <a:fillRect/>
            </a:stretch>
          </p:blipFill>
          <p:spPr>
            <a:xfrm>
              <a:off x="3856075" y="677196"/>
              <a:ext cx="107913" cy="216037"/>
            </a:xfrm>
            <a:prstGeom prst="rect">
              <a:avLst/>
            </a:prstGeom>
            <a:effectLst/>
          </p:spPr>
        </p:pic>
        <p:pic>
          <p:nvPicPr>
            <p:cNvPr id="478" name="Linea Forma" descr="Linea Forma"/>
            <p:cNvPicPr>
              <a:picLocks/>
            </p:cNvPicPr>
            <p:nvPr/>
          </p:nvPicPr>
          <p:blipFill>
            <a:blip r:embed="rId156"/>
            <a:stretch>
              <a:fillRect/>
            </a:stretch>
          </p:blipFill>
          <p:spPr>
            <a:xfrm>
              <a:off x="4045505" y="681569"/>
              <a:ext cx="95647" cy="21650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45" fill="hold"/>
                                        <p:tgtEl>
                                          <p:spTgt spid="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52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0" name="Disegno"/>
          <p:cNvGrpSpPr/>
          <p:nvPr/>
        </p:nvGrpSpPr>
        <p:grpSpPr>
          <a:xfrm>
            <a:off x="1598455" y="733904"/>
            <a:ext cx="9556001" cy="5748690"/>
            <a:chOff x="-37464" y="-210001"/>
            <a:chExt cx="9555999" cy="5748689"/>
          </a:xfrm>
        </p:grpSpPr>
        <p:pic>
          <p:nvPicPr>
            <p:cNvPr id="482" name="Linea Forma" descr="Linea Forma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7465" y="-38100"/>
              <a:ext cx="449688" cy="89782"/>
            </a:xfrm>
            <a:prstGeom prst="rect">
              <a:avLst/>
            </a:prstGeom>
            <a:effectLst/>
          </p:spPr>
        </p:pic>
        <p:pic>
          <p:nvPicPr>
            <p:cNvPr id="484" name="Linea Forma" descr="Linea Forma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418" y="2644"/>
              <a:ext cx="107891" cy="577646"/>
            </a:xfrm>
            <a:prstGeom prst="rect">
              <a:avLst/>
            </a:prstGeom>
            <a:effectLst/>
          </p:spPr>
        </p:pic>
        <p:pic>
          <p:nvPicPr>
            <p:cNvPr id="486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1930" y="430457"/>
              <a:ext cx="442898" cy="134256"/>
            </a:xfrm>
            <a:prstGeom prst="rect">
              <a:avLst/>
            </a:prstGeom>
            <a:effectLst/>
          </p:spPr>
        </p:pic>
        <p:pic>
          <p:nvPicPr>
            <p:cNvPr id="488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3173" y="-41642"/>
              <a:ext cx="366864" cy="564376"/>
            </a:xfrm>
            <a:prstGeom prst="rect">
              <a:avLst/>
            </a:prstGeom>
            <a:effectLst/>
          </p:spPr>
        </p:pic>
        <p:pic>
          <p:nvPicPr>
            <p:cNvPr id="490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06875" y="158829"/>
              <a:ext cx="165779" cy="679300"/>
            </a:xfrm>
            <a:prstGeom prst="rect">
              <a:avLst/>
            </a:prstGeom>
            <a:effectLst/>
          </p:spPr>
        </p:pic>
        <p:pic>
          <p:nvPicPr>
            <p:cNvPr id="492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95370" y="114528"/>
              <a:ext cx="289208" cy="357546"/>
            </a:xfrm>
            <a:prstGeom prst="rect">
              <a:avLst/>
            </a:prstGeom>
            <a:effectLst/>
          </p:spPr>
        </p:pic>
        <p:pic>
          <p:nvPicPr>
            <p:cNvPr id="494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00950" y="-96953"/>
              <a:ext cx="1328736" cy="569657"/>
            </a:xfrm>
            <a:prstGeom prst="rect">
              <a:avLst/>
            </a:prstGeom>
            <a:effectLst/>
          </p:spPr>
        </p:pic>
        <p:pic>
          <p:nvPicPr>
            <p:cNvPr id="496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49780" y="-17728"/>
              <a:ext cx="332393" cy="112846"/>
            </a:xfrm>
            <a:prstGeom prst="rect">
              <a:avLst/>
            </a:prstGeom>
            <a:effectLst/>
          </p:spPr>
        </p:pic>
        <p:pic>
          <p:nvPicPr>
            <p:cNvPr id="498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679571" y="-207868"/>
              <a:ext cx="589763" cy="594472"/>
            </a:xfrm>
            <a:prstGeom prst="rect">
              <a:avLst/>
            </a:prstGeom>
            <a:effectLst/>
          </p:spPr>
        </p:pic>
        <p:pic>
          <p:nvPicPr>
            <p:cNvPr id="500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119807" y="-210002"/>
              <a:ext cx="115573" cy="153033"/>
            </a:xfrm>
            <a:prstGeom prst="rect">
              <a:avLst/>
            </a:prstGeom>
            <a:effectLst/>
          </p:spPr>
        </p:pic>
        <p:pic>
          <p:nvPicPr>
            <p:cNvPr id="502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051023" y="29806"/>
              <a:ext cx="155037" cy="787326"/>
            </a:xfrm>
            <a:prstGeom prst="rect">
              <a:avLst/>
            </a:prstGeom>
            <a:effectLst/>
          </p:spPr>
        </p:pic>
        <p:pic>
          <p:nvPicPr>
            <p:cNvPr id="504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040107" y="64463"/>
              <a:ext cx="321515" cy="346630"/>
            </a:xfrm>
            <a:prstGeom prst="rect">
              <a:avLst/>
            </a:prstGeom>
            <a:effectLst/>
          </p:spPr>
        </p:pic>
        <p:pic>
          <p:nvPicPr>
            <p:cNvPr id="506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326622" y="42536"/>
              <a:ext cx="361965" cy="394059"/>
            </a:xfrm>
            <a:prstGeom prst="rect">
              <a:avLst/>
            </a:prstGeom>
            <a:effectLst/>
          </p:spPr>
        </p:pic>
        <p:pic>
          <p:nvPicPr>
            <p:cNvPr id="508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692665" y="-4147"/>
              <a:ext cx="315085" cy="485906"/>
            </a:xfrm>
            <a:prstGeom prst="rect">
              <a:avLst/>
            </a:prstGeom>
            <a:effectLst/>
          </p:spPr>
        </p:pic>
        <p:pic>
          <p:nvPicPr>
            <p:cNvPr id="510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050580" y="-187496"/>
              <a:ext cx="99774" cy="610724"/>
            </a:xfrm>
            <a:prstGeom prst="rect">
              <a:avLst/>
            </a:prstGeom>
            <a:effectLst/>
          </p:spPr>
        </p:pic>
        <p:pic>
          <p:nvPicPr>
            <p:cNvPr id="512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5884014" y="23016"/>
              <a:ext cx="490433" cy="116945"/>
            </a:xfrm>
            <a:prstGeom prst="rect">
              <a:avLst/>
            </a:prstGeom>
            <a:effectLst/>
          </p:spPr>
        </p:pic>
        <p:pic>
          <p:nvPicPr>
            <p:cNvPr id="514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6283455" y="7359"/>
              <a:ext cx="749689" cy="432381"/>
            </a:xfrm>
            <a:prstGeom prst="rect">
              <a:avLst/>
            </a:prstGeom>
            <a:effectLst/>
          </p:spPr>
        </p:pic>
        <p:pic>
          <p:nvPicPr>
            <p:cNvPr id="516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6950152" y="18489"/>
              <a:ext cx="293503" cy="430544"/>
            </a:xfrm>
            <a:prstGeom prst="rect">
              <a:avLst/>
            </a:prstGeom>
            <a:effectLst/>
          </p:spPr>
        </p:pic>
        <p:pic>
          <p:nvPicPr>
            <p:cNvPr id="518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977315" y="118085"/>
              <a:ext cx="497223" cy="184852"/>
            </a:xfrm>
            <a:prstGeom prst="rect">
              <a:avLst/>
            </a:prstGeom>
            <a:effectLst/>
          </p:spPr>
        </p:pic>
        <p:pic>
          <p:nvPicPr>
            <p:cNvPr id="520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7375387" y="20152"/>
              <a:ext cx="567708" cy="449491"/>
            </a:xfrm>
            <a:prstGeom prst="rect">
              <a:avLst/>
            </a:prstGeom>
            <a:effectLst/>
          </p:spPr>
        </p:pic>
        <p:pic>
          <p:nvPicPr>
            <p:cNvPr id="522" name="Linea Linea" descr="Linea Line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8073259" y="5696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24" name="Linea Linea" descr="Linea Line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8141166" y="10450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26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8092807" y="38144"/>
              <a:ext cx="147947" cy="132471"/>
            </a:xfrm>
            <a:prstGeom prst="rect">
              <a:avLst/>
            </a:prstGeom>
            <a:effectLst/>
          </p:spPr>
        </p:pic>
        <p:pic>
          <p:nvPicPr>
            <p:cNvPr id="528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8108247" y="370349"/>
              <a:ext cx="167592" cy="152358"/>
            </a:xfrm>
            <a:prstGeom prst="rect">
              <a:avLst/>
            </a:prstGeom>
            <a:effectLst/>
          </p:spPr>
        </p:pic>
        <p:pic>
          <p:nvPicPr>
            <p:cNvPr id="530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158157" y="1951571"/>
              <a:ext cx="346915" cy="871919"/>
            </a:xfrm>
            <a:prstGeom prst="rect">
              <a:avLst/>
            </a:prstGeom>
            <a:effectLst/>
          </p:spPr>
        </p:pic>
        <p:pic>
          <p:nvPicPr>
            <p:cNvPr id="532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577720" y="2353785"/>
              <a:ext cx="391340" cy="435095"/>
            </a:xfrm>
            <a:prstGeom prst="rect">
              <a:avLst/>
            </a:prstGeom>
            <a:effectLst/>
          </p:spPr>
        </p:pic>
        <p:pic>
          <p:nvPicPr>
            <p:cNvPr id="534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1059929" y="2345697"/>
              <a:ext cx="291038" cy="388306"/>
            </a:xfrm>
            <a:prstGeom prst="rect">
              <a:avLst/>
            </a:prstGeom>
            <a:effectLst/>
          </p:spPr>
        </p:pic>
        <p:pic>
          <p:nvPicPr>
            <p:cNvPr id="536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1403374" y="2352221"/>
              <a:ext cx="236108" cy="454530"/>
            </a:xfrm>
            <a:prstGeom prst="rect">
              <a:avLst/>
            </a:prstGeom>
            <a:effectLst/>
          </p:spPr>
        </p:pic>
        <p:pic>
          <p:nvPicPr>
            <p:cNvPr id="538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1702984" y="2425174"/>
              <a:ext cx="275208" cy="361980"/>
            </a:xfrm>
            <a:prstGeom prst="rect">
              <a:avLst/>
            </a:prstGeom>
            <a:effectLst/>
          </p:spPr>
        </p:pic>
        <p:pic>
          <p:nvPicPr>
            <p:cNvPr id="540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2033694" y="1929908"/>
              <a:ext cx="531177" cy="923501"/>
            </a:xfrm>
            <a:prstGeom prst="rect">
              <a:avLst/>
            </a:prstGeom>
            <a:effectLst/>
          </p:spPr>
        </p:pic>
        <p:pic>
          <p:nvPicPr>
            <p:cNvPr id="542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2726344" y="2725709"/>
              <a:ext cx="130527" cy="218806"/>
            </a:xfrm>
            <a:prstGeom prst="rect">
              <a:avLst/>
            </a:prstGeom>
            <a:effectLst/>
          </p:spPr>
        </p:pic>
        <p:pic>
          <p:nvPicPr>
            <p:cNvPr id="544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3316678" y="2360832"/>
              <a:ext cx="348285" cy="442916"/>
            </a:xfrm>
            <a:prstGeom prst="rect">
              <a:avLst/>
            </a:prstGeom>
            <a:effectLst/>
          </p:spPr>
        </p:pic>
        <p:pic>
          <p:nvPicPr>
            <p:cNvPr id="546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3556070" y="2439055"/>
              <a:ext cx="441636" cy="375428"/>
            </a:xfrm>
            <a:prstGeom prst="rect">
              <a:avLst/>
            </a:prstGeom>
            <a:effectLst/>
          </p:spPr>
        </p:pic>
        <p:pic>
          <p:nvPicPr>
            <p:cNvPr id="548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3976219" y="1992315"/>
              <a:ext cx="164092" cy="758999"/>
            </a:xfrm>
            <a:prstGeom prst="rect">
              <a:avLst/>
            </a:prstGeom>
            <a:effectLst/>
          </p:spPr>
        </p:pic>
        <p:pic>
          <p:nvPicPr>
            <p:cNvPr id="550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4147151" y="2400772"/>
              <a:ext cx="359856" cy="370225"/>
            </a:xfrm>
            <a:prstGeom prst="rect">
              <a:avLst/>
            </a:prstGeom>
            <a:effectLst/>
          </p:spPr>
        </p:pic>
        <p:pic>
          <p:nvPicPr>
            <p:cNvPr id="552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4526159" y="2392965"/>
              <a:ext cx="809312" cy="352858"/>
            </a:xfrm>
            <a:prstGeom prst="rect">
              <a:avLst/>
            </a:prstGeom>
            <a:effectLst/>
          </p:spPr>
        </p:pic>
        <p:pic>
          <p:nvPicPr>
            <p:cNvPr id="554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5063405" y="2114989"/>
              <a:ext cx="143043" cy="109713"/>
            </a:xfrm>
            <a:prstGeom prst="rect">
              <a:avLst/>
            </a:prstGeom>
            <a:effectLst/>
          </p:spPr>
        </p:pic>
        <p:pic>
          <p:nvPicPr>
            <p:cNvPr id="556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5321432" y="2019478"/>
              <a:ext cx="631992" cy="713851"/>
            </a:xfrm>
            <a:prstGeom prst="rect">
              <a:avLst/>
            </a:prstGeom>
            <a:effectLst/>
          </p:spPr>
        </p:pic>
        <p:pic>
          <p:nvPicPr>
            <p:cNvPr id="558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5347549" y="2196036"/>
              <a:ext cx="402154" cy="116945"/>
            </a:xfrm>
            <a:prstGeom prst="rect">
              <a:avLst/>
            </a:prstGeom>
            <a:effectLst/>
          </p:spPr>
        </p:pic>
        <p:pic>
          <p:nvPicPr>
            <p:cNvPr id="560" name="Linea Forma" descr="Linea Form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6277873" y="2732500"/>
              <a:ext cx="123736" cy="252759"/>
            </a:xfrm>
            <a:prstGeom prst="rect">
              <a:avLst/>
            </a:prstGeom>
            <a:effectLst/>
          </p:spPr>
        </p:pic>
        <p:pic>
          <p:nvPicPr>
            <p:cNvPr id="562" name="Linea Linea" descr="Linea Line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5261915" y="223678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64" name="Linea Forma" descr="Linea Forma"/>
            <p:cNvPicPr>
              <a:picLocks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6611579" y="2088709"/>
              <a:ext cx="652448" cy="662883"/>
            </a:xfrm>
            <a:prstGeom prst="rect">
              <a:avLst/>
            </a:prstGeom>
            <a:effectLst/>
          </p:spPr>
        </p:pic>
        <p:pic>
          <p:nvPicPr>
            <p:cNvPr id="566" name="Linea Forma" descr="Linea Forma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6982898" y="2318950"/>
              <a:ext cx="651118" cy="399712"/>
            </a:xfrm>
            <a:prstGeom prst="rect">
              <a:avLst/>
            </a:prstGeom>
            <a:effectLst/>
          </p:spPr>
        </p:pic>
        <p:pic>
          <p:nvPicPr>
            <p:cNvPr id="568" name="Linea Forma" descr="Linea Forma"/>
            <p:cNvPicPr>
              <a:picLocks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7622430" y="2365006"/>
              <a:ext cx="789223" cy="357680"/>
            </a:xfrm>
            <a:prstGeom prst="rect">
              <a:avLst/>
            </a:prstGeom>
            <a:effectLst/>
          </p:spPr>
        </p:pic>
        <p:pic>
          <p:nvPicPr>
            <p:cNvPr id="570" name="Linea Linea" descr="Linea Line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8263398" y="216208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72" name="Linea Forma" descr="Linea Form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8994149" y="2259415"/>
              <a:ext cx="524386" cy="434737"/>
            </a:xfrm>
            <a:prstGeom prst="rect">
              <a:avLst/>
            </a:prstGeom>
            <a:effectLst/>
          </p:spPr>
        </p:pic>
        <p:pic>
          <p:nvPicPr>
            <p:cNvPr id="574" name="Linea Forma" descr="Linea Forma"/>
            <p:cNvPicPr>
              <a:picLocks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1393531" y="3764847"/>
              <a:ext cx="467489" cy="667997"/>
            </a:xfrm>
            <a:prstGeom prst="rect">
              <a:avLst/>
            </a:prstGeom>
            <a:effectLst/>
          </p:spPr>
        </p:pic>
        <p:pic>
          <p:nvPicPr>
            <p:cNvPr id="576" name="Linea Forma" descr="Linea Forma"/>
            <p:cNvPicPr>
              <a:picLocks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1653416" y="4083847"/>
              <a:ext cx="259549" cy="436107"/>
            </a:xfrm>
            <a:prstGeom prst="rect">
              <a:avLst/>
            </a:prstGeom>
            <a:effectLst/>
          </p:spPr>
        </p:pic>
        <p:pic>
          <p:nvPicPr>
            <p:cNvPr id="578" name="Linea Forma" descr="Linea Forma"/>
            <p:cNvPicPr>
              <a:picLocks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2031092" y="3717150"/>
              <a:ext cx="370803" cy="510702"/>
            </a:xfrm>
            <a:prstGeom prst="rect">
              <a:avLst/>
            </a:prstGeom>
            <a:effectLst/>
          </p:spPr>
        </p:pic>
        <p:pic>
          <p:nvPicPr>
            <p:cNvPr id="580" name="Linea Forma" descr="Linea Forma"/>
            <p:cNvPicPr>
              <a:picLocks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2542995" y="3781605"/>
              <a:ext cx="430625" cy="541419"/>
            </a:xfrm>
            <a:prstGeom prst="rect">
              <a:avLst/>
            </a:prstGeom>
            <a:effectLst/>
          </p:spPr>
        </p:pic>
        <p:pic>
          <p:nvPicPr>
            <p:cNvPr id="582" name="Linea Linea" descr="Linea Linea"/>
            <p:cNvPicPr>
              <a:picLocks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2651647" y="4022730"/>
              <a:ext cx="307084" cy="137318"/>
            </a:xfrm>
            <a:prstGeom prst="rect">
              <a:avLst/>
            </a:prstGeom>
            <a:effectLst/>
          </p:spPr>
        </p:pic>
        <p:pic>
          <p:nvPicPr>
            <p:cNvPr id="584" name="Linea Forma" descr="Linea Forma"/>
            <p:cNvPicPr>
              <a:picLocks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3167739" y="3704634"/>
              <a:ext cx="377255" cy="591250"/>
            </a:xfrm>
            <a:prstGeom prst="rect">
              <a:avLst/>
            </a:prstGeom>
            <a:effectLst/>
          </p:spPr>
        </p:pic>
        <p:pic>
          <p:nvPicPr>
            <p:cNvPr id="586" name="Linea Forma" descr="Linea Forma"/>
            <p:cNvPicPr>
              <a:picLocks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3656668" y="3709056"/>
              <a:ext cx="394084" cy="131829"/>
            </a:xfrm>
            <a:prstGeom prst="rect">
              <a:avLst/>
            </a:prstGeom>
            <a:effectLst/>
          </p:spPr>
        </p:pic>
        <p:pic>
          <p:nvPicPr>
            <p:cNvPr id="588" name="Linea Forma" descr="Linea Forma"/>
            <p:cNvPicPr>
              <a:picLocks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3846808" y="3751103"/>
              <a:ext cx="103363" cy="507937"/>
            </a:xfrm>
            <a:prstGeom prst="rect">
              <a:avLst/>
            </a:prstGeom>
            <a:effectLst/>
          </p:spPr>
        </p:pic>
        <p:pic>
          <p:nvPicPr>
            <p:cNvPr id="590" name="Linea Forma" descr="Linea Forma"/>
            <p:cNvPicPr>
              <a:picLocks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4220295" y="3778266"/>
              <a:ext cx="137317" cy="479461"/>
            </a:xfrm>
            <a:prstGeom prst="rect">
              <a:avLst/>
            </a:prstGeom>
            <a:effectLst/>
          </p:spPr>
        </p:pic>
        <p:pic>
          <p:nvPicPr>
            <p:cNvPr id="592" name="Linea Forma" descr="Linea Forma"/>
            <p:cNvPicPr>
              <a:picLocks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4437597" y="3771475"/>
              <a:ext cx="476852" cy="510965"/>
            </a:xfrm>
            <a:prstGeom prst="rect">
              <a:avLst/>
            </a:prstGeom>
            <a:effectLst/>
          </p:spPr>
        </p:pic>
        <p:pic>
          <p:nvPicPr>
            <p:cNvPr id="594" name="Linea Forma" descr="Linea Forma"/>
            <p:cNvPicPr>
              <a:picLocks/>
            </p:cNvPicPr>
            <p:nvPr/>
          </p:nvPicPr>
          <p:blipFill>
            <a:blip r:embed="rId56"/>
            <a:stretch>
              <a:fillRect/>
            </a:stretch>
          </p:blipFill>
          <p:spPr>
            <a:xfrm>
              <a:off x="5014805" y="3767779"/>
              <a:ext cx="388573" cy="519927"/>
            </a:xfrm>
            <a:prstGeom prst="rect">
              <a:avLst/>
            </a:prstGeom>
            <a:effectLst/>
          </p:spPr>
        </p:pic>
        <p:pic>
          <p:nvPicPr>
            <p:cNvPr id="596" name="Linea Forma" descr="Linea Forma"/>
            <p:cNvPicPr>
              <a:picLocks/>
            </p:cNvPicPr>
            <p:nvPr/>
          </p:nvPicPr>
          <p:blipFill>
            <a:blip r:embed="rId57"/>
            <a:stretch>
              <a:fillRect/>
            </a:stretch>
          </p:blipFill>
          <p:spPr>
            <a:xfrm>
              <a:off x="5476573" y="3781485"/>
              <a:ext cx="323279" cy="548330"/>
            </a:xfrm>
            <a:prstGeom prst="rect">
              <a:avLst/>
            </a:prstGeom>
            <a:effectLst/>
          </p:spPr>
        </p:pic>
        <p:pic>
          <p:nvPicPr>
            <p:cNvPr id="598" name="Linea Forma" descr="Linea Forma"/>
            <p:cNvPicPr>
              <a:picLocks/>
            </p:cNvPicPr>
            <p:nvPr/>
          </p:nvPicPr>
          <p:blipFill>
            <a:blip r:embed="rId58"/>
            <a:stretch>
              <a:fillRect/>
            </a:stretch>
          </p:blipFill>
          <p:spPr>
            <a:xfrm>
              <a:off x="5517317" y="3981986"/>
              <a:ext cx="368200" cy="157690"/>
            </a:xfrm>
            <a:prstGeom prst="rect">
              <a:avLst/>
            </a:prstGeom>
            <a:effectLst/>
          </p:spPr>
        </p:pic>
        <p:pic>
          <p:nvPicPr>
            <p:cNvPr id="600" name="Linea Forma" descr="Linea Forma"/>
            <p:cNvPicPr>
              <a:picLocks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6026618" y="3732681"/>
              <a:ext cx="517596" cy="569143"/>
            </a:xfrm>
            <a:prstGeom prst="rect">
              <a:avLst/>
            </a:prstGeom>
            <a:effectLst/>
          </p:spPr>
        </p:pic>
        <p:pic>
          <p:nvPicPr>
            <p:cNvPr id="602" name="Linea Forma" descr="Linea Forma"/>
            <p:cNvPicPr>
              <a:picLocks/>
            </p:cNvPicPr>
            <p:nvPr/>
          </p:nvPicPr>
          <p:blipFill>
            <a:blip r:embed="rId60"/>
            <a:stretch>
              <a:fillRect/>
            </a:stretch>
          </p:blipFill>
          <p:spPr>
            <a:xfrm>
              <a:off x="6586572" y="3764684"/>
              <a:ext cx="134200" cy="463270"/>
            </a:xfrm>
            <a:prstGeom prst="rect">
              <a:avLst/>
            </a:prstGeom>
            <a:effectLst/>
          </p:spPr>
        </p:pic>
        <p:pic>
          <p:nvPicPr>
            <p:cNvPr id="604" name="Linea Linea" descr="Linea Linea"/>
            <p:cNvPicPr>
              <a:picLocks/>
            </p:cNvPicPr>
            <p:nvPr/>
          </p:nvPicPr>
          <p:blipFill>
            <a:blip r:embed="rId61"/>
            <a:stretch>
              <a:fillRect/>
            </a:stretch>
          </p:blipFill>
          <p:spPr>
            <a:xfrm>
              <a:off x="6599680" y="35270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06" name="Linea Forma" descr="Linea Form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6859908" y="3763688"/>
              <a:ext cx="394442" cy="475289"/>
            </a:xfrm>
            <a:prstGeom prst="rect">
              <a:avLst/>
            </a:prstGeom>
            <a:effectLst/>
          </p:spPr>
        </p:pic>
        <p:pic>
          <p:nvPicPr>
            <p:cNvPr id="608" name="Linea Forma" descr="Linea Forma"/>
            <p:cNvPicPr>
              <a:picLocks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7434554" y="3676405"/>
              <a:ext cx="691891" cy="571371"/>
            </a:xfrm>
            <a:prstGeom prst="rect">
              <a:avLst/>
            </a:prstGeom>
            <a:effectLst/>
          </p:spPr>
        </p:pic>
        <p:pic>
          <p:nvPicPr>
            <p:cNvPr id="610" name="Linea Forma" descr="Linea Forma"/>
            <p:cNvPicPr>
              <a:picLocks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7802698" y="3757894"/>
              <a:ext cx="337328" cy="466322"/>
            </a:xfrm>
            <a:prstGeom prst="rect">
              <a:avLst/>
            </a:prstGeom>
            <a:effectLst/>
          </p:spPr>
        </p:pic>
        <p:pic>
          <p:nvPicPr>
            <p:cNvPr id="612" name="Linea Forma" descr="Linea Forma"/>
            <p:cNvPicPr>
              <a:picLocks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7812569" y="3886917"/>
              <a:ext cx="320666" cy="130526"/>
            </a:xfrm>
            <a:prstGeom prst="rect">
              <a:avLst/>
            </a:prstGeom>
            <a:effectLst/>
          </p:spPr>
        </p:pic>
        <p:pic>
          <p:nvPicPr>
            <p:cNvPr id="614" name="Linea Forma" descr="Linea Forma"/>
            <p:cNvPicPr>
              <a:picLocks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6142060" y="3948033"/>
              <a:ext cx="327456" cy="92983"/>
            </a:xfrm>
            <a:prstGeom prst="rect">
              <a:avLst/>
            </a:prstGeom>
            <a:effectLst/>
          </p:spPr>
        </p:pic>
        <p:pic>
          <p:nvPicPr>
            <p:cNvPr id="616" name="Linea Linea" descr="Linea Linea"/>
            <p:cNvPicPr>
              <a:picLocks/>
            </p:cNvPicPr>
            <p:nvPr/>
          </p:nvPicPr>
          <p:blipFill>
            <a:blip r:embed="rId61"/>
            <a:stretch>
              <a:fillRect/>
            </a:stretch>
          </p:blipFill>
          <p:spPr>
            <a:xfrm>
              <a:off x="4127870" y="356096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18" name="Linea Forma" descr="Linea Form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4532667" y="3975196"/>
              <a:ext cx="341038" cy="137317"/>
            </a:xfrm>
            <a:prstGeom prst="rect">
              <a:avLst/>
            </a:prstGeom>
            <a:effectLst/>
          </p:spPr>
        </p:pic>
        <p:pic>
          <p:nvPicPr>
            <p:cNvPr id="620" name="Linea Forma" descr="Linea Forma"/>
            <p:cNvPicPr>
              <a:picLocks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4899364" y="3975196"/>
              <a:ext cx="361410" cy="144108"/>
            </a:xfrm>
            <a:prstGeom prst="rect">
              <a:avLst/>
            </a:prstGeom>
            <a:effectLst/>
          </p:spPr>
        </p:pic>
        <p:pic>
          <p:nvPicPr>
            <p:cNvPr id="622" name="Linea Forma" descr="Linea Forma"/>
            <p:cNvPicPr>
              <a:picLocks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1900984" y="4816546"/>
              <a:ext cx="526571" cy="722142"/>
            </a:xfrm>
            <a:prstGeom prst="rect">
              <a:avLst/>
            </a:prstGeom>
            <a:effectLst/>
          </p:spPr>
        </p:pic>
        <p:pic>
          <p:nvPicPr>
            <p:cNvPr id="624" name="Linea Forma" descr="Linea Forma"/>
            <p:cNvPicPr>
              <a:picLocks/>
            </p:cNvPicPr>
            <p:nvPr/>
          </p:nvPicPr>
          <p:blipFill>
            <a:blip r:embed="rId70"/>
            <a:stretch>
              <a:fillRect/>
            </a:stretch>
          </p:blipFill>
          <p:spPr>
            <a:xfrm>
              <a:off x="2576949" y="4925892"/>
              <a:ext cx="120642" cy="570854"/>
            </a:xfrm>
            <a:prstGeom prst="rect">
              <a:avLst/>
            </a:prstGeom>
            <a:effectLst/>
          </p:spPr>
        </p:pic>
        <p:pic>
          <p:nvPicPr>
            <p:cNvPr id="626" name="Linea Forma" descr="Linea Forma"/>
            <p:cNvPicPr>
              <a:picLocks/>
            </p:cNvPicPr>
            <p:nvPr/>
          </p:nvPicPr>
          <p:blipFill>
            <a:blip r:embed="rId71"/>
            <a:stretch>
              <a:fillRect/>
            </a:stretch>
          </p:blipFill>
          <p:spPr>
            <a:xfrm>
              <a:off x="2566670" y="4887620"/>
              <a:ext cx="269716" cy="326276"/>
            </a:xfrm>
            <a:prstGeom prst="rect">
              <a:avLst/>
            </a:prstGeom>
            <a:effectLst/>
          </p:spPr>
        </p:pic>
        <p:pic>
          <p:nvPicPr>
            <p:cNvPr id="628" name="Linea Forma" descr="Linea Forma"/>
            <p:cNvPicPr>
              <a:picLocks/>
            </p:cNvPicPr>
            <p:nvPr/>
          </p:nvPicPr>
          <p:blipFill>
            <a:blip r:embed="rId72"/>
            <a:stretch>
              <a:fillRect/>
            </a:stretch>
          </p:blipFill>
          <p:spPr>
            <a:xfrm>
              <a:off x="3093041" y="4865327"/>
              <a:ext cx="447425" cy="632486"/>
            </a:xfrm>
            <a:prstGeom prst="rect">
              <a:avLst/>
            </a:prstGeom>
            <a:effectLst/>
          </p:spPr>
        </p:pic>
        <p:pic>
          <p:nvPicPr>
            <p:cNvPr id="630" name="Linea Forma" descr="Linea Forma"/>
            <p:cNvPicPr>
              <a:picLocks/>
            </p:cNvPicPr>
            <p:nvPr/>
          </p:nvPicPr>
          <p:blipFill>
            <a:blip r:embed="rId73"/>
            <a:stretch>
              <a:fillRect/>
            </a:stretch>
          </p:blipFill>
          <p:spPr>
            <a:xfrm>
              <a:off x="3181320" y="5224682"/>
              <a:ext cx="313875" cy="123736"/>
            </a:xfrm>
            <a:prstGeom prst="rect">
              <a:avLst/>
            </a:prstGeom>
            <a:effectLst/>
          </p:spPr>
        </p:pic>
        <p:pic>
          <p:nvPicPr>
            <p:cNvPr id="632" name="Linea Forma" descr="Linea Forma"/>
            <p:cNvPicPr>
              <a:picLocks/>
            </p:cNvPicPr>
            <p:nvPr/>
          </p:nvPicPr>
          <p:blipFill>
            <a:blip r:embed="rId74"/>
            <a:stretch>
              <a:fillRect/>
            </a:stretch>
          </p:blipFill>
          <p:spPr>
            <a:xfrm>
              <a:off x="3873970" y="4946729"/>
              <a:ext cx="621109" cy="591363"/>
            </a:xfrm>
            <a:prstGeom prst="rect">
              <a:avLst/>
            </a:prstGeom>
            <a:effectLst/>
          </p:spPr>
        </p:pic>
        <p:pic>
          <p:nvPicPr>
            <p:cNvPr id="634" name="Linea Forma" descr="Linea Forma"/>
            <p:cNvPicPr>
              <a:picLocks/>
            </p:cNvPicPr>
            <p:nvPr/>
          </p:nvPicPr>
          <p:blipFill>
            <a:blip r:embed="rId75"/>
            <a:stretch>
              <a:fillRect/>
            </a:stretch>
          </p:blipFill>
          <p:spPr>
            <a:xfrm>
              <a:off x="3935086" y="5110215"/>
              <a:ext cx="585503" cy="375886"/>
            </a:xfrm>
            <a:prstGeom prst="rect">
              <a:avLst/>
            </a:prstGeom>
            <a:effectLst/>
          </p:spPr>
        </p:pic>
        <p:pic>
          <p:nvPicPr>
            <p:cNvPr id="636" name="Linea Forma" descr="Linea Forma"/>
            <p:cNvPicPr>
              <a:picLocks/>
            </p:cNvPicPr>
            <p:nvPr/>
          </p:nvPicPr>
          <p:blipFill>
            <a:blip r:embed="rId76"/>
            <a:stretch>
              <a:fillRect/>
            </a:stretch>
          </p:blipFill>
          <p:spPr>
            <a:xfrm>
              <a:off x="4387911" y="4767091"/>
              <a:ext cx="146260" cy="153514"/>
            </a:xfrm>
            <a:prstGeom prst="rect">
              <a:avLst/>
            </a:prstGeom>
            <a:effectLst/>
          </p:spPr>
        </p:pic>
        <p:pic>
          <p:nvPicPr>
            <p:cNvPr id="638" name="Linea Forma" descr="Linea Forma"/>
            <p:cNvPicPr>
              <a:picLocks/>
            </p:cNvPicPr>
            <p:nvPr/>
          </p:nvPicPr>
          <p:blipFill>
            <a:blip r:embed="rId77"/>
            <a:stretch>
              <a:fillRect/>
            </a:stretch>
          </p:blipFill>
          <p:spPr>
            <a:xfrm>
              <a:off x="4631926" y="4907540"/>
              <a:ext cx="527010" cy="589266"/>
            </a:xfrm>
            <a:prstGeom prst="rect">
              <a:avLst/>
            </a:prstGeom>
            <a:effectLst/>
          </p:spPr>
        </p:pic>
        <p:pic>
          <p:nvPicPr>
            <p:cNvPr id="640" name="Linea Forma" descr="Linea Forma"/>
            <p:cNvPicPr>
              <a:picLocks/>
            </p:cNvPicPr>
            <p:nvPr/>
          </p:nvPicPr>
          <p:blipFill>
            <a:blip r:embed="rId78"/>
            <a:stretch>
              <a:fillRect/>
            </a:stretch>
          </p:blipFill>
          <p:spPr>
            <a:xfrm>
              <a:off x="4702434" y="5183938"/>
              <a:ext cx="442899" cy="178061"/>
            </a:xfrm>
            <a:prstGeom prst="rect">
              <a:avLst/>
            </a:prstGeom>
            <a:effectLst/>
          </p:spPr>
        </p:pic>
        <p:pic>
          <p:nvPicPr>
            <p:cNvPr id="642" name="Linea Forma" descr="Linea Forma"/>
            <p:cNvPicPr>
              <a:picLocks/>
            </p:cNvPicPr>
            <p:nvPr/>
          </p:nvPicPr>
          <p:blipFill>
            <a:blip r:embed="rId79"/>
            <a:stretch>
              <a:fillRect/>
            </a:stretch>
          </p:blipFill>
          <p:spPr>
            <a:xfrm>
              <a:off x="5405958" y="4993799"/>
              <a:ext cx="404862" cy="517083"/>
            </a:xfrm>
            <a:prstGeom prst="rect">
              <a:avLst/>
            </a:prstGeom>
            <a:effectLst/>
          </p:spPr>
        </p:pic>
        <p:pic>
          <p:nvPicPr>
            <p:cNvPr id="644" name="Linea Forma" descr="Linea Forma"/>
            <p:cNvPicPr>
              <a:picLocks/>
            </p:cNvPicPr>
            <p:nvPr/>
          </p:nvPicPr>
          <p:blipFill>
            <a:blip r:embed="rId80"/>
            <a:stretch>
              <a:fillRect/>
            </a:stretch>
          </p:blipFill>
          <p:spPr>
            <a:xfrm>
              <a:off x="5917967" y="4871566"/>
              <a:ext cx="374992" cy="137318"/>
            </a:xfrm>
            <a:prstGeom prst="rect">
              <a:avLst/>
            </a:prstGeom>
            <a:effectLst/>
          </p:spPr>
        </p:pic>
        <p:pic>
          <p:nvPicPr>
            <p:cNvPr id="646" name="Linea Forma" descr="Linea Forma"/>
            <p:cNvPicPr>
              <a:picLocks/>
            </p:cNvPicPr>
            <p:nvPr/>
          </p:nvPicPr>
          <p:blipFill>
            <a:blip r:embed="rId81"/>
            <a:stretch>
              <a:fillRect/>
            </a:stretch>
          </p:blipFill>
          <p:spPr>
            <a:xfrm>
              <a:off x="5884065" y="4993799"/>
              <a:ext cx="347777" cy="503483"/>
            </a:xfrm>
            <a:prstGeom prst="rect">
              <a:avLst/>
            </a:prstGeom>
            <a:effectLst/>
          </p:spPr>
        </p:pic>
        <p:pic>
          <p:nvPicPr>
            <p:cNvPr id="648" name="Linea Forma" descr="Linea Forma"/>
            <p:cNvPicPr>
              <a:picLocks/>
            </p:cNvPicPr>
            <p:nvPr/>
          </p:nvPicPr>
          <p:blipFill>
            <a:blip r:embed="rId82"/>
            <a:stretch>
              <a:fillRect/>
            </a:stretch>
          </p:blipFill>
          <p:spPr>
            <a:xfrm>
              <a:off x="5850061" y="5136403"/>
              <a:ext cx="341037" cy="14410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0" name="Disegno"/>
          <p:cNvGrpSpPr/>
          <p:nvPr/>
        </p:nvGrpSpPr>
        <p:grpSpPr>
          <a:xfrm>
            <a:off x="1151894" y="1340409"/>
            <a:ext cx="9764888" cy="6541025"/>
            <a:chOff x="-171654" y="-139960"/>
            <a:chExt cx="9764886" cy="6541023"/>
          </a:xfrm>
        </p:grpSpPr>
        <p:pic>
          <p:nvPicPr>
            <p:cNvPr id="652" name="Linea Forma" descr="Linea Forma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71655" y="-67415"/>
              <a:ext cx="589603" cy="807181"/>
            </a:xfrm>
            <a:prstGeom prst="rect">
              <a:avLst/>
            </a:prstGeom>
            <a:effectLst/>
          </p:spPr>
        </p:pic>
        <p:pic>
          <p:nvPicPr>
            <p:cNvPr id="654" name="Linea Forma" descr="Linea Forma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0900" y="301907"/>
              <a:ext cx="333795" cy="386081"/>
            </a:xfrm>
            <a:prstGeom prst="rect">
              <a:avLst/>
            </a:prstGeom>
            <a:effectLst/>
          </p:spPr>
        </p:pic>
        <p:pic>
          <p:nvPicPr>
            <p:cNvPr id="656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2990" y="-33924"/>
              <a:ext cx="306581" cy="641846"/>
            </a:xfrm>
            <a:prstGeom prst="rect">
              <a:avLst/>
            </a:prstGeom>
            <a:effectLst/>
          </p:spPr>
        </p:pic>
        <p:pic>
          <p:nvPicPr>
            <p:cNvPr id="658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25602" y="219946"/>
              <a:ext cx="327457" cy="377254"/>
            </a:xfrm>
            <a:prstGeom prst="rect">
              <a:avLst/>
            </a:prstGeom>
            <a:effectLst/>
          </p:spPr>
        </p:pic>
        <p:pic>
          <p:nvPicPr>
            <p:cNvPr id="660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87356" y="238406"/>
              <a:ext cx="476305" cy="766236"/>
            </a:xfrm>
            <a:prstGeom prst="rect">
              <a:avLst/>
            </a:prstGeom>
            <a:effectLst/>
          </p:spPr>
        </p:pic>
        <p:pic>
          <p:nvPicPr>
            <p:cNvPr id="662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49353" y="219946"/>
              <a:ext cx="401377" cy="408587"/>
            </a:xfrm>
            <a:prstGeom prst="rect">
              <a:avLst/>
            </a:prstGeom>
            <a:effectLst/>
          </p:spPr>
        </p:pic>
        <p:pic>
          <p:nvPicPr>
            <p:cNvPr id="664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23196" y="257877"/>
              <a:ext cx="339906" cy="353596"/>
            </a:xfrm>
            <a:prstGeom prst="rect">
              <a:avLst/>
            </a:prstGeom>
            <a:effectLst/>
          </p:spPr>
        </p:pic>
        <p:pic>
          <p:nvPicPr>
            <p:cNvPr id="666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602343" y="231627"/>
              <a:ext cx="408944" cy="336914"/>
            </a:xfrm>
            <a:prstGeom prst="rect">
              <a:avLst/>
            </a:prstGeom>
            <a:effectLst/>
          </p:spPr>
        </p:pic>
        <p:pic>
          <p:nvPicPr>
            <p:cNvPr id="668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979447" y="-31310"/>
              <a:ext cx="201608" cy="669323"/>
            </a:xfrm>
            <a:prstGeom prst="rect">
              <a:avLst/>
            </a:prstGeom>
            <a:effectLst/>
          </p:spPr>
        </p:pic>
        <p:pic>
          <p:nvPicPr>
            <p:cNvPr id="670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914714" y="166530"/>
              <a:ext cx="490434" cy="394453"/>
            </a:xfrm>
            <a:prstGeom prst="rect">
              <a:avLst/>
            </a:prstGeom>
            <a:effectLst/>
          </p:spPr>
        </p:pic>
        <p:pic>
          <p:nvPicPr>
            <p:cNvPr id="672" name="Linea Linea" descr="Linea Line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229730" y="5017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74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519086" y="193758"/>
              <a:ext cx="307084" cy="432915"/>
            </a:xfrm>
            <a:prstGeom prst="rect">
              <a:avLst/>
            </a:prstGeom>
            <a:effectLst/>
          </p:spPr>
        </p:pic>
        <p:pic>
          <p:nvPicPr>
            <p:cNvPr id="676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498714" y="253899"/>
              <a:ext cx="422526" cy="171271"/>
            </a:xfrm>
            <a:prstGeom prst="rect">
              <a:avLst/>
            </a:prstGeom>
            <a:effectLst/>
          </p:spPr>
        </p:pic>
        <p:pic>
          <p:nvPicPr>
            <p:cNvPr id="678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894981" y="201227"/>
              <a:ext cx="263933" cy="384738"/>
            </a:xfrm>
            <a:prstGeom prst="rect">
              <a:avLst/>
            </a:prstGeom>
            <a:effectLst/>
          </p:spPr>
        </p:pic>
        <p:pic>
          <p:nvPicPr>
            <p:cNvPr id="680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817876" y="260690"/>
              <a:ext cx="415735" cy="157689"/>
            </a:xfrm>
            <a:prstGeom prst="rect">
              <a:avLst/>
            </a:prstGeom>
            <a:effectLst/>
          </p:spPr>
        </p:pic>
        <p:pic>
          <p:nvPicPr>
            <p:cNvPr id="682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5166700" y="224121"/>
              <a:ext cx="379283" cy="369804"/>
            </a:xfrm>
            <a:prstGeom prst="rect">
              <a:avLst/>
            </a:prstGeom>
            <a:effectLst/>
          </p:spPr>
        </p:pic>
        <p:pic>
          <p:nvPicPr>
            <p:cNvPr id="684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6173467" y="-105455"/>
              <a:ext cx="506561" cy="708988"/>
            </a:xfrm>
            <a:prstGeom prst="rect">
              <a:avLst/>
            </a:prstGeom>
            <a:effectLst/>
          </p:spPr>
        </p:pic>
        <p:pic>
          <p:nvPicPr>
            <p:cNvPr id="686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6028438" y="-139961"/>
              <a:ext cx="149079" cy="118703"/>
            </a:xfrm>
            <a:prstGeom prst="rect">
              <a:avLst/>
            </a:prstGeom>
            <a:effectLst/>
          </p:spPr>
        </p:pic>
        <p:pic>
          <p:nvPicPr>
            <p:cNvPr id="688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2672019" y="1454255"/>
              <a:ext cx="449689" cy="549846"/>
            </a:xfrm>
            <a:prstGeom prst="rect">
              <a:avLst/>
            </a:prstGeom>
            <a:effectLst/>
          </p:spPr>
        </p:pic>
        <p:pic>
          <p:nvPicPr>
            <p:cNvPr id="690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3093041" y="1573124"/>
              <a:ext cx="342350" cy="372073"/>
            </a:xfrm>
            <a:prstGeom prst="rect">
              <a:avLst/>
            </a:prstGeom>
            <a:effectLst/>
          </p:spPr>
        </p:pic>
        <p:pic>
          <p:nvPicPr>
            <p:cNvPr id="692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554808" y="1503386"/>
              <a:ext cx="476851" cy="460757"/>
            </a:xfrm>
            <a:prstGeom prst="rect">
              <a:avLst/>
            </a:prstGeom>
            <a:effectLst/>
          </p:spPr>
        </p:pic>
        <p:pic>
          <p:nvPicPr>
            <p:cNvPr id="694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091272" y="1455851"/>
              <a:ext cx="320666" cy="144108"/>
            </a:xfrm>
            <a:prstGeom prst="rect">
              <a:avLst/>
            </a:prstGeom>
            <a:effectLst/>
          </p:spPr>
        </p:pic>
        <p:pic>
          <p:nvPicPr>
            <p:cNvPr id="696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132702" y="1496595"/>
              <a:ext cx="286027" cy="531254"/>
            </a:xfrm>
            <a:prstGeom prst="rect">
              <a:avLst/>
            </a:prstGeom>
            <a:effectLst/>
          </p:spPr>
        </p:pic>
        <p:pic>
          <p:nvPicPr>
            <p:cNvPr id="698" name="Linea Linea" descr="Linea Line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4125226" y="1618827"/>
              <a:ext cx="273131" cy="144108"/>
            </a:xfrm>
            <a:prstGeom prst="rect">
              <a:avLst/>
            </a:prstGeom>
            <a:effectLst/>
          </p:spPr>
        </p:pic>
        <p:pic>
          <p:nvPicPr>
            <p:cNvPr id="700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3539919" y="1747850"/>
              <a:ext cx="91090" cy="239178"/>
            </a:xfrm>
            <a:prstGeom prst="rect">
              <a:avLst/>
            </a:prstGeom>
            <a:effectLst/>
          </p:spPr>
        </p:pic>
        <p:pic>
          <p:nvPicPr>
            <p:cNvPr id="702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4600574" y="1455851"/>
              <a:ext cx="728107" cy="531177"/>
            </a:xfrm>
            <a:prstGeom prst="rect">
              <a:avLst/>
            </a:prstGeom>
            <a:effectLst/>
          </p:spPr>
        </p:pic>
        <p:pic>
          <p:nvPicPr>
            <p:cNvPr id="704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5111041" y="1483014"/>
              <a:ext cx="115780" cy="450870"/>
            </a:xfrm>
            <a:prstGeom prst="rect">
              <a:avLst/>
            </a:prstGeom>
            <a:effectLst/>
          </p:spPr>
        </p:pic>
        <p:pic>
          <p:nvPicPr>
            <p:cNvPr id="706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5266061" y="1505292"/>
              <a:ext cx="352049" cy="454552"/>
            </a:xfrm>
            <a:prstGeom prst="rect">
              <a:avLst/>
            </a:prstGeom>
            <a:effectLst/>
          </p:spPr>
        </p:pic>
        <p:pic>
          <p:nvPicPr>
            <p:cNvPr id="708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6033409" y="1468222"/>
              <a:ext cx="462308" cy="579922"/>
            </a:xfrm>
            <a:prstGeom prst="rect">
              <a:avLst/>
            </a:prstGeom>
            <a:effectLst/>
          </p:spPr>
        </p:pic>
        <p:pic>
          <p:nvPicPr>
            <p:cNvPr id="710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6053781" y="1713897"/>
              <a:ext cx="490433" cy="184852"/>
            </a:xfrm>
            <a:prstGeom prst="rect">
              <a:avLst/>
            </a:prstGeom>
            <a:effectLst/>
          </p:spPr>
        </p:pic>
        <p:pic>
          <p:nvPicPr>
            <p:cNvPr id="712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6592723" y="1524444"/>
              <a:ext cx="399676" cy="457095"/>
            </a:xfrm>
            <a:prstGeom prst="rect">
              <a:avLst/>
            </a:prstGeom>
            <a:effectLst/>
          </p:spPr>
        </p:pic>
        <p:pic>
          <p:nvPicPr>
            <p:cNvPr id="714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7127722" y="1488646"/>
              <a:ext cx="319653" cy="639974"/>
            </a:xfrm>
            <a:prstGeom prst="rect">
              <a:avLst/>
            </a:prstGeom>
            <a:effectLst/>
          </p:spPr>
        </p:pic>
        <p:pic>
          <p:nvPicPr>
            <p:cNvPr id="716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7588477" y="1425754"/>
              <a:ext cx="310625" cy="497894"/>
            </a:xfrm>
            <a:prstGeom prst="rect">
              <a:avLst/>
            </a:prstGeom>
            <a:effectLst/>
          </p:spPr>
        </p:pic>
        <p:pic>
          <p:nvPicPr>
            <p:cNvPr id="718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8037924" y="1461959"/>
              <a:ext cx="699682" cy="545341"/>
            </a:xfrm>
            <a:prstGeom prst="rect">
              <a:avLst/>
            </a:prstGeom>
            <a:effectLst/>
          </p:spPr>
        </p:pic>
        <p:pic>
          <p:nvPicPr>
            <p:cNvPr id="720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8328662" y="1618827"/>
              <a:ext cx="442898" cy="150899"/>
            </a:xfrm>
            <a:prstGeom prst="rect">
              <a:avLst/>
            </a:prstGeom>
            <a:effectLst/>
          </p:spPr>
        </p:pic>
        <p:pic>
          <p:nvPicPr>
            <p:cNvPr id="722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8794912" y="1425622"/>
              <a:ext cx="411251" cy="551716"/>
            </a:xfrm>
            <a:prstGeom prst="rect">
              <a:avLst/>
            </a:prstGeom>
            <a:effectLst/>
          </p:spPr>
        </p:pic>
        <p:pic>
          <p:nvPicPr>
            <p:cNvPr id="724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9204660" y="1401525"/>
              <a:ext cx="388573" cy="184852"/>
            </a:xfrm>
            <a:prstGeom prst="rect">
              <a:avLst/>
            </a:prstGeom>
            <a:effectLst/>
          </p:spPr>
        </p:pic>
        <p:pic>
          <p:nvPicPr>
            <p:cNvPr id="726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9232900" y="1469432"/>
              <a:ext cx="360332" cy="526990"/>
            </a:xfrm>
            <a:prstGeom prst="rect">
              <a:avLst/>
            </a:prstGeom>
            <a:effectLst/>
          </p:spPr>
        </p:pic>
        <p:pic>
          <p:nvPicPr>
            <p:cNvPr id="728" name="Linea Forma" descr="Linea Form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9177497" y="1679943"/>
              <a:ext cx="402154" cy="164480"/>
            </a:xfrm>
            <a:prstGeom prst="rect">
              <a:avLst/>
            </a:prstGeom>
            <a:effectLst/>
          </p:spPr>
        </p:pic>
        <p:pic>
          <p:nvPicPr>
            <p:cNvPr id="730" name="Linea Forma" descr="Linea Form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3957722" y="3751103"/>
              <a:ext cx="1545253" cy="1168492"/>
            </a:xfrm>
            <a:prstGeom prst="rect">
              <a:avLst/>
            </a:prstGeom>
            <a:effectLst/>
          </p:spPr>
        </p:pic>
        <p:pic>
          <p:nvPicPr>
            <p:cNvPr id="732" name="Linea Forma" descr="Linea Forma"/>
            <p:cNvPicPr>
              <a:picLocks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3942160" y="2686987"/>
              <a:ext cx="295836" cy="278179"/>
            </a:xfrm>
            <a:prstGeom prst="rect">
              <a:avLst/>
            </a:prstGeom>
            <a:effectLst/>
          </p:spPr>
        </p:pic>
        <p:pic>
          <p:nvPicPr>
            <p:cNvPr id="734" name="Linea Forma" descr="Linea Forma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4034925" y="2729009"/>
              <a:ext cx="767755" cy="1630232"/>
            </a:xfrm>
            <a:prstGeom prst="rect">
              <a:avLst/>
            </a:prstGeom>
            <a:effectLst/>
          </p:spPr>
        </p:pic>
        <p:pic>
          <p:nvPicPr>
            <p:cNvPr id="736" name="Linea Forma" descr="Linea Forma"/>
            <p:cNvPicPr>
              <a:picLocks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4349400" y="3482775"/>
              <a:ext cx="388491" cy="751971"/>
            </a:xfrm>
            <a:prstGeom prst="rect">
              <a:avLst/>
            </a:prstGeom>
            <a:effectLst/>
          </p:spPr>
        </p:pic>
        <p:pic>
          <p:nvPicPr>
            <p:cNvPr id="738" name="Linea Forma" descr="Linea Form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4000397" y="6114948"/>
              <a:ext cx="429649" cy="286116"/>
            </a:xfrm>
            <a:prstGeom prst="rect">
              <a:avLst/>
            </a:prstGeom>
            <a:effectLst/>
          </p:spPr>
        </p:pic>
      </p:grpSp>
      <p:pic>
        <p:nvPicPr>
          <p:cNvPr id="741" name="pasted-image.jpeg" descr="pasted-image.jpeg"/>
          <p:cNvPicPr>
            <a:picLocks noChangeAspect="1"/>
          </p:cNvPicPr>
          <p:nvPr/>
        </p:nvPicPr>
        <p:blipFill>
          <a:blip r:embed="rId46"/>
          <a:srcRect l="18701" t="14039" r="16514" b="19269"/>
          <a:stretch>
            <a:fillRect/>
          </a:stretch>
        </p:blipFill>
        <p:spPr>
          <a:xfrm>
            <a:off x="5156605" y="5033533"/>
            <a:ext cx="2785635" cy="27930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9" h="21560" extrusionOk="0">
                <a:moveTo>
                  <a:pt x="5993" y="3"/>
                </a:moveTo>
                <a:cubicBezTo>
                  <a:pt x="5946" y="-26"/>
                  <a:pt x="5432" y="150"/>
                  <a:pt x="4854" y="396"/>
                </a:cubicBezTo>
                <a:cubicBezTo>
                  <a:pt x="3647" y="909"/>
                  <a:pt x="3670" y="851"/>
                  <a:pt x="4218" y="2056"/>
                </a:cubicBezTo>
                <a:cubicBezTo>
                  <a:pt x="4387" y="2428"/>
                  <a:pt x="5072" y="3981"/>
                  <a:pt x="5740" y="5506"/>
                </a:cubicBezTo>
                <a:cubicBezTo>
                  <a:pt x="6409" y="7030"/>
                  <a:pt x="7111" y="8632"/>
                  <a:pt x="7302" y="9062"/>
                </a:cubicBezTo>
                <a:lnTo>
                  <a:pt x="7649" y="9843"/>
                </a:lnTo>
                <a:lnTo>
                  <a:pt x="7445" y="10135"/>
                </a:lnTo>
                <a:cubicBezTo>
                  <a:pt x="7332" y="10294"/>
                  <a:pt x="6061" y="11517"/>
                  <a:pt x="4623" y="12855"/>
                </a:cubicBezTo>
                <a:cubicBezTo>
                  <a:pt x="668" y="16532"/>
                  <a:pt x="219" y="16994"/>
                  <a:pt x="71" y="17542"/>
                </a:cubicBezTo>
                <a:cubicBezTo>
                  <a:pt x="-35" y="17937"/>
                  <a:pt x="-26" y="18090"/>
                  <a:pt x="129" y="18553"/>
                </a:cubicBezTo>
                <a:cubicBezTo>
                  <a:pt x="333" y="19158"/>
                  <a:pt x="706" y="19567"/>
                  <a:pt x="1146" y="19671"/>
                </a:cubicBezTo>
                <a:cubicBezTo>
                  <a:pt x="1306" y="19709"/>
                  <a:pt x="1465" y="19821"/>
                  <a:pt x="1499" y="19920"/>
                </a:cubicBezTo>
                <a:cubicBezTo>
                  <a:pt x="1602" y="20214"/>
                  <a:pt x="2172" y="20768"/>
                  <a:pt x="2315" y="20713"/>
                </a:cubicBezTo>
                <a:cubicBezTo>
                  <a:pt x="2388" y="20685"/>
                  <a:pt x="2478" y="20712"/>
                  <a:pt x="2516" y="20774"/>
                </a:cubicBezTo>
                <a:cubicBezTo>
                  <a:pt x="2555" y="20837"/>
                  <a:pt x="2630" y="20862"/>
                  <a:pt x="2684" y="20829"/>
                </a:cubicBezTo>
                <a:cubicBezTo>
                  <a:pt x="2737" y="20796"/>
                  <a:pt x="2885" y="20841"/>
                  <a:pt x="3012" y="20930"/>
                </a:cubicBezTo>
                <a:cubicBezTo>
                  <a:pt x="3140" y="21020"/>
                  <a:pt x="3441" y="21093"/>
                  <a:pt x="3682" y="21093"/>
                </a:cubicBezTo>
                <a:cubicBezTo>
                  <a:pt x="3923" y="21093"/>
                  <a:pt x="4227" y="21137"/>
                  <a:pt x="4361" y="21188"/>
                </a:cubicBezTo>
                <a:cubicBezTo>
                  <a:pt x="4495" y="21239"/>
                  <a:pt x="4863" y="21312"/>
                  <a:pt x="5177" y="21350"/>
                </a:cubicBezTo>
                <a:cubicBezTo>
                  <a:pt x="5491" y="21388"/>
                  <a:pt x="5958" y="21456"/>
                  <a:pt x="6215" y="21503"/>
                </a:cubicBezTo>
                <a:cubicBezTo>
                  <a:pt x="6473" y="21551"/>
                  <a:pt x="7196" y="21574"/>
                  <a:pt x="7826" y="21552"/>
                </a:cubicBezTo>
                <a:cubicBezTo>
                  <a:pt x="8455" y="21531"/>
                  <a:pt x="9710" y="21486"/>
                  <a:pt x="10614" y="21454"/>
                </a:cubicBezTo>
                <a:cubicBezTo>
                  <a:pt x="12410" y="21392"/>
                  <a:pt x="13239" y="21214"/>
                  <a:pt x="13838" y="20753"/>
                </a:cubicBezTo>
                <a:cubicBezTo>
                  <a:pt x="14023" y="20611"/>
                  <a:pt x="14877" y="19541"/>
                  <a:pt x="15735" y="18375"/>
                </a:cubicBezTo>
                <a:cubicBezTo>
                  <a:pt x="16594" y="17210"/>
                  <a:pt x="17580" y="15921"/>
                  <a:pt x="17927" y="15511"/>
                </a:cubicBezTo>
                <a:cubicBezTo>
                  <a:pt x="18274" y="15101"/>
                  <a:pt x="18761" y="14481"/>
                  <a:pt x="19011" y="14136"/>
                </a:cubicBezTo>
                <a:cubicBezTo>
                  <a:pt x="19261" y="13790"/>
                  <a:pt x="19849" y="13038"/>
                  <a:pt x="20314" y="12463"/>
                </a:cubicBezTo>
                <a:cubicBezTo>
                  <a:pt x="20779" y="11887"/>
                  <a:pt x="21219" y="11263"/>
                  <a:pt x="21294" y="11075"/>
                </a:cubicBezTo>
                <a:cubicBezTo>
                  <a:pt x="21565" y="10397"/>
                  <a:pt x="21072" y="9457"/>
                  <a:pt x="20290" y="9157"/>
                </a:cubicBezTo>
                <a:cubicBezTo>
                  <a:pt x="20157" y="9106"/>
                  <a:pt x="17802" y="9062"/>
                  <a:pt x="15056" y="9059"/>
                </a:cubicBezTo>
                <a:lnTo>
                  <a:pt x="10063" y="9056"/>
                </a:lnTo>
                <a:lnTo>
                  <a:pt x="9917" y="8823"/>
                </a:lnTo>
                <a:cubicBezTo>
                  <a:pt x="9780" y="8608"/>
                  <a:pt x="8452" y="5588"/>
                  <a:pt x="6788" y="1710"/>
                </a:cubicBezTo>
                <a:cubicBezTo>
                  <a:pt x="6398" y="801"/>
                  <a:pt x="6040" y="33"/>
                  <a:pt x="5993" y="3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1" name="Disegno"/>
          <p:cNvGrpSpPr/>
          <p:nvPr/>
        </p:nvGrpSpPr>
        <p:grpSpPr>
          <a:xfrm>
            <a:off x="1408316" y="1095944"/>
            <a:ext cx="9114606" cy="7843741"/>
            <a:chOff x="-64627" y="-187495"/>
            <a:chExt cx="9114605" cy="7843739"/>
          </a:xfrm>
        </p:grpSpPr>
        <p:pic>
          <p:nvPicPr>
            <p:cNvPr id="743" name="Linea Forma" descr="Linea Forma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64628" y="-38101"/>
              <a:ext cx="279921" cy="633038"/>
            </a:xfrm>
            <a:prstGeom prst="rect">
              <a:avLst/>
            </a:prstGeom>
            <a:effectLst/>
          </p:spPr>
        </p:pic>
        <p:pic>
          <p:nvPicPr>
            <p:cNvPr id="745" name="Linea Forma" descr="Linea Forma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95" y="177163"/>
              <a:ext cx="421265" cy="366709"/>
            </a:xfrm>
            <a:prstGeom prst="rect">
              <a:avLst/>
            </a:prstGeom>
            <a:effectLst/>
          </p:spPr>
        </p:pic>
        <p:pic>
          <p:nvPicPr>
            <p:cNvPr id="747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64083" y="-93634"/>
              <a:ext cx="614929" cy="527819"/>
            </a:xfrm>
            <a:prstGeom prst="rect">
              <a:avLst/>
            </a:prstGeom>
            <a:effectLst/>
          </p:spPr>
        </p:pic>
        <p:pic>
          <p:nvPicPr>
            <p:cNvPr id="749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93509" y="287852"/>
              <a:ext cx="130527" cy="205225"/>
            </a:xfrm>
            <a:prstGeom prst="rect">
              <a:avLst/>
            </a:prstGeom>
            <a:effectLst/>
          </p:spPr>
        </p:pic>
        <p:pic>
          <p:nvPicPr>
            <p:cNvPr id="751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73848" y="114884"/>
              <a:ext cx="293396" cy="361645"/>
            </a:xfrm>
            <a:prstGeom prst="rect">
              <a:avLst/>
            </a:prstGeom>
            <a:effectLst/>
          </p:spPr>
        </p:pic>
        <p:pic>
          <p:nvPicPr>
            <p:cNvPr id="753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1748" y="-60773"/>
              <a:ext cx="364612" cy="488094"/>
            </a:xfrm>
            <a:prstGeom prst="rect">
              <a:avLst/>
            </a:prstGeom>
            <a:effectLst/>
          </p:spPr>
        </p:pic>
        <p:pic>
          <p:nvPicPr>
            <p:cNvPr id="755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210252" y="23016"/>
              <a:ext cx="524386" cy="164480"/>
            </a:xfrm>
            <a:prstGeom prst="rect">
              <a:avLst/>
            </a:prstGeom>
            <a:effectLst/>
          </p:spPr>
        </p:pic>
        <p:pic>
          <p:nvPicPr>
            <p:cNvPr id="757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672692" y="133635"/>
              <a:ext cx="285077" cy="296232"/>
            </a:xfrm>
            <a:prstGeom prst="rect">
              <a:avLst/>
            </a:prstGeom>
            <a:effectLst/>
          </p:spPr>
        </p:pic>
        <p:pic>
          <p:nvPicPr>
            <p:cNvPr id="759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007026" y="-187496"/>
              <a:ext cx="298030" cy="663327"/>
            </a:xfrm>
            <a:prstGeom prst="rect">
              <a:avLst/>
            </a:prstGeom>
            <a:effectLst/>
          </p:spPr>
        </p:pic>
        <p:pic>
          <p:nvPicPr>
            <p:cNvPr id="761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235745" y="117372"/>
              <a:ext cx="368102" cy="313522"/>
            </a:xfrm>
            <a:prstGeom prst="rect">
              <a:avLst/>
            </a:prstGeom>
            <a:effectLst/>
          </p:spPr>
        </p:pic>
        <p:pic>
          <p:nvPicPr>
            <p:cNvPr id="763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78731" y="131667"/>
              <a:ext cx="239724" cy="381782"/>
            </a:xfrm>
            <a:prstGeom prst="rect">
              <a:avLst/>
            </a:prstGeom>
            <a:effectLst/>
          </p:spPr>
        </p:pic>
        <p:pic>
          <p:nvPicPr>
            <p:cNvPr id="765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23069" y="111295"/>
              <a:ext cx="252781" cy="483642"/>
            </a:xfrm>
            <a:prstGeom prst="rect">
              <a:avLst/>
            </a:prstGeom>
            <a:effectLst/>
          </p:spPr>
        </p:pic>
        <p:pic>
          <p:nvPicPr>
            <p:cNvPr id="767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963656" y="-123831"/>
              <a:ext cx="590887" cy="577968"/>
            </a:xfrm>
            <a:prstGeom prst="rect">
              <a:avLst/>
            </a:prstGeom>
            <a:effectLst/>
          </p:spPr>
        </p:pic>
        <p:pic>
          <p:nvPicPr>
            <p:cNvPr id="769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227086" y="86536"/>
              <a:ext cx="557256" cy="368814"/>
            </a:xfrm>
            <a:prstGeom prst="rect">
              <a:avLst/>
            </a:prstGeom>
            <a:effectLst/>
          </p:spPr>
        </p:pic>
        <p:pic>
          <p:nvPicPr>
            <p:cNvPr id="771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783923" y="88491"/>
              <a:ext cx="782432" cy="389451"/>
            </a:xfrm>
            <a:prstGeom prst="rect">
              <a:avLst/>
            </a:prstGeom>
            <a:effectLst/>
          </p:spPr>
        </p:pic>
        <p:pic>
          <p:nvPicPr>
            <p:cNvPr id="773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5355190" y="-85924"/>
              <a:ext cx="109305" cy="171559"/>
            </a:xfrm>
            <a:prstGeom prst="rect">
              <a:avLst/>
            </a:prstGeom>
            <a:effectLst/>
          </p:spPr>
        </p:pic>
        <p:pic>
          <p:nvPicPr>
            <p:cNvPr id="775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5548196" y="80679"/>
              <a:ext cx="507088" cy="370899"/>
            </a:xfrm>
            <a:prstGeom prst="rect">
              <a:avLst/>
            </a:prstGeom>
            <a:effectLst/>
          </p:spPr>
        </p:pic>
        <p:pic>
          <p:nvPicPr>
            <p:cNvPr id="777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6250419" y="101373"/>
              <a:ext cx="216540" cy="331797"/>
            </a:xfrm>
            <a:prstGeom prst="rect">
              <a:avLst/>
            </a:prstGeom>
            <a:effectLst/>
          </p:spPr>
        </p:pic>
        <p:pic>
          <p:nvPicPr>
            <p:cNvPr id="779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359362" y="70550"/>
              <a:ext cx="278910" cy="388573"/>
            </a:xfrm>
            <a:prstGeom prst="rect">
              <a:avLst/>
            </a:prstGeom>
            <a:effectLst/>
          </p:spPr>
        </p:pic>
        <p:pic>
          <p:nvPicPr>
            <p:cNvPr id="781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6990896" y="57978"/>
              <a:ext cx="388573" cy="353611"/>
            </a:xfrm>
            <a:prstGeom prst="rect">
              <a:avLst/>
            </a:prstGeom>
            <a:effectLst/>
          </p:spPr>
        </p:pic>
        <p:pic>
          <p:nvPicPr>
            <p:cNvPr id="783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7107901" y="-167124"/>
              <a:ext cx="264776" cy="163527"/>
            </a:xfrm>
            <a:prstGeom prst="rect">
              <a:avLst/>
            </a:prstGeom>
            <a:effectLst/>
          </p:spPr>
        </p:pic>
        <p:pic>
          <p:nvPicPr>
            <p:cNvPr id="785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7812569" y="37605"/>
              <a:ext cx="877502" cy="365454"/>
            </a:xfrm>
            <a:prstGeom prst="rect">
              <a:avLst/>
            </a:prstGeom>
            <a:effectLst/>
          </p:spPr>
        </p:pic>
        <p:pic>
          <p:nvPicPr>
            <p:cNvPr id="787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8604816" y="50017"/>
              <a:ext cx="445162" cy="341276"/>
            </a:xfrm>
            <a:prstGeom prst="rect">
              <a:avLst/>
            </a:prstGeom>
            <a:effectLst/>
          </p:spPr>
        </p:pic>
        <p:pic>
          <p:nvPicPr>
            <p:cNvPr id="789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44023" y="905805"/>
              <a:ext cx="314345" cy="665329"/>
            </a:xfrm>
            <a:prstGeom prst="rect">
              <a:avLst/>
            </a:prstGeom>
            <a:effectLst/>
          </p:spPr>
        </p:pic>
        <p:pic>
          <p:nvPicPr>
            <p:cNvPr id="791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369976" y="1233055"/>
              <a:ext cx="361410" cy="300977"/>
            </a:xfrm>
            <a:prstGeom prst="rect">
              <a:avLst/>
            </a:prstGeom>
            <a:effectLst/>
          </p:spPr>
        </p:pic>
        <p:pic>
          <p:nvPicPr>
            <p:cNvPr id="793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716301" y="1105842"/>
              <a:ext cx="189692" cy="398476"/>
            </a:xfrm>
            <a:prstGeom prst="rect">
              <a:avLst/>
            </a:prstGeom>
            <a:effectLst/>
          </p:spPr>
        </p:pic>
        <p:pic>
          <p:nvPicPr>
            <p:cNvPr id="795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918577" y="1124369"/>
              <a:ext cx="193087" cy="390979"/>
            </a:xfrm>
            <a:prstGeom prst="rect">
              <a:avLst/>
            </a:prstGeom>
            <a:effectLst/>
          </p:spPr>
        </p:pic>
        <p:pic>
          <p:nvPicPr>
            <p:cNvPr id="797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1135475" y="1227620"/>
              <a:ext cx="246750" cy="289920"/>
            </a:xfrm>
            <a:prstGeom prst="rect">
              <a:avLst/>
            </a:prstGeom>
            <a:effectLst/>
          </p:spPr>
        </p:pic>
        <p:pic>
          <p:nvPicPr>
            <p:cNvPr id="799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1439240" y="856409"/>
              <a:ext cx="168144" cy="677906"/>
            </a:xfrm>
            <a:prstGeom prst="rect">
              <a:avLst/>
            </a:prstGeom>
            <a:effectLst/>
          </p:spPr>
        </p:pic>
        <p:pic>
          <p:nvPicPr>
            <p:cNvPr id="801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1613212" y="1144741"/>
              <a:ext cx="313335" cy="380346"/>
            </a:xfrm>
            <a:prstGeom prst="rect">
              <a:avLst/>
            </a:prstGeom>
            <a:effectLst/>
          </p:spPr>
        </p:pic>
        <p:pic>
          <p:nvPicPr>
            <p:cNvPr id="803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2628659" y="1105701"/>
              <a:ext cx="567746" cy="348592"/>
            </a:xfrm>
            <a:prstGeom prst="rect">
              <a:avLst/>
            </a:prstGeom>
            <a:effectLst/>
          </p:spPr>
        </p:pic>
        <p:pic>
          <p:nvPicPr>
            <p:cNvPr id="805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3224747" y="1152495"/>
              <a:ext cx="345146" cy="307748"/>
            </a:xfrm>
            <a:prstGeom prst="rect">
              <a:avLst/>
            </a:prstGeom>
            <a:effectLst/>
          </p:spPr>
        </p:pic>
        <p:pic>
          <p:nvPicPr>
            <p:cNvPr id="807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3620891" y="1072069"/>
              <a:ext cx="302700" cy="865599"/>
            </a:xfrm>
            <a:prstGeom prst="rect">
              <a:avLst/>
            </a:prstGeom>
            <a:effectLst/>
          </p:spPr>
        </p:pic>
        <p:pic>
          <p:nvPicPr>
            <p:cNvPr id="809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3931595" y="1097494"/>
              <a:ext cx="337739" cy="306743"/>
            </a:xfrm>
            <a:prstGeom prst="rect">
              <a:avLst/>
            </a:prstGeom>
            <a:effectLst/>
          </p:spPr>
        </p:pic>
        <p:pic>
          <p:nvPicPr>
            <p:cNvPr id="811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4328947" y="1055367"/>
              <a:ext cx="266340" cy="365464"/>
            </a:xfrm>
            <a:prstGeom prst="rect">
              <a:avLst/>
            </a:prstGeom>
            <a:effectLst/>
          </p:spPr>
        </p:pic>
        <p:pic>
          <p:nvPicPr>
            <p:cNvPr id="813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4652824" y="865061"/>
              <a:ext cx="112230" cy="558340"/>
            </a:xfrm>
            <a:prstGeom prst="rect">
              <a:avLst/>
            </a:prstGeom>
            <a:effectLst/>
          </p:spPr>
        </p:pic>
        <p:pic>
          <p:nvPicPr>
            <p:cNvPr id="815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4593783" y="1053666"/>
              <a:ext cx="436108" cy="347543"/>
            </a:xfrm>
            <a:prstGeom prst="rect">
              <a:avLst/>
            </a:prstGeom>
            <a:effectLst/>
          </p:spPr>
        </p:pic>
        <p:pic>
          <p:nvPicPr>
            <p:cNvPr id="817" name="Linea Linea" descr="Linea Line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4888427" y="94654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19" name="Linea Forma" descr="Linea Form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5151991" y="1036779"/>
              <a:ext cx="353248" cy="333302"/>
            </a:xfrm>
            <a:prstGeom prst="rect">
              <a:avLst/>
            </a:prstGeom>
            <a:effectLst/>
          </p:spPr>
        </p:pic>
        <p:pic>
          <p:nvPicPr>
            <p:cNvPr id="821" name="Linea Forma" descr="Linea Form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5409283" y="1084919"/>
              <a:ext cx="387955" cy="316290"/>
            </a:xfrm>
            <a:prstGeom prst="rect">
              <a:avLst/>
            </a:prstGeom>
            <a:effectLst/>
          </p:spPr>
        </p:pic>
        <p:pic>
          <p:nvPicPr>
            <p:cNvPr id="823" name="Linea Linea" descr="Linea Line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6192239" y="107557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25" name="Linea Linea" descr="Linea Line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6185448" y="134720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27" name="Linea Forma" descr="Linea Forma"/>
            <p:cNvPicPr>
              <a:picLocks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52641" y="2587421"/>
              <a:ext cx="332420" cy="645325"/>
            </a:xfrm>
            <a:prstGeom prst="rect">
              <a:avLst/>
            </a:prstGeom>
            <a:effectLst/>
          </p:spPr>
        </p:pic>
        <p:pic>
          <p:nvPicPr>
            <p:cNvPr id="829" name="Linea Forma" descr="Linea Forma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399158" y="2849961"/>
              <a:ext cx="311856" cy="334094"/>
            </a:xfrm>
            <a:prstGeom prst="rect">
              <a:avLst/>
            </a:prstGeom>
            <a:effectLst/>
          </p:spPr>
        </p:pic>
        <p:pic>
          <p:nvPicPr>
            <p:cNvPr id="831" name="Linea Forma" descr="Linea Forma"/>
            <p:cNvPicPr>
              <a:picLocks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729882" y="2779843"/>
              <a:ext cx="259603" cy="433000"/>
            </a:xfrm>
            <a:prstGeom prst="rect">
              <a:avLst/>
            </a:prstGeom>
            <a:effectLst/>
          </p:spPr>
        </p:pic>
        <p:pic>
          <p:nvPicPr>
            <p:cNvPr id="833" name="Linea Forma" descr="Linea Form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994719" y="2786548"/>
              <a:ext cx="266340" cy="400882"/>
            </a:xfrm>
            <a:prstGeom prst="rect">
              <a:avLst/>
            </a:prstGeom>
            <a:effectLst/>
          </p:spPr>
        </p:pic>
        <p:pic>
          <p:nvPicPr>
            <p:cNvPr id="835" name="Linea Forma" descr="Linea Forma"/>
            <p:cNvPicPr>
              <a:picLocks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1926415" y="2762170"/>
              <a:ext cx="475480" cy="439374"/>
            </a:xfrm>
            <a:prstGeom prst="rect">
              <a:avLst/>
            </a:prstGeom>
            <a:effectLst/>
          </p:spPr>
        </p:pic>
        <p:pic>
          <p:nvPicPr>
            <p:cNvPr id="837" name="Linea Forma" descr="Linea Forma"/>
            <p:cNvPicPr>
              <a:picLocks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2494154" y="2557817"/>
              <a:ext cx="566437" cy="612071"/>
            </a:xfrm>
            <a:prstGeom prst="rect">
              <a:avLst/>
            </a:prstGeom>
            <a:effectLst/>
          </p:spPr>
        </p:pic>
        <p:pic>
          <p:nvPicPr>
            <p:cNvPr id="839" name="Linea Forma" descr="Linea Forma"/>
            <p:cNvPicPr>
              <a:picLocks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2888117" y="2639923"/>
              <a:ext cx="118149" cy="107662"/>
            </a:xfrm>
            <a:prstGeom prst="rect">
              <a:avLst/>
            </a:prstGeom>
            <a:effectLst/>
          </p:spPr>
        </p:pic>
        <p:pic>
          <p:nvPicPr>
            <p:cNvPr id="841" name="Linea Forma" descr="Linea Forma"/>
            <p:cNvPicPr>
              <a:picLocks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3154157" y="2796443"/>
              <a:ext cx="293504" cy="329595"/>
            </a:xfrm>
            <a:prstGeom prst="rect">
              <a:avLst/>
            </a:prstGeom>
            <a:effectLst/>
          </p:spPr>
        </p:pic>
        <p:pic>
          <p:nvPicPr>
            <p:cNvPr id="843" name="Linea Forma" descr="Linea Forma"/>
            <p:cNvPicPr>
              <a:picLocks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3480308" y="2757767"/>
              <a:ext cx="354422" cy="362239"/>
            </a:xfrm>
            <a:prstGeom prst="rect">
              <a:avLst/>
            </a:prstGeom>
            <a:effectLst/>
          </p:spPr>
        </p:pic>
        <p:pic>
          <p:nvPicPr>
            <p:cNvPr id="845" name="Linea Forma" descr="Linea Forma"/>
            <p:cNvPicPr>
              <a:picLocks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3857258" y="2788592"/>
              <a:ext cx="350959" cy="385144"/>
            </a:xfrm>
            <a:prstGeom prst="rect">
              <a:avLst/>
            </a:prstGeom>
            <a:effectLst/>
          </p:spPr>
        </p:pic>
        <p:pic>
          <p:nvPicPr>
            <p:cNvPr id="847" name="Linea Forma" descr="Linea Forma"/>
            <p:cNvPicPr>
              <a:picLocks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4229578" y="2800407"/>
              <a:ext cx="250267" cy="377255"/>
            </a:xfrm>
            <a:prstGeom prst="rect">
              <a:avLst/>
            </a:prstGeom>
            <a:effectLst/>
          </p:spPr>
        </p:pic>
        <p:pic>
          <p:nvPicPr>
            <p:cNvPr id="849" name="Linea Forma" descr="Linea Forma"/>
            <p:cNvPicPr>
              <a:picLocks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4544397" y="2744324"/>
              <a:ext cx="444749" cy="439789"/>
            </a:xfrm>
            <a:prstGeom prst="rect">
              <a:avLst/>
            </a:prstGeom>
            <a:effectLst/>
          </p:spPr>
        </p:pic>
        <p:pic>
          <p:nvPicPr>
            <p:cNvPr id="851" name="Linea Linea" descr="Linea Linea"/>
            <p:cNvPicPr>
              <a:picLocks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4902008" y="266459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53" name="Linea Forma" descr="Linea Forma"/>
            <p:cNvPicPr>
              <a:picLocks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5616111" y="2763762"/>
              <a:ext cx="418801" cy="399787"/>
            </a:xfrm>
            <a:prstGeom prst="rect">
              <a:avLst/>
            </a:prstGeom>
            <a:effectLst/>
          </p:spPr>
        </p:pic>
        <p:pic>
          <p:nvPicPr>
            <p:cNvPr id="855" name="Linea Forma" descr="Linea Forma"/>
            <p:cNvPicPr>
              <a:picLocks/>
            </p:cNvPicPr>
            <p:nvPr/>
          </p:nvPicPr>
          <p:blipFill>
            <a:blip r:embed="rId56"/>
            <a:stretch>
              <a:fillRect/>
            </a:stretch>
          </p:blipFill>
          <p:spPr>
            <a:xfrm>
              <a:off x="6791703" y="2751065"/>
              <a:ext cx="961253" cy="354842"/>
            </a:xfrm>
            <a:prstGeom prst="rect">
              <a:avLst/>
            </a:prstGeom>
            <a:effectLst/>
          </p:spPr>
        </p:pic>
        <p:pic>
          <p:nvPicPr>
            <p:cNvPr id="857" name="Linea Forma" descr="Linea Forma"/>
            <p:cNvPicPr>
              <a:picLocks/>
            </p:cNvPicPr>
            <p:nvPr/>
          </p:nvPicPr>
          <p:blipFill>
            <a:blip r:embed="rId57"/>
            <a:stretch>
              <a:fillRect/>
            </a:stretch>
          </p:blipFill>
          <p:spPr>
            <a:xfrm>
              <a:off x="190816" y="3999193"/>
              <a:ext cx="465872" cy="508008"/>
            </a:xfrm>
            <a:prstGeom prst="rect">
              <a:avLst/>
            </a:prstGeom>
            <a:effectLst/>
          </p:spPr>
        </p:pic>
        <p:pic>
          <p:nvPicPr>
            <p:cNvPr id="859" name="Linea Forma" descr="Linea Forma"/>
            <p:cNvPicPr>
              <a:picLocks/>
            </p:cNvPicPr>
            <p:nvPr/>
          </p:nvPicPr>
          <p:blipFill>
            <a:blip r:embed="rId58"/>
            <a:stretch>
              <a:fillRect/>
            </a:stretch>
          </p:blipFill>
          <p:spPr>
            <a:xfrm>
              <a:off x="532915" y="4029504"/>
              <a:ext cx="1193584" cy="851567"/>
            </a:xfrm>
            <a:prstGeom prst="rect">
              <a:avLst/>
            </a:prstGeom>
            <a:effectLst/>
          </p:spPr>
        </p:pic>
        <p:pic>
          <p:nvPicPr>
            <p:cNvPr id="861" name="Linea Forma" descr="Linea Forma"/>
            <p:cNvPicPr>
              <a:picLocks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1702281" y="4105520"/>
              <a:ext cx="252648" cy="324319"/>
            </a:xfrm>
            <a:prstGeom prst="rect">
              <a:avLst/>
            </a:prstGeom>
            <a:effectLst/>
          </p:spPr>
        </p:pic>
        <p:pic>
          <p:nvPicPr>
            <p:cNvPr id="863" name="Linea Forma" descr="Linea Forma"/>
            <p:cNvPicPr>
              <a:picLocks/>
            </p:cNvPicPr>
            <p:nvPr/>
          </p:nvPicPr>
          <p:blipFill>
            <a:blip r:embed="rId60"/>
            <a:stretch>
              <a:fillRect/>
            </a:stretch>
          </p:blipFill>
          <p:spPr>
            <a:xfrm>
              <a:off x="2623901" y="4017186"/>
              <a:ext cx="653992" cy="389590"/>
            </a:xfrm>
            <a:prstGeom prst="rect">
              <a:avLst/>
            </a:prstGeom>
            <a:effectLst/>
          </p:spPr>
        </p:pic>
        <p:pic>
          <p:nvPicPr>
            <p:cNvPr id="865" name="Linea Forma" descr="Linea Forma"/>
            <p:cNvPicPr>
              <a:picLocks/>
            </p:cNvPicPr>
            <p:nvPr/>
          </p:nvPicPr>
          <p:blipFill>
            <a:blip r:embed="rId61"/>
            <a:stretch>
              <a:fillRect/>
            </a:stretch>
          </p:blipFill>
          <p:spPr>
            <a:xfrm>
              <a:off x="3338767" y="4029538"/>
              <a:ext cx="212052" cy="397789"/>
            </a:xfrm>
            <a:prstGeom prst="rect">
              <a:avLst/>
            </a:prstGeom>
            <a:effectLst/>
          </p:spPr>
        </p:pic>
        <p:pic>
          <p:nvPicPr>
            <p:cNvPr id="867" name="Linea Forma" descr="Linea Form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3459738" y="4178917"/>
              <a:ext cx="286713" cy="230813"/>
            </a:xfrm>
            <a:prstGeom prst="rect">
              <a:avLst/>
            </a:prstGeom>
            <a:effectLst/>
          </p:spPr>
        </p:pic>
        <p:pic>
          <p:nvPicPr>
            <p:cNvPr id="869" name="Linea Forma" descr="Linea Forma"/>
            <p:cNvPicPr>
              <a:picLocks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3769498" y="3964546"/>
              <a:ext cx="255330" cy="878526"/>
            </a:xfrm>
            <a:prstGeom prst="rect">
              <a:avLst/>
            </a:prstGeom>
            <a:effectLst/>
          </p:spPr>
        </p:pic>
        <p:pic>
          <p:nvPicPr>
            <p:cNvPr id="871" name="Linea Forma" descr="Linea Forma"/>
            <p:cNvPicPr>
              <a:picLocks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4138807" y="3998735"/>
              <a:ext cx="653410" cy="378615"/>
            </a:xfrm>
            <a:prstGeom prst="rect">
              <a:avLst/>
            </a:prstGeom>
            <a:effectLst/>
          </p:spPr>
        </p:pic>
        <p:pic>
          <p:nvPicPr>
            <p:cNvPr id="873" name="Linea Forma" descr="Linea Forma"/>
            <p:cNvPicPr>
              <a:picLocks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4692780" y="3798638"/>
              <a:ext cx="133390" cy="590029"/>
            </a:xfrm>
            <a:prstGeom prst="rect">
              <a:avLst/>
            </a:prstGeom>
            <a:effectLst/>
          </p:spPr>
        </p:pic>
        <p:pic>
          <p:nvPicPr>
            <p:cNvPr id="875" name="Linea Forma" descr="Linea Forma"/>
            <p:cNvPicPr>
              <a:picLocks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4641318" y="3976436"/>
              <a:ext cx="456480" cy="303352"/>
            </a:xfrm>
            <a:prstGeom prst="rect">
              <a:avLst/>
            </a:prstGeom>
            <a:effectLst/>
          </p:spPr>
        </p:pic>
        <p:pic>
          <p:nvPicPr>
            <p:cNvPr id="877" name="Linea Forma" descr="Linea Form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4954466" y="3749893"/>
              <a:ext cx="102587" cy="118155"/>
            </a:xfrm>
            <a:prstGeom prst="rect">
              <a:avLst/>
            </a:prstGeom>
            <a:effectLst/>
          </p:spPr>
        </p:pic>
        <p:pic>
          <p:nvPicPr>
            <p:cNvPr id="879" name="Linea Forma" descr="Linea Forma"/>
            <p:cNvPicPr>
              <a:picLocks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5136755" y="3893875"/>
              <a:ext cx="516867" cy="403706"/>
            </a:xfrm>
            <a:prstGeom prst="rect">
              <a:avLst/>
            </a:prstGeom>
            <a:effectLst/>
          </p:spPr>
        </p:pic>
        <p:pic>
          <p:nvPicPr>
            <p:cNvPr id="881" name="Linea Forma" descr="Linea Forma"/>
            <p:cNvPicPr>
              <a:picLocks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6453177" y="3930127"/>
              <a:ext cx="301548" cy="369514"/>
            </a:xfrm>
            <a:prstGeom prst="rect">
              <a:avLst/>
            </a:prstGeom>
            <a:effectLst/>
          </p:spPr>
        </p:pic>
        <p:pic>
          <p:nvPicPr>
            <p:cNvPr id="883" name="Linea Forma" descr="Linea Forma"/>
            <p:cNvPicPr>
              <a:picLocks/>
            </p:cNvPicPr>
            <p:nvPr/>
          </p:nvPicPr>
          <p:blipFill>
            <a:blip r:embed="rId70"/>
            <a:stretch>
              <a:fillRect/>
            </a:stretch>
          </p:blipFill>
          <p:spPr>
            <a:xfrm>
              <a:off x="6837271" y="3900498"/>
              <a:ext cx="221270" cy="400790"/>
            </a:xfrm>
            <a:prstGeom prst="rect">
              <a:avLst/>
            </a:prstGeom>
            <a:effectLst/>
          </p:spPr>
        </p:pic>
        <p:pic>
          <p:nvPicPr>
            <p:cNvPr id="885" name="Linea Forma" descr="Linea Forma"/>
            <p:cNvPicPr>
              <a:picLocks/>
            </p:cNvPicPr>
            <p:nvPr/>
          </p:nvPicPr>
          <p:blipFill>
            <a:blip r:embed="rId71"/>
            <a:stretch>
              <a:fillRect/>
            </a:stretch>
          </p:blipFill>
          <p:spPr>
            <a:xfrm>
              <a:off x="7201796" y="3693965"/>
              <a:ext cx="122086" cy="648186"/>
            </a:xfrm>
            <a:prstGeom prst="rect">
              <a:avLst/>
            </a:prstGeom>
            <a:effectLst/>
          </p:spPr>
        </p:pic>
        <p:pic>
          <p:nvPicPr>
            <p:cNvPr id="887" name="Linea Forma" descr="Linea Forma"/>
            <p:cNvPicPr>
              <a:picLocks/>
            </p:cNvPicPr>
            <p:nvPr/>
          </p:nvPicPr>
          <p:blipFill>
            <a:blip r:embed="rId72"/>
            <a:stretch>
              <a:fillRect/>
            </a:stretch>
          </p:blipFill>
          <p:spPr>
            <a:xfrm>
              <a:off x="7038430" y="3835083"/>
              <a:ext cx="470062" cy="124735"/>
            </a:xfrm>
            <a:prstGeom prst="rect">
              <a:avLst/>
            </a:prstGeom>
            <a:effectLst/>
          </p:spPr>
        </p:pic>
        <p:pic>
          <p:nvPicPr>
            <p:cNvPr id="889" name="Linea Forma" descr="Linea Forma"/>
            <p:cNvPicPr>
              <a:picLocks/>
            </p:cNvPicPr>
            <p:nvPr/>
          </p:nvPicPr>
          <p:blipFill>
            <a:blip r:embed="rId73"/>
            <a:stretch>
              <a:fillRect/>
            </a:stretch>
          </p:blipFill>
          <p:spPr>
            <a:xfrm>
              <a:off x="7364383" y="3860766"/>
              <a:ext cx="327457" cy="433502"/>
            </a:xfrm>
            <a:prstGeom prst="rect">
              <a:avLst/>
            </a:prstGeom>
            <a:effectLst/>
          </p:spPr>
        </p:pic>
        <p:pic>
          <p:nvPicPr>
            <p:cNvPr id="891" name="Linea Forma" descr="Linea Forma"/>
            <p:cNvPicPr>
              <a:picLocks/>
            </p:cNvPicPr>
            <p:nvPr/>
          </p:nvPicPr>
          <p:blipFill>
            <a:blip r:embed="rId74"/>
            <a:stretch>
              <a:fillRect/>
            </a:stretch>
          </p:blipFill>
          <p:spPr>
            <a:xfrm>
              <a:off x="7717782" y="3900498"/>
              <a:ext cx="245686" cy="385234"/>
            </a:xfrm>
            <a:prstGeom prst="rect">
              <a:avLst/>
            </a:prstGeom>
            <a:effectLst/>
          </p:spPr>
        </p:pic>
        <p:pic>
          <p:nvPicPr>
            <p:cNvPr id="893" name="Linea Forma" descr="Linea Forma"/>
            <p:cNvPicPr>
              <a:picLocks/>
            </p:cNvPicPr>
            <p:nvPr/>
          </p:nvPicPr>
          <p:blipFill>
            <a:blip r:embed="rId75"/>
            <a:stretch>
              <a:fillRect/>
            </a:stretch>
          </p:blipFill>
          <p:spPr>
            <a:xfrm>
              <a:off x="8010691" y="3900498"/>
              <a:ext cx="271939" cy="374991"/>
            </a:xfrm>
            <a:prstGeom prst="rect">
              <a:avLst/>
            </a:prstGeom>
            <a:effectLst/>
          </p:spPr>
        </p:pic>
        <p:pic>
          <p:nvPicPr>
            <p:cNvPr id="895" name="Linea Forma" descr="Linea Forma"/>
            <p:cNvPicPr>
              <a:picLocks/>
            </p:cNvPicPr>
            <p:nvPr/>
          </p:nvPicPr>
          <p:blipFill>
            <a:blip r:embed="rId76"/>
            <a:stretch>
              <a:fillRect/>
            </a:stretch>
          </p:blipFill>
          <p:spPr>
            <a:xfrm>
              <a:off x="8369406" y="3884006"/>
              <a:ext cx="296109" cy="375928"/>
            </a:xfrm>
            <a:prstGeom prst="rect">
              <a:avLst/>
            </a:prstGeom>
            <a:effectLst/>
          </p:spPr>
        </p:pic>
        <p:pic>
          <p:nvPicPr>
            <p:cNvPr id="897" name="Linea Forma" descr="Linea Forma"/>
            <p:cNvPicPr>
              <a:picLocks/>
            </p:cNvPicPr>
            <p:nvPr/>
          </p:nvPicPr>
          <p:blipFill>
            <a:blip r:embed="rId77"/>
            <a:stretch>
              <a:fillRect/>
            </a:stretch>
          </p:blipFill>
          <p:spPr>
            <a:xfrm>
              <a:off x="6182795" y="5823341"/>
              <a:ext cx="1304709" cy="516540"/>
            </a:xfrm>
            <a:prstGeom prst="rect">
              <a:avLst/>
            </a:prstGeom>
            <a:effectLst/>
          </p:spPr>
        </p:pic>
        <p:pic>
          <p:nvPicPr>
            <p:cNvPr id="899" name="Linea Forma" descr="Linea Forma"/>
            <p:cNvPicPr>
              <a:picLocks/>
            </p:cNvPicPr>
            <p:nvPr/>
          </p:nvPicPr>
          <p:blipFill>
            <a:blip r:embed="rId78"/>
            <a:stretch>
              <a:fillRect/>
            </a:stretch>
          </p:blipFill>
          <p:spPr>
            <a:xfrm>
              <a:off x="2404919" y="7132865"/>
              <a:ext cx="1158183" cy="523380"/>
            </a:xfrm>
            <a:prstGeom prst="rect">
              <a:avLst/>
            </a:prstGeom>
            <a:effectLst/>
          </p:spPr>
        </p:pic>
      </p:grpSp>
      <p:pic>
        <p:nvPicPr>
          <p:cNvPr id="902" name="pasted-image.jpeg" descr="pasted-image.jpeg"/>
          <p:cNvPicPr>
            <a:picLocks noChangeAspect="1"/>
          </p:cNvPicPr>
          <p:nvPr/>
        </p:nvPicPr>
        <p:blipFill>
          <a:blip r:embed="rId79"/>
          <a:srcRect l="7499" t="3244" r="8002" b="4444"/>
          <a:stretch>
            <a:fillRect/>
          </a:stretch>
        </p:blipFill>
        <p:spPr>
          <a:xfrm>
            <a:off x="5065106" y="6576814"/>
            <a:ext cx="2384438" cy="2604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458" extrusionOk="0">
                <a:moveTo>
                  <a:pt x="1790" y="2"/>
                </a:moveTo>
                <a:cubicBezTo>
                  <a:pt x="1402" y="15"/>
                  <a:pt x="1039" y="113"/>
                  <a:pt x="726" y="299"/>
                </a:cubicBezTo>
                <a:cubicBezTo>
                  <a:pt x="225" y="598"/>
                  <a:pt x="-4" y="1015"/>
                  <a:pt x="0" y="1637"/>
                </a:cubicBezTo>
                <a:cubicBezTo>
                  <a:pt x="6" y="2671"/>
                  <a:pt x="762" y="3586"/>
                  <a:pt x="2038" y="4098"/>
                </a:cubicBezTo>
                <a:cubicBezTo>
                  <a:pt x="2429" y="4255"/>
                  <a:pt x="2801" y="4491"/>
                  <a:pt x="2882" y="4634"/>
                </a:cubicBezTo>
                <a:cubicBezTo>
                  <a:pt x="2962" y="4775"/>
                  <a:pt x="3139" y="4999"/>
                  <a:pt x="3274" y="5135"/>
                </a:cubicBezTo>
                <a:lnTo>
                  <a:pt x="3519" y="5380"/>
                </a:lnTo>
                <a:lnTo>
                  <a:pt x="4122" y="4912"/>
                </a:lnTo>
                <a:cubicBezTo>
                  <a:pt x="5339" y="3963"/>
                  <a:pt x="5688" y="2781"/>
                  <a:pt x="5050" y="1790"/>
                </a:cubicBezTo>
                <a:cubicBezTo>
                  <a:pt x="4318" y="655"/>
                  <a:pt x="2954" y="-38"/>
                  <a:pt x="1790" y="2"/>
                </a:cubicBezTo>
                <a:close/>
                <a:moveTo>
                  <a:pt x="2049" y="303"/>
                </a:moveTo>
                <a:cubicBezTo>
                  <a:pt x="2688" y="341"/>
                  <a:pt x="3347" y="668"/>
                  <a:pt x="4047" y="1293"/>
                </a:cubicBezTo>
                <a:cubicBezTo>
                  <a:pt x="4862" y="2022"/>
                  <a:pt x="5174" y="2637"/>
                  <a:pt x="5017" y="3206"/>
                </a:cubicBezTo>
                <a:cubicBezTo>
                  <a:pt x="4912" y="3589"/>
                  <a:pt x="4630" y="3791"/>
                  <a:pt x="4442" y="3621"/>
                </a:cubicBezTo>
                <a:cubicBezTo>
                  <a:pt x="4227" y="3425"/>
                  <a:pt x="3718" y="3468"/>
                  <a:pt x="3307" y="3716"/>
                </a:cubicBezTo>
                <a:cubicBezTo>
                  <a:pt x="2855" y="3988"/>
                  <a:pt x="2702" y="3992"/>
                  <a:pt x="2077" y="3732"/>
                </a:cubicBezTo>
                <a:cubicBezTo>
                  <a:pt x="1066" y="3312"/>
                  <a:pt x="148" y="2031"/>
                  <a:pt x="345" y="1316"/>
                </a:cubicBezTo>
                <a:cubicBezTo>
                  <a:pt x="465" y="881"/>
                  <a:pt x="911" y="485"/>
                  <a:pt x="1416" y="362"/>
                </a:cubicBezTo>
                <a:cubicBezTo>
                  <a:pt x="1626" y="310"/>
                  <a:pt x="1836" y="290"/>
                  <a:pt x="2049" y="303"/>
                </a:cubicBezTo>
                <a:close/>
                <a:moveTo>
                  <a:pt x="11505" y="2630"/>
                </a:moveTo>
                <a:cubicBezTo>
                  <a:pt x="9901" y="2646"/>
                  <a:pt x="7761" y="3044"/>
                  <a:pt x="7821" y="3369"/>
                </a:cubicBezTo>
                <a:cubicBezTo>
                  <a:pt x="7840" y="3470"/>
                  <a:pt x="7615" y="3616"/>
                  <a:pt x="7224" y="3762"/>
                </a:cubicBezTo>
                <a:cubicBezTo>
                  <a:pt x="5693" y="4331"/>
                  <a:pt x="3646" y="5982"/>
                  <a:pt x="2839" y="7299"/>
                </a:cubicBezTo>
                <a:cubicBezTo>
                  <a:pt x="1553" y="9399"/>
                  <a:pt x="1213" y="11552"/>
                  <a:pt x="1844" y="13605"/>
                </a:cubicBezTo>
                <a:cubicBezTo>
                  <a:pt x="2014" y="14158"/>
                  <a:pt x="2151" y="14756"/>
                  <a:pt x="2149" y="14929"/>
                </a:cubicBezTo>
                <a:cubicBezTo>
                  <a:pt x="2145" y="15293"/>
                  <a:pt x="2686" y="16262"/>
                  <a:pt x="3087" y="16609"/>
                </a:cubicBezTo>
                <a:cubicBezTo>
                  <a:pt x="3238" y="16740"/>
                  <a:pt x="3363" y="16895"/>
                  <a:pt x="3364" y="16953"/>
                </a:cubicBezTo>
                <a:cubicBezTo>
                  <a:pt x="3367" y="17118"/>
                  <a:pt x="4008" y="17685"/>
                  <a:pt x="4191" y="17685"/>
                </a:cubicBezTo>
                <a:cubicBezTo>
                  <a:pt x="4281" y="17685"/>
                  <a:pt x="4588" y="17876"/>
                  <a:pt x="4874" y="18110"/>
                </a:cubicBezTo>
                <a:cubicBezTo>
                  <a:pt x="5849" y="18908"/>
                  <a:pt x="7144" y="19494"/>
                  <a:pt x="8759" y="19866"/>
                </a:cubicBezTo>
                <a:cubicBezTo>
                  <a:pt x="9829" y="20112"/>
                  <a:pt x="12136" y="20119"/>
                  <a:pt x="13237" y="19879"/>
                </a:cubicBezTo>
                <a:cubicBezTo>
                  <a:pt x="13699" y="19778"/>
                  <a:pt x="14127" y="19726"/>
                  <a:pt x="14190" y="19761"/>
                </a:cubicBezTo>
                <a:cubicBezTo>
                  <a:pt x="14401" y="19879"/>
                  <a:pt x="14093" y="20179"/>
                  <a:pt x="13733" y="20206"/>
                </a:cubicBezTo>
                <a:cubicBezTo>
                  <a:pt x="13539" y="20220"/>
                  <a:pt x="12633" y="20317"/>
                  <a:pt x="11721" y="20421"/>
                </a:cubicBezTo>
                <a:cubicBezTo>
                  <a:pt x="9776" y="20644"/>
                  <a:pt x="9667" y="20645"/>
                  <a:pt x="8637" y="20480"/>
                </a:cubicBezTo>
                <a:cubicBezTo>
                  <a:pt x="6670" y="20165"/>
                  <a:pt x="4941" y="19293"/>
                  <a:pt x="3443" y="17865"/>
                </a:cubicBezTo>
                <a:cubicBezTo>
                  <a:pt x="2963" y="17407"/>
                  <a:pt x="2899" y="17372"/>
                  <a:pt x="3127" y="17685"/>
                </a:cubicBezTo>
                <a:cubicBezTo>
                  <a:pt x="3638" y="18388"/>
                  <a:pt x="5264" y="19763"/>
                  <a:pt x="6157" y="20245"/>
                </a:cubicBezTo>
                <a:cubicBezTo>
                  <a:pt x="7157" y="20785"/>
                  <a:pt x="8023" y="21106"/>
                  <a:pt x="9079" y="21327"/>
                </a:cubicBezTo>
                <a:cubicBezTo>
                  <a:pt x="10203" y="21562"/>
                  <a:pt x="12772" y="21467"/>
                  <a:pt x="13870" y="21150"/>
                </a:cubicBezTo>
                <a:cubicBezTo>
                  <a:pt x="17126" y="20212"/>
                  <a:pt x="19788" y="18055"/>
                  <a:pt x="20907" y="15449"/>
                </a:cubicBezTo>
                <a:cubicBezTo>
                  <a:pt x="21440" y="14209"/>
                  <a:pt x="21591" y="13442"/>
                  <a:pt x="21594" y="11931"/>
                </a:cubicBezTo>
                <a:cubicBezTo>
                  <a:pt x="21596" y="10812"/>
                  <a:pt x="21536" y="10274"/>
                  <a:pt x="21339" y="9584"/>
                </a:cubicBezTo>
                <a:cubicBezTo>
                  <a:pt x="20528" y="6756"/>
                  <a:pt x="18675" y="4741"/>
                  <a:pt x="15725" y="3484"/>
                </a:cubicBezTo>
                <a:cubicBezTo>
                  <a:pt x="14553" y="2984"/>
                  <a:pt x="13550" y="2749"/>
                  <a:pt x="12152" y="2647"/>
                </a:cubicBezTo>
                <a:cubicBezTo>
                  <a:pt x="11953" y="2632"/>
                  <a:pt x="11734" y="2628"/>
                  <a:pt x="11505" y="263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4" name="Disegno"/>
          <p:cNvGrpSpPr/>
          <p:nvPr/>
        </p:nvGrpSpPr>
        <p:grpSpPr>
          <a:xfrm>
            <a:off x="2635123" y="362259"/>
            <a:ext cx="9534849" cy="3562378"/>
            <a:chOff x="-80516" y="-337181"/>
            <a:chExt cx="9534847" cy="3562377"/>
          </a:xfrm>
        </p:grpSpPr>
        <p:pic>
          <p:nvPicPr>
            <p:cNvPr id="904" name="Linea Linea" descr="Linea Linea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75566" y="-38100"/>
              <a:ext cx="152401" cy="76200"/>
            </a:xfrm>
            <a:prstGeom prst="rect">
              <a:avLst/>
            </a:prstGeom>
            <a:effectLst/>
          </p:spPr>
        </p:pic>
        <p:pic>
          <p:nvPicPr>
            <p:cNvPr id="906" name="Linea Forma" descr="Linea Forma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68120" y="-38101"/>
              <a:ext cx="419227" cy="99725"/>
            </a:xfrm>
            <a:prstGeom prst="rect">
              <a:avLst/>
            </a:prstGeom>
            <a:effectLst/>
          </p:spPr>
        </p:pic>
        <p:pic>
          <p:nvPicPr>
            <p:cNvPr id="908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57838" y="2644"/>
              <a:ext cx="415736" cy="540191"/>
            </a:xfrm>
            <a:prstGeom prst="rect">
              <a:avLst/>
            </a:prstGeom>
            <a:effectLst/>
          </p:spPr>
        </p:pic>
        <p:pic>
          <p:nvPicPr>
            <p:cNvPr id="910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80517" y="206364"/>
              <a:ext cx="363717" cy="135527"/>
            </a:xfrm>
            <a:prstGeom prst="rect">
              <a:avLst/>
            </a:prstGeom>
            <a:effectLst/>
          </p:spPr>
        </p:pic>
        <p:pic>
          <p:nvPicPr>
            <p:cNvPr id="912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7652" y="110084"/>
              <a:ext cx="314645" cy="398929"/>
            </a:xfrm>
            <a:prstGeom prst="rect">
              <a:avLst/>
            </a:prstGeom>
            <a:effectLst/>
          </p:spPr>
        </p:pic>
        <p:pic>
          <p:nvPicPr>
            <p:cNvPr id="914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90147" y="111295"/>
              <a:ext cx="136308" cy="692270"/>
            </a:xfrm>
            <a:prstGeom prst="rect">
              <a:avLst/>
            </a:prstGeom>
            <a:effectLst/>
          </p:spPr>
        </p:pic>
        <p:pic>
          <p:nvPicPr>
            <p:cNvPr id="916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02720" y="130555"/>
              <a:ext cx="298853" cy="348940"/>
            </a:xfrm>
            <a:prstGeom prst="rect">
              <a:avLst/>
            </a:prstGeom>
            <a:effectLst/>
          </p:spPr>
        </p:pic>
        <p:pic>
          <p:nvPicPr>
            <p:cNvPr id="918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01510" y="92813"/>
              <a:ext cx="402154" cy="373529"/>
            </a:xfrm>
            <a:prstGeom prst="rect">
              <a:avLst/>
            </a:prstGeom>
            <a:effectLst/>
          </p:spPr>
        </p:pic>
        <p:pic>
          <p:nvPicPr>
            <p:cNvPr id="920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305879" y="131728"/>
              <a:ext cx="403366" cy="336449"/>
            </a:xfrm>
            <a:prstGeom prst="rect">
              <a:avLst/>
            </a:prstGeom>
            <a:effectLst/>
          </p:spPr>
        </p:pic>
        <p:pic>
          <p:nvPicPr>
            <p:cNvPr id="922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508887" y="-18353"/>
              <a:ext cx="118869" cy="151523"/>
            </a:xfrm>
            <a:prstGeom prst="rect">
              <a:avLst/>
            </a:prstGeom>
            <a:effectLst/>
          </p:spPr>
        </p:pic>
        <p:pic>
          <p:nvPicPr>
            <p:cNvPr id="924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700951" y="104555"/>
              <a:ext cx="585502" cy="346710"/>
            </a:xfrm>
            <a:prstGeom prst="rect">
              <a:avLst/>
            </a:prstGeom>
            <a:effectLst/>
          </p:spPr>
        </p:pic>
        <p:pic>
          <p:nvPicPr>
            <p:cNvPr id="926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342914" y="-128643"/>
              <a:ext cx="1199754" cy="615444"/>
            </a:xfrm>
            <a:prstGeom prst="rect">
              <a:avLst/>
            </a:prstGeom>
            <a:effectLst/>
          </p:spPr>
        </p:pic>
        <p:pic>
          <p:nvPicPr>
            <p:cNvPr id="928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828205" y="-44891"/>
              <a:ext cx="442898" cy="122671"/>
            </a:xfrm>
            <a:prstGeom prst="rect">
              <a:avLst/>
            </a:prstGeom>
            <a:effectLst/>
          </p:spPr>
        </p:pic>
        <p:pic>
          <p:nvPicPr>
            <p:cNvPr id="930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063593" y="-221449"/>
              <a:ext cx="565647" cy="586612"/>
            </a:xfrm>
            <a:prstGeom prst="rect">
              <a:avLst/>
            </a:prstGeom>
            <a:effectLst/>
          </p:spPr>
        </p:pic>
        <p:pic>
          <p:nvPicPr>
            <p:cNvPr id="932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474850" y="-114106"/>
              <a:ext cx="154390" cy="97881"/>
            </a:xfrm>
            <a:prstGeom prst="rect">
              <a:avLst/>
            </a:prstGeom>
            <a:effectLst/>
          </p:spPr>
        </p:pic>
        <p:pic>
          <p:nvPicPr>
            <p:cNvPr id="934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986770" y="-314955"/>
              <a:ext cx="339893" cy="650681"/>
            </a:xfrm>
            <a:prstGeom prst="rect">
              <a:avLst/>
            </a:prstGeom>
            <a:effectLst/>
          </p:spPr>
        </p:pic>
        <p:pic>
          <p:nvPicPr>
            <p:cNvPr id="936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5354801" y="-248612"/>
              <a:ext cx="136856" cy="490433"/>
            </a:xfrm>
            <a:prstGeom prst="rect">
              <a:avLst/>
            </a:prstGeom>
            <a:effectLst/>
          </p:spPr>
        </p:pic>
        <p:pic>
          <p:nvPicPr>
            <p:cNvPr id="938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5232108" y="-106007"/>
              <a:ext cx="429316" cy="144107"/>
            </a:xfrm>
            <a:prstGeom prst="rect">
              <a:avLst/>
            </a:prstGeom>
            <a:effectLst/>
          </p:spPr>
        </p:pic>
        <p:pic>
          <p:nvPicPr>
            <p:cNvPr id="940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5536507" y="-58619"/>
              <a:ext cx="328638" cy="313995"/>
            </a:xfrm>
            <a:prstGeom prst="rect">
              <a:avLst/>
            </a:prstGeom>
            <a:effectLst/>
          </p:spPr>
        </p:pic>
        <p:pic>
          <p:nvPicPr>
            <p:cNvPr id="942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5797397" y="-85635"/>
              <a:ext cx="271468" cy="407699"/>
            </a:xfrm>
            <a:prstGeom prst="rect">
              <a:avLst/>
            </a:prstGeom>
            <a:effectLst/>
          </p:spPr>
        </p:pic>
        <p:pic>
          <p:nvPicPr>
            <p:cNvPr id="944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6056868" y="-111330"/>
              <a:ext cx="256462" cy="455011"/>
            </a:xfrm>
            <a:prstGeom prst="rect">
              <a:avLst/>
            </a:prstGeom>
            <a:effectLst/>
          </p:spPr>
        </p:pic>
        <p:pic>
          <p:nvPicPr>
            <p:cNvPr id="946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6366152" y="97713"/>
              <a:ext cx="259550" cy="116945"/>
            </a:xfrm>
            <a:prstGeom prst="rect">
              <a:avLst/>
            </a:prstGeom>
            <a:effectLst/>
          </p:spPr>
        </p:pic>
        <p:pic>
          <p:nvPicPr>
            <p:cNvPr id="948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6645637" y="-273511"/>
              <a:ext cx="478155" cy="1093820"/>
            </a:xfrm>
            <a:prstGeom prst="rect">
              <a:avLst/>
            </a:prstGeom>
            <a:effectLst/>
          </p:spPr>
        </p:pic>
        <p:pic>
          <p:nvPicPr>
            <p:cNvPr id="950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7152691" y="-67066"/>
              <a:ext cx="369382" cy="370549"/>
            </a:xfrm>
            <a:prstGeom prst="rect">
              <a:avLst/>
            </a:prstGeom>
            <a:effectLst/>
          </p:spPr>
        </p:pic>
        <p:pic>
          <p:nvPicPr>
            <p:cNvPr id="952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7453259" y="-106007"/>
              <a:ext cx="292907" cy="456479"/>
            </a:xfrm>
            <a:prstGeom prst="rect">
              <a:avLst/>
            </a:prstGeom>
            <a:effectLst/>
          </p:spPr>
        </p:pic>
        <p:pic>
          <p:nvPicPr>
            <p:cNvPr id="954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7738720" y="-284829"/>
              <a:ext cx="163631" cy="616941"/>
            </a:xfrm>
            <a:prstGeom prst="rect">
              <a:avLst/>
            </a:prstGeom>
            <a:effectLst/>
          </p:spPr>
        </p:pic>
        <p:pic>
          <p:nvPicPr>
            <p:cNvPr id="956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7901809" y="-78741"/>
              <a:ext cx="360449" cy="413476"/>
            </a:xfrm>
            <a:prstGeom prst="rect">
              <a:avLst/>
            </a:prstGeom>
            <a:effectLst/>
          </p:spPr>
        </p:pic>
        <p:pic>
          <p:nvPicPr>
            <p:cNvPr id="958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8281127" y="-58473"/>
              <a:ext cx="307084" cy="391463"/>
            </a:xfrm>
            <a:prstGeom prst="rect">
              <a:avLst/>
            </a:prstGeom>
            <a:effectLst/>
          </p:spPr>
        </p:pic>
        <p:pic>
          <p:nvPicPr>
            <p:cNvPr id="960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8545963" y="-337182"/>
              <a:ext cx="361410" cy="660491"/>
            </a:xfrm>
            <a:prstGeom prst="rect">
              <a:avLst/>
            </a:prstGeom>
            <a:effectLst/>
          </p:spPr>
        </p:pic>
        <p:pic>
          <p:nvPicPr>
            <p:cNvPr id="962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765498" y="1739852"/>
              <a:ext cx="352957" cy="374331"/>
            </a:xfrm>
            <a:prstGeom prst="rect">
              <a:avLst/>
            </a:prstGeom>
            <a:effectLst/>
          </p:spPr>
        </p:pic>
        <p:pic>
          <p:nvPicPr>
            <p:cNvPr id="964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467992" y="1697624"/>
              <a:ext cx="281997" cy="353707"/>
            </a:xfrm>
            <a:prstGeom prst="rect">
              <a:avLst/>
            </a:prstGeom>
            <a:effectLst/>
          </p:spPr>
        </p:pic>
        <p:pic>
          <p:nvPicPr>
            <p:cNvPr id="966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1745457" y="1698052"/>
              <a:ext cx="364438" cy="304121"/>
            </a:xfrm>
            <a:prstGeom prst="rect">
              <a:avLst/>
            </a:prstGeom>
            <a:effectLst/>
          </p:spPr>
        </p:pic>
        <p:pic>
          <p:nvPicPr>
            <p:cNvPr id="968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2092966" y="1680408"/>
              <a:ext cx="247813" cy="295129"/>
            </a:xfrm>
            <a:prstGeom prst="rect">
              <a:avLst/>
            </a:prstGeom>
            <a:effectLst/>
          </p:spPr>
        </p:pic>
        <p:pic>
          <p:nvPicPr>
            <p:cNvPr id="970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2288067" y="1670182"/>
              <a:ext cx="399037" cy="352092"/>
            </a:xfrm>
            <a:prstGeom prst="rect">
              <a:avLst/>
            </a:prstGeom>
            <a:effectLst/>
          </p:spPr>
        </p:pic>
        <p:pic>
          <p:nvPicPr>
            <p:cNvPr id="972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2582432" y="1541649"/>
              <a:ext cx="97881" cy="153379"/>
            </a:xfrm>
            <a:prstGeom prst="rect">
              <a:avLst/>
            </a:prstGeom>
            <a:effectLst/>
          </p:spPr>
        </p:pic>
        <p:pic>
          <p:nvPicPr>
            <p:cNvPr id="974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2635025" y="1715950"/>
              <a:ext cx="323706" cy="332194"/>
            </a:xfrm>
            <a:prstGeom prst="rect">
              <a:avLst/>
            </a:prstGeom>
            <a:effectLst/>
          </p:spPr>
        </p:pic>
        <p:pic>
          <p:nvPicPr>
            <p:cNvPr id="976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3331677" y="1382815"/>
              <a:ext cx="720355" cy="585469"/>
            </a:xfrm>
            <a:prstGeom prst="rect">
              <a:avLst/>
            </a:prstGeom>
            <a:effectLst/>
          </p:spPr>
        </p:pic>
        <p:pic>
          <p:nvPicPr>
            <p:cNvPr id="978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4315365" y="1670619"/>
              <a:ext cx="738723" cy="350641"/>
            </a:xfrm>
            <a:prstGeom prst="rect">
              <a:avLst/>
            </a:prstGeom>
            <a:effectLst/>
          </p:spPr>
        </p:pic>
        <p:pic>
          <p:nvPicPr>
            <p:cNvPr id="980" name="Linea Forma" descr="Linea Form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5055550" y="1500908"/>
              <a:ext cx="1515827" cy="561949"/>
            </a:xfrm>
            <a:prstGeom prst="rect">
              <a:avLst/>
            </a:prstGeom>
            <a:effectLst/>
          </p:spPr>
        </p:pic>
        <p:pic>
          <p:nvPicPr>
            <p:cNvPr id="982" name="Linea Forma" descr="Linea Form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6006246" y="1571292"/>
              <a:ext cx="402154" cy="164480"/>
            </a:xfrm>
            <a:prstGeom prst="rect">
              <a:avLst/>
            </a:prstGeom>
            <a:effectLst/>
          </p:spPr>
        </p:pic>
        <p:pic>
          <p:nvPicPr>
            <p:cNvPr id="984" name="Linea Forma" descr="Linea Forma"/>
            <p:cNvPicPr>
              <a:picLocks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6917173" y="1644379"/>
              <a:ext cx="1216350" cy="729095"/>
            </a:xfrm>
            <a:prstGeom prst="rect">
              <a:avLst/>
            </a:prstGeom>
            <a:effectLst/>
          </p:spPr>
        </p:pic>
        <p:pic>
          <p:nvPicPr>
            <p:cNvPr id="986" name="Linea Forma" descr="Linea Forma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8119211" y="1381153"/>
              <a:ext cx="163418" cy="551549"/>
            </a:xfrm>
            <a:prstGeom prst="rect">
              <a:avLst/>
            </a:prstGeom>
            <a:effectLst/>
          </p:spPr>
        </p:pic>
        <p:pic>
          <p:nvPicPr>
            <p:cNvPr id="988" name="Linea Forma" descr="Linea Forma"/>
            <p:cNvPicPr>
              <a:picLocks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8257094" y="1598455"/>
              <a:ext cx="799674" cy="353319"/>
            </a:xfrm>
            <a:prstGeom prst="rect">
              <a:avLst/>
            </a:prstGeom>
            <a:effectLst/>
          </p:spPr>
        </p:pic>
        <p:pic>
          <p:nvPicPr>
            <p:cNvPr id="990" name="Linea Forma" descr="Linea Form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716301" y="2510349"/>
              <a:ext cx="300293" cy="359894"/>
            </a:xfrm>
            <a:prstGeom prst="rect">
              <a:avLst/>
            </a:prstGeom>
            <a:effectLst/>
          </p:spPr>
        </p:pic>
        <p:pic>
          <p:nvPicPr>
            <p:cNvPr id="992" name="Linea Forma" descr="Linea Forma"/>
            <p:cNvPicPr>
              <a:picLocks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1389624" y="2243562"/>
              <a:ext cx="740643" cy="586100"/>
            </a:xfrm>
            <a:prstGeom prst="rect">
              <a:avLst/>
            </a:prstGeom>
            <a:effectLst/>
          </p:spPr>
        </p:pic>
        <p:pic>
          <p:nvPicPr>
            <p:cNvPr id="994" name="Linea Forma" descr="Linea Forma"/>
            <p:cNvPicPr>
              <a:picLocks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2402021" y="2303478"/>
              <a:ext cx="556710" cy="472588"/>
            </a:xfrm>
            <a:prstGeom prst="rect">
              <a:avLst/>
            </a:prstGeom>
            <a:effectLst/>
          </p:spPr>
        </p:pic>
        <p:pic>
          <p:nvPicPr>
            <p:cNvPr id="996" name="Linea Forma" descr="Linea Forma"/>
            <p:cNvPicPr>
              <a:picLocks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2802174" y="2230520"/>
              <a:ext cx="122604" cy="170739"/>
            </a:xfrm>
            <a:prstGeom prst="rect">
              <a:avLst/>
            </a:prstGeom>
            <a:effectLst/>
          </p:spPr>
        </p:pic>
        <p:pic>
          <p:nvPicPr>
            <p:cNvPr id="998" name="Linea Forma" descr="Linea Forma"/>
            <p:cNvPicPr>
              <a:picLocks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2926348" y="2454082"/>
              <a:ext cx="233840" cy="565802"/>
            </a:xfrm>
            <a:prstGeom prst="rect">
              <a:avLst/>
            </a:prstGeom>
            <a:effectLst/>
          </p:spPr>
        </p:pic>
        <p:pic>
          <p:nvPicPr>
            <p:cNvPr id="1000" name="Linea Forma" descr="Linea Forma"/>
            <p:cNvPicPr>
              <a:picLocks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3188111" y="2517830"/>
              <a:ext cx="240626" cy="290329"/>
            </a:xfrm>
            <a:prstGeom prst="rect">
              <a:avLst/>
            </a:prstGeom>
            <a:effectLst/>
          </p:spPr>
        </p:pic>
        <p:pic>
          <p:nvPicPr>
            <p:cNvPr id="1002" name="Linea Forma" descr="Linea Forma"/>
            <p:cNvPicPr>
              <a:picLocks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3446157" y="2135739"/>
              <a:ext cx="480502" cy="647753"/>
            </a:xfrm>
            <a:prstGeom prst="rect">
              <a:avLst/>
            </a:prstGeom>
            <a:effectLst/>
          </p:spPr>
        </p:pic>
        <p:pic>
          <p:nvPicPr>
            <p:cNvPr id="1004" name="Linea Linea" descr="Linea Linea"/>
            <p:cNvPicPr>
              <a:picLocks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4057319" y="2542361"/>
              <a:ext cx="239177" cy="137317"/>
            </a:xfrm>
            <a:prstGeom prst="rect">
              <a:avLst/>
            </a:prstGeom>
            <a:effectLst/>
          </p:spPr>
        </p:pic>
        <p:pic>
          <p:nvPicPr>
            <p:cNvPr id="1006" name="Linea Forma" descr="Linea Forma"/>
            <p:cNvPicPr>
              <a:picLocks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4486795" y="2238326"/>
              <a:ext cx="327626" cy="591955"/>
            </a:xfrm>
            <a:prstGeom prst="rect">
              <a:avLst/>
            </a:prstGeom>
            <a:effectLst/>
          </p:spPr>
        </p:pic>
        <p:pic>
          <p:nvPicPr>
            <p:cNvPr id="1008" name="Linea Forma" descr="Linea Forma"/>
            <p:cNvPicPr>
              <a:picLocks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4831457" y="2494551"/>
              <a:ext cx="341038" cy="355078"/>
            </a:xfrm>
            <a:prstGeom prst="rect">
              <a:avLst/>
            </a:prstGeom>
            <a:effectLst/>
          </p:spPr>
        </p:pic>
        <p:pic>
          <p:nvPicPr>
            <p:cNvPr id="1010" name="Linea Forma" descr="Linea Forma"/>
            <p:cNvPicPr>
              <a:picLocks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5145654" y="2474454"/>
              <a:ext cx="167615" cy="325193"/>
            </a:xfrm>
            <a:prstGeom prst="rect">
              <a:avLst/>
            </a:prstGeom>
            <a:effectLst/>
          </p:spPr>
        </p:pic>
        <p:pic>
          <p:nvPicPr>
            <p:cNvPr id="1012" name="Linea Forma" descr="Linea Forma"/>
            <p:cNvPicPr>
              <a:picLocks/>
            </p:cNvPicPr>
            <p:nvPr/>
          </p:nvPicPr>
          <p:blipFill>
            <a:blip r:embed="rId56"/>
            <a:stretch>
              <a:fillRect/>
            </a:stretch>
          </p:blipFill>
          <p:spPr>
            <a:xfrm>
              <a:off x="5328152" y="2475869"/>
              <a:ext cx="190668" cy="352355"/>
            </a:xfrm>
            <a:prstGeom prst="rect">
              <a:avLst/>
            </a:prstGeom>
            <a:effectLst/>
          </p:spPr>
        </p:pic>
        <p:pic>
          <p:nvPicPr>
            <p:cNvPr id="1014" name="Linea Forma" descr="Linea Forma"/>
            <p:cNvPicPr>
              <a:picLocks/>
            </p:cNvPicPr>
            <p:nvPr/>
          </p:nvPicPr>
          <p:blipFill>
            <a:blip r:embed="rId57"/>
            <a:stretch>
              <a:fillRect/>
            </a:stretch>
          </p:blipFill>
          <p:spPr>
            <a:xfrm>
              <a:off x="5534016" y="2542749"/>
              <a:ext cx="174944" cy="295234"/>
            </a:xfrm>
            <a:prstGeom prst="rect">
              <a:avLst/>
            </a:prstGeom>
            <a:effectLst/>
          </p:spPr>
        </p:pic>
        <p:pic>
          <p:nvPicPr>
            <p:cNvPr id="1016" name="Linea Forma" descr="Linea Forma"/>
            <p:cNvPicPr>
              <a:picLocks/>
            </p:cNvPicPr>
            <p:nvPr/>
          </p:nvPicPr>
          <p:blipFill>
            <a:blip r:embed="rId58"/>
            <a:stretch>
              <a:fillRect/>
            </a:stretch>
          </p:blipFill>
          <p:spPr>
            <a:xfrm>
              <a:off x="5840734" y="2304687"/>
              <a:ext cx="146644" cy="563832"/>
            </a:xfrm>
            <a:prstGeom prst="rect">
              <a:avLst/>
            </a:prstGeom>
            <a:effectLst/>
          </p:spPr>
        </p:pic>
        <p:pic>
          <p:nvPicPr>
            <p:cNvPr id="1018" name="Linea Forma" descr="Linea Forma"/>
            <p:cNvPicPr>
              <a:picLocks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5975415" y="2532878"/>
              <a:ext cx="378660" cy="286102"/>
            </a:xfrm>
            <a:prstGeom prst="rect">
              <a:avLst/>
            </a:prstGeom>
            <a:effectLst/>
          </p:spPr>
        </p:pic>
        <p:pic>
          <p:nvPicPr>
            <p:cNvPr id="1020" name="Linea Forma" descr="Linea Forma"/>
            <p:cNvPicPr>
              <a:picLocks/>
            </p:cNvPicPr>
            <p:nvPr/>
          </p:nvPicPr>
          <p:blipFill>
            <a:blip r:embed="rId60"/>
            <a:stretch>
              <a:fillRect/>
            </a:stretch>
          </p:blipFill>
          <p:spPr>
            <a:xfrm>
              <a:off x="6803438" y="2307988"/>
              <a:ext cx="494542" cy="534337"/>
            </a:xfrm>
            <a:prstGeom prst="rect">
              <a:avLst/>
            </a:prstGeom>
            <a:effectLst/>
          </p:spPr>
        </p:pic>
        <p:pic>
          <p:nvPicPr>
            <p:cNvPr id="1022" name="Linea Forma" descr="Linea Forma"/>
            <p:cNvPicPr>
              <a:picLocks/>
            </p:cNvPicPr>
            <p:nvPr/>
          </p:nvPicPr>
          <p:blipFill>
            <a:blip r:embed="rId61"/>
            <a:stretch>
              <a:fillRect/>
            </a:stretch>
          </p:blipFill>
          <p:spPr>
            <a:xfrm>
              <a:off x="7126710" y="2508407"/>
              <a:ext cx="495962" cy="344688"/>
            </a:xfrm>
            <a:prstGeom prst="rect">
              <a:avLst/>
            </a:prstGeom>
            <a:effectLst/>
          </p:spPr>
        </p:pic>
        <p:pic>
          <p:nvPicPr>
            <p:cNvPr id="1024" name="Linea Forma" descr="Linea Form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7649593" y="2475469"/>
              <a:ext cx="694153" cy="308488"/>
            </a:xfrm>
            <a:prstGeom prst="rect">
              <a:avLst/>
            </a:prstGeom>
            <a:effectLst/>
          </p:spPr>
        </p:pic>
        <p:pic>
          <p:nvPicPr>
            <p:cNvPr id="1026" name="Linea Forma" descr="Linea Forma"/>
            <p:cNvPicPr>
              <a:picLocks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8285653" y="2290815"/>
              <a:ext cx="85256" cy="137608"/>
            </a:xfrm>
            <a:prstGeom prst="rect">
              <a:avLst/>
            </a:prstGeom>
            <a:effectLst/>
          </p:spPr>
        </p:pic>
        <p:pic>
          <p:nvPicPr>
            <p:cNvPr id="1028" name="Linea Forma" descr="Linea Forma"/>
            <p:cNvPicPr>
              <a:picLocks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8395124" y="2479469"/>
              <a:ext cx="434439" cy="298266"/>
            </a:xfrm>
            <a:prstGeom prst="rect">
              <a:avLst/>
            </a:prstGeom>
            <a:effectLst/>
          </p:spPr>
        </p:pic>
        <p:pic>
          <p:nvPicPr>
            <p:cNvPr id="1030" name="Linea Forma" descr="Linea Forma"/>
            <p:cNvPicPr>
              <a:picLocks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146948" y="1483610"/>
              <a:ext cx="292438" cy="1663079"/>
            </a:xfrm>
            <a:prstGeom prst="rect">
              <a:avLst/>
            </a:prstGeom>
            <a:effectLst/>
          </p:spPr>
        </p:pic>
        <p:pic>
          <p:nvPicPr>
            <p:cNvPr id="1032" name="Linea Forma" descr="Linea Forma"/>
            <p:cNvPicPr>
              <a:picLocks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9168093" y="1384452"/>
              <a:ext cx="286239" cy="1840744"/>
            </a:xfrm>
            <a:prstGeom prst="rect">
              <a:avLst/>
            </a:prstGeom>
            <a:effectLst/>
          </p:spPr>
        </p:pic>
      </p:grpSp>
      <p:grpSp>
        <p:nvGrpSpPr>
          <p:cNvPr id="1055" name="Disegno"/>
          <p:cNvGrpSpPr/>
          <p:nvPr/>
        </p:nvGrpSpPr>
        <p:grpSpPr>
          <a:xfrm>
            <a:off x="389713" y="2531043"/>
            <a:ext cx="1626042" cy="1233730"/>
            <a:chOff x="-132534" y="-96952"/>
            <a:chExt cx="1626041" cy="1233729"/>
          </a:xfrm>
        </p:grpSpPr>
        <p:pic>
          <p:nvPicPr>
            <p:cNvPr id="1035" name="Linea Forma" descr="Linea Form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-37466" y="-49868"/>
              <a:ext cx="116946" cy="464908"/>
            </a:xfrm>
            <a:prstGeom prst="rect">
              <a:avLst/>
            </a:prstGeom>
            <a:effectLst/>
          </p:spPr>
        </p:pic>
        <p:pic>
          <p:nvPicPr>
            <p:cNvPr id="1037" name="Linea Forma" descr="Linea Forma"/>
            <p:cNvPicPr>
              <a:picLocks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188661" y="-94690"/>
              <a:ext cx="309530" cy="525430"/>
            </a:xfrm>
            <a:prstGeom prst="rect">
              <a:avLst/>
            </a:prstGeom>
            <a:effectLst/>
          </p:spPr>
        </p:pic>
        <p:pic>
          <p:nvPicPr>
            <p:cNvPr id="1039" name="Linea Forma" descr="Linea Forma"/>
            <p:cNvPicPr>
              <a:picLocks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553324" y="-96953"/>
              <a:ext cx="313875" cy="468406"/>
            </a:xfrm>
            <a:prstGeom prst="rect">
              <a:avLst/>
            </a:prstGeom>
            <a:effectLst/>
          </p:spPr>
        </p:pic>
        <p:pic>
          <p:nvPicPr>
            <p:cNvPr id="1041" name="Linea Forma" descr="Linea Forma"/>
            <p:cNvPicPr>
              <a:picLocks/>
            </p:cNvPicPr>
            <p:nvPr/>
          </p:nvPicPr>
          <p:blipFill>
            <a:blip r:embed="rId70"/>
            <a:stretch>
              <a:fillRect/>
            </a:stretch>
          </p:blipFill>
          <p:spPr>
            <a:xfrm>
              <a:off x="893870" y="-90880"/>
              <a:ext cx="306073" cy="473492"/>
            </a:xfrm>
            <a:prstGeom prst="rect">
              <a:avLst/>
            </a:prstGeom>
            <a:effectLst/>
          </p:spPr>
        </p:pic>
        <p:pic>
          <p:nvPicPr>
            <p:cNvPr id="1043" name="Linea Forma" descr="Linea Forma"/>
            <p:cNvPicPr>
              <a:picLocks/>
            </p:cNvPicPr>
            <p:nvPr/>
          </p:nvPicPr>
          <p:blipFill>
            <a:blip r:embed="rId71"/>
            <a:stretch>
              <a:fillRect/>
            </a:stretch>
          </p:blipFill>
          <p:spPr>
            <a:xfrm>
              <a:off x="-132535" y="639761"/>
              <a:ext cx="306109" cy="476036"/>
            </a:xfrm>
            <a:prstGeom prst="rect">
              <a:avLst/>
            </a:prstGeom>
            <a:effectLst/>
          </p:spPr>
        </p:pic>
        <p:pic>
          <p:nvPicPr>
            <p:cNvPr id="1045" name="Linea Forma" descr="Linea Forma"/>
            <p:cNvPicPr>
              <a:picLocks/>
            </p:cNvPicPr>
            <p:nvPr/>
          </p:nvPicPr>
          <p:blipFill>
            <a:blip r:embed="rId72"/>
            <a:stretch>
              <a:fillRect/>
            </a:stretch>
          </p:blipFill>
          <p:spPr>
            <a:xfrm>
              <a:off x="380830" y="607015"/>
              <a:ext cx="133254" cy="467797"/>
            </a:xfrm>
            <a:prstGeom prst="rect">
              <a:avLst/>
            </a:prstGeom>
            <a:effectLst/>
          </p:spPr>
        </p:pic>
        <p:pic>
          <p:nvPicPr>
            <p:cNvPr id="1047" name="Linea Forma" descr="Linea Forma"/>
            <p:cNvPicPr>
              <a:picLocks/>
            </p:cNvPicPr>
            <p:nvPr/>
          </p:nvPicPr>
          <p:blipFill>
            <a:blip r:embed="rId73"/>
            <a:stretch>
              <a:fillRect/>
            </a:stretch>
          </p:blipFill>
          <p:spPr>
            <a:xfrm>
              <a:off x="566906" y="610076"/>
              <a:ext cx="263040" cy="514069"/>
            </a:xfrm>
            <a:prstGeom prst="rect">
              <a:avLst/>
            </a:prstGeom>
            <a:effectLst/>
          </p:spPr>
        </p:pic>
        <p:pic>
          <p:nvPicPr>
            <p:cNvPr id="1049" name="Linea Forma" descr="Linea Forma"/>
            <p:cNvPicPr>
              <a:picLocks/>
            </p:cNvPicPr>
            <p:nvPr/>
          </p:nvPicPr>
          <p:blipFill>
            <a:blip r:embed="rId74"/>
            <a:stretch>
              <a:fillRect/>
            </a:stretch>
          </p:blipFill>
          <p:spPr>
            <a:xfrm>
              <a:off x="913231" y="626785"/>
              <a:ext cx="252759" cy="456075"/>
            </a:xfrm>
            <a:prstGeom prst="rect">
              <a:avLst/>
            </a:prstGeom>
            <a:effectLst/>
          </p:spPr>
        </p:pic>
        <p:pic>
          <p:nvPicPr>
            <p:cNvPr id="1051" name="Linea Forma" descr="Linea Forma"/>
            <p:cNvPicPr>
              <a:picLocks/>
            </p:cNvPicPr>
            <p:nvPr/>
          </p:nvPicPr>
          <p:blipFill>
            <a:blip r:embed="rId75"/>
            <a:stretch>
              <a:fillRect/>
            </a:stretch>
          </p:blipFill>
          <p:spPr>
            <a:xfrm>
              <a:off x="1225602" y="620596"/>
              <a:ext cx="212015" cy="86688"/>
            </a:xfrm>
            <a:prstGeom prst="rect">
              <a:avLst/>
            </a:prstGeom>
            <a:effectLst/>
          </p:spPr>
        </p:pic>
        <p:pic>
          <p:nvPicPr>
            <p:cNvPr id="1053" name="Linea Forma" descr="Linea Forma"/>
            <p:cNvPicPr>
              <a:picLocks/>
            </p:cNvPicPr>
            <p:nvPr/>
          </p:nvPicPr>
          <p:blipFill>
            <a:blip r:embed="rId76"/>
            <a:stretch>
              <a:fillRect/>
            </a:stretch>
          </p:blipFill>
          <p:spPr>
            <a:xfrm>
              <a:off x="1235692" y="620596"/>
              <a:ext cx="257815" cy="516181"/>
            </a:xfrm>
            <a:prstGeom prst="rect">
              <a:avLst/>
            </a:prstGeom>
            <a:effectLst/>
          </p:spPr>
        </p:pic>
      </p:grpSp>
      <p:grpSp>
        <p:nvGrpSpPr>
          <p:cNvPr id="1058" name="pasted-image.png"/>
          <p:cNvGrpSpPr/>
          <p:nvPr/>
        </p:nvGrpSpPr>
        <p:grpSpPr>
          <a:xfrm>
            <a:off x="2627219" y="4689024"/>
            <a:ext cx="7750362" cy="4572023"/>
            <a:chOff x="0" y="0"/>
            <a:chExt cx="7750361" cy="4572022"/>
          </a:xfrm>
        </p:grpSpPr>
        <p:pic>
          <p:nvPicPr>
            <p:cNvPr id="1057" name="pasted-image.png" descr="pasted-image.png"/>
            <p:cNvPicPr>
              <a:picLocks noChangeAspect="1"/>
            </p:cNvPicPr>
            <p:nvPr/>
          </p:nvPicPr>
          <p:blipFill>
            <a:blip r:embed="rId77"/>
            <a:stretch>
              <a:fillRect/>
            </a:stretch>
          </p:blipFill>
          <p:spPr>
            <a:xfrm>
              <a:off x="57150" y="57150"/>
              <a:ext cx="7636062" cy="445772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056" name="pasted-image.png" descr="pasted-image.png"/>
            <p:cNvPicPr>
              <a:picLocks/>
            </p:cNvPicPr>
            <p:nvPr/>
          </p:nvPicPr>
          <p:blipFill>
            <a:blip r:embed="rId78"/>
            <a:stretch>
              <a:fillRect/>
            </a:stretch>
          </p:blipFill>
          <p:spPr>
            <a:xfrm>
              <a:off x="0" y="0"/>
              <a:ext cx="7750362" cy="457202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0" name="Disegno"/>
          <p:cNvGrpSpPr/>
          <p:nvPr/>
        </p:nvGrpSpPr>
        <p:grpSpPr>
          <a:xfrm>
            <a:off x="2635123" y="362259"/>
            <a:ext cx="9534849" cy="3562378"/>
            <a:chOff x="-80516" y="-337181"/>
            <a:chExt cx="9534847" cy="3562377"/>
          </a:xfrm>
        </p:grpSpPr>
        <p:pic>
          <p:nvPicPr>
            <p:cNvPr id="1060" name="Linea Linea" descr="Linea Linea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75566" y="-38100"/>
              <a:ext cx="152401" cy="76200"/>
            </a:xfrm>
            <a:prstGeom prst="rect">
              <a:avLst/>
            </a:prstGeom>
            <a:effectLst/>
          </p:spPr>
        </p:pic>
        <p:pic>
          <p:nvPicPr>
            <p:cNvPr id="1062" name="Linea Forma" descr="Linea Forma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68120" y="-38101"/>
              <a:ext cx="419227" cy="99725"/>
            </a:xfrm>
            <a:prstGeom prst="rect">
              <a:avLst/>
            </a:prstGeom>
            <a:effectLst/>
          </p:spPr>
        </p:pic>
        <p:pic>
          <p:nvPicPr>
            <p:cNvPr id="1064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57838" y="2644"/>
              <a:ext cx="415736" cy="540191"/>
            </a:xfrm>
            <a:prstGeom prst="rect">
              <a:avLst/>
            </a:prstGeom>
            <a:effectLst/>
          </p:spPr>
        </p:pic>
        <p:pic>
          <p:nvPicPr>
            <p:cNvPr id="1066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80517" y="206364"/>
              <a:ext cx="363717" cy="135527"/>
            </a:xfrm>
            <a:prstGeom prst="rect">
              <a:avLst/>
            </a:prstGeom>
            <a:effectLst/>
          </p:spPr>
        </p:pic>
        <p:pic>
          <p:nvPicPr>
            <p:cNvPr id="1068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7652" y="110084"/>
              <a:ext cx="314645" cy="398929"/>
            </a:xfrm>
            <a:prstGeom prst="rect">
              <a:avLst/>
            </a:prstGeom>
            <a:effectLst/>
          </p:spPr>
        </p:pic>
        <p:pic>
          <p:nvPicPr>
            <p:cNvPr id="1070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90147" y="111295"/>
              <a:ext cx="136308" cy="692270"/>
            </a:xfrm>
            <a:prstGeom prst="rect">
              <a:avLst/>
            </a:prstGeom>
            <a:effectLst/>
          </p:spPr>
        </p:pic>
        <p:pic>
          <p:nvPicPr>
            <p:cNvPr id="1072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02720" y="130555"/>
              <a:ext cx="298853" cy="348940"/>
            </a:xfrm>
            <a:prstGeom prst="rect">
              <a:avLst/>
            </a:prstGeom>
            <a:effectLst/>
          </p:spPr>
        </p:pic>
        <p:pic>
          <p:nvPicPr>
            <p:cNvPr id="1074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01510" y="92813"/>
              <a:ext cx="402154" cy="373529"/>
            </a:xfrm>
            <a:prstGeom prst="rect">
              <a:avLst/>
            </a:prstGeom>
            <a:effectLst/>
          </p:spPr>
        </p:pic>
        <p:pic>
          <p:nvPicPr>
            <p:cNvPr id="1076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305879" y="131728"/>
              <a:ext cx="403366" cy="336449"/>
            </a:xfrm>
            <a:prstGeom prst="rect">
              <a:avLst/>
            </a:prstGeom>
            <a:effectLst/>
          </p:spPr>
        </p:pic>
        <p:pic>
          <p:nvPicPr>
            <p:cNvPr id="1078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508887" y="-18353"/>
              <a:ext cx="118869" cy="151523"/>
            </a:xfrm>
            <a:prstGeom prst="rect">
              <a:avLst/>
            </a:prstGeom>
            <a:effectLst/>
          </p:spPr>
        </p:pic>
        <p:pic>
          <p:nvPicPr>
            <p:cNvPr id="1080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700951" y="104555"/>
              <a:ext cx="585502" cy="346710"/>
            </a:xfrm>
            <a:prstGeom prst="rect">
              <a:avLst/>
            </a:prstGeom>
            <a:effectLst/>
          </p:spPr>
        </p:pic>
        <p:pic>
          <p:nvPicPr>
            <p:cNvPr id="1082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342914" y="-128643"/>
              <a:ext cx="1199754" cy="615444"/>
            </a:xfrm>
            <a:prstGeom prst="rect">
              <a:avLst/>
            </a:prstGeom>
            <a:effectLst/>
          </p:spPr>
        </p:pic>
        <p:pic>
          <p:nvPicPr>
            <p:cNvPr id="1084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828205" y="-44891"/>
              <a:ext cx="442898" cy="122671"/>
            </a:xfrm>
            <a:prstGeom prst="rect">
              <a:avLst/>
            </a:prstGeom>
            <a:effectLst/>
          </p:spPr>
        </p:pic>
        <p:pic>
          <p:nvPicPr>
            <p:cNvPr id="1086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063593" y="-221449"/>
              <a:ext cx="565647" cy="586612"/>
            </a:xfrm>
            <a:prstGeom prst="rect">
              <a:avLst/>
            </a:prstGeom>
            <a:effectLst/>
          </p:spPr>
        </p:pic>
        <p:pic>
          <p:nvPicPr>
            <p:cNvPr id="1088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474850" y="-114106"/>
              <a:ext cx="154390" cy="97881"/>
            </a:xfrm>
            <a:prstGeom prst="rect">
              <a:avLst/>
            </a:prstGeom>
            <a:effectLst/>
          </p:spPr>
        </p:pic>
        <p:pic>
          <p:nvPicPr>
            <p:cNvPr id="1090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986770" y="-314955"/>
              <a:ext cx="339893" cy="650681"/>
            </a:xfrm>
            <a:prstGeom prst="rect">
              <a:avLst/>
            </a:prstGeom>
            <a:effectLst/>
          </p:spPr>
        </p:pic>
        <p:pic>
          <p:nvPicPr>
            <p:cNvPr id="1092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5354801" y="-248612"/>
              <a:ext cx="136856" cy="490433"/>
            </a:xfrm>
            <a:prstGeom prst="rect">
              <a:avLst/>
            </a:prstGeom>
            <a:effectLst/>
          </p:spPr>
        </p:pic>
        <p:pic>
          <p:nvPicPr>
            <p:cNvPr id="1094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5232108" y="-106007"/>
              <a:ext cx="429316" cy="144107"/>
            </a:xfrm>
            <a:prstGeom prst="rect">
              <a:avLst/>
            </a:prstGeom>
            <a:effectLst/>
          </p:spPr>
        </p:pic>
        <p:pic>
          <p:nvPicPr>
            <p:cNvPr id="1096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5536507" y="-58619"/>
              <a:ext cx="328638" cy="313995"/>
            </a:xfrm>
            <a:prstGeom prst="rect">
              <a:avLst/>
            </a:prstGeom>
            <a:effectLst/>
          </p:spPr>
        </p:pic>
        <p:pic>
          <p:nvPicPr>
            <p:cNvPr id="1098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5797397" y="-85635"/>
              <a:ext cx="271468" cy="407699"/>
            </a:xfrm>
            <a:prstGeom prst="rect">
              <a:avLst/>
            </a:prstGeom>
            <a:effectLst/>
          </p:spPr>
        </p:pic>
        <p:pic>
          <p:nvPicPr>
            <p:cNvPr id="1100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6056868" y="-111330"/>
              <a:ext cx="256462" cy="455011"/>
            </a:xfrm>
            <a:prstGeom prst="rect">
              <a:avLst/>
            </a:prstGeom>
            <a:effectLst/>
          </p:spPr>
        </p:pic>
        <p:pic>
          <p:nvPicPr>
            <p:cNvPr id="1102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6366152" y="97713"/>
              <a:ext cx="259550" cy="116945"/>
            </a:xfrm>
            <a:prstGeom prst="rect">
              <a:avLst/>
            </a:prstGeom>
            <a:effectLst/>
          </p:spPr>
        </p:pic>
        <p:pic>
          <p:nvPicPr>
            <p:cNvPr id="1104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6645637" y="-273511"/>
              <a:ext cx="478155" cy="1093820"/>
            </a:xfrm>
            <a:prstGeom prst="rect">
              <a:avLst/>
            </a:prstGeom>
            <a:effectLst/>
          </p:spPr>
        </p:pic>
        <p:pic>
          <p:nvPicPr>
            <p:cNvPr id="1106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7152691" y="-67066"/>
              <a:ext cx="369382" cy="370549"/>
            </a:xfrm>
            <a:prstGeom prst="rect">
              <a:avLst/>
            </a:prstGeom>
            <a:effectLst/>
          </p:spPr>
        </p:pic>
        <p:pic>
          <p:nvPicPr>
            <p:cNvPr id="1108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7453259" y="-106007"/>
              <a:ext cx="292907" cy="456479"/>
            </a:xfrm>
            <a:prstGeom prst="rect">
              <a:avLst/>
            </a:prstGeom>
            <a:effectLst/>
          </p:spPr>
        </p:pic>
        <p:pic>
          <p:nvPicPr>
            <p:cNvPr id="1110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7738720" y="-284829"/>
              <a:ext cx="163631" cy="616941"/>
            </a:xfrm>
            <a:prstGeom prst="rect">
              <a:avLst/>
            </a:prstGeom>
            <a:effectLst/>
          </p:spPr>
        </p:pic>
        <p:pic>
          <p:nvPicPr>
            <p:cNvPr id="1112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7901809" y="-78741"/>
              <a:ext cx="360449" cy="413476"/>
            </a:xfrm>
            <a:prstGeom prst="rect">
              <a:avLst/>
            </a:prstGeom>
            <a:effectLst/>
          </p:spPr>
        </p:pic>
        <p:pic>
          <p:nvPicPr>
            <p:cNvPr id="1114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8281127" y="-58473"/>
              <a:ext cx="307084" cy="391463"/>
            </a:xfrm>
            <a:prstGeom prst="rect">
              <a:avLst/>
            </a:prstGeom>
            <a:effectLst/>
          </p:spPr>
        </p:pic>
        <p:pic>
          <p:nvPicPr>
            <p:cNvPr id="1116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8545963" y="-337182"/>
              <a:ext cx="361410" cy="660491"/>
            </a:xfrm>
            <a:prstGeom prst="rect">
              <a:avLst/>
            </a:prstGeom>
            <a:effectLst/>
          </p:spPr>
        </p:pic>
        <p:pic>
          <p:nvPicPr>
            <p:cNvPr id="1118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765498" y="1739852"/>
              <a:ext cx="352957" cy="374331"/>
            </a:xfrm>
            <a:prstGeom prst="rect">
              <a:avLst/>
            </a:prstGeom>
            <a:effectLst/>
          </p:spPr>
        </p:pic>
        <p:pic>
          <p:nvPicPr>
            <p:cNvPr id="1120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467992" y="1697624"/>
              <a:ext cx="281997" cy="353707"/>
            </a:xfrm>
            <a:prstGeom prst="rect">
              <a:avLst/>
            </a:prstGeom>
            <a:effectLst/>
          </p:spPr>
        </p:pic>
        <p:pic>
          <p:nvPicPr>
            <p:cNvPr id="1122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1745457" y="1698052"/>
              <a:ext cx="364438" cy="304121"/>
            </a:xfrm>
            <a:prstGeom prst="rect">
              <a:avLst/>
            </a:prstGeom>
            <a:effectLst/>
          </p:spPr>
        </p:pic>
        <p:pic>
          <p:nvPicPr>
            <p:cNvPr id="1124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2092966" y="1680408"/>
              <a:ext cx="247813" cy="295129"/>
            </a:xfrm>
            <a:prstGeom prst="rect">
              <a:avLst/>
            </a:prstGeom>
            <a:effectLst/>
          </p:spPr>
        </p:pic>
        <p:pic>
          <p:nvPicPr>
            <p:cNvPr id="1126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2288067" y="1670182"/>
              <a:ext cx="399037" cy="352092"/>
            </a:xfrm>
            <a:prstGeom prst="rect">
              <a:avLst/>
            </a:prstGeom>
            <a:effectLst/>
          </p:spPr>
        </p:pic>
        <p:pic>
          <p:nvPicPr>
            <p:cNvPr id="1128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2582432" y="1541649"/>
              <a:ext cx="97881" cy="153379"/>
            </a:xfrm>
            <a:prstGeom prst="rect">
              <a:avLst/>
            </a:prstGeom>
            <a:effectLst/>
          </p:spPr>
        </p:pic>
        <p:pic>
          <p:nvPicPr>
            <p:cNvPr id="1130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2635025" y="1715950"/>
              <a:ext cx="323706" cy="332194"/>
            </a:xfrm>
            <a:prstGeom prst="rect">
              <a:avLst/>
            </a:prstGeom>
            <a:effectLst/>
          </p:spPr>
        </p:pic>
        <p:pic>
          <p:nvPicPr>
            <p:cNvPr id="1132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3331677" y="1382815"/>
              <a:ext cx="720355" cy="585469"/>
            </a:xfrm>
            <a:prstGeom prst="rect">
              <a:avLst/>
            </a:prstGeom>
            <a:effectLst/>
          </p:spPr>
        </p:pic>
        <p:pic>
          <p:nvPicPr>
            <p:cNvPr id="1134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4315365" y="1670619"/>
              <a:ext cx="738723" cy="350641"/>
            </a:xfrm>
            <a:prstGeom prst="rect">
              <a:avLst/>
            </a:prstGeom>
            <a:effectLst/>
          </p:spPr>
        </p:pic>
        <p:pic>
          <p:nvPicPr>
            <p:cNvPr id="1136" name="Linea Forma" descr="Linea Form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5055550" y="1500908"/>
              <a:ext cx="1515827" cy="561949"/>
            </a:xfrm>
            <a:prstGeom prst="rect">
              <a:avLst/>
            </a:prstGeom>
            <a:effectLst/>
          </p:spPr>
        </p:pic>
        <p:pic>
          <p:nvPicPr>
            <p:cNvPr id="1138" name="Linea Forma" descr="Linea Form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6006246" y="1571292"/>
              <a:ext cx="402154" cy="164480"/>
            </a:xfrm>
            <a:prstGeom prst="rect">
              <a:avLst/>
            </a:prstGeom>
            <a:effectLst/>
          </p:spPr>
        </p:pic>
        <p:pic>
          <p:nvPicPr>
            <p:cNvPr id="1140" name="Linea Forma" descr="Linea Forma"/>
            <p:cNvPicPr>
              <a:picLocks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6917173" y="1644379"/>
              <a:ext cx="1216350" cy="729095"/>
            </a:xfrm>
            <a:prstGeom prst="rect">
              <a:avLst/>
            </a:prstGeom>
            <a:effectLst/>
          </p:spPr>
        </p:pic>
        <p:pic>
          <p:nvPicPr>
            <p:cNvPr id="1142" name="Linea Forma" descr="Linea Forma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8119211" y="1381153"/>
              <a:ext cx="163418" cy="551549"/>
            </a:xfrm>
            <a:prstGeom prst="rect">
              <a:avLst/>
            </a:prstGeom>
            <a:effectLst/>
          </p:spPr>
        </p:pic>
        <p:pic>
          <p:nvPicPr>
            <p:cNvPr id="1144" name="Linea Forma" descr="Linea Forma"/>
            <p:cNvPicPr>
              <a:picLocks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8257094" y="1598455"/>
              <a:ext cx="799674" cy="353319"/>
            </a:xfrm>
            <a:prstGeom prst="rect">
              <a:avLst/>
            </a:prstGeom>
            <a:effectLst/>
          </p:spPr>
        </p:pic>
        <p:pic>
          <p:nvPicPr>
            <p:cNvPr id="1146" name="Linea Forma" descr="Linea Form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716301" y="2510349"/>
              <a:ext cx="300293" cy="359894"/>
            </a:xfrm>
            <a:prstGeom prst="rect">
              <a:avLst/>
            </a:prstGeom>
            <a:effectLst/>
          </p:spPr>
        </p:pic>
        <p:pic>
          <p:nvPicPr>
            <p:cNvPr id="1148" name="Linea Forma" descr="Linea Forma"/>
            <p:cNvPicPr>
              <a:picLocks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1389624" y="2243562"/>
              <a:ext cx="740643" cy="586100"/>
            </a:xfrm>
            <a:prstGeom prst="rect">
              <a:avLst/>
            </a:prstGeom>
            <a:effectLst/>
          </p:spPr>
        </p:pic>
        <p:pic>
          <p:nvPicPr>
            <p:cNvPr id="1150" name="Linea Forma" descr="Linea Forma"/>
            <p:cNvPicPr>
              <a:picLocks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2402021" y="2303478"/>
              <a:ext cx="556710" cy="472588"/>
            </a:xfrm>
            <a:prstGeom prst="rect">
              <a:avLst/>
            </a:prstGeom>
            <a:effectLst/>
          </p:spPr>
        </p:pic>
        <p:pic>
          <p:nvPicPr>
            <p:cNvPr id="1152" name="Linea Forma" descr="Linea Forma"/>
            <p:cNvPicPr>
              <a:picLocks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2802174" y="2230520"/>
              <a:ext cx="122604" cy="170739"/>
            </a:xfrm>
            <a:prstGeom prst="rect">
              <a:avLst/>
            </a:prstGeom>
            <a:effectLst/>
          </p:spPr>
        </p:pic>
        <p:pic>
          <p:nvPicPr>
            <p:cNvPr id="1154" name="Linea Forma" descr="Linea Forma"/>
            <p:cNvPicPr>
              <a:picLocks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2926348" y="2454082"/>
              <a:ext cx="233840" cy="565802"/>
            </a:xfrm>
            <a:prstGeom prst="rect">
              <a:avLst/>
            </a:prstGeom>
            <a:effectLst/>
          </p:spPr>
        </p:pic>
        <p:pic>
          <p:nvPicPr>
            <p:cNvPr id="1156" name="Linea Forma" descr="Linea Forma"/>
            <p:cNvPicPr>
              <a:picLocks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3188111" y="2517830"/>
              <a:ext cx="240626" cy="290329"/>
            </a:xfrm>
            <a:prstGeom prst="rect">
              <a:avLst/>
            </a:prstGeom>
            <a:effectLst/>
          </p:spPr>
        </p:pic>
        <p:pic>
          <p:nvPicPr>
            <p:cNvPr id="1158" name="Linea Forma" descr="Linea Forma"/>
            <p:cNvPicPr>
              <a:picLocks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3446157" y="2135739"/>
              <a:ext cx="480502" cy="647753"/>
            </a:xfrm>
            <a:prstGeom prst="rect">
              <a:avLst/>
            </a:prstGeom>
            <a:effectLst/>
          </p:spPr>
        </p:pic>
        <p:pic>
          <p:nvPicPr>
            <p:cNvPr id="1160" name="Linea Linea" descr="Linea Linea"/>
            <p:cNvPicPr>
              <a:picLocks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4057319" y="2542361"/>
              <a:ext cx="239177" cy="137317"/>
            </a:xfrm>
            <a:prstGeom prst="rect">
              <a:avLst/>
            </a:prstGeom>
            <a:effectLst/>
          </p:spPr>
        </p:pic>
        <p:pic>
          <p:nvPicPr>
            <p:cNvPr id="1162" name="Linea Forma" descr="Linea Forma"/>
            <p:cNvPicPr>
              <a:picLocks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4486795" y="2238326"/>
              <a:ext cx="327626" cy="591955"/>
            </a:xfrm>
            <a:prstGeom prst="rect">
              <a:avLst/>
            </a:prstGeom>
            <a:effectLst/>
          </p:spPr>
        </p:pic>
        <p:pic>
          <p:nvPicPr>
            <p:cNvPr id="1164" name="Linea Forma" descr="Linea Forma"/>
            <p:cNvPicPr>
              <a:picLocks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4831457" y="2494551"/>
              <a:ext cx="341038" cy="355078"/>
            </a:xfrm>
            <a:prstGeom prst="rect">
              <a:avLst/>
            </a:prstGeom>
            <a:effectLst/>
          </p:spPr>
        </p:pic>
        <p:pic>
          <p:nvPicPr>
            <p:cNvPr id="1166" name="Linea Forma" descr="Linea Forma"/>
            <p:cNvPicPr>
              <a:picLocks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5145654" y="2474454"/>
              <a:ext cx="167615" cy="325193"/>
            </a:xfrm>
            <a:prstGeom prst="rect">
              <a:avLst/>
            </a:prstGeom>
            <a:effectLst/>
          </p:spPr>
        </p:pic>
        <p:pic>
          <p:nvPicPr>
            <p:cNvPr id="1168" name="Linea Forma" descr="Linea Forma"/>
            <p:cNvPicPr>
              <a:picLocks/>
            </p:cNvPicPr>
            <p:nvPr/>
          </p:nvPicPr>
          <p:blipFill>
            <a:blip r:embed="rId56"/>
            <a:stretch>
              <a:fillRect/>
            </a:stretch>
          </p:blipFill>
          <p:spPr>
            <a:xfrm>
              <a:off x="5328152" y="2475869"/>
              <a:ext cx="190668" cy="352355"/>
            </a:xfrm>
            <a:prstGeom prst="rect">
              <a:avLst/>
            </a:prstGeom>
            <a:effectLst/>
          </p:spPr>
        </p:pic>
        <p:pic>
          <p:nvPicPr>
            <p:cNvPr id="1170" name="Linea Forma" descr="Linea Forma"/>
            <p:cNvPicPr>
              <a:picLocks/>
            </p:cNvPicPr>
            <p:nvPr/>
          </p:nvPicPr>
          <p:blipFill>
            <a:blip r:embed="rId57"/>
            <a:stretch>
              <a:fillRect/>
            </a:stretch>
          </p:blipFill>
          <p:spPr>
            <a:xfrm>
              <a:off x="5534016" y="2542749"/>
              <a:ext cx="174944" cy="295234"/>
            </a:xfrm>
            <a:prstGeom prst="rect">
              <a:avLst/>
            </a:prstGeom>
            <a:effectLst/>
          </p:spPr>
        </p:pic>
        <p:pic>
          <p:nvPicPr>
            <p:cNvPr id="1172" name="Linea Forma" descr="Linea Forma"/>
            <p:cNvPicPr>
              <a:picLocks/>
            </p:cNvPicPr>
            <p:nvPr/>
          </p:nvPicPr>
          <p:blipFill>
            <a:blip r:embed="rId58"/>
            <a:stretch>
              <a:fillRect/>
            </a:stretch>
          </p:blipFill>
          <p:spPr>
            <a:xfrm>
              <a:off x="5840734" y="2304687"/>
              <a:ext cx="146644" cy="563832"/>
            </a:xfrm>
            <a:prstGeom prst="rect">
              <a:avLst/>
            </a:prstGeom>
            <a:effectLst/>
          </p:spPr>
        </p:pic>
        <p:pic>
          <p:nvPicPr>
            <p:cNvPr id="1174" name="Linea Forma" descr="Linea Forma"/>
            <p:cNvPicPr>
              <a:picLocks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5975415" y="2532878"/>
              <a:ext cx="378660" cy="286102"/>
            </a:xfrm>
            <a:prstGeom prst="rect">
              <a:avLst/>
            </a:prstGeom>
            <a:effectLst/>
          </p:spPr>
        </p:pic>
        <p:pic>
          <p:nvPicPr>
            <p:cNvPr id="1176" name="Linea Forma" descr="Linea Forma"/>
            <p:cNvPicPr>
              <a:picLocks/>
            </p:cNvPicPr>
            <p:nvPr/>
          </p:nvPicPr>
          <p:blipFill>
            <a:blip r:embed="rId60"/>
            <a:stretch>
              <a:fillRect/>
            </a:stretch>
          </p:blipFill>
          <p:spPr>
            <a:xfrm>
              <a:off x="6803438" y="2307988"/>
              <a:ext cx="494542" cy="534337"/>
            </a:xfrm>
            <a:prstGeom prst="rect">
              <a:avLst/>
            </a:prstGeom>
            <a:effectLst/>
          </p:spPr>
        </p:pic>
        <p:pic>
          <p:nvPicPr>
            <p:cNvPr id="1178" name="Linea Forma" descr="Linea Forma"/>
            <p:cNvPicPr>
              <a:picLocks/>
            </p:cNvPicPr>
            <p:nvPr/>
          </p:nvPicPr>
          <p:blipFill>
            <a:blip r:embed="rId61"/>
            <a:stretch>
              <a:fillRect/>
            </a:stretch>
          </p:blipFill>
          <p:spPr>
            <a:xfrm>
              <a:off x="7126710" y="2508407"/>
              <a:ext cx="495962" cy="344688"/>
            </a:xfrm>
            <a:prstGeom prst="rect">
              <a:avLst/>
            </a:prstGeom>
            <a:effectLst/>
          </p:spPr>
        </p:pic>
        <p:pic>
          <p:nvPicPr>
            <p:cNvPr id="1180" name="Linea Forma" descr="Linea Form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7649593" y="2475469"/>
              <a:ext cx="694153" cy="308488"/>
            </a:xfrm>
            <a:prstGeom prst="rect">
              <a:avLst/>
            </a:prstGeom>
            <a:effectLst/>
          </p:spPr>
        </p:pic>
        <p:pic>
          <p:nvPicPr>
            <p:cNvPr id="1182" name="Linea Forma" descr="Linea Forma"/>
            <p:cNvPicPr>
              <a:picLocks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8285653" y="2290815"/>
              <a:ext cx="85256" cy="137608"/>
            </a:xfrm>
            <a:prstGeom prst="rect">
              <a:avLst/>
            </a:prstGeom>
            <a:effectLst/>
          </p:spPr>
        </p:pic>
        <p:pic>
          <p:nvPicPr>
            <p:cNvPr id="1184" name="Linea Forma" descr="Linea Forma"/>
            <p:cNvPicPr>
              <a:picLocks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8395124" y="2479469"/>
              <a:ext cx="434439" cy="298266"/>
            </a:xfrm>
            <a:prstGeom prst="rect">
              <a:avLst/>
            </a:prstGeom>
            <a:effectLst/>
          </p:spPr>
        </p:pic>
        <p:pic>
          <p:nvPicPr>
            <p:cNvPr id="1186" name="Linea Forma" descr="Linea Forma"/>
            <p:cNvPicPr>
              <a:picLocks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146948" y="1483610"/>
              <a:ext cx="292438" cy="1663079"/>
            </a:xfrm>
            <a:prstGeom prst="rect">
              <a:avLst/>
            </a:prstGeom>
            <a:effectLst/>
          </p:spPr>
        </p:pic>
        <p:pic>
          <p:nvPicPr>
            <p:cNvPr id="1188" name="Linea Forma" descr="Linea Forma"/>
            <p:cNvPicPr>
              <a:picLocks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9168093" y="1384452"/>
              <a:ext cx="286239" cy="1840744"/>
            </a:xfrm>
            <a:prstGeom prst="rect">
              <a:avLst/>
            </a:prstGeom>
            <a:effectLst/>
          </p:spPr>
        </p:pic>
      </p:grpSp>
      <p:grpSp>
        <p:nvGrpSpPr>
          <p:cNvPr id="1211" name="Disegno"/>
          <p:cNvGrpSpPr/>
          <p:nvPr/>
        </p:nvGrpSpPr>
        <p:grpSpPr>
          <a:xfrm>
            <a:off x="389713" y="2531043"/>
            <a:ext cx="1626042" cy="1233730"/>
            <a:chOff x="-132534" y="-96952"/>
            <a:chExt cx="1626041" cy="1233729"/>
          </a:xfrm>
        </p:grpSpPr>
        <p:pic>
          <p:nvPicPr>
            <p:cNvPr id="1191" name="Linea Forma" descr="Linea Form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-37466" y="-49868"/>
              <a:ext cx="116946" cy="464908"/>
            </a:xfrm>
            <a:prstGeom prst="rect">
              <a:avLst/>
            </a:prstGeom>
            <a:effectLst/>
          </p:spPr>
        </p:pic>
        <p:pic>
          <p:nvPicPr>
            <p:cNvPr id="1193" name="Linea Forma" descr="Linea Forma"/>
            <p:cNvPicPr>
              <a:picLocks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188661" y="-94690"/>
              <a:ext cx="309530" cy="525430"/>
            </a:xfrm>
            <a:prstGeom prst="rect">
              <a:avLst/>
            </a:prstGeom>
            <a:effectLst/>
          </p:spPr>
        </p:pic>
        <p:pic>
          <p:nvPicPr>
            <p:cNvPr id="1195" name="Linea Forma" descr="Linea Forma"/>
            <p:cNvPicPr>
              <a:picLocks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553324" y="-96953"/>
              <a:ext cx="313875" cy="468406"/>
            </a:xfrm>
            <a:prstGeom prst="rect">
              <a:avLst/>
            </a:prstGeom>
            <a:effectLst/>
          </p:spPr>
        </p:pic>
        <p:pic>
          <p:nvPicPr>
            <p:cNvPr id="1197" name="Linea Forma" descr="Linea Forma"/>
            <p:cNvPicPr>
              <a:picLocks/>
            </p:cNvPicPr>
            <p:nvPr/>
          </p:nvPicPr>
          <p:blipFill>
            <a:blip r:embed="rId70"/>
            <a:stretch>
              <a:fillRect/>
            </a:stretch>
          </p:blipFill>
          <p:spPr>
            <a:xfrm>
              <a:off x="893870" y="-90880"/>
              <a:ext cx="306073" cy="473492"/>
            </a:xfrm>
            <a:prstGeom prst="rect">
              <a:avLst/>
            </a:prstGeom>
            <a:effectLst/>
          </p:spPr>
        </p:pic>
        <p:pic>
          <p:nvPicPr>
            <p:cNvPr id="1199" name="Linea Forma" descr="Linea Forma"/>
            <p:cNvPicPr>
              <a:picLocks/>
            </p:cNvPicPr>
            <p:nvPr/>
          </p:nvPicPr>
          <p:blipFill>
            <a:blip r:embed="rId71"/>
            <a:stretch>
              <a:fillRect/>
            </a:stretch>
          </p:blipFill>
          <p:spPr>
            <a:xfrm>
              <a:off x="-132535" y="639761"/>
              <a:ext cx="306109" cy="476036"/>
            </a:xfrm>
            <a:prstGeom prst="rect">
              <a:avLst/>
            </a:prstGeom>
            <a:effectLst/>
          </p:spPr>
        </p:pic>
        <p:pic>
          <p:nvPicPr>
            <p:cNvPr id="1201" name="Linea Forma" descr="Linea Forma"/>
            <p:cNvPicPr>
              <a:picLocks/>
            </p:cNvPicPr>
            <p:nvPr/>
          </p:nvPicPr>
          <p:blipFill>
            <a:blip r:embed="rId72"/>
            <a:stretch>
              <a:fillRect/>
            </a:stretch>
          </p:blipFill>
          <p:spPr>
            <a:xfrm>
              <a:off x="380830" y="607015"/>
              <a:ext cx="133254" cy="467797"/>
            </a:xfrm>
            <a:prstGeom prst="rect">
              <a:avLst/>
            </a:prstGeom>
            <a:effectLst/>
          </p:spPr>
        </p:pic>
        <p:pic>
          <p:nvPicPr>
            <p:cNvPr id="1203" name="Linea Forma" descr="Linea Forma"/>
            <p:cNvPicPr>
              <a:picLocks/>
            </p:cNvPicPr>
            <p:nvPr/>
          </p:nvPicPr>
          <p:blipFill>
            <a:blip r:embed="rId73"/>
            <a:stretch>
              <a:fillRect/>
            </a:stretch>
          </p:blipFill>
          <p:spPr>
            <a:xfrm>
              <a:off x="566906" y="610076"/>
              <a:ext cx="263040" cy="514069"/>
            </a:xfrm>
            <a:prstGeom prst="rect">
              <a:avLst/>
            </a:prstGeom>
            <a:effectLst/>
          </p:spPr>
        </p:pic>
        <p:pic>
          <p:nvPicPr>
            <p:cNvPr id="1205" name="Linea Forma" descr="Linea Forma"/>
            <p:cNvPicPr>
              <a:picLocks/>
            </p:cNvPicPr>
            <p:nvPr/>
          </p:nvPicPr>
          <p:blipFill>
            <a:blip r:embed="rId74"/>
            <a:stretch>
              <a:fillRect/>
            </a:stretch>
          </p:blipFill>
          <p:spPr>
            <a:xfrm>
              <a:off x="913231" y="626785"/>
              <a:ext cx="252759" cy="456075"/>
            </a:xfrm>
            <a:prstGeom prst="rect">
              <a:avLst/>
            </a:prstGeom>
            <a:effectLst/>
          </p:spPr>
        </p:pic>
        <p:pic>
          <p:nvPicPr>
            <p:cNvPr id="1207" name="Linea Forma" descr="Linea Forma"/>
            <p:cNvPicPr>
              <a:picLocks/>
            </p:cNvPicPr>
            <p:nvPr/>
          </p:nvPicPr>
          <p:blipFill>
            <a:blip r:embed="rId75"/>
            <a:stretch>
              <a:fillRect/>
            </a:stretch>
          </p:blipFill>
          <p:spPr>
            <a:xfrm>
              <a:off x="1225602" y="620596"/>
              <a:ext cx="212015" cy="86688"/>
            </a:xfrm>
            <a:prstGeom prst="rect">
              <a:avLst/>
            </a:prstGeom>
            <a:effectLst/>
          </p:spPr>
        </p:pic>
        <p:pic>
          <p:nvPicPr>
            <p:cNvPr id="1209" name="Linea Forma" descr="Linea Forma"/>
            <p:cNvPicPr>
              <a:picLocks/>
            </p:cNvPicPr>
            <p:nvPr/>
          </p:nvPicPr>
          <p:blipFill>
            <a:blip r:embed="rId76"/>
            <a:stretch>
              <a:fillRect/>
            </a:stretch>
          </p:blipFill>
          <p:spPr>
            <a:xfrm>
              <a:off x="1235692" y="620596"/>
              <a:ext cx="257815" cy="516181"/>
            </a:xfrm>
            <a:prstGeom prst="rect">
              <a:avLst/>
            </a:prstGeom>
            <a:effectLst/>
          </p:spPr>
        </p:pic>
      </p:grpSp>
      <p:pic>
        <p:nvPicPr>
          <p:cNvPr id="1212" name="pasted-image.png" descr="pasted-image.png"/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>
            <a:off x="3348790" y="4541282"/>
            <a:ext cx="6307220" cy="4112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8" name="Disegno"/>
          <p:cNvGrpSpPr/>
          <p:nvPr/>
        </p:nvGrpSpPr>
        <p:grpSpPr>
          <a:xfrm>
            <a:off x="1221476" y="837898"/>
            <a:ext cx="10671313" cy="5753216"/>
            <a:chOff x="-61328" y="-235029"/>
            <a:chExt cx="10671312" cy="5753214"/>
          </a:xfrm>
        </p:grpSpPr>
        <p:pic>
          <p:nvPicPr>
            <p:cNvPr id="1214" name="Linea Forma" descr="Linea Forma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7272" y="-92717"/>
              <a:ext cx="394798" cy="638302"/>
            </a:xfrm>
            <a:prstGeom prst="rect">
              <a:avLst/>
            </a:prstGeom>
            <a:effectLst/>
          </p:spPr>
        </p:pic>
        <p:pic>
          <p:nvPicPr>
            <p:cNvPr id="1216" name="Linea Forma" descr="Linea Forma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4715" y="-235030"/>
              <a:ext cx="91090" cy="361409"/>
            </a:xfrm>
            <a:prstGeom prst="rect">
              <a:avLst/>
            </a:prstGeom>
            <a:effectLst/>
          </p:spPr>
        </p:pic>
        <p:pic>
          <p:nvPicPr>
            <p:cNvPr id="1218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6906" y="-117325"/>
              <a:ext cx="1325687" cy="679598"/>
            </a:xfrm>
            <a:prstGeom prst="rect">
              <a:avLst/>
            </a:prstGeom>
            <a:effectLst/>
          </p:spPr>
        </p:pic>
        <p:pic>
          <p:nvPicPr>
            <p:cNvPr id="1220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76858" y="-21378"/>
              <a:ext cx="900659" cy="620504"/>
            </a:xfrm>
            <a:prstGeom prst="rect">
              <a:avLst/>
            </a:prstGeom>
            <a:effectLst/>
          </p:spPr>
        </p:pic>
        <p:pic>
          <p:nvPicPr>
            <p:cNvPr id="1222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44308" y="101556"/>
              <a:ext cx="485400" cy="362476"/>
            </a:xfrm>
            <a:prstGeom prst="rect">
              <a:avLst/>
            </a:prstGeom>
            <a:effectLst/>
          </p:spPr>
        </p:pic>
        <p:pic>
          <p:nvPicPr>
            <p:cNvPr id="1224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48577" y="98261"/>
              <a:ext cx="388572" cy="367234"/>
            </a:xfrm>
            <a:prstGeom prst="rect">
              <a:avLst/>
            </a:prstGeom>
            <a:effectLst/>
          </p:spPr>
        </p:pic>
        <p:pic>
          <p:nvPicPr>
            <p:cNvPr id="1226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802574" y="21807"/>
              <a:ext cx="290202" cy="423735"/>
            </a:xfrm>
            <a:prstGeom prst="rect">
              <a:avLst/>
            </a:prstGeom>
            <a:effectLst/>
          </p:spPr>
        </p:pic>
        <p:pic>
          <p:nvPicPr>
            <p:cNvPr id="1228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972342" y="50178"/>
              <a:ext cx="290201" cy="361410"/>
            </a:xfrm>
            <a:prstGeom prst="rect">
              <a:avLst/>
            </a:prstGeom>
            <a:effectLst/>
          </p:spPr>
        </p:pic>
        <p:pic>
          <p:nvPicPr>
            <p:cNvPr id="1230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551733" y="43388"/>
              <a:ext cx="525693" cy="378008"/>
            </a:xfrm>
            <a:prstGeom prst="rect">
              <a:avLst/>
            </a:prstGeom>
            <a:effectLst/>
          </p:spPr>
        </p:pic>
        <p:pic>
          <p:nvPicPr>
            <p:cNvPr id="1232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903024" y="-102708"/>
              <a:ext cx="106495" cy="127227"/>
            </a:xfrm>
            <a:prstGeom prst="rect">
              <a:avLst/>
            </a:prstGeom>
            <a:effectLst/>
          </p:spPr>
        </p:pic>
        <p:pic>
          <p:nvPicPr>
            <p:cNvPr id="1234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053286" y="28502"/>
              <a:ext cx="594557" cy="355928"/>
            </a:xfrm>
            <a:prstGeom prst="rect">
              <a:avLst/>
            </a:prstGeom>
            <a:effectLst/>
          </p:spPr>
        </p:pic>
        <p:pic>
          <p:nvPicPr>
            <p:cNvPr id="1236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680293" y="77341"/>
              <a:ext cx="233292" cy="334247"/>
            </a:xfrm>
            <a:prstGeom prst="rect">
              <a:avLst/>
            </a:prstGeom>
            <a:effectLst/>
          </p:spPr>
        </p:pic>
        <p:pic>
          <p:nvPicPr>
            <p:cNvPr id="1238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809316" y="70551"/>
              <a:ext cx="244707" cy="395363"/>
            </a:xfrm>
            <a:prstGeom prst="rect">
              <a:avLst/>
            </a:prstGeom>
            <a:effectLst/>
          </p:spPr>
        </p:pic>
        <p:pic>
          <p:nvPicPr>
            <p:cNvPr id="1240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617948" y="105570"/>
              <a:ext cx="598544" cy="386496"/>
            </a:xfrm>
            <a:prstGeom prst="rect">
              <a:avLst/>
            </a:prstGeom>
            <a:effectLst/>
          </p:spPr>
        </p:pic>
        <p:pic>
          <p:nvPicPr>
            <p:cNvPr id="1242" name="Linea Linea" descr="Linea Line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504610" y="-6526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44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668005" y="1152805"/>
              <a:ext cx="774634" cy="611428"/>
            </a:xfrm>
            <a:prstGeom prst="rect">
              <a:avLst/>
            </a:prstGeom>
            <a:effectLst/>
          </p:spPr>
        </p:pic>
        <p:pic>
          <p:nvPicPr>
            <p:cNvPr id="1246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401457" y="1358198"/>
              <a:ext cx="292437" cy="323255"/>
            </a:xfrm>
            <a:prstGeom prst="rect">
              <a:avLst/>
            </a:prstGeom>
            <a:effectLst/>
          </p:spPr>
        </p:pic>
        <p:pic>
          <p:nvPicPr>
            <p:cNvPr id="1248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211656" y="1305890"/>
              <a:ext cx="332354" cy="405800"/>
            </a:xfrm>
            <a:prstGeom prst="rect">
              <a:avLst/>
            </a:prstGeom>
            <a:effectLst/>
          </p:spPr>
        </p:pic>
        <p:pic>
          <p:nvPicPr>
            <p:cNvPr id="1250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554808" y="1165093"/>
              <a:ext cx="130526" cy="482400"/>
            </a:xfrm>
            <a:prstGeom prst="rect">
              <a:avLst/>
            </a:prstGeom>
            <a:effectLst/>
          </p:spPr>
        </p:pic>
        <p:pic>
          <p:nvPicPr>
            <p:cNvPr id="1252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3439366" y="1295968"/>
              <a:ext cx="402154" cy="127433"/>
            </a:xfrm>
            <a:prstGeom prst="rect">
              <a:avLst/>
            </a:prstGeom>
            <a:effectLst/>
          </p:spPr>
        </p:pic>
        <p:pic>
          <p:nvPicPr>
            <p:cNvPr id="1254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730068" y="1349748"/>
              <a:ext cx="484940" cy="329371"/>
            </a:xfrm>
            <a:prstGeom prst="rect">
              <a:avLst/>
            </a:prstGeom>
            <a:effectLst/>
          </p:spPr>
        </p:pic>
        <p:pic>
          <p:nvPicPr>
            <p:cNvPr id="1256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130712" y="1048409"/>
              <a:ext cx="152203" cy="582973"/>
            </a:xfrm>
            <a:prstGeom prst="rect">
              <a:avLst/>
            </a:prstGeom>
            <a:effectLst/>
          </p:spPr>
        </p:pic>
        <p:pic>
          <p:nvPicPr>
            <p:cNvPr id="1258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016575" y="1274049"/>
              <a:ext cx="463270" cy="359863"/>
            </a:xfrm>
            <a:prstGeom prst="rect">
              <a:avLst/>
            </a:prstGeom>
            <a:effectLst/>
          </p:spPr>
        </p:pic>
        <p:pic>
          <p:nvPicPr>
            <p:cNvPr id="1260" name="Linea Linea" descr="Linea Line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338381" y="111631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62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4973506" y="1238553"/>
              <a:ext cx="620012" cy="437311"/>
            </a:xfrm>
            <a:prstGeom prst="rect">
              <a:avLst/>
            </a:prstGeom>
            <a:effectLst/>
          </p:spPr>
        </p:pic>
        <p:pic>
          <p:nvPicPr>
            <p:cNvPr id="1264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5608278" y="1335882"/>
              <a:ext cx="338355" cy="312501"/>
            </a:xfrm>
            <a:prstGeom prst="rect">
              <a:avLst/>
            </a:prstGeom>
            <a:effectLst/>
          </p:spPr>
        </p:pic>
        <p:pic>
          <p:nvPicPr>
            <p:cNvPr id="1266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5979083" y="1247195"/>
              <a:ext cx="274970" cy="976491"/>
            </a:xfrm>
            <a:prstGeom prst="rect">
              <a:avLst/>
            </a:prstGeom>
            <a:effectLst/>
          </p:spPr>
        </p:pic>
        <p:pic>
          <p:nvPicPr>
            <p:cNvPr id="1268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250994" y="1247229"/>
              <a:ext cx="313592" cy="402528"/>
            </a:xfrm>
            <a:prstGeom prst="rect">
              <a:avLst/>
            </a:prstGeom>
            <a:effectLst/>
          </p:spPr>
        </p:pic>
        <p:pic>
          <p:nvPicPr>
            <p:cNvPr id="1270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6546638" y="1251680"/>
              <a:ext cx="357483" cy="344379"/>
            </a:xfrm>
            <a:prstGeom prst="rect">
              <a:avLst/>
            </a:prstGeom>
            <a:effectLst/>
          </p:spPr>
        </p:pic>
        <p:pic>
          <p:nvPicPr>
            <p:cNvPr id="1272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6867361" y="1041619"/>
              <a:ext cx="138620" cy="549690"/>
            </a:xfrm>
            <a:prstGeom prst="rect">
              <a:avLst/>
            </a:prstGeom>
            <a:effectLst/>
          </p:spPr>
        </p:pic>
        <p:pic>
          <p:nvPicPr>
            <p:cNvPr id="1274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6800756" y="1228080"/>
              <a:ext cx="381783" cy="392251"/>
            </a:xfrm>
            <a:prstGeom prst="rect">
              <a:avLst/>
            </a:prstGeom>
            <a:effectLst/>
          </p:spPr>
        </p:pic>
        <p:pic>
          <p:nvPicPr>
            <p:cNvPr id="1276" name="Linea Linea" descr="Linea Line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027494" y="111631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78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7243988" y="1227375"/>
              <a:ext cx="502178" cy="401961"/>
            </a:xfrm>
            <a:prstGeom prst="rect">
              <a:avLst/>
            </a:prstGeom>
            <a:effectLst/>
          </p:spPr>
        </p:pic>
        <p:pic>
          <p:nvPicPr>
            <p:cNvPr id="1280" name="Linea Linea" descr="Linea Line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591121" y="103482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82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1252765" y="3109326"/>
              <a:ext cx="110155" cy="671629"/>
            </a:xfrm>
            <a:prstGeom prst="rect">
              <a:avLst/>
            </a:prstGeom>
            <a:effectLst/>
          </p:spPr>
        </p:pic>
        <p:pic>
          <p:nvPicPr>
            <p:cNvPr id="1284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1266346" y="3411568"/>
              <a:ext cx="408945" cy="137318"/>
            </a:xfrm>
            <a:prstGeom prst="rect">
              <a:avLst/>
            </a:prstGeom>
            <a:effectLst/>
          </p:spPr>
        </p:pic>
        <p:pic>
          <p:nvPicPr>
            <p:cNvPr id="1286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1544756" y="3080644"/>
              <a:ext cx="150907" cy="608943"/>
            </a:xfrm>
            <a:prstGeom prst="rect">
              <a:avLst/>
            </a:prstGeom>
            <a:effectLst/>
          </p:spPr>
        </p:pic>
        <p:pic>
          <p:nvPicPr>
            <p:cNvPr id="1288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1762067" y="3061320"/>
              <a:ext cx="418546" cy="657333"/>
            </a:xfrm>
            <a:prstGeom prst="rect">
              <a:avLst/>
            </a:prstGeom>
            <a:effectLst/>
          </p:spPr>
        </p:pic>
        <p:pic>
          <p:nvPicPr>
            <p:cNvPr id="1290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863927" y="3493057"/>
              <a:ext cx="320666" cy="82992"/>
            </a:xfrm>
            <a:prstGeom prst="rect">
              <a:avLst/>
            </a:prstGeom>
            <a:effectLst/>
          </p:spPr>
        </p:pic>
        <p:pic>
          <p:nvPicPr>
            <p:cNvPr id="1292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3085399" y="3313008"/>
              <a:ext cx="301145" cy="432808"/>
            </a:xfrm>
            <a:prstGeom prst="rect">
              <a:avLst/>
            </a:prstGeom>
            <a:effectLst/>
          </p:spPr>
        </p:pic>
        <p:pic>
          <p:nvPicPr>
            <p:cNvPr id="1294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3297227" y="3336871"/>
              <a:ext cx="299828" cy="388573"/>
            </a:xfrm>
            <a:prstGeom prst="rect">
              <a:avLst/>
            </a:prstGeom>
            <a:effectLst/>
          </p:spPr>
        </p:pic>
        <p:pic>
          <p:nvPicPr>
            <p:cNvPr id="1296" name="Linea Forma" descr="Linea Form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4036385" y="3165900"/>
              <a:ext cx="359046" cy="532381"/>
            </a:xfrm>
            <a:prstGeom prst="rect">
              <a:avLst/>
            </a:prstGeom>
            <a:effectLst/>
          </p:spPr>
        </p:pic>
        <p:pic>
          <p:nvPicPr>
            <p:cNvPr id="1298" name="Linea Forma" descr="Linea Form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4476078" y="3173895"/>
              <a:ext cx="112135" cy="540231"/>
            </a:xfrm>
            <a:prstGeom prst="rect">
              <a:avLst/>
            </a:prstGeom>
            <a:effectLst/>
          </p:spPr>
        </p:pic>
        <p:pic>
          <p:nvPicPr>
            <p:cNvPr id="1300" name="Linea Forma" descr="Linea Forma"/>
            <p:cNvPicPr>
              <a:picLocks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4479407" y="3120685"/>
              <a:ext cx="288123" cy="337658"/>
            </a:xfrm>
            <a:prstGeom prst="rect">
              <a:avLst/>
            </a:prstGeom>
            <a:effectLst/>
          </p:spPr>
        </p:pic>
        <p:pic>
          <p:nvPicPr>
            <p:cNvPr id="1302" name="Linea Forma" descr="Linea Forma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4872590" y="3158050"/>
              <a:ext cx="102975" cy="554104"/>
            </a:xfrm>
            <a:prstGeom prst="rect">
              <a:avLst/>
            </a:prstGeom>
            <a:effectLst/>
          </p:spPr>
        </p:pic>
        <p:pic>
          <p:nvPicPr>
            <p:cNvPr id="1304" name="Linea Forma" descr="Linea Forma"/>
            <p:cNvPicPr>
              <a:picLocks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5028953" y="3241801"/>
              <a:ext cx="109588" cy="441832"/>
            </a:xfrm>
            <a:prstGeom prst="rect">
              <a:avLst/>
            </a:prstGeom>
            <a:effectLst/>
          </p:spPr>
        </p:pic>
        <p:pic>
          <p:nvPicPr>
            <p:cNvPr id="1306" name="Linea Forma" descr="Linea Form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5062341" y="3039521"/>
              <a:ext cx="299727" cy="680340"/>
            </a:xfrm>
            <a:prstGeom prst="rect">
              <a:avLst/>
            </a:prstGeom>
            <a:effectLst/>
          </p:spPr>
        </p:pic>
        <p:pic>
          <p:nvPicPr>
            <p:cNvPr id="1308" name="Linea Linea" descr="Linea Linea"/>
            <p:cNvPicPr>
              <a:picLocks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4861264" y="297017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10" name="Linea Forma" descr="Linea Forma"/>
            <p:cNvPicPr>
              <a:picLocks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5714246" y="3255383"/>
              <a:ext cx="307085" cy="388572"/>
            </a:xfrm>
            <a:prstGeom prst="rect">
              <a:avLst/>
            </a:prstGeom>
            <a:effectLst/>
          </p:spPr>
        </p:pic>
        <p:pic>
          <p:nvPicPr>
            <p:cNvPr id="1312" name="Linea Forma" descr="Linea Forma"/>
            <p:cNvPicPr>
              <a:picLocks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5836479" y="3214639"/>
              <a:ext cx="389149" cy="490433"/>
            </a:xfrm>
            <a:prstGeom prst="rect">
              <a:avLst/>
            </a:prstGeom>
            <a:effectLst/>
          </p:spPr>
        </p:pic>
        <p:pic>
          <p:nvPicPr>
            <p:cNvPr id="1314" name="Linea Forma" descr="Linea Forma"/>
            <p:cNvPicPr>
              <a:picLocks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7126710" y="2879632"/>
              <a:ext cx="212015" cy="574184"/>
            </a:xfrm>
            <a:prstGeom prst="rect">
              <a:avLst/>
            </a:prstGeom>
            <a:effectLst/>
          </p:spPr>
        </p:pic>
        <p:pic>
          <p:nvPicPr>
            <p:cNvPr id="1316" name="Linea Forma" descr="Linea Forma"/>
            <p:cNvPicPr>
              <a:picLocks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7428607" y="2807198"/>
              <a:ext cx="426210" cy="1040478"/>
            </a:xfrm>
            <a:prstGeom prst="rect">
              <a:avLst/>
            </a:prstGeom>
            <a:effectLst/>
          </p:spPr>
        </p:pic>
        <p:pic>
          <p:nvPicPr>
            <p:cNvPr id="1318" name="Linea Forma" descr="Linea Forma"/>
            <p:cNvPicPr>
              <a:picLocks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7725705" y="3246237"/>
              <a:ext cx="489018" cy="732704"/>
            </a:xfrm>
            <a:prstGeom prst="rect">
              <a:avLst/>
            </a:prstGeom>
            <a:effectLst/>
          </p:spPr>
        </p:pic>
        <p:pic>
          <p:nvPicPr>
            <p:cNvPr id="1320" name="Linea Forma" descr="Linea Forma"/>
            <p:cNvPicPr>
              <a:picLocks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-61329" y="5144455"/>
              <a:ext cx="358111" cy="346148"/>
            </a:xfrm>
            <a:prstGeom prst="rect">
              <a:avLst/>
            </a:prstGeom>
            <a:effectLst/>
          </p:spPr>
        </p:pic>
        <p:pic>
          <p:nvPicPr>
            <p:cNvPr id="1322" name="Linea Forma" descr="Linea Forma"/>
            <p:cNvPicPr>
              <a:picLocks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119728" y="4824031"/>
              <a:ext cx="312867" cy="189726"/>
            </a:xfrm>
            <a:prstGeom prst="rect">
              <a:avLst/>
            </a:prstGeom>
            <a:effectLst/>
          </p:spPr>
        </p:pic>
        <p:pic>
          <p:nvPicPr>
            <p:cNvPr id="1324" name="Linea Forma" descr="Linea Forma"/>
            <p:cNvPicPr>
              <a:picLocks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953975" y="5093045"/>
              <a:ext cx="986153" cy="425141"/>
            </a:xfrm>
            <a:prstGeom prst="rect">
              <a:avLst/>
            </a:prstGeom>
            <a:effectLst/>
          </p:spPr>
        </p:pic>
        <p:pic>
          <p:nvPicPr>
            <p:cNvPr id="1326" name="Linea Forma" descr="Linea Forma"/>
            <p:cNvPicPr>
              <a:picLocks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1863393" y="5151824"/>
              <a:ext cx="477386" cy="330315"/>
            </a:xfrm>
            <a:prstGeom prst="rect">
              <a:avLst/>
            </a:prstGeom>
            <a:effectLst/>
          </p:spPr>
        </p:pic>
        <p:pic>
          <p:nvPicPr>
            <p:cNvPr id="1328" name="Linea Forma" descr="Linea Forma"/>
            <p:cNvPicPr>
              <a:picLocks/>
            </p:cNvPicPr>
            <p:nvPr/>
          </p:nvPicPr>
          <p:blipFill>
            <a:blip r:embed="rId56"/>
            <a:stretch>
              <a:fillRect/>
            </a:stretch>
          </p:blipFill>
          <p:spPr>
            <a:xfrm>
              <a:off x="3132489" y="5041334"/>
              <a:ext cx="267637" cy="381782"/>
            </a:xfrm>
            <a:prstGeom prst="rect">
              <a:avLst/>
            </a:prstGeom>
            <a:effectLst/>
          </p:spPr>
        </p:pic>
        <p:pic>
          <p:nvPicPr>
            <p:cNvPr id="1330" name="Linea Forma" descr="Linea Forma"/>
            <p:cNvPicPr>
              <a:picLocks/>
            </p:cNvPicPr>
            <p:nvPr/>
          </p:nvPicPr>
          <p:blipFill>
            <a:blip r:embed="rId57"/>
            <a:stretch>
              <a:fillRect/>
            </a:stretch>
          </p:blipFill>
          <p:spPr>
            <a:xfrm>
              <a:off x="3315930" y="5061706"/>
              <a:ext cx="247172" cy="347828"/>
            </a:xfrm>
            <a:prstGeom prst="rect">
              <a:avLst/>
            </a:prstGeom>
            <a:effectLst/>
          </p:spPr>
        </p:pic>
        <p:pic>
          <p:nvPicPr>
            <p:cNvPr id="1332" name="Linea Forma" descr="Linea Forma"/>
            <p:cNvPicPr>
              <a:picLocks/>
            </p:cNvPicPr>
            <p:nvPr/>
          </p:nvPicPr>
          <p:blipFill>
            <a:blip r:embed="rId58"/>
            <a:stretch>
              <a:fillRect/>
            </a:stretch>
          </p:blipFill>
          <p:spPr>
            <a:xfrm>
              <a:off x="3961963" y="5006491"/>
              <a:ext cx="361696" cy="397008"/>
            </a:xfrm>
            <a:prstGeom prst="rect">
              <a:avLst/>
            </a:prstGeom>
            <a:effectLst/>
          </p:spPr>
        </p:pic>
        <p:pic>
          <p:nvPicPr>
            <p:cNvPr id="1334" name="Linea Forma" descr="Linea Forma"/>
            <p:cNvPicPr>
              <a:picLocks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4317130" y="5035100"/>
              <a:ext cx="393598" cy="331665"/>
            </a:xfrm>
            <a:prstGeom prst="rect">
              <a:avLst/>
            </a:prstGeom>
            <a:effectLst/>
          </p:spPr>
        </p:pic>
        <p:pic>
          <p:nvPicPr>
            <p:cNvPr id="1336" name="Linea Forma" descr="Linea Forma"/>
            <p:cNvPicPr>
              <a:picLocks/>
            </p:cNvPicPr>
            <p:nvPr/>
          </p:nvPicPr>
          <p:blipFill>
            <a:blip r:embed="rId60"/>
            <a:stretch>
              <a:fillRect/>
            </a:stretch>
          </p:blipFill>
          <p:spPr>
            <a:xfrm>
              <a:off x="4719142" y="4681427"/>
              <a:ext cx="263214" cy="678807"/>
            </a:xfrm>
            <a:prstGeom prst="rect">
              <a:avLst/>
            </a:prstGeom>
            <a:effectLst/>
          </p:spPr>
        </p:pic>
        <p:pic>
          <p:nvPicPr>
            <p:cNvPr id="1338" name="Linea Forma" descr="Linea Forma"/>
            <p:cNvPicPr>
              <a:picLocks/>
            </p:cNvPicPr>
            <p:nvPr/>
          </p:nvPicPr>
          <p:blipFill>
            <a:blip r:embed="rId61"/>
            <a:stretch>
              <a:fillRect/>
            </a:stretch>
          </p:blipFill>
          <p:spPr>
            <a:xfrm>
              <a:off x="4947544" y="5015412"/>
              <a:ext cx="333602" cy="345257"/>
            </a:xfrm>
            <a:prstGeom prst="rect">
              <a:avLst/>
            </a:prstGeom>
            <a:effectLst/>
          </p:spPr>
        </p:pic>
        <p:pic>
          <p:nvPicPr>
            <p:cNvPr id="1340" name="Linea Forma" descr="Linea Form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5337075" y="5063538"/>
              <a:ext cx="595977" cy="350523"/>
            </a:xfrm>
            <a:prstGeom prst="rect">
              <a:avLst/>
            </a:prstGeom>
            <a:effectLst/>
          </p:spPr>
        </p:pic>
        <p:pic>
          <p:nvPicPr>
            <p:cNvPr id="1342" name="Linea Linea" descr="Linea Linea"/>
            <p:cNvPicPr>
              <a:picLocks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5757635" y="483761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44" name="Linea Forma" descr="Linea Forma"/>
            <p:cNvPicPr>
              <a:picLocks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5931549" y="4817241"/>
              <a:ext cx="144108" cy="533363"/>
            </a:xfrm>
            <a:prstGeom prst="rect">
              <a:avLst/>
            </a:prstGeom>
            <a:effectLst/>
          </p:spPr>
        </p:pic>
        <p:pic>
          <p:nvPicPr>
            <p:cNvPr id="1346" name="Linea Forma" descr="Linea Forma"/>
            <p:cNvPicPr>
              <a:picLocks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5890805" y="4981382"/>
              <a:ext cx="368200" cy="115781"/>
            </a:xfrm>
            <a:prstGeom prst="rect">
              <a:avLst/>
            </a:prstGeom>
            <a:effectLst/>
          </p:spPr>
        </p:pic>
        <p:pic>
          <p:nvPicPr>
            <p:cNvPr id="1348" name="Linea Forma" descr="Linea Forma"/>
            <p:cNvPicPr>
              <a:picLocks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6140780" y="5056545"/>
              <a:ext cx="369480" cy="314121"/>
            </a:xfrm>
            <a:prstGeom prst="rect">
              <a:avLst/>
            </a:prstGeom>
            <a:effectLst/>
          </p:spPr>
        </p:pic>
        <p:pic>
          <p:nvPicPr>
            <p:cNvPr id="1350" name="Linea Forma" descr="Linea Form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7078649" y="5016651"/>
              <a:ext cx="375517" cy="341038"/>
            </a:xfrm>
            <a:prstGeom prst="rect">
              <a:avLst/>
            </a:prstGeom>
            <a:effectLst/>
          </p:spPr>
        </p:pic>
        <p:pic>
          <p:nvPicPr>
            <p:cNvPr id="1352" name="Linea Forma" descr="Linea Forma"/>
            <p:cNvPicPr>
              <a:picLocks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8043453" y="4849900"/>
              <a:ext cx="252086" cy="402945"/>
            </a:xfrm>
            <a:prstGeom prst="rect">
              <a:avLst/>
            </a:prstGeom>
            <a:effectLst/>
          </p:spPr>
        </p:pic>
        <p:pic>
          <p:nvPicPr>
            <p:cNvPr id="1354" name="Linea Forma" descr="Linea Forma"/>
            <p:cNvPicPr>
              <a:picLocks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8359127" y="4928156"/>
              <a:ext cx="276619" cy="307418"/>
            </a:xfrm>
            <a:prstGeom prst="rect">
              <a:avLst/>
            </a:prstGeom>
            <a:effectLst/>
          </p:spPr>
        </p:pic>
        <p:pic>
          <p:nvPicPr>
            <p:cNvPr id="1356" name="Linea Forma" descr="Linea Forma"/>
            <p:cNvPicPr>
              <a:picLocks/>
            </p:cNvPicPr>
            <p:nvPr/>
          </p:nvPicPr>
          <p:blipFill>
            <a:blip r:embed="rId70"/>
            <a:stretch>
              <a:fillRect/>
            </a:stretch>
          </p:blipFill>
          <p:spPr>
            <a:xfrm>
              <a:off x="8648832" y="4666064"/>
              <a:ext cx="1059842" cy="590356"/>
            </a:xfrm>
            <a:prstGeom prst="rect">
              <a:avLst/>
            </a:prstGeom>
            <a:effectLst/>
          </p:spPr>
        </p:pic>
        <p:pic>
          <p:nvPicPr>
            <p:cNvPr id="1358" name="Linea Linea" descr="Linea Linea"/>
            <p:cNvPicPr>
              <a:picLocks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9614745" y="469500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60" name="Linea Forma" descr="Linea Forma"/>
            <p:cNvPicPr>
              <a:picLocks/>
            </p:cNvPicPr>
            <p:nvPr/>
          </p:nvPicPr>
          <p:blipFill>
            <a:blip r:embed="rId71"/>
            <a:stretch>
              <a:fillRect/>
            </a:stretch>
          </p:blipFill>
          <p:spPr>
            <a:xfrm>
              <a:off x="8987358" y="4824031"/>
              <a:ext cx="347829" cy="96573"/>
            </a:xfrm>
            <a:prstGeom prst="rect">
              <a:avLst/>
            </a:prstGeom>
            <a:effectLst/>
          </p:spPr>
        </p:pic>
        <p:pic>
          <p:nvPicPr>
            <p:cNvPr id="1362" name="Linea Forma" descr="Linea Forma"/>
            <p:cNvPicPr>
              <a:picLocks/>
            </p:cNvPicPr>
            <p:nvPr/>
          </p:nvPicPr>
          <p:blipFill>
            <a:blip r:embed="rId72"/>
            <a:stretch>
              <a:fillRect/>
            </a:stretch>
          </p:blipFill>
          <p:spPr>
            <a:xfrm>
              <a:off x="9278149" y="4818788"/>
              <a:ext cx="240386" cy="115398"/>
            </a:xfrm>
            <a:prstGeom prst="rect">
              <a:avLst/>
            </a:prstGeom>
            <a:effectLst/>
          </p:spPr>
        </p:pic>
        <p:pic>
          <p:nvPicPr>
            <p:cNvPr id="1364" name="Linea Forma" descr="Linea Forma"/>
            <p:cNvPicPr>
              <a:picLocks/>
            </p:cNvPicPr>
            <p:nvPr/>
          </p:nvPicPr>
          <p:blipFill>
            <a:blip r:embed="rId73"/>
            <a:stretch>
              <a:fillRect/>
            </a:stretch>
          </p:blipFill>
          <p:spPr>
            <a:xfrm>
              <a:off x="10162147" y="4844403"/>
              <a:ext cx="237350" cy="377597"/>
            </a:xfrm>
            <a:prstGeom prst="rect">
              <a:avLst/>
            </a:prstGeom>
            <a:effectLst/>
          </p:spPr>
        </p:pic>
        <p:pic>
          <p:nvPicPr>
            <p:cNvPr id="1366" name="Linea Forma" descr="Linea Forma"/>
            <p:cNvPicPr>
              <a:picLocks/>
            </p:cNvPicPr>
            <p:nvPr/>
          </p:nvPicPr>
          <p:blipFill>
            <a:blip r:embed="rId74"/>
            <a:stretch>
              <a:fillRect/>
            </a:stretch>
          </p:blipFill>
          <p:spPr>
            <a:xfrm>
              <a:off x="10325124" y="4849990"/>
              <a:ext cx="284860" cy="52559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6" name="Disegno"/>
          <p:cNvGrpSpPr/>
          <p:nvPr/>
        </p:nvGrpSpPr>
        <p:grpSpPr>
          <a:xfrm>
            <a:off x="797126" y="570144"/>
            <a:ext cx="10232154" cy="8631864"/>
            <a:chOff x="-485678" y="-502784"/>
            <a:chExt cx="10232153" cy="8631863"/>
          </a:xfrm>
        </p:grpSpPr>
        <p:pic>
          <p:nvPicPr>
            <p:cNvPr id="1370" name="Linea Forma" descr="Linea Forma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85679" y="-372867"/>
              <a:ext cx="367049" cy="589346"/>
            </a:xfrm>
            <a:prstGeom prst="rect">
              <a:avLst/>
            </a:prstGeom>
            <a:effectLst/>
          </p:spPr>
        </p:pic>
        <p:pic>
          <p:nvPicPr>
            <p:cNvPr id="1372" name="Linea Forma" descr="Linea Forma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27833" y="-502785"/>
              <a:ext cx="89793" cy="336569"/>
            </a:xfrm>
            <a:prstGeom prst="rect">
              <a:avLst/>
            </a:prstGeom>
            <a:effectLst/>
          </p:spPr>
        </p:pic>
        <p:pic>
          <p:nvPicPr>
            <p:cNvPr id="1374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135" y="-395332"/>
              <a:ext cx="1216861" cy="627045"/>
            </a:xfrm>
            <a:prstGeom prst="rect">
              <a:avLst/>
            </a:prstGeom>
            <a:effectLst/>
          </p:spPr>
        </p:pic>
        <p:pic>
          <p:nvPicPr>
            <p:cNvPr id="1376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4833" y="-307741"/>
              <a:ext cx="828852" cy="573097"/>
            </a:xfrm>
            <a:prstGeom prst="rect">
              <a:avLst/>
            </a:prstGeom>
            <a:effectLst/>
          </p:spPr>
        </p:pic>
        <p:pic>
          <p:nvPicPr>
            <p:cNvPr id="1378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06732" y="-195514"/>
              <a:ext cx="449760" cy="334224"/>
            </a:xfrm>
            <a:prstGeom prst="rect">
              <a:avLst/>
            </a:prstGeom>
            <a:effectLst/>
          </p:spPr>
        </p:pic>
        <p:pic>
          <p:nvPicPr>
            <p:cNvPr id="1380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67080" y="-198522"/>
              <a:ext cx="361367" cy="341886"/>
            </a:xfrm>
            <a:prstGeom prst="rect">
              <a:avLst/>
            </a:prstGeom>
            <a:effectLst/>
          </p:spPr>
        </p:pic>
        <p:pic>
          <p:nvPicPr>
            <p:cNvPr id="1382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37989" y="-268317"/>
              <a:ext cx="271563" cy="393466"/>
            </a:xfrm>
            <a:prstGeom prst="rect">
              <a:avLst/>
            </a:prstGeom>
            <a:effectLst/>
          </p:spPr>
        </p:pic>
        <p:pic>
          <p:nvPicPr>
            <p:cNvPr id="1384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192970" y="-242417"/>
              <a:ext cx="271563" cy="336569"/>
            </a:xfrm>
            <a:prstGeom prst="rect">
              <a:avLst/>
            </a:prstGeom>
            <a:effectLst/>
          </p:spPr>
        </p:pic>
        <p:pic>
          <p:nvPicPr>
            <p:cNvPr id="1386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721898" y="-248616"/>
              <a:ext cx="486544" cy="351722"/>
            </a:xfrm>
            <a:prstGeom prst="rect">
              <a:avLst/>
            </a:prstGeom>
            <a:effectLst/>
          </p:spPr>
        </p:pic>
        <p:pic>
          <p:nvPicPr>
            <p:cNvPr id="1388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042593" y="-381988"/>
              <a:ext cx="103856" cy="122783"/>
            </a:xfrm>
            <a:prstGeom prst="rect">
              <a:avLst/>
            </a:prstGeom>
            <a:effectLst/>
          </p:spPr>
        </p:pic>
        <p:pic>
          <p:nvPicPr>
            <p:cNvPr id="1390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179768" y="-262205"/>
              <a:ext cx="549410" cy="331564"/>
            </a:xfrm>
            <a:prstGeom prst="rect">
              <a:avLst/>
            </a:prstGeom>
            <a:effectLst/>
          </p:spPr>
        </p:pic>
        <p:pic>
          <p:nvPicPr>
            <p:cNvPr id="1392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752165" y="-217620"/>
              <a:ext cx="219610" cy="311772"/>
            </a:xfrm>
            <a:prstGeom prst="rect">
              <a:avLst/>
            </a:prstGeom>
            <a:effectLst/>
          </p:spPr>
        </p:pic>
        <p:pic>
          <p:nvPicPr>
            <p:cNvPr id="1394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869950" y="-223819"/>
              <a:ext cx="230031" cy="367565"/>
            </a:xfrm>
            <a:prstGeom prst="rect">
              <a:avLst/>
            </a:prstGeom>
            <a:effectLst/>
          </p:spPr>
        </p:pic>
        <p:pic>
          <p:nvPicPr>
            <p:cNvPr id="1396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608154" y="-191850"/>
              <a:ext cx="553050" cy="359471"/>
            </a:xfrm>
            <a:prstGeom prst="rect">
              <a:avLst/>
            </a:prstGeom>
            <a:effectLst/>
          </p:spPr>
        </p:pic>
        <p:pic>
          <p:nvPicPr>
            <p:cNvPr id="1398" name="Linea Linea" descr="Linea Line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504687" y="-347804"/>
              <a:ext cx="145764" cy="76201"/>
            </a:xfrm>
            <a:prstGeom prst="rect">
              <a:avLst/>
            </a:prstGeom>
            <a:effectLst/>
          </p:spPr>
        </p:pic>
        <p:pic>
          <p:nvPicPr>
            <p:cNvPr id="1400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089333" y="764175"/>
              <a:ext cx="713802" cy="564812"/>
            </a:xfrm>
            <a:prstGeom prst="rect">
              <a:avLst/>
            </a:prstGeom>
            <a:effectLst/>
          </p:spPr>
        </p:pic>
        <p:pic>
          <p:nvPicPr>
            <p:cNvPr id="1402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758904" y="951679"/>
              <a:ext cx="273603" cy="301738"/>
            </a:xfrm>
            <a:prstGeom prst="rect">
              <a:avLst/>
            </a:prstGeom>
            <a:effectLst/>
          </p:spPr>
        </p:pic>
        <p:pic>
          <p:nvPicPr>
            <p:cNvPr id="1404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498537" y="903927"/>
              <a:ext cx="310045" cy="377093"/>
            </a:xfrm>
            <a:prstGeom prst="rect">
              <a:avLst/>
            </a:prstGeom>
            <a:effectLst/>
          </p:spPr>
        </p:pic>
        <p:pic>
          <p:nvPicPr>
            <p:cNvPr id="1406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2811802" y="775392"/>
              <a:ext cx="125795" cy="447023"/>
            </a:xfrm>
            <a:prstGeom prst="rect">
              <a:avLst/>
            </a:prstGeom>
            <a:effectLst/>
          </p:spPr>
        </p:pic>
        <p:pic>
          <p:nvPicPr>
            <p:cNvPr id="1408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2706415" y="894869"/>
              <a:ext cx="373764" cy="122971"/>
            </a:xfrm>
            <a:prstGeom prst="rect">
              <a:avLst/>
            </a:prstGeom>
            <a:effectLst/>
          </p:spPr>
        </p:pic>
        <p:pic>
          <p:nvPicPr>
            <p:cNvPr id="1410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2971797" y="943965"/>
              <a:ext cx="449341" cy="307320"/>
            </a:xfrm>
            <a:prstGeom prst="rect">
              <a:avLst/>
            </a:prstGeom>
            <a:effectLst/>
          </p:spPr>
        </p:pic>
        <p:pic>
          <p:nvPicPr>
            <p:cNvPr id="1412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3337547" y="668872"/>
              <a:ext cx="145583" cy="538835"/>
            </a:xfrm>
            <a:prstGeom prst="rect">
              <a:avLst/>
            </a:prstGeom>
            <a:effectLst/>
          </p:spPr>
        </p:pic>
        <p:pic>
          <p:nvPicPr>
            <p:cNvPr id="1414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3233351" y="874859"/>
              <a:ext cx="429557" cy="335157"/>
            </a:xfrm>
            <a:prstGeom prst="rect">
              <a:avLst/>
            </a:prstGeom>
            <a:effectLst/>
          </p:spPr>
        </p:pic>
        <p:pic>
          <p:nvPicPr>
            <p:cNvPr id="1416" name="Linea Linea" descr="Linea Line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527129" y="730864"/>
              <a:ext cx="145764" cy="76201"/>
            </a:xfrm>
            <a:prstGeom prst="rect">
              <a:avLst/>
            </a:prstGeom>
            <a:effectLst/>
          </p:spPr>
        </p:pic>
        <p:pic>
          <p:nvPicPr>
            <p:cNvPr id="1418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4106936" y="842455"/>
              <a:ext cx="572648" cy="405860"/>
            </a:xfrm>
            <a:prstGeom prst="rect">
              <a:avLst/>
            </a:prstGeom>
            <a:effectLst/>
          </p:spPr>
        </p:pic>
        <p:pic>
          <p:nvPicPr>
            <p:cNvPr id="1420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4686422" y="931307"/>
              <a:ext cx="315523" cy="291919"/>
            </a:xfrm>
            <a:prstGeom prst="rect">
              <a:avLst/>
            </a:prstGeom>
            <a:effectLst/>
          </p:spPr>
        </p:pic>
        <p:pic>
          <p:nvPicPr>
            <p:cNvPr id="1422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5024932" y="850344"/>
              <a:ext cx="257657" cy="898079"/>
            </a:xfrm>
            <a:prstGeom prst="rect">
              <a:avLst/>
            </a:prstGeom>
            <a:effectLst/>
          </p:spPr>
        </p:pic>
        <p:pic>
          <p:nvPicPr>
            <p:cNvPr id="1424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5273160" y="850376"/>
              <a:ext cx="292917" cy="374105"/>
            </a:xfrm>
            <a:prstGeom prst="rect">
              <a:avLst/>
            </a:prstGeom>
            <a:effectLst/>
          </p:spPr>
        </p:pic>
        <p:pic>
          <p:nvPicPr>
            <p:cNvPr id="1426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5543055" y="854438"/>
              <a:ext cx="332984" cy="321022"/>
            </a:xfrm>
            <a:prstGeom prst="rect">
              <a:avLst/>
            </a:prstGeom>
            <a:effectLst/>
          </p:spPr>
        </p:pic>
        <p:pic>
          <p:nvPicPr>
            <p:cNvPr id="1428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5835844" y="662673"/>
              <a:ext cx="133183" cy="508451"/>
            </a:xfrm>
            <a:prstGeom prst="rect">
              <a:avLst/>
            </a:prstGeom>
            <a:effectLst/>
          </p:spPr>
        </p:pic>
        <p:pic>
          <p:nvPicPr>
            <p:cNvPr id="1430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5775040" y="832894"/>
              <a:ext cx="355168" cy="364724"/>
            </a:xfrm>
            <a:prstGeom prst="rect">
              <a:avLst/>
            </a:prstGeom>
            <a:effectLst/>
          </p:spPr>
        </p:pic>
        <p:pic>
          <p:nvPicPr>
            <p:cNvPr id="1432" name="Linea Linea" descr="Linea Line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982030" y="730864"/>
              <a:ext cx="145764" cy="76201"/>
            </a:xfrm>
            <a:prstGeom prst="rect">
              <a:avLst/>
            </a:prstGeom>
            <a:effectLst/>
          </p:spPr>
        </p:pic>
        <p:pic>
          <p:nvPicPr>
            <p:cNvPr id="1434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6179668" y="832250"/>
              <a:ext cx="465077" cy="373589"/>
            </a:xfrm>
            <a:prstGeom prst="rect">
              <a:avLst/>
            </a:prstGeom>
            <a:effectLst/>
          </p:spPr>
        </p:pic>
        <p:pic>
          <p:nvPicPr>
            <p:cNvPr id="1436" name="Linea Linea" descr="Linea Line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496567" y="656473"/>
              <a:ext cx="145764" cy="76201"/>
            </a:xfrm>
            <a:prstGeom prst="rect">
              <a:avLst/>
            </a:prstGeom>
            <a:effectLst/>
          </p:spPr>
        </p:pic>
        <p:pic>
          <p:nvPicPr>
            <p:cNvPr id="1438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1051949" y="2359612"/>
              <a:ext cx="110155" cy="671630"/>
            </a:xfrm>
            <a:prstGeom prst="rect">
              <a:avLst/>
            </a:prstGeom>
            <a:effectLst/>
          </p:spPr>
        </p:pic>
        <p:pic>
          <p:nvPicPr>
            <p:cNvPr id="1440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1065530" y="2661855"/>
              <a:ext cx="408945" cy="137317"/>
            </a:xfrm>
            <a:prstGeom prst="rect">
              <a:avLst/>
            </a:prstGeom>
            <a:effectLst/>
          </p:spPr>
        </p:pic>
        <p:pic>
          <p:nvPicPr>
            <p:cNvPr id="1442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1343940" y="2330931"/>
              <a:ext cx="150907" cy="608942"/>
            </a:xfrm>
            <a:prstGeom prst="rect">
              <a:avLst/>
            </a:prstGeom>
            <a:effectLst/>
          </p:spPr>
        </p:pic>
        <p:pic>
          <p:nvPicPr>
            <p:cNvPr id="1444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1561251" y="2311607"/>
              <a:ext cx="418546" cy="657333"/>
            </a:xfrm>
            <a:prstGeom prst="rect">
              <a:avLst/>
            </a:prstGeom>
            <a:effectLst/>
          </p:spPr>
        </p:pic>
        <p:pic>
          <p:nvPicPr>
            <p:cNvPr id="1446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663111" y="2743343"/>
              <a:ext cx="320666" cy="82992"/>
            </a:xfrm>
            <a:prstGeom prst="rect">
              <a:avLst/>
            </a:prstGeom>
            <a:effectLst/>
          </p:spPr>
        </p:pic>
        <p:pic>
          <p:nvPicPr>
            <p:cNvPr id="1448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2884583" y="2563294"/>
              <a:ext cx="301145" cy="432809"/>
            </a:xfrm>
            <a:prstGeom prst="rect">
              <a:avLst/>
            </a:prstGeom>
            <a:effectLst/>
          </p:spPr>
        </p:pic>
        <p:pic>
          <p:nvPicPr>
            <p:cNvPr id="1450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3096411" y="2587158"/>
              <a:ext cx="299828" cy="388572"/>
            </a:xfrm>
            <a:prstGeom prst="rect">
              <a:avLst/>
            </a:prstGeom>
            <a:effectLst/>
          </p:spPr>
        </p:pic>
        <p:pic>
          <p:nvPicPr>
            <p:cNvPr id="1452" name="Linea Forma" descr="Linea Form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3835569" y="2416187"/>
              <a:ext cx="359046" cy="532381"/>
            </a:xfrm>
            <a:prstGeom prst="rect">
              <a:avLst/>
            </a:prstGeom>
            <a:effectLst/>
          </p:spPr>
        </p:pic>
        <p:pic>
          <p:nvPicPr>
            <p:cNvPr id="1454" name="Linea Forma" descr="Linea Form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4275262" y="2424181"/>
              <a:ext cx="112135" cy="540232"/>
            </a:xfrm>
            <a:prstGeom prst="rect">
              <a:avLst/>
            </a:prstGeom>
            <a:effectLst/>
          </p:spPr>
        </p:pic>
        <p:pic>
          <p:nvPicPr>
            <p:cNvPr id="1456" name="Linea Forma" descr="Linea Forma"/>
            <p:cNvPicPr>
              <a:picLocks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4278591" y="2370972"/>
              <a:ext cx="288123" cy="337658"/>
            </a:xfrm>
            <a:prstGeom prst="rect">
              <a:avLst/>
            </a:prstGeom>
            <a:effectLst/>
          </p:spPr>
        </p:pic>
        <p:pic>
          <p:nvPicPr>
            <p:cNvPr id="1458" name="Linea Forma" descr="Linea Forma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4671774" y="2408336"/>
              <a:ext cx="102975" cy="554104"/>
            </a:xfrm>
            <a:prstGeom prst="rect">
              <a:avLst/>
            </a:prstGeom>
            <a:effectLst/>
          </p:spPr>
        </p:pic>
        <p:pic>
          <p:nvPicPr>
            <p:cNvPr id="1460" name="Linea Forma" descr="Linea Forma"/>
            <p:cNvPicPr>
              <a:picLocks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4828137" y="2492088"/>
              <a:ext cx="109588" cy="441832"/>
            </a:xfrm>
            <a:prstGeom prst="rect">
              <a:avLst/>
            </a:prstGeom>
            <a:effectLst/>
          </p:spPr>
        </p:pic>
        <p:pic>
          <p:nvPicPr>
            <p:cNvPr id="1462" name="Linea Forma" descr="Linea Form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4861524" y="2289808"/>
              <a:ext cx="299728" cy="680339"/>
            </a:xfrm>
            <a:prstGeom prst="rect">
              <a:avLst/>
            </a:prstGeom>
            <a:effectLst/>
          </p:spPr>
        </p:pic>
        <p:pic>
          <p:nvPicPr>
            <p:cNvPr id="1464" name="Linea Linea" descr="Linea Linea"/>
            <p:cNvPicPr>
              <a:picLocks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4660448" y="222046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66" name="Linea Forma" descr="Linea Forma"/>
            <p:cNvPicPr>
              <a:picLocks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5513430" y="2505669"/>
              <a:ext cx="307085" cy="388573"/>
            </a:xfrm>
            <a:prstGeom prst="rect">
              <a:avLst/>
            </a:prstGeom>
            <a:effectLst/>
          </p:spPr>
        </p:pic>
        <p:pic>
          <p:nvPicPr>
            <p:cNvPr id="1468" name="Linea Forma" descr="Linea Forma"/>
            <p:cNvPicPr>
              <a:picLocks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5635662" y="2464925"/>
              <a:ext cx="389150" cy="490433"/>
            </a:xfrm>
            <a:prstGeom prst="rect">
              <a:avLst/>
            </a:prstGeom>
            <a:effectLst/>
          </p:spPr>
        </p:pic>
        <p:pic>
          <p:nvPicPr>
            <p:cNvPr id="1470" name="Linea Forma" descr="Linea Forma"/>
            <p:cNvPicPr>
              <a:picLocks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6925894" y="2129918"/>
              <a:ext cx="212014" cy="574185"/>
            </a:xfrm>
            <a:prstGeom prst="rect">
              <a:avLst/>
            </a:prstGeom>
            <a:effectLst/>
          </p:spPr>
        </p:pic>
        <p:pic>
          <p:nvPicPr>
            <p:cNvPr id="1472" name="Linea Forma" descr="Linea Forma"/>
            <p:cNvPicPr>
              <a:picLocks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7227790" y="2057484"/>
              <a:ext cx="426210" cy="1040479"/>
            </a:xfrm>
            <a:prstGeom prst="rect">
              <a:avLst/>
            </a:prstGeom>
            <a:effectLst/>
          </p:spPr>
        </p:pic>
        <p:pic>
          <p:nvPicPr>
            <p:cNvPr id="1474" name="Linea Forma" descr="Linea Forma"/>
            <p:cNvPicPr>
              <a:picLocks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7524888" y="2496523"/>
              <a:ext cx="489019" cy="732705"/>
            </a:xfrm>
            <a:prstGeom prst="rect">
              <a:avLst/>
            </a:prstGeom>
            <a:effectLst/>
          </p:spPr>
        </p:pic>
        <p:pic>
          <p:nvPicPr>
            <p:cNvPr id="1476" name="Linea Forma" descr="Linea Forma"/>
            <p:cNvPicPr>
              <a:picLocks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-315696" y="3942781"/>
              <a:ext cx="341903" cy="385738"/>
            </a:xfrm>
            <a:prstGeom prst="rect">
              <a:avLst/>
            </a:prstGeom>
            <a:effectLst/>
          </p:spPr>
        </p:pic>
        <p:pic>
          <p:nvPicPr>
            <p:cNvPr id="1478" name="Linea Forma" descr="Linea Forma"/>
            <p:cNvPicPr>
              <a:picLocks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-145049" y="3575364"/>
              <a:ext cx="299261" cy="206375"/>
            </a:xfrm>
            <a:prstGeom prst="rect">
              <a:avLst/>
            </a:prstGeom>
            <a:effectLst/>
          </p:spPr>
        </p:pic>
        <p:pic>
          <p:nvPicPr>
            <p:cNvPr id="1480" name="Linea Forma" descr="Linea Forma"/>
            <p:cNvPicPr>
              <a:picLocks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641235" y="3883831"/>
              <a:ext cx="933838" cy="476315"/>
            </a:xfrm>
            <a:prstGeom prst="rect">
              <a:avLst/>
            </a:prstGeom>
            <a:effectLst/>
          </p:spPr>
        </p:pic>
        <p:pic>
          <p:nvPicPr>
            <p:cNvPr id="1482" name="Linea Forma" descr="Linea Forma"/>
            <p:cNvPicPr>
              <a:picLocks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1498368" y="3951230"/>
              <a:ext cx="454321" cy="367583"/>
            </a:xfrm>
            <a:prstGeom prst="rect">
              <a:avLst/>
            </a:prstGeom>
            <a:effectLst/>
          </p:spPr>
        </p:pic>
        <p:pic>
          <p:nvPicPr>
            <p:cNvPr id="1484" name="Linea Forma" descr="Linea Forma"/>
            <p:cNvPicPr>
              <a:picLocks/>
            </p:cNvPicPr>
            <p:nvPr/>
          </p:nvPicPr>
          <p:blipFill>
            <a:blip r:embed="rId56"/>
            <a:stretch>
              <a:fillRect/>
            </a:stretch>
          </p:blipFill>
          <p:spPr>
            <a:xfrm>
              <a:off x="2694501" y="3824535"/>
              <a:ext cx="256630" cy="426598"/>
            </a:xfrm>
            <a:prstGeom prst="rect">
              <a:avLst/>
            </a:prstGeom>
            <a:effectLst/>
          </p:spPr>
        </p:pic>
        <p:pic>
          <p:nvPicPr>
            <p:cNvPr id="1486" name="Linea Forma" descr="Linea Forma"/>
            <p:cNvPicPr>
              <a:picLocks/>
            </p:cNvPicPr>
            <p:nvPr/>
          </p:nvPicPr>
          <p:blipFill>
            <a:blip r:embed="rId57"/>
            <a:stretch>
              <a:fillRect/>
            </a:stretch>
          </p:blipFill>
          <p:spPr>
            <a:xfrm>
              <a:off x="2867395" y="3847895"/>
              <a:ext cx="237343" cy="387665"/>
            </a:xfrm>
            <a:prstGeom prst="rect">
              <a:avLst/>
            </a:prstGeom>
            <a:effectLst/>
          </p:spPr>
        </p:pic>
        <p:pic>
          <p:nvPicPr>
            <p:cNvPr id="1488" name="Linea Forma" descr="Linea Forma"/>
            <p:cNvPicPr>
              <a:picLocks/>
            </p:cNvPicPr>
            <p:nvPr/>
          </p:nvPicPr>
          <p:blipFill>
            <a:blip r:embed="rId58"/>
            <a:stretch>
              <a:fillRect/>
            </a:stretch>
          </p:blipFill>
          <p:spPr>
            <a:xfrm>
              <a:off x="3476286" y="3784582"/>
              <a:ext cx="345282" cy="444058"/>
            </a:xfrm>
            <a:prstGeom prst="rect">
              <a:avLst/>
            </a:prstGeom>
            <a:effectLst/>
          </p:spPr>
        </p:pic>
        <p:pic>
          <p:nvPicPr>
            <p:cNvPr id="1490" name="Linea Forma" descr="Linea Forma"/>
            <p:cNvPicPr>
              <a:picLocks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3811033" y="3817388"/>
              <a:ext cx="375350" cy="369131"/>
            </a:xfrm>
            <a:prstGeom prst="rect">
              <a:avLst/>
            </a:prstGeom>
            <a:effectLst/>
          </p:spPr>
        </p:pic>
        <p:pic>
          <p:nvPicPr>
            <p:cNvPr id="1492" name="Linea Forma" descr="Linea Forma"/>
            <p:cNvPicPr>
              <a:picLocks/>
            </p:cNvPicPr>
            <p:nvPr/>
          </p:nvPicPr>
          <p:blipFill>
            <a:blip r:embed="rId60"/>
            <a:stretch>
              <a:fillRect/>
            </a:stretch>
          </p:blipFill>
          <p:spPr>
            <a:xfrm>
              <a:off x="4189933" y="3411845"/>
              <a:ext cx="252461" cy="767185"/>
            </a:xfrm>
            <a:prstGeom prst="rect">
              <a:avLst/>
            </a:prstGeom>
            <a:effectLst/>
          </p:spPr>
        </p:pic>
        <p:pic>
          <p:nvPicPr>
            <p:cNvPr id="1494" name="Linea Forma" descr="Linea Forma"/>
            <p:cNvPicPr>
              <a:picLocks/>
            </p:cNvPicPr>
            <p:nvPr/>
          </p:nvPicPr>
          <p:blipFill>
            <a:blip r:embed="rId61"/>
            <a:stretch>
              <a:fillRect/>
            </a:stretch>
          </p:blipFill>
          <p:spPr>
            <a:xfrm>
              <a:off x="4405203" y="3794812"/>
              <a:ext cx="318803" cy="384716"/>
            </a:xfrm>
            <a:prstGeom prst="rect">
              <a:avLst/>
            </a:prstGeom>
            <a:effectLst/>
          </p:spPr>
        </p:pic>
        <p:pic>
          <p:nvPicPr>
            <p:cNvPr id="1496" name="Linea Forma" descr="Linea Form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4772339" y="3849996"/>
              <a:ext cx="566093" cy="390755"/>
            </a:xfrm>
            <a:prstGeom prst="rect">
              <a:avLst/>
            </a:prstGeom>
            <a:effectLst/>
          </p:spPr>
        </p:pic>
        <p:pic>
          <p:nvPicPr>
            <p:cNvPr id="1498" name="Linea Linea" descr="Linea Linea"/>
            <p:cNvPicPr>
              <a:picLocks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5168720" y="3590937"/>
              <a:ext cx="148020" cy="76201"/>
            </a:xfrm>
            <a:prstGeom prst="rect">
              <a:avLst/>
            </a:prstGeom>
            <a:effectLst/>
          </p:spPr>
        </p:pic>
        <p:pic>
          <p:nvPicPr>
            <p:cNvPr id="1500" name="Linea Forma" descr="Linea Forma"/>
            <p:cNvPicPr>
              <a:picLocks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5332634" y="3567577"/>
              <a:ext cx="140204" cy="600410"/>
            </a:xfrm>
            <a:prstGeom prst="rect">
              <a:avLst/>
            </a:prstGeom>
            <a:effectLst/>
          </p:spPr>
        </p:pic>
        <p:pic>
          <p:nvPicPr>
            <p:cNvPr id="1502" name="Linea Forma" descr="Linea Forma"/>
            <p:cNvPicPr>
              <a:picLocks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5294233" y="3755792"/>
              <a:ext cx="351412" cy="121585"/>
            </a:xfrm>
            <a:prstGeom prst="rect">
              <a:avLst/>
            </a:prstGeom>
            <a:effectLst/>
          </p:spPr>
        </p:pic>
        <p:pic>
          <p:nvPicPr>
            <p:cNvPr id="1504" name="Linea Forma" descr="Linea Forma"/>
            <p:cNvPicPr>
              <a:picLocks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5529836" y="3841977"/>
              <a:ext cx="352620" cy="349014"/>
            </a:xfrm>
            <a:prstGeom prst="rect">
              <a:avLst/>
            </a:prstGeom>
            <a:effectLst/>
          </p:spPr>
        </p:pic>
        <p:pic>
          <p:nvPicPr>
            <p:cNvPr id="1506" name="Linea Forma" descr="Linea Form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6413785" y="3796233"/>
              <a:ext cx="358309" cy="379879"/>
            </a:xfrm>
            <a:prstGeom prst="rect">
              <a:avLst/>
            </a:prstGeom>
            <a:effectLst/>
          </p:spPr>
        </p:pic>
        <p:pic>
          <p:nvPicPr>
            <p:cNvPr id="1508" name="Linea Forma" descr="Linea Forma"/>
            <p:cNvPicPr>
              <a:picLocks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7323119" y="3605026"/>
              <a:ext cx="241974" cy="450865"/>
            </a:xfrm>
            <a:prstGeom prst="rect">
              <a:avLst/>
            </a:prstGeom>
            <a:effectLst/>
          </p:spPr>
        </p:pic>
        <p:pic>
          <p:nvPicPr>
            <p:cNvPr id="1510" name="Linea Forma" descr="Linea Forma"/>
            <p:cNvPicPr>
              <a:picLocks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7620645" y="3694759"/>
              <a:ext cx="265096" cy="341328"/>
            </a:xfrm>
            <a:prstGeom prst="rect">
              <a:avLst/>
            </a:prstGeom>
            <a:effectLst/>
          </p:spPr>
        </p:pic>
        <p:pic>
          <p:nvPicPr>
            <p:cNvPr id="1512" name="Linea Forma" descr="Linea Forma"/>
            <p:cNvPicPr>
              <a:picLocks/>
            </p:cNvPicPr>
            <p:nvPr/>
          </p:nvPicPr>
          <p:blipFill>
            <a:blip r:embed="rId70"/>
            <a:stretch>
              <a:fillRect/>
            </a:stretch>
          </p:blipFill>
          <p:spPr>
            <a:xfrm>
              <a:off x="7893694" y="3394229"/>
              <a:ext cx="1003290" cy="665761"/>
            </a:xfrm>
            <a:prstGeom prst="rect">
              <a:avLst/>
            </a:prstGeom>
            <a:effectLst/>
          </p:spPr>
        </p:pic>
        <p:pic>
          <p:nvPicPr>
            <p:cNvPr id="1514" name="Linea Linea" descr="Linea Linea"/>
            <p:cNvPicPr>
              <a:picLocks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8804074" y="3427419"/>
              <a:ext cx="148020" cy="76201"/>
            </a:xfrm>
            <a:prstGeom prst="rect">
              <a:avLst/>
            </a:prstGeom>
            <a:effectLst/>
          </p:spPr>
        </p:pic>
        <p:pic>
          <p:nvPicPr>
            <p:cNvPr id="1516" name="Linea Forma" descr="Linea Forma"/>
            <p:cNvPicPr>
              <a:picLocks/>
            </p:cNvPicPr>
            <p:nvPr/>
          </p:nvPicPr>
          <p:blipFill>
            <a:blip r:embed="rId71"/>
            <a:stretch>
              <a:fillRect/>
            </a:stretch>
          </p:blipFill>
          <p:spPr>
            <a:xfrm>
              <a:off x="8212757" y="3575364"/>
              <a:ext cx="332212" cy="99561"/>
            </a:xfrm>
            <a:prstGeom prst="rect">
              <a:avLst/>
            </a:prstGeom>
            <a:effectLst/>
          </p:spPr>
        </p:pic>
        <p:pic>
          <p:nvPicPr>
            <p:cNvPr id="1518" name="Linea Forma" descr="Linea Forma"/>
            <p:cNvPicPr>
              <a:picLocks/>
            </p:cNvPicPr>
            <p:nvPr/>
          </p:nvPicPr>
          <p:blipFill>
            <a:blip r:embed="rId72"/>
            <a:stretch>
              <a:fillRect/>
            </a:stretch>
          </p:blipFill>
          <p:spPr>
            <a:xfrm>
              <a:off x="8486830" y="3569351"/>
              <a:ext cx="230946" cy="121147"/>
            </a:xfrm>
            <a:prstGeom prst="rect">
              <a:avLst/>
            </a:prstGeom>
            <a:effectLst/>
          </p:spPr>
        </p:pic>
        <p:pic>
          <p:nvPicPr>
            <p:cNvPr id="1520" name="Linea Forma" descr="Linea Forma"/>
            <p:cNvPicPr>
              <a:picLocks/>
            </p:cNvPicPr>
            <p:nvPr/>
          </p:nvPicPr>
          <p:blipFill>
            <a:blip r:embed="rId73"/>
            <a:stretch>
              <a:fillRect/>
            </a:stretch>
          </p:blipFill>
          <p:spPr>
            <a:xfrm>
              <a:off x="9320004" y="3598723"/>
              <a:ext cx="228085" cy="421799"/>
            </a:xfrm>
            <a:prstGeom prst="rect">
              <a:avLst/>
            </a:prstGeom>
            <a:effectLst/>
          </p:spPr>
        </p:pic>
        <p:pic>
          <p:nvPicPr>
            <p:cNvPr id="1522" name="Linea Forma" descr="Linea Forma"/>
            <p:cNvPicPr>
              <a:picLocks/>
            </p:cNvPicPr>
            <p:nvPr/>
          </p:nvPicPr>
          <p:blipFill>
            <a:blip r:embed="rId74"/>
            <a:stretch>
              <a:fillRect/>
            </a:stretch>
          </p:blipFill>
          <p:spPr>
            <a:xfrm>
              <a:off x="9473610" y="3605130"/>
              <a:ext cx="272865" cy="591497"/>
            </a:xfrm>
            <a:prstGeom prst="rect">
              <a:avLst/>
            </a:prstGeom>
            <a:effectLst/>
          </p:spPr>
        </p:pic>
        <p:pic>
          <p:nvPicPr>
            <p:cNvPr id="1524" name="Linea Forma" descr="Linea Forma"/>
            <p:cNvPicPr>
              <a:picLocks/>
            </p:cNvPicPr>
            <p:nvPr/>
          </p:nvPicPr>
          <p:blipFill>
            <a:blip r:embed="rId75"/>
            <a:stretch>
              <a:fillRect/>
            </a:stretch>
          </p:blipFill>
          <p:spPr>
            <a:xfrm>
              <a:off x="1333518" y="4917575"/>
              <a:ext cx="122728" cy="582094"/>
            </a:xfrm>
            <a:prstGeom prst="rect">
              <a:avLst/>
            </a:prstGeom>
            <a:effectLst/>
          </p:spPr>
        </p:pic>
        <p:pic>
          <p:nvPicPr>
            <p:cNvPr id="1526" name="Linea Forma" descr="Linea Forma"/>
            <p:cNvPicPr>
              <a:picLocks/>
            </p:cNvPicPr>
            <p:nvPr/>
          </p:nvPicPr>
          <p:blipFill>
            <a:blip r:embed="rId76"/>
            <a:stretch>
              <a:fillRect/>
            </a:stretch>
          </p:blipFill>
          <p:spPr>
            <a:xfrm>
              <a:off x="1388855" y="4898683"/>
              <a:ext cx="468042" cy="589284"/>
            </a:xfrm>
            <a:prstGeom prst="rect">
              <a:avLst/>
            </a:prstGeom>
            <a:effectLst/>
          </p:spPr>
        </p:pic>
        <p:pic>
          <p:nvPicPr>
            <p:cNvPr id="1528" name="Linea Forma" descr="Linea Forma"/>
            <p:cNvPicPr>
              <a:picLocks/>
            </p:cNvPicPr>
            <p:nvPr/>
          </p:nvPicPr>
          <p:blipFill>
            <a:blip r:embed="rId77"/>
            <a:stretch>
              <a:fillRect/>
            </a:stretch>
          </p:blipFill>
          <p:spPr>
            <a:xfrm>
              <a:off x="1812874" y="4861139"/>
              <a:ext cx="397139" cy="660492"/>
            </a:xfrm>
            <a:prstGeom prst="rect">
              <a:avLst/>
            </a:prstGeom>
            <a:effectLst/>
          </p:spPr>
        </p:pic>
        <p:pic>
          <p:nvPicPr>
            <p:cNvPr id="1530" name="Linea Forma" descr="Linea Forma"/>
            <p:cNvPicPr>
              <a:picLocks/>
            </p:cNvPicPr>
            <p:nvPr/>
          </p:nvPicPr>
          <p:blipFill>
            <a:blip r:embed="rId78"/>
            <a:stretch>
              <a:fillRect/>
            </a:stretch>
          </p:blipFill>
          <p:spPr>
            <a:xfrm>
              <a:off x="1880080" y="5187384"/>
              <a:ext cx="275607" cy="122886"/>
            </a:xfrm>
            <a:prstGeom prst="rect">
              <a:avLst/>
            </a:prstGeom>
            <a:effectLst/>
          </p:spPr>
        </p:pic>
        <p:pic>
          <p:nvPicPr>
            <p:cNvPr id="1532" name="Linea Forma" descr="Linea Forma"/>
            <p:cNvPicPr>
              <a:picLocks/>
            </p:cNvPicPr>
            <p:nvPr/>
          </p:nvPicPr>
          <p:blipFill>
            <a:blip r:embed="rId79"/>
            <a:stretch>
              <a:fillRect/>
            </a:stretch>
          </p:blipFill>
          <p:spPr>
            <a:xfrm>
              <a:off x="2663485" y="4903240"/>
              <a:ext cx="369505" cy="532375"/>
            </a:xfrm>
            <a:prstGeom prst="rect">
              <a:avLst/>
            </a:prstGeom>
            <a:effectLst/>
          </p:spPr>
        </p:pic>
        <p:pic>
          <p:nvPicPr>
            <p:cNvPr id="1534" name="Linea Forma" descr="Linea Forma"/>
            <p:cNvPicPr>
              <a:picLocks/>
            </p:cNvPicPr>
            <p:nvPr/>
          </p:nvPicPr>
          <p:blipFill>
            <a:blip r:embed="rId80"/>
            <a:stretch>
              <a:fillRect/>
            </a:stretch>
          </p:blipFill>
          <p:spPr>
            <a:xfrm>
              <a:off x="3059268" y="4901624"/>
              <a:ext cx="304075" cy="540442"/>
            </a:xfrm>
            <a:prstGeom prst="rect">
              <a:avLst/>
            </a:prstGeom>
            <a:effectLst/>
          </p:spPr>
        </p:pic>
        <p:pic>
          <p:nvPicPr>
            <p:cNvPr id="1536" name="Linea Forma" descr="Linea Forma"/>
            <p:cNvPicPr>
              <a:picLocks/>
            </p:cNvPicPr>
            <p:nvPr/>
          </p:nvPicPr>
          <p:blipFill>
            <a:blip r:embed="rId81"/>
            <a:stretch>
              <a:fillRect/>
            </a:stretch>
          </p:blipFill>
          <p:spPr>
            <a:xfrm>
              <a:off x="3397656" y="4936686"/>
              <a:ext cx="109378" cy="510247"/>
            </a:xfrm>
            <a:prstGeom prst="rect">
              <a:avLst/>
            </a:prstGeom>
            <a:effectLst/>
          </p:spPr>
        </p:pic>
        <p:pic>
          <p:nvPicPr>
            <p:cNvPr id="1538" name="Linea Forma" descr="Linea Forma"/>
            <p:cNvPicPr>
              <a:picLocks/>
            </p:cNvPicPr>
            <p:nvPr/>
          </p:nvPicPr>
          <p:blipFill>
            <a:blip r:embed="rId82"/>
            <a:stretch>
              <a:fillRect/>
            </a:stretch>
          </p:blipFill>
          <p:spPr>
            <a:xfrm>
              <a:off x="3417251" y="4853430"/>
              <a:ext cx="313875" cy="600316"/>
            </a:xfrm>
            <a:prstGeom prst="rect">
              <a:avLst/>
            </a:prstGeom>
            <a:effectLst/>
          </p:spPr>
        </p:pic>
        <p:pic>
          <p:nvPicPr>
            <p:cNvPr id="1540" name="Linea Forma" descr="Linea Forma"/>
            <p:cNvPicPr>
              <a:picLocks/>
            </p:cNvPicPr>
            <p:nvPr/>
          </p:nvPicPr>
          <p:blipFill>
            <a:blip r:embed="rId83"/>
            <a:stretch>
              <a:fillRect/>
            </a:stretch>
          </p:blipFill>
          <p:spPr>
            <a:xfrm>
              <a:off x="4259296" y="4847849"/>
              <a:ext cx="137318" cy="576449"/>
            </a:xfrm>
            <a:prstGeom prst="rect">
              <a:avLst/>
            </a:prstGeom>
            <a:effectLst/>
          </p:spPr>
        </p:pic>
        <p:pic>
          <p:nvPicPr>
            <p:cNvPr id="1542" name="Linea Forma" descr="Linea Forma"/>
            <p:cNvPicPr>
              <a:picLocks/>
            </p:cNvPicPr>
            <p:nvPr/>
          </p:nvPicPr>
          <p:blipFill>
            <a:blip r:embed="rId84"/>
            <a:stretch>
              <a:fillRect/>
            </a:stretch>
          </p:blipFill>
          <p:spPr>
            <a:xfrm>
              <a:off x="4266087" y="5004035"/>
              <a:ext cx="368201" cy="171271"/>
            </a:xfrm>
            <a:prstGeom prst="rect">
              <a:avLst/>
            </a:prstGeom>
            <a:effectLst/>
          </p:spPr>
        </p:pic>
        <p:pic>
          <p:nvPicPr>
            <p:cNvPr id="1544" name="Linea Forma" descr="Linea Forma"/>
            <p:cNvPicPr>
              <a:picLocks/>
            </p:cNvPicPr>
            <p:nvPr/>
          </p:nvPicPr>
          <p:blipFill>
            <a:blip r:embed="rId85"/>
            <a:stretch>
              <a:fillRect/>
            </a:stretch>
          </p:blipFill>
          <p:spPr>
            <a:xfrm>
              <a:off x="4501070" y="4800314"/>
              <a:ext cx="146799" cy="560603"/>
            </a:xfrm>
            <a:prstGeom prst="rect">
              <a:avLst/>
            </a:prstGeom>
            <a:effectLst/>
          </p:spPr>
        </p:pic>
        <p:pic>
          <p:nvPicPr>
            <p:cNvPr id="1546" name="Linea Forma" descr="Linea Forma"/>
            <p:cNvPicPr>
              <a:picLocks/>
            </p:cNvPicPr>
            <p:nvPr/>
          </p:nvPicPr>
          <p:blipFill>
            <a:blip r:embed="rId86"/>
            <a:stretch>
              <a:fillRect/>
            </a:stretch>
          </p:blipFill>
          <p:spPr>
            <a:xfrm>
              <a:off x="4691767" y="4826268"/>
              <a:ext cx="370334" cy="559548"/>
            </a:xfrm>
            <a:prstGeom prst="rect">
              <a:avLst/>
            </a:prstGeom>
            <a:effectLst/>
          </p:spPr>
        </p:pic>
        <p:pic>
          <p:nvPicPr>
            <p:cNvPr id="1548" name="Linea Linea" descr="Linea Linea"/>
            <p:cNvPicPr>
              <a:picLocks/>
            </p:cNvPicPr>
            <p:nvPr/>
          </p:nvPicPr>
          <p:blipFill>
            <a:blip r:embed="rId87"/>
            <a:stretch>
              <a:fillRect/>
            </a:stretch>
          </p:blipFill>
          <p:spPr>
            <a:xfrm>
              <a:off x="4748226" y="5112686"/>
              <a:ext cx="341038" cy="96573"/>
            </a:xfrm>
            <a:prstGeom prst="rect">
              <a:avLst/>
            </a:prstGeom>
            <a:effectLst/>
          </p:spPr>
        </p:pic>
        <p:pic>
          <p:nvPicPr>
            <p:cNvPr id="1550" name="Linea Forma" descr="Linea Forma"/>
            <p:cNvPicPr>
              <a:picLocks/>
            </p:cNvPicPr>
            <p:nvPr/>
          </p:nvPicPr>
          <p:blipFill>
            <a:blip r:embed="rId88"/>
            <a:stretch>
              <a:fillRect/>
            </a:stretch>
          </p:blipFill>
          <p:spPr>
            <a:xfrm>
              <a:off x="5542134" y="4779942"/>
              <a:ext cx="103967" cy="535942"/>
            </a:xfrm>
            <a:prstGeom prst="rect">
              <a:avLst/>
            </a:prstGeom>
            <a:effectLst/>
          </p:spPr>
        </p:pic>
        <p:pic>
          <p:nvPicPr>
            <p:cNvPr id="1552" name="Linea Forma" descr="Linea Forma"/>
            <p:cNvPicPr>
              <a:picLocks/>
            </p:cNvPicPr>
            <p:nvPr/>
          </p:nvPicPr>
          <p:blipFill>
            <a:blip r:embed="rId89"/>
            <a:stretch>
              <a:fillRect/>
            </a:stretch>
          </p:blipFill>
          <p:spPr>
            <a:xfrm>
              <a:off x="5461248" y="4829296"/>
              <a:ext cx="420725" cy="529358"/>
            </a:xfrm>
            <a:prstGeom prst="rect">
              <a:avLst/>
            </a:prstGeom>
            <a:effectLst/>
          </p:spPr>
        </p:pic>
        <p:pic>
          <p:nvPicPr>
            <p:cNvPr id="1554" name="Linea Forma" descr="Linea Forma"/>
            <p:cNvPicPr>
              <a:picLocks/>
            </p:cNvPicPr>
            <p:nvPr/>
          </p:nvPicPr>
          <p:blipFill>
            <a:blip r:embed="rId90"/>
            <a:stretch>
              <a:fillRect/>
            </a:stretch>
          </p:blipFill>
          <p:spPr>
            <a:xfrm>
              <a:off x="5911697" y="4800314"/>
              <a:ext cx="141844" cy="544758"/>
            </a:xfrm>
            <a:prstGeom prst="rect">
              <a:avLst/>
            </a:prstGeom>
            <a:effectLst/>
          </p:spPr>
        </p:pic>
        <p:pic>
          <p:nvPicPr>
            <p:cNvPr id="1556" name="Linea Forma" descr="Linea Forma"/>
            <p:cNvPicPr>
              <a:picLocks/>
            </p:cNvPicPr>
            <p:nvPr/>
          </p:nvPicPr>
          <p:blipFill>
            <a:blip r:embed="rId91"/>
            <a:stretch>
              <a:fillRect/>
            </a:stretch>
          </p:blipFill>
          <p:spPr>
            <a:xfrm>
              <a:off x="6154402" y="4827477"/>
              <a:ext cx="102860" cy="502949"/>
            </a:xfrm>
            <a:prstGeom prst="rect">
              <a:avLst/>
            </a:prstGeom>
            <a:effectLst/>
          </p:spPr>
        </p:pic>
        <p:pic>
          <p:nvPicPr>
            <p:cNvPr id="1558" name="Linea Forma" descr="Linea Forma"/>
            <p:cNvPicPr>
              <a:picLocks/>
            </p:cNvPicPr>
            <p:nvPr/>
          </p:nvPicPr>
          <p:blipFill>
            <a:blip r:embed="rId92"/>
            <a:stretch>
              <a:fillRect/>
            </a:stretch>
          </p:blipFill>
          <p:spPr>
            <a:xfrm>
              <a:off x="6167480" y="4739198"/>
              <a:ext cx="504014" cy="137317"/>
            </a:xfrm>
            <a:prstGeom prst="rect">
              <a:avLst/>
            </a:prstGeom>
            <a:effectLst/>
          </p:spPr>
        </p:pic>
        <p:pic>
          <p:nvPicPr>
            <p:cNvPr id="1560" name="Linea Forma" descr="Linea Forma"/>
            <p:cNvPicPr>
              <a:picLocks/>
            </p:cNvPicPr>
            <p:nvPr/>
          </p:nvPicPr>
          <p:blipFill>
            <a:blip r:embed="rId93"/>
            <a:stretch>
              <a:fillRect/>
            </a:stretch>
          </p:blipFill>
          <p:spPr>
            <a:xfrm>
              <a:off x="6167480" y="4942919"/>
              <a:ext cx="368200" cy="144107"/>
            </a:xfrm>
            <a:prstGeom prst="rect">
              <a:avLst/>
            </a:prstGeom>
            <a:effectLst/>
          </p:spPr>
        </p:pic>
        <p:pic>
          <p:nvPicPr>
            <p:cNvPr id="1562" name="Linea Forma" descr="Linea Forma"/>
            <p:cNvPicPr>
              <a:picLocks/>
            </p:cNvPicPr>
            <p:nvPr/>
          </p:nvPicPr>
          <p:blipFill>
            <a:blip r:embed="rId94"/>
            <a:stretch>
              <a:fillRect/>
            </a:stretch>
          </p:blipFill>
          <p:spPr>
            <a:xfrm>
              <a:off x="6405154" y="4820687"/>
              <a:ext cx="107890" cy="531177"/>
            </a:xfrm>
            <a:prstGeom prst="rect">
              <a:avLst/>
            </a:prstGeom>
            <a:effectLst/>
          </p:spPr>
        </p:pic>
        <p:pic>
          <p:nvPicPr>
            <p:cNvPr id="1564" name="Linea Linea" descr="Linea Linea"/>
            <p:cNvPicPr>
              <a:picLocks/>
            </p:cNvPicPr>
            <p:nvPr/>
          </p:nvPicPr>
          <p:blipFill>
            <a:blip r:embed="rId95"/>
            <a:stretch>
              <a:fillRect/>
            </a:stretch>
          </p:blipFill>
          <p:spPr>
            <a:xfrm>
              <a:off x="6432317" y="4990454"/>
              <a:ext cx="273130" cy="96572"/>
            </a:xfrm>
            <a:prstGeom prst="rect">
              <a:avLst/>
            </a:prstGeom>
            <a:effectLst/>
          </p:spPr>
        </p:pic>
        <p:pic>
          <p:nvPicPr>
            <p:cNvPr id="1566" name="Linea Forma" descr="Linea Forma"/>
            <p:cNvPicPr>
              <a:picLocks/>
            </p:cNvPicPr>
            <p:nvPr/>
          </p:nvPicPr>
          <p:blipFill>
            <a:blip r:embed="rId96"/>
            <a:stretch>
              <a:fillRect/>
            </a:stretch>
          </p:blipFill>
          <p:spPr>
            <a:xfrm>
              <a:off x="6636038" y="4725616"/>
              <a:ext cx="470061" cy="171271"/>
            </a:xfrm>
            <a:prstGeom prst="rect">
              <a:avLst/>
            </a:prstGeom>
            <a:effectLst/>
          </p:spPr>
        </p:pic>
        <p:pic>
          <p:nvPicPr>
            <p:cNvPr id="1568" name="Linea Forma" descr="Linea Forma"/>
            <p:cNvPicPr>
              <a:picLocks/>
            </p:cNvPicPr>
            <p:nvPr/>
          </p:nvPicPr>
          <p:blipFill>
            <a:blip r:embed="rId97"/>
            <a:stretch>
              <a:fillRect/>
            </a:stretch>
          </p:blipFill>
          <p:spPr>
            <a:xfrm>
              <a:off x="6734233" y="4827477"/>
              <a:ext cx="324330" cy="483095"/>
            </a:xfrm>
            <a:prstGeom prst="rect">
              <a:avLst/>
            </a:prstGeom>
            <a:effectLst/>
          </p:spPr>
        </p:pic>
        <p:pic>
          <p:nvPicPr>
            <p:cNvPr id="1570" name="Linea Forma" descr="Linea Forma"/>
            <p:cNvPicPr>
              <a:picLocks/>
            </p:cNvPicPr>
            <p:nvPr/>
          </p:nvPicPr>
          <p:blipFill>
            <a:blip r:embed="rId98"/>
            <a:stretch>
              <a:fillRect/>
            </a:stretch>
          </p:blipFill>
          <p:spPr>
            <a:xfrm>
              <a:off x="6765061" y="4949710"/>
              <a:ext cx="300294" cy="96572"/>
            </a:xfrm>
            <a:prstGeom prst="rect">
              <a:avLst/>
            </a:prstGeom>
            <a:effectLst/>
          </p:spPr>
        </p:pic>
        <p:pic>
          <p:nvPicPr>
            <p:cNvPr id="1572" name="Linea Forma" descr="Linea Forma"/>
            <p:cNvPicPr>
              <a:picLocks/>
            </p:cNvPicPr>
            <p:nvPr/>
          </p:nvPicPr>
          <p:blipFill>
            <a:blip r:embed="rId99"/>
            <a:stretch>
              <a:fillRect/>
            </a:stretch>
          </p:blipFill>
          <p:spPr>
            <a:xfrm>
              <a:off x="7122703" y="4709651"/>
              <a:ext cx="458743" cy="573748"/>
            </a:xfrm>
            <a:prstGeom prst="rect">
              <a:avLst/>
            </a:prstGeom>
            <a:effectLst/>
          </p:spPr>
        </p:pic>
        <p:pic>
          <p:nvPicPr>
            <p:cNvPr id="1574" name="Linea Forma" descr="Linea Forma"/>
            <p:cNvPicPr>
              <a:picLocks/>
            </p:cNvPicPr>
            <p:nvPr/>
          </p:nvPicPr>
          <p:blipFill>
            <a:blip r:embed="rId100"/>
            <a:stretch>
              <a:fillRect/>
            </a:stretch>
          </p:blipFill>
          <p:spPr>
            <a:xfrm>
              <a:off x="7593524" y="4712035"/>
              <a:ext cx="408945" cy="123736"/>
            </a:xfrm>
            <a:prstGeom prst="rect">
              <a:avLst/>
            </a:prstGeom>
            <a:effectLst/>
          </p:spPr>
        </p:pic>
        <p:pic>
          <p:nvPicPr>
            <p:cNvPr id="1576" name="Linea Forma" descr="Linea Forma"/>
            <p:cNvPicPr>
              <a:picLocks/>
            </p:cNvPicPr>
            <p:nvPr/>
          </p:nvPicPr>
          <p:blipFill>
            <a:blip r:embed="rId101"/>
            <a:stretch>
              <a:fillRect/>
            </a:stretch>
          </p:blipFill>
          <p:spPr>
            <a:xfrm>
              <a:off x="7559707" y="4786733"/>
              <a:ext cx="286576" cy="549537"/>
            </a:xfrm>
            <a:prstGeom prst="rect">
              <a:avLst/>
            </a:prstGeom>
            <a:effectLst/>
          </p:spPr>
        </p:pic>
        <p:pic>
          <p:nvPicPr>
            <p:cNvPr id="1578" name="Linea Forma" descr="Linea Forma"/>
            <p:cNvPicPr>
              <a:picLocks/>
            </p:cNvPicPr>
            <p:nvPr/>
          </p:nvPicPr>
          <p:blipFill>
            <a:blip r:embed="rId102"/>
            <a:stretch>
              <a:fillRect/>
            </a:stretch>
          </p:blipFill>
          <p:spPr>
            <a:xfrm>
              <a:off x="7525618" y="4956500"/>
              <a:ext cx="381781" cy="110155"/>
            </a:xfrm>
            <a:prstGeom prst="rect">
              <a:avLst/>
            </a:prstGeom>
            <a:effectLst/>
          </p:spPr>
        </p:pic>
        <p:pic>
          <p:nvPicPr>
            <p:cNvPr id="1580" name="Linea Forma" descr="Linea Forma"/>
            <p:cNvPicPr>
              <a:picLocks/>
            </p:cNvPicPr>
            <p:nvPr/>
          </p:nvPicPr>
          <p:blipFill>
            <a:blip r:embed="rId103"/>
            <a:stretch>
              <a:fillRect/>
            </a:stretch>
          </p:blipFill>
          <p:spPr>
            <a:xfrm>
              <a:off x="7881251" y="4679089"/>
              <a:ext cx="892055" cy="636329"/>
            </a:xfrm>
            <a:prstGeom prst="rect">
              <a:avLst/>
            </a:prstGeom>
            <a:effectLst/>
          </p:spPr>
        </p:pic>
        <p:pic>
          <p:nvPicPr>
            <p:cNvPr id="1582" name="Linea Forma" descr="Linea Forma"/>
            <p:cNvPicPr>
              <a:picLocks/>
            </p:cNvPicPr>
            <p:nvPr/>
          </p:nvPicPr>
          <p:blipFill>
            <a:blip r:embed="rId104"/>
            <a:stretch>
              <a:fillRect/>
            </a:stretch>
          </p:blipFill>
          <p:spPr>
            <a:xfrm>
              <a:off x="8428779" y="4827477"/>
              <a:ext cx="178061" cy="414670"/>
            </a:xfrm>
            <a:prstGeom prst="rect">
              <a:avLst/>
            </a:prstGeom>
            <a:effectLst/>
          </p:spPr>
        </p:pic>
        <p:pic>
          <p:nvPicPr>
            <p:cNvPr id="1584" name="Linea Forma" descr="Linea Forma"/>
            <p:cNvPicPr>
              <a:picLocks/>
            </p:cNvPicPr>
            <p:nvPr/>
          </p:nvPicPr>
          <p:blipFill>
            <a:blip r:embed="rId105"/>
            <a:stretch>
              <a:fillRect/>
            </a:stretch>
          </p:blipFill>
          <p:spPr>
            <a:xfrm>
              <a:off x="8768701" y="4827477"/>
              <a:ext cx="109767" cy="384398"/>
            </a:xfrm>
            <a:prstGeom prst="rect">
              <a:avLst/>
            </a:prstGeom>
            <a:effectLst/>
          </p:spPr>
        </p:pic>
        <p:pic>
          <p:nvPicPr>
            <p:cNvPr id="1586" name="Linea Linea" descr="Linea Linea"/>
            <p:cNvPicPr>
              <a:picLocks/>
            </p:cNvPicPr>
            <p:nvPr/>
          </p:nvPicPr>
          <p:blipFill>
            <a:blip r:embed="rId106"/>
            <a:stretch>
              <a:fillRect/>
            </a:stretch>
          </p:blipFill>
          <p:spPr>
            <a:xfrm>
              <a:off x="8703631" y="470059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588" name="Linea Forma" descr="Linea Forma"/>
            <p:cNvPicPr>
              <a:picLocks/>
            </p:cNvPicPr>
            <p:nvPr/>
          </p:nvPicPr>
          <p:blipFill>
            <a:blip r:embed="rId107"/>
            <a:stretch>
              <a:fillRect/>
            </a:stretch>
          </p:blipFill>
          <p:spPr>
            <a:xfrm>
              <a:off x="1241968" y="5927569"/>
              <a:ext cx="316139" cy="586710"/>
            </a:xfrm>
            <a:prstGeom prst="rect">
              <a:avLst/>
            </a:prstGeom>
            <a:effectLst/>
          </p:spPr>
        </p:pic>
        <p:pic>
          <p:nvPicPr>
            <p:cNvPr id="1590" name="Linea Forma" descr="Linea Forma"/>
            <p:cNvPicPr>
              <a:picLocks/>
            </p:cNvPicPr>
            <p:nvPr/>
          </p:nvPicPr>
          <p:blipFill>
            <a:blip r:embed="rId108"/>
            <a:stretch>
              <a:fillRect/>
            </a:stretch>
          </p:blipFill>
          <p:spPr>
            <a:xfrm>
              <a:off x="1604138" y="5852871"/>
              <a:ext cx="300294" cy="110155"/>
            </a:xfrm>
            <a:prstGeom prst="rect">
              <a:avLst/>
            </a:prstGeom>
            <a:effectLst/>
          </p:spPr>
        </p:pic>
        <p:pic>
          <p:nvPicPr>
            <p:cNvPr id="1592" name="Linea Forma" descr="Linea Forma"/>
            <p:cNvPicPr>
              <a:picLocks/>
            </p:cNvPicPr>
            <p:nvPr/>
          </p:nvPicPr>
          <p:blipFill>
            <a:blip r:embed="rId109"/>
            <a:stretch>
              <a:fillRect/>
            </a:stretch>
          </p:blipFill>
          <p:spPr>
            <a:xfrm>
              <a:off x="1632708" y="5941150"/>
              <a:ext cx="271724" cy="562491"/>
            </a:xfrm>
            <a:prstGeom prst="rect">
              <a:avLst/>
            </a:prstGeom>
            <a:effectLst/>
          </p:spPr>
        </p:pic>
        <p:pic>
          <p:nvPicPr>
            <p:cNvPr id="1594" name="Linea Forma" descr="Linea Forma"/>
            <p:cNvPicPr>
              <a:picLocks/>
            </p:cNvPicPr>
            <p:nvPr/>
          </p:nvPicPr>
          <p:blipFill>
            <a:blip r:embed="rId110"/>
            <a:stretch>
              <a:fillRect/>
            </a:stretch>
          </p:blipFill>
          <p:spPr>
            <a:xfrm>
              <a:off x="1631301" y="6110917"/>
              <a:ext cx="327456" cy="137318"/>
            </a:xfrm>
            <a:prstGeom prst="rect">
              <a:avLst/>
            </a:prstGeom>
            <a:effectLst/>
          </p:spPr>
        </p:pic>
        <p:pic>
          <p:nvPicPr>
            <p:cNvPr id="1596" name="Linea Forma" descr="Linea Forma"/>
            <p:cNvPicPr>
              <a:picLocks/>
            </p:cNvPicPr>
            <p:nvPr/>
          </p:nvPicPr>
          <p:blipFill>
            <a:blip r:embed="rId111"/>
            <a:stretch>
              <a:fillRect/>
            </a:stretch>
          </p:blipFill>
          <p:spPr>
            <a:xfrm>
              <a:off x="1928167" y="5941150"/>
              <a:ext cx="438031" cy="580975"/>
            </a:xfrm>
            <a:prstGeom prst="rect">
              <a:avLst/>
            </a:prstGeom>
            <a:effectLst/>
          </p:spPr>
        </p:pic>
        <p:pic>
          <p:nvPicPr>
            <p:cNvPr id="1598" name="Linea Forma" descr="Linea Forma"/>
            <p:cNvPicPr>
              <a:picLocks/>
            </p:cNvPicPr>
            <p:nvPr/>
          </p:nvPicPr>
          <p:blipFill>
            <a:blip r:embed="rId112"/>
            <a:stretch>
              <a:fillRect/>
            </a:stretch>
          </p:blipFill>
          <p:spPr>
            <a:xfrm>
              <a:off x="2324491" y="5920902"/>
              <a:ext cx="328758" cy="580540"/>
            </a:xfrm>
            <a:prstGeom prst="rect">
              <a:avLst/>
            </a:prstGeom>
            <a:effectLst/>
          </p:spPr>
        </p:pic>
        <p:pic>
          <p:nvPicPr>
            <p:cNvPr id="1600" name="Linea Forma" descr="Linea Forma"/>
            <p:cNvPicPr>
              <a:picLocks/>
            </p:cNvPicPr>
            <p:nvPr/>
          </p:nvPicPr>
          <p:blipFill>
            <a:blip r:embed="rId113"/>
            <a:stretch>
              <a:fillRect/>
            </a:stretch>
          </p:blipFill>
          <p:spPr>
            <a:xfrm>
              <a:off x="2704230" y="5995475"/>
              <a:ext cx="123735" cy="531469"/>
            </a:xfrm>
            <a:prstGeom prst="rect">
              <a:avLst/>
            </a:prstGeom>
            <a:effectLst/>
          </p:spPr>
        </p:pic>
        <p:pic>
          <p:nvPicPr>
            <p:cNvPr id="1602" name="Linea Linea" descr="Linea Linea"/>
            <p:cNvPicPr>
              <a:picLocks/>
            </p:cNvPicPr>
            <p:nvPr/>
          </p:nvPicPr>
          <p:blipFill>
            <a:blip r:embed="rId106"/>
            <a:stretch>
              <a:fillRect/>
            </a:stretch>
          </p:blipFill>
          <p:spPr>
            <a:xfrm>
              <a:off x="2659339" y="581212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604" name="Linea Forma" descr="Linea Forma"/>
            <p:cNvPicPr>
              <a:picLocks/>
            </p:cNvPicPr>
            <p:nvPr/>
          </p:nvPicPr>
          <p:blipFill>
            <a:blip r:embed="rId114"/>
            <a:stretch>
              <a:fillRect/>
            </a:stretch>
          </p:blipFill>
          <p:spPr>
            <a:xfrm>
              <a:off x="3384307" y="5839290"/>
              <a:ext cx="564121" cy="628071"/>
            </a:xfrm>
            <a:prstGeom prst="rect">
              <a:avLst/>
            </a:prstGeom>
            <a:effectLst/>
          </p:spPr>
        </p:pic>
        <p:pic>
          <p:nvPicPr>
            <p:cNvPr id="1606" name="Linea Forma" descr="Linea Forma"/>
            <p:cNvPicPr>
              <a:picLocks/>
            </p:cNvPicPr>
            <p:nvPr/>
          </p:nvPicPr>
          <p:blipFill>
            <a:blip r:embed="rId115"/>
            <a:stretch>
              <a:fillRect/>
            </a:stretch>
          </p:blipFill>
          <p:spPr>
            <a:xfrm>
              <a:off x="3872584" y="5892307"/>
              <a:ext cx="136961" cy="91090"/>
            </a:xfrm>
            <a:prstGeom prst="rect">
              <a:avLst/>
            </a:prstGeom>
            <a:effectLst/>
          </p:spPr>
        </p:pic>
        <p:pic>
          <p:nvPicPr>
            <p:cNvPr id="1608" name="Linea Forma" descr="Linea Forma"/>
            <p:cNvPicPr>
              <a:picLocks/>
            </p:cNvPicPr>
            <p:nvPr/>
          </p:nvPicPr>
          <p:blipFill>
            <a:blip r:embed="rId116"/>
            <a:stretch>
              <a:fillRect/>
            </a:stretch>
          </p:blipFill>
          <p:spPr>
            <a:xfrm>
              <a:off x="4542242" y="5690518"/>
              <a:ext cx="438371" cy="697018"/>
            </a:xfrm>
            <a:prstGeom prst="rect">
              <a:avLst/>
            </a:prstGeom>
            <a:effectLst/>
          </p:spPr>
        </p:pic>
        <p:pic>
          <p:nvPicPr>
            <p:cNvPr id="1610" name="Linea Forma" descr="Linea Forma"/>
            <p:cNvPicPr>
              <a:picLocks/>
            </p:cNvPicPr>
            <p:nvPr/>
          </p:nvPicPr>
          <p:blipFill>
            <a:blip r:embed="rId117"/>
            <a:stretch>
              <a:fillRect/>
            </a:stretch>
          </p:blipFill>
          <p:spPr>
            <a:xfrm>
              <a:off x="4966927" y="5914023"/>
              <a:ext cx="314895" cy="478883"/>
            </a:xfrm>
            <a:prstGeom prst="rect">
              <a:avLst/>
            </a:prstGeom>
            <a:effectLst/>
          </p:spPr>
        </p:pic>
        <p:pic>
          <p:nvPicPr>
            <p:cNvPr id="1612" name="Linea Forma" descr="Linea Forma"/>
            <p:cNvPicPr>
              <a:picLocks/>
            </p:cNvPicPr>
            <p:nvPr/>
          </p:nvPicPr>
          <p:blipFill>
            <a:blip r:embed="rId118"/>
            <a:stretch>
              <a:fillRect/>
            </a:stretch>
          </p:blipFill>
          <p:spPr>
            <a:xfrm>
              <a:off x="5223574" y="5751986"/>
              <a:ext cx="466762" cy="129551"/>
            </a:xfrm>
            <a:prstGeom prst="rect">
              <a:avLst/>
            </a:prstGeom>
            <a:effectLst/>
          </p:spPr>
        </p:pic>
        <p:pic>
          <p:nvPicPr>
            <p:cNvPr id="1614" name="Linea Forma" descr="Linea Forma"/>
            <p:cNvPicPr>
              <a:picLocks/>
            </p:cNvPicPr>
            <p:nvPr/>
          </p:nvPicPr>
          <p:blipFill>
            <a:blip r:embed="rId119"/>
            <a:stretch>
              <a:fillRect/>
            </a:stretch>
          </p:blipFill>
          <p:spPr>
            <a:xfrm>
              <a:off x="5383626" y="5812127"/>
              <a:ext cx="153823" cy="544370"/>
            </a:xfrm>
            <a:prstGeom prst="rect">
              <a:avLst/>
            </a:prstGeom>
            <a:effectLst/>
          </p:spPr>
        </p:pic>
        <p:pic>
          <p:nvPicPr>
            <p:cNvPr id="1616" name="Linea Forma" descr="Linea Forma"/>
            <p:cNvPicPr>
              <a:picLocks/>
            </p:cNvPicPr>
            <p:nvPr/>
          </p:nvPicPr>
          <p:blipFill>
            <a:blip r:embed="rId120"/>
            <a:stretch>
              <a:fillRect/>
            </a:stretch>
          </p:blipFill>
          <p:spPr>
            <a:xfrm>
              <a:off x="5685341" y="5737429"/>
              <a:ext cx="424790" cy="578712"/>
            </a:xfrm>
            <a:prstGeom prst="rect">
              <a:avLst/>
            </a:prstGeom>
            <a:effectLst/>
          </p:spPr>
        </p:pic>
        <p:pic>
          <p:nvPicPr>
            <p:cNvPr id="1618" name="Linea Forma" descr="Linea Forma"/>
            <p:cNvPicPr>
              <a:picLocks/>
            </p:cNvPicPr>
            <p:nvPr/>
          </p:nvPicPr>
          <p:blipFill>
            <a:blip r:embed="rId121"/>
            <a:stretch>
              <a:fillRect/>
            </a:stretch>
          </p:blipFill>
          <p:spPr>
            <a:xfrm>
              <a:off x="5705713" y="5981894"/>
              <a:ext cx="436108" cy="96573"/>
            </a:xfrm>
            <a:prstGeom prst="rect">
              <a:avLst/>
            </a:prstGeom>
            <a:effectLst/>
          </p:spPr>
        </p:pic>
        <p:pic>
          <p:nvPicPr>
            <p:cNvPr id="1620" name="Linea Forma" descr="Linea Forma"/>
            <p:cNvPicPr>
              <a:picLocks/>
            </p:cNvPicPr>
            <p:nvPr/>
          </p:nvPicPr>
          <p:blipFill>
            <a:blip r:embed="rId122"/>
            <a:stretch>
              <a:fillRect/>
            </a:stretch>
          </p:blipFill>
          <p:spPr>
            <a:xfrm>
              <a:off x="6194643" y="5754670"/>
              <a:ext cx="300293" cy="614099"/>
            </a:xfrm>
            <a:prstGeom prst="rect">
              <a:avLst/>
            </a:prstGeom>
            <a:effectLst/>
          </p:spPr>
        </p:pic>
        <p:pic>
          <p:nvPicPr>
            <p:cNvPr id="1622" name="Linea Forma" descr="Linea Forma"/>
            <p:cNvPicPr>
              <a:picLocks/>
            </p:cNvPicPr>
            <p:nvPr/>
          </p:nvPicPr>
          <p:blipFill>
            <a:blip r:embed="rId123"/>
            <a:stretch>
              <a:fillRect/>
            </a:stretch>
          </p:blipFill>
          <p:spPr>
            <a:xfrm>
              <a:off x="6174270" y="5965709"/>
              <a:ext cx="493245" cy="418339"/>
            </a:xfrm>
            <a:prstGeom prst="rect">
              <a:avLst/>
            </a:prstGeom>
            <a:effectLst/>
          </p:spPr>
        </p:pic>
        <p:pic>
          <p:nvPicPr>
            <p:cNvPr id="1624" name="Linea Linea" descr="Linea Linea"/>
            <p:cNvPicPr>
              <a:picLocks/>
            </p:cNvPicPr>
            <p:nvPr/>
          </p:nvPicPr>
          <p:blipFill>
            <a:blip r:embed="rId106"/>
            <a:stretch>
              <a:fillRect/>
            </a:stretch>
          </p:blipFill>
          <p:spPr>
            <a:xfrm>
              <a:off x="6543612" y="570347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626" name="Linea Forma" descr="Linea Forma"/>
            <p:cNvPicPr>
              <a:picLocks/>
            </p:cNvPicPr>
            <p:nvPr/>
          </p:nvPicPr>
          <p:blipFill>
            <a:blip r:embed="rId124"/>
            <a:stretch>
              <a:fillRect/>
            </a:stretch>
          </p:blipFill>
          <p:spPr>
            <a:xfrm>
              <a:off x="6859551" y="5895963"/>
              <a:ext cx="356643" cy="458433"/>
            </a:xfrm>
            <a:prstGeom prst="rect">
              <a:avLst/>
            </a:prstGeom>
            <a:effectLst/>
          </p:spPr>
        </p:pic>
        <p:pic>
          <p:nvPicPr>
            <p:cNvPr id="1628" name="Linea Forma" descr="Linea Forma"/>
            <p:cNvPicPr>
              <a:picLocks/>
            </p:cNvPicPr>
            <p:nvPr/>
          </p:nvPicPr>
          <p:blipFill>
            <a:blip r:embed="rId125"/>
            <a:stretch>
              <a:fillRect/>
            </a:stretch>
          </p:blipFill>
          <p:spPr>
            <a:xfrm>
              <a:off x="7295866" y="5784910"/>
              <a:ext cx="493845" cy="462018"/>
            </a:xfrm>
            <a:prstGeom prst="rect">
              <a:avLst/>
            </a:prstGeom>
            <a:effectLst/>
          </p:spPr>
        </p:pic>
        <p:pic>
          <p:nvPicPr>
            <p:cNvPr id="1630" name="Linea Forma" descr="Linea Forma"/>
            <p:cNvPicPr>
              <a:picLocks/>
            </p:cNvPicPr>
            <p:nvPr/>
          </p:nvPicPr>
          <p:blipFill>
            <a:blip r:embed="rId126"/>
            <a:stretch>
              <a:fillRect/>
            </a:stretch>
          </p:blipFill>
          <p:spPr>
            <a:xfrm>
              <a:off x="7994175" y="5667113"/>
              <a:ext cx="298474" cy="112564"/>
            </a:xfrm>
            <a:prstGeom prst="rect">
              <a:avLst/>
            </a:prstGeom>
            <a:effectLst/>
          </p:spPr>
        </p:pic>
        <p:pic>
          <p:nvPicPr>
            <p:cNvPr id="1632" name="Linea Forma" descr="Linea Forma"/>
            <p:cNvPicPr>
              <a:picLocks/>
            </p:cNvPicPr>
            <p:nvPr/>
          </p:nvPicPr>
          <p:blipFill>
            <a:blip r:embed="rId127"/>
            <a:stretch>
              <a:fillRect/>
            </a:stretch>
          </p:blipFill>
          <p:spPr>
            <a:xfrm>
              <a:off x="7851570" y="5778173"/>
              <a:ext cx="347829" cy="493924"/>
            </a:xfrm>
            <a:prstGeom prst="rect">
              <a:avLst/>
            </a:prstGeom>
            <a:effectLst/>
          </p:spPr>
        </p:pic>
        <p:pic>
          <p:nvPicPr>
            <p:cNvPr id="1634" name="Linea Forma" descr="Linea Forma"/>
            <p:cNvPicPr>
              <a:picLocks/>
            </p:cNvPicPr>
            <p:nvPr/>
          </p:nvPicPr>
          <p:blipFill>
            <a:blip r:embed="rId128"/>
            <a:stretch>
              <a:fillRect/>
            </a:stretch>
          </p:blipFill>
          <p:spPr>
            <a:xfrm>
              <a:off x="7778692" y="5947940"/>
              <a:ext cx="379963" cy="137318"/>
            </a:xfrm>
            <a:prstGeom prst="rect">
              <a:avLst/>
            </a:prstGeom>
            <a:effectLst/>
          </p:spPr>
        </p:pic>
        <p:pic>
          <p:nvPicPr>
            <p:cNvPr id="1636" name="Linea Linea" descr="Linea Linea"/>
            <p:cNvPicPr>
              <a:picLocks/>
            </p:cNvPicPr>
            <p:nvPr/>
          </p:nvPicPr>
          <p:blipFill>
            <a:blip r:embed="rId129"/>
            <a:stretch>
              <a:fillRect/>
            </a:stretch>
          </p:blipFill>
          <p:spPr>
            <a:xfrm>
              <a:off x="1298461" y="706218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638" name="Linea Linea" descr="Linea Linea"/>
            <p:cNvPicPr>
              <a:picLocks/>
            </p:cNvPicPr>
            <p:nvPr/>
          </p:nvPicPr>
          <p:blipFill>
            <a:blip r:embed="rId129"/>
            <a:stretch>
              <a:fillRect/>
            </a:stretch>
          </p:blipFill>
          <p:spPr>
            <a:xfrm>
              <a:off x="1291767" y="698855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640" name="Linea Forma" descr="Linea Forma"/>
            <p:cNvPicPr>
              <a:picLocks/>
            </p:cNvPicPr>
            <p:nvPr/>
          </p:nvPicPr>
          <p:blipFill>
            <a:blip r:embed="rId130"/>
            <a:stretch>
              <a:fillRect/>
            </a:stretch>
          </p:blipFill>
          <p:spPr>
            <a:xfrm>
              <a:off x="1296397" y="6948389"/>
              <a:ext cx="116364" cy="598610"/>
            </a:xfrm>
            <a:prstGeom prst="rect">
              <a:avLst/>
            </a:prstGeom>
            <a:effectLst/>
          </p:spPr>
        </p:pic>
        <p:pic>
          <p:nvPicPr>
            <p:cNvPr id="1642" name="Linea Forma" descr="Linea Forma"/>
            <p:cNvPicPr>
              <a:picLocks/>
            </p:cNvPicPr>
            <p:nvPr/>
          </p:nvPicPr>
          <p:blipFill>
            <a:blip r:embed="rId131"/>
            <a:stretch>
              <a:fillRect/>
            </a:stretch>
          </p:blipFill>
          <p:spPr>
            <a:xfrm>
              <a:off x="1239406" y="6912335"/>
              <a:ext cx="311354" cy="306386"/>
            </a:xfrm>
            <a:prstGeom prst="rect">
              <a:avLst/>
            </a:prstGeom>
            <a:effectLst/>
          </p:spPr>
        </p:pic>
        <p:pic>
          <p:nvPicPr>
            <p:cNvPr id="1644" name="Linea Forma" descr="Linea Forma"/>
            <p:cNvPicPr>
              <a:picLocks/>
            </p:cNvPicPr>
            <p:nvPr/>
          </p:nvPicPr>
          <p:blipFill>
            <a:blip r:embed="rId132"/>
            <a:stretch>
              <a:fillRect/>
            </a:stretch>
          </p:blipFill>
          <p:spPr>
            <a:xfrm>
              <a:off x="1611009" y="6921613"/>
              <a:ext cx="337262" cy="156528"/>
            </a:xfrm>
            <a:prstGeom prst="rect">
              <a:avLst/>
            </a:prstGeom>
            <a:effectLst/>
          </p:spPr>
        </p:pic>
        <p:pic>
          <p:nvPicPr>
            <p:cNvPr id="1646" name="Linea Forma" descr="Linea Forma"/>
            <p:cNvPicPr>
              <a:picLocks/>
            </p:cNvPicPr>
            <p:nvPr/>
          </p:nvPicPr>
          <p:blipFill>
            <a:blip r:embed="rId133"/>
            <a:stretch>
              <a:fillRect/>
            </a:stretch>
          </p:blipFill>
          <p:spPr>
            <a:xfrm>
              <a:off x="1601694" y="7001940"/>
              <a:ext cx="313108" cy="444284"/>
            </a:xfrm>
            <a:prstGeom prst="rect">
              <a:avLst/>
            </a:prstGeom>
            <a:effectLst/>
          </p:spPr>
        </p:pic>
        <p:pic>
          <p:nvPicPr>
            <p:cNvPr id="1648" name="Linea Forma" descr="Linea Forma"/>
            <p:cNvPicPr>
              <a:picLocks/>
            </p:cNvPicPr>
            <p:nvPr/>
          </p:nvPicPr>
          <p:blipFill>
            <a:blip r:embed="rId134"/>
            <a:stretch>
              <a:fillRect/>
            </a:stretch>
          </p:blipFill>
          <p:spPr>
            <a:xfrm>
              <a:off x="1570846" y="7142512"/>
              <a:ext cx="303792" cy="143139"/>
            </a:xfrm>
            <a:prstGeom prst="rect">
              <a:avLst/>
            </a:prstGeom>
            <a:effectLst/>
          </p:spPr>
        </p:pic>
        <p:pic>
          <p:nvPicPr>
            <p:cNvPr id="1650" name="Linea Forma" descr="Linea Forma"/>
            <p:cNvPicPr>
              <a:picLocks/>
            </p:cNvPicPr>
            <p:nvPr/>
          </p:nvPicPr>
          <p:blipFill>
            <a:blip r:embed="rId135"/>
            <a:stretch>
              <a:fillRect/>
            </a:stretch>
          </p:blipFill>
          <p:spPr>
            <a:xfrm>
              <a:off x="1892152" y="7001940"/>
              <a:ext cx="96282" cy="439733"/>
            </a:xfrm>
            <a:prstGeom prst="rect">
              <a:avLst/>
            </a:prstGeom>
            <a:effectLst/>
          </p:spPr>
        </p:pic>
        <p:pic>
          <p:nvPicPr>
            <p:cNvPr id="1652" name="Linea Forma" descr="Linea Forma"/>
            <p:cNvPicPr>
              <a:picLocks/>
            </p:cNvPicPr>
            <p:nvPr/>
          </p:nvPicPr>
          <p:blipFill>
            <a:blip r:embed="rId136"/>
            <a:stretch>
              <a:fillRect/>
            </a:stretch>
          </p:blipFill>
          <p:spPr>
            <a:xfrm>
              <a:off x="1945702" y="6931966"/>
              <a:ext cx="317436" cy="513288"/>
            </a:xfrm>
            <a:prstGeom prst="rect">
              <a:avLst/>
            </a:prstGeom>
            <a:effectLst/>
          </p:spPr>
        </p:pic>
        <p:pic>
          <p:nvPicPr>
            <p:cNvPr id="1654" name="Linea Forma" descr="Linea Forma"/>
            <p:cNvPicPr>
              <a:picLocks/>
            </p:cNvPicPr>
            <p:nvPr/>
          </p:nvPicPr>
          <p:blipFill>
            <a:blip r:embed="rId137"/>
            <a:stretch>
              <a:fillRect/>
            </a:stretch>
          </p:blipFill>
          <p:spPr>
            <a:xfrm>
              <a:off x="2288333" y="6940949"/>
              <a:ext cx="329325" cy="543344"/>
            </a:xfrm>
            <a:prstGeom prst="rect">
              <a:avLst/>
            </a:prstGeom>
            <a:effectLst/>
          </p:spPr>
        </p:pic>
        <p:pic>
          <p:nvPicPr>
            <p:cNvPr id="1656" name="Linea Forma" descr="Linea Forma"/>
            <p:cNvPicPr>
              <a:picLocks/>
            </p:cNvPicPr>
            <p:nvPr/>
          </p:nvPicPr>
          <p:blipFill>
            <a:blip r:embed="rId138"/>
            <a:stretch>
              <a:fillRect/>
            </a:stretch>
          </p:blipFill>
          <p:spPr>
            <a:xfrm>
              <a:off x="2566186" y="6972586"/>
              <a:ext cx="118411" cy="440249"/>
            </a:xfrm>
            <a:prstGeom prst="rect">
              <a:avLst/>
            </a:prstGeom>
            <a:effectLst/>
          </p:spPr>
        </p:pic>
        <p:pic>
          <p:nvPicPr>
            <p:cNvPr id="1658" name="Linea Forma" descr="Linea Forma"/>
            <p:cNvPicPr>
              <a:picLocks/>
            </p:cNvPicPr>
            <p:nvPr/>
          </p:nvPicPr>
          <p:blipFill>
            <a:blip r:embed="rId139"/>
            <a:stretch>
              <a:fillRect/>
            </a:stretch>
          </p:blipFill>
          <p:spPr>
            <a:xfrm>
              <a:off x="2601702" y="6978455"/>
              <a:ext cx="270323" cy="417098"/>
            </a:xfrm>
            <a:prstGeom prst="rect">
              <a:avLst/>
            </a:prstGeom>
            <a:effectLst/>
          </p:spPr>
        </p:pic>
        <p:pic>
          <p:nvPicPr>
            <p:cNvPr id="1660" name="Linea Forma" descr="Linea Forma"/>
            <p:cNvPicPr>
              <a:picLocks/>
            </p:cNvPicPr>
            <p:nvPr/>
          </p:nvPicPr>
          <p:blipFill>
            <a:blip r:embed="rId140"/>
            <a:stretch>
              <a:fillRect/>
            </a:stretch>
          </p:blipFill>
          <p:spPr>
            <a:xfrm>
              <a:off x="3028535" y="6941695"/>
              <a:ext cx="332142" cy="123058"/>
            </a:xfrm>
            <a:prstGeom prst="rect">
              <a:avLst/>
            </a:prstGeom>
            <a:effectLst/>
          </p:spPr>
        </p:pic>
        <p:pic>
          <p:nvPicPr>
            <p:cNvPr id="1662" name="Linea Forma" descr="Linea Forma"/>
            <p:cNvPicPr>
              <a:picLocks/>
            </p:cNvPicPr>
            <p:nvPr/>
          </p:nvPicPr>
          <p:blipFill>
            <a:blip r:embed="rId141"/>
            <a:stretch>
              <a:fillRect/>
            </a:stretch>
          </p:blipFill>
          <p:spPr>
            <a:xfrm>
              <a:off x="2994208" y="6995246"/>
              <a:ext cx="292837" cy="468053"/>
            </a:xfrm>
            <a:prstGeom prst="rect">
              <a:avLst/>
            </a:prstGeom>
            <a:effectLst/>
          </p:spPr>
        </p:pic>
        <p:pic>
          <p:nvPicPr>
            <p:cNvPr id="1664" name="Linea Forma" descr="Linea Forma"/>
            <p:cNvPicPr>
              <a:picLocks/>
            </p:cNvPicPr>
            <p:nvPr/>
          </p:nvPicPr>
          <p:blipFill>
            <a:blip r:embed="rId142"/>
            <a:stretch>
              <a:fillRect/>
            </a:stretch>
          </p:blipFill>
          <p:spPr>
            <a:xfrm>
              <a:off x="2969865" y="7122430"/>
              <a:ext cx="323874" cy="163221"/>
            </a:xfrm>
            <a:prstGeom prst="rect">
              <a:avLst/>
            </a:prstGeom>
            <a:effectLst/>
          </p:spPr>
        </p:pic>
        <p:pic>
          <p:nvPicPr>
            <p:cNvPr id="1666" name="Linea Forma" descr="Linea Forma"/>
            <p:cNvPicPr>
              <a:picLocks/>
            </p:cNvPicPr>
            <p:nvPr/>
          </p:nvPicPr>
          <p:blipFill>
            <a:blip r:embed="rId143"/>
            <a:stretch>
              <a:fillRect/>
            </a:stretch>
          </p:blipFill>
          <p:spPr>
            <a:xfrm>
              <a:off x="3056885" y="6653858"/>
              <a:ext cx="189997" cy="223467"/>
            </a:xfrm>
            <a:prstGeom prst="rect">
              <a:avLst/>
            </a:prstGeom>
            <a:effectLst/>
          </p:spPr>
        </p:pic>
        <p:pic>
          <p:nvPicPr>
            <p:cNvPr id="1668" name="Linea Forma" descr="Linea Forma"/>
            <p:cNvPicPr>
              <a:picLocks/>
            </p:cNvPicPr>
            <p:nvPr/>
          </p:nvPicPr>
          <p:blipFill>
            <a:blip r:embed="rId144"/>
            <a:stretch>
              <a:fillRect/>
            </a:stretch>
          </p:blipFill>
          <p:spPr>
            <a:xfrm>
              <a:off x="4054271" y="6827900"/>
              <a:ext cx="183303" cy="588795"/>
            </a:xfrm>
            <a:prstGeom prst="rect">
              <a:avLst/>
            </a:prstGeom>
            <a:effectLst/>
          </p:spPr>
        </p:pic>
        <p:pic>
          <p:nvPicPr>
            <p:cNvPr id="1670" name="Linea Forma" descr="Linea Forma"/>
            <p:cNvPicPr>
              <a:picLocks/>
            </p:cNvPicPr>
            <p:nvPr/>
          </p:nvPicPr>
          <p:blipFill>
            <a:blip r:embed="rId145"/>
            <a:stretch>
              <a:fillRect/>
            </a:stretch>
          </p:blipFill>
          <p:spPr>
            <a:xfrm>
              <a:off x="4101129" y="6859796"/>
              <a:ext cx="319951" cy="481188"/>
            </a:xfrm>
            <a:prstGeom prst="rect">
              <a:avLst/>
            </a:prstGeom>
            <a:effectLst/>
          </p:spPr>
        </p:pic>
        <p:pic>
          <p:nvPicPr>
            <p:cNvPr id="1672" name="Linea Forma" descr="Linea Forma"/>
            <p:cNvPicPr>
              <a:picLocks/>
            </p:cNvPicPr>
            <p:nvPr/>
          </p:nvPicPr>
          <p:blipFill>
            <a:blip r:embed="rId146"/>
            <a:stretch>
              <a:fillRect/>
            </a:stretch>
          </p:blipFill>
          <p:spPr>
            <a:xfrm>
              <a:off x="4430945" y="6857250"/>
              <a:ext cx="264540" cy="473027"/>
            </a:xfrm>
            <a:prstGeom prst="rect">
              <a:avLst/>
            </a:prstGeom>
            <a:effectLst/>
          </p:spPr>
        </p:pic>
        <p:pic>
          <p:nvPicPr>
            <p:cNvPr id="1674" name="Linea Forma" descr="Linea Forma"/>
            <p:cNvPicPr>
              <a:picLocks/>
            </p:cNvPicPr>
            <p:nvPr/>
          </p:nvPicPr>
          <p:blipFill>
            <a:blip r:embed="rId147"/>
            <a:stretch>
              <a:fillRect/>
            </a:stretch>
          </p:blipFill>
          <p:spPr>
            <a:xfrm>
              <a:off x="4743740" y="6868062"/>
              <a:ext cx="163221" cy="531385"/>
            </a:xfrm>
            <a:prstGeom prst="rect">
              <a:avLst/>
            </a:prstGeom>
            <a:effectLst/>
          </p:spPr>
        </p:pic>
        <p:pic>
          <p:nvPicPr>
            <p:cNvPr id="1676" name="Linea Forma" descr="Linea Forma"/>
            <p:cNvPicPr>
              <a:picLocks/>
            </p:cNvPicPr>
            <p:nvPr/>
          </p:nvPicPr>
          <p:blipFill>
            <a:blip r:embed="rId148"/>
            <a:stretch>
              <a:fillRect/>
            </a:stretch>
          </p:blipFill>
          <p:spPr>
            <a:xfrm>
              <a:off x="4837454" y="6802174"/>
              <a:ext cx="377425" cy="526072"/>
            </a:xfrm>
            <a:prstGeom prst="rect">
              <a:avLst/>
            </a:prstGeom>
            <a:effectLst/>
          </p:spPr>
        </p:pic>
        <p:pic>
          <p:nvPicPr>
            <p:cNvPr id="1678" name="Linea Forma" descr="Linea Forma"/>
            <p:cNvPicPr>
              <a:picLocks/>
            </p:cNvPicPr>
            <p:nvPr/>
          </p:nvPicPr>
          <p:blipFill>
            <a:blip r:embed="rId149"/>
            <a:stretch>
              <a:fillRect/>
            </a:stretch>
          </p:blipFill>
          <p:spPr>
            <a:xfrm>
              <a:off x="5546549" y="6795423"/>
              <a:ext cx="364493" cy="478442"/>
            </a:xfrm>
            <a:prstGeom prst="rect">
              <a:avLst/>
            </a:prstGeom>
            <a:effectLst/>
          </p:spPr>
        </p:pic>
        <p:pic>
          <p:nvPicPr>
            <p:cNvPr id="1680" name="Linea Forma" descr="Linea Forma"/>
            <p:cNvPicPr>
              <a:picLocks/>
            </p:cNvPicPr>
            <p:nvPr/>
          </p:nvPicPr>
          <p:blipFill>
            <a:blip r:embed="rId150"/>
            <a:stretch>
              <a:fillRect/>
            </a:stretch>
          </p:blipFill>
          <p:spPr>
            <a:xfrm>
              <a:off x="5901779" y="6518792"/>
              <a:ext cx="121534" cy="358533"/>
            </a:xfrm>
            <a:prstGeom prst="rect">
              <a:avLst/>
            </a:prstGeom>
            <a:effectLst/>
          </p:spPr>
        </p:pic>
        <p:pic>
          <p:nvPicPr>
            <p:cNvPr id="1682" name="Linea Forma" descr="Linea Forma"/>
            <p:cNvPicPr>
              <a:picLocks/>
            </p:cNvPicPr>
            <p:nvPr/>
          </p:nvPicPr>
          <p:blipFill>
            <a:blip r:embed="rId151"/>
            <a:stretch>
              <a:fillRect/>
            </a:stretch>
          </p:blipFill>
          <p:spPr>
            <a:xfrm>
              <a:off x="6073435" y="6781042"/>
              <a:ext cx="279402" cy="123059"/>
            </a:xfrm>
            <a:prstGeom prst="rect">
              <a:avLst/>
            </a:prstGeom>
            <a:effectLst/>
          </p:spPr>
        </p:pic>
        <p:pic>
          <p:nvPicPr>
            <p:cNvPr id="1684" name="Linea Forma" descr="Linea Forma"/>
            <p:cNvPicPr>
              <a:picLocks/>
            </p:cNvPicPr>
            <p:nvPr/>
          </p:nvPicPr>
          <p:blipFill>
            <a:blip r:embed="rId152"/>
            <a:stretch>
              <a:fillRect/>
            </a:stretch>
          </p:blipFill>
          <p:spPr>
            <a:xfrm>
              <a:off x="6042297" y="6834593"/>
              <a:ext cx="270377" cy="472255"/>
            </a:xfrm>
            <a:prstGeom prst="rect">
              <a:avLst/>
            </a:prstGeom>
            <a:effectLst/>
          </p:spPr>
        </p:pic>
        <p:pic>
          <p:nvPicPr>
            <p:cNvPr id="1686" name="Linea Forma" descr="Linea Forma"/>
            <p:cNvPicPr>
              <a:picLocks/>
            </p:cNvPicPr>
            <p:nvPr/>
          </p:nvPicPr>
          <p:blipFill>
            <a:blip r:embed="rId153"/>
            <a:stretch>
              <a:fillRect/>
            </a:stretch>
          </p:blipFill>
          <p:spPr>
            <a:xfrm>
              <a:off x="6055738" y="6995246"/>
              <a:ext cx="343956" cy="102976"/>
            </a:xfrm>
            <a:prstGeom prst="rect">
              <a:avLst/>
            </a:prstGeom>
            <a:effectLst/>
          </p:spPr>
        </p:pic>
        <p:pic>
          <p:nvPicPr>
            <p:cNvPr id="1688" name="Linea Forma" descr="Linea Forma"/>
            <p:cNvPicPr>
              <a:picLocks/>
            </p:cNvPicPr>
            <p:nvPr/>
          </p:nvPicPr>
          <p:blipFill>
            <a:blip r:embed="rId154"/>
            <a:stretch>
              <a:fillRect/>
            </a:stretch>
          </p:blipFill>
          <p:spPr>
            <a:xfrm>
              <a:off x="6410513" y="6537831"/>
              <a:ext cx="163222" cy="265861"/>
            </a:xfrm>
            <a:prstGeom prst="rect">
              <a:avLst/>
            </a:prstGeom>
            <a:effectLst/>
          </p:spPr>
        </p:pic>
        <p:pic>
          <p:nvPicPr>
            <p:cNvPr id="1690" name="Linea Forma" descr="Linea Forma"/>
            <p:cNvPicPr>
              <a:picLocks/>
            </p:cNvPicPr>
            <p:nvPr/>
          </p:nvPicPr>
          <p:blipFill>
            <a:blip r:embed="rId155"/>
            <a:stretch>
              <a:fillRect/>
            </a:stretch>
          </p:blipFill>
          <p:spPr>
            <a:xfrm>
              <a:off x="6698350" y="6827900"/>
              <a:ext cx="109670" cy="463395"/>
            </a:xfrm>
            <a:prstGeom prst="rect">
              <a:avLst/>
            </a:prstGeom>
            <a:effectLst/>
          </p:spPr>
        </p:pic>
        <p:pic>
          <p:nvPicPr>
            <p:cNvPr id="1692" name="Linea Forma" descr="Linea Forma"/>
            <p:cNvPicPr>
              <a:picLocks/>
            </p:cNvPicPr>
            <p:nvPr/>
          </p:nvPicPr>
          <p:blipFill>
            <a:blip r:embed="rId156"/>
            <a:stretch>
              <a:fillRect/>
            </a:stretch>
          </p:blipFill>
          <p:spPr>
            <a:xfrm>
              <a:off x="6718430" y="6735979"/>
              <a:ext cx="430528" cy="560597"/>
            </a:xfrm>
            <a:prstGeom prst="rect">
              <a:avLst/>
            </a:prstGeom>
            <a:effectLst/>
          </p:spPr>
        </p:pic>
        <p:pic>
          <p:nvPicPr>
            <p:cNvPr id="1694" name="Linea Forma" descr="Linea Forma"/>
            <p:cNvPicPr>
              <a:picLocks/>
            </p:cNvPicPr>
            <p:nvPr/>
          </p:nvPicPr>
          <p:blipFill>
            <a:blip r:embed="rId157"/>
            <a:stretch>
              <a:fillRect/>
            </a:stretch>
          </p:blipFill>
          <p:spPr>
            <a:xfrm>
              <a:off x="7220471" y="6774349"/>
              <a:ext cx="336586" cy="530216"/>
            </a:xfrm>
            <a:prstGeom prst="rect">
              <a:avLst/>
            </a:prstGeom>
            <a:effectLst/>
          </p:spPr>
        </p:pic>
        <p:pic>
          <p:nvPicPr>
            <p:cNvPr id="1696" name="Linea Forma" descr="Linea Forma"/>
            <p:cNvPicPr>
              <a:picLocks/>
            </p:cNvPicPr>
            <p:nvPr/>
          </p:nvPicPr>
          <p:blipFill>
            <a:blip r:embed="rId158"/>
            <a:stretch>
              <a:fillRect/>
            </a:stretch>
          </p:blipFill>
          <p:spPr>
            <a:xfrm>
              <a:off x="7622103" y="6734185"/>
              <a:ext cx="437670" cy="500983"/>
            </a:xfrm>
            <a:prstGeom prst="rect">
              <a:avLst/>
            </a:prstGeom>
            <a:effectLst/>
          </p:spPr>
        </p:pic>
        <p:pic>
          <p:nvPicPr>
            <p:cNvPr id="1698" name="Linea Forma" descr="Linea Forma"/>
            <p:cNvPicPr>
              <a:picLocks/>
            </p:cNvPicPr>
            <p:nvPr/>
          </p:nvPicPr>
          <p:blipFill>
            <a:blip r:embed="rId159"/>
            <a:stretch>
              <a:fillRect/>
            </a:stretch>
          </p:blipFill>
          <p:spPr>
            <a:xfrm>
              <a:off x="7911183" y="6669236"/>
              <a:ext cx="607400" cy="571337"/>
            </a:xfrm>
            <a:prstGeom prst="rect">
              <a:avLst/>
            </a:prstGeom>
            <a:effectLst/>
          </p:spPr>
        </p:pic>
        <p:pic>
          <p:nvPicPr>
            <p:cNvPr id="1700" name="Linea Forma" descr="Linea Forma"/>
            <p:cNvPicPr>
              <a:picLocks/>
            </p:cNvPicPr>
            <p:nvPr/>
          </p:nvPicPr>
          <p:blipFill>
            <a:blip r:embed="rId160"/>
            <a:stretch>
              <a:fillRect/>
            </a:stretch>
          </p:blipFill>
          <p:spPr>
            <a:xfrm>
              <a:off x="8117450" y="7007345"/>
              <a:ext cx="397506" cy="90877"/>
            </a:xfrm>
            <a:prstGeom prst="rect">
              <a:avLst/>
            </a:prstGeom>
            <a:effectLst/>
          </p:spPr>
        </p:pic>
        <p:pic>
          <p:nvPicPr>
            <p:cNvPr id="1702" name="Linea Forma" descr="Linea Forma"/>
            <p:cNvPicPr>
              <a:picLocks/>
            </p:cNvPicPr>
            <p:nvPr/>
          </p:nvPicPr>
          <p:blipFill>
            <a:blip r:embed="rId161"/>
            <a:stretch>
              <a:fillRect/>
            </a:stretch>
          </p:blipFill>
          <p:spPr>
            <a:xfrm>
              <a:off x="3194446" y="7577078"/>
              <a:ext cx="494231" cy="534205"/>
            </a:xfrm>
            <a:prstGeom prst="rect">
              <a:avLst/>
            </a:prstGeom>
            <a:effectLst/>
          </p:spPr>
        </p:pic>
        <p:pic>
          <p:nvPicPr>
            <p:cNvPr id="1704" name="Linea Forma" descr="Linea Forma"/>
            <p:cNvPicPr>
              <a:picLocks/>
            </p:cNvPicPr>
            <p:nvPr/>
          </p:nvPicPr>
          <p:blipFill>
            <a:blip r:embed="rId162"/>
            <a:stretch>
              <a:fillRect/>
            </a:stretch>
          </p:blipFill>
          <p:spPr>
            <a:xfrm>
              <a:off x="3652639" y="7681521"/>
              <a:ext cx="116364" cy="405405"/>
            </a:xfrm>
            <a:prstGeom prst="rect">
              <a:avLst/>
            </a:prstGeom>
            <a:effectLst/>
          </p:spPr>
        </p:pic>
        <p:pic>
          <p:nvPicPr>
            <p:cNvPr id="1706" name="Linea Forma" descr="Linea Forma"/>
            <p:cNvPicPr>
              <a:picLocks/>
            </p:cNvPicPr>
            <p:nvPr/>
          </p:nvPicPr>
          <p:blipFill>
            <a:blip r:embed="rId163"/>
            <a:stretch>
              <a:fillRect/>
            </a:stretch>
          </p:blipFill>
          <p:spPr>
            <a:xfrm>
              <a:off x="3619170" y="7604101"/>
              <a:ext cx="283711" cy="493953"/>
            </a:xfrm>
            <a:prstGeom prst="rect">
              <a:avLst/>
            </a:prstGeom>
            <a:effectLst/>
          </p:spPr>
        </p:pic>
        <p:pic>
          <p:nvPicPr>
            <p:cNvPr id="1708" name="Linea Forma" descr="Linea Forma"/>
            <p:cNvPicPr>
              <a:picLocks/>
            </p:cNvPicPr>
            <p:nvPr/>
          </p:nvPicPr>
          <p:blipFill>
            <a:blip r:embed="rId164"/>
            <a:stretch>
              <a:fillRect/>
            </a:stretch>
          </p:blipFill>
          <p:spPr>
            <a:xfrm>
              <a:off x="4059772" y="7591000"/>
              <a:ext cx="345149" cy="82896"/>
            </a:xfrm>
            <a:prstGeom prst="rect">
              <a:avLst/>
            </a:prstGeom>
            <a:effectLst/>
          </p:spPr>
        </p:pic>
        <p:pic>
          <p:nvPicPr>
            <p:cNvPr id="1710" name="Linea Forma" descr="Linea Forma"/>
            <p:cNvPicPr>
              <a:picLocks/>
            </p:cNvPicPr>
            <p:nvPr/>
          </p:nvPicPr>
          <p:blipFill>
            <a:blip r:embed="rId165"/>
            <a:stretch>
              <a:fillRect/>
            </a:stretch>
          </p:blipFill>
          <p:spPr>
            <a:xfrm>
              <a:off x="4060965" y="7577613"/>
              <a:ext cx="297099" cy="478808"/>
            </a:xfrm>
            <a:prstGeom prst="rect">
              <a:avLst/>
            </a:prstGeom>
            <a:effectLst/>
          </p:spPr>
        </p:pic>
        <p:pic>
          <p:nvPicPr>
            <p:cNvPr id="1712" name="Linea Forma" descr="Linea Forma"/>
            <p:cNvPicPr>
              <a:picLocks/>
            </p:cNvPicPr>
            <p:nvPr/>
          </p:nvPicPr>
          <p:blipFill>
            <a:blip r:embed="rId166"/>
            <a:stretch>
              <a:fillRect/>
            </a:stretch>
          </p:blipFill>
          <p:spPr>
            <a:xfrm>
              <a:off x="4054271" y="7765041"/>
              <a:ext cx="350650" cy="82895"/>
            </a:xfrm>
            <a:prstGeom prst="rect">
              <a:avLst/>
            </a:prstGeom>
            <a:effectLst/>
          </p:spPr>
        </p:pic>
        <p:pic>
          <p:nvPicPr>
            <p:cNvPr id="1714" name="Linea Forma" descr="Linea Forma"/>
            <p:cNvPicPr>
              <a:picLocks/>
            </p:cNvPicPr>
            <p:nvPr/>
          </p:nvPicPr>
          <p:blipFill>
            <a:blip r:embed="rId167"/>
            <a:stretch>
              <a:fillRect/>
            </a:stretch>
          </p:blipFill>
          <p:spPr>
            <a:xfrm>
              <a:off x="4957944" y="7597695"/>
              <a:ext cx="86538" cy="457188"/>
            </a:xfrm>
            <a:prstGeom prst="rect">
              <a:avLst/>
            </a:prstGeom>
            <a:effectLst/>
          </p:spPr>
        </p:pic>
        <p:pic>
          <p:nvPicPr>
            <p:cNvPr id="1716" name="Linea Forma" descr="Linea Forma"/>
            <p:cNvPicPr>
              <a:picLocks/>
            </p:cNvPicPr>
            <p:nvPr/>
          </p:nvPicPr>
          <p:blipFill>
            <a:blip r:embed="rId168"/>
            <a:stretch>
              <a:fillRect/>
            </a:stretch>
          </p:blipFill>
          <p:spPr>
            <a:xfrm>
              <a:off x="4951774" y="7567054"/>
              <a:ext cx="510778" cy="533769"/>
            </a:xfrm>
            <a:prstGeom prst="rect">
              <a:avLst/>
            </a:prstGeom>
            <a:effectLst/>
          </p:spPr>
        </p:pic>
        <p:pic>
          <p:nvPicPr>
            <p:cNvPr id="1718" name="Linea Forma" descr="Linea Forma"/>
            <p:cNvPicPr>
              <a:picLocks/>
            </p:cNvPicPr>
            <p:nvPr/>
          </p:nvPicPr>
          <p:blipFill>
            <a:blip r:embed="rId169"/>
            <a:stretch>
              <a:fillRect/>
            </a:stretch>
          </p:blipFill>
          <p:spPr>
            <a:xfrm>
              <a:off x="5480065" y="7567478"/>
              <a:ext cx="277018" cy="499372"/>
            </a:xfrm>
            <a:prstGeom prst="rect">
              <a:avLst/>
            </a:prstGeom>
            <a:effectLst/>
          </p:spPr>
        </p:pic>
        <p:pic>
          <p:nvPicPr>
            <p:cNvPr id="1720" name="Linea Forma" descr="Linea Forma"/>
            <p:cNvPicPr>
              <a:picLocks/>
            </p:cNvPicPr>
            <p:nvPr/>
          </p:nvPicPr>
          <p:blipFill>
            <a:blip r:embed="rId170"/>
            <a:stretch>
              <a:fillRect/>
            </a:stretch>
          </p:blipFill>
          <p:spPr>
            <a:xfrm>
              <a:off x="5848994" y="7620324"/>
              <a:ext cx="349883" cy="428451"/>
            </a:xfrm>
            <a:prstGeom prst="rect">
              <a:avLst/>
            </a:prstGeom>
            <a:effectLst/>
          </p:spPr>
        </p:pic>
        <p:pic>
          <p:nvPicPr>
            <p:cNvPr id="1722" name="Linea Forma" descr="Linea Forma"/>
            <p:cNvPicPr>
              <a:picLocks/>
            </p:cNvPicPr>
            <p:nvPr/>
          </p:nvPicPr>
          <p:blipFill>
            <a:blip r:embed="rId171"/>
            <a:stretch>
              <a:fillRect/>
            </a:stretch>
          </p:blipFill>
          <p:spPr>
            <a:xfrm>
              <a:off x="6139033" y="7504817"/>
              <a:ext cx="457502" cy="182466"/>
            </a:xfrm>
            <a:prstGeom prst="rect">
              <a:avLst/>
            </a:prstGeom>
            <a:effectLst/>
          </p:spPr>
        </p:pic>
        <p:pic>
          <p:nvPicPr>
            <p:cNvPr id="1724" name="Linea Forma" descr="Linea Forma"/>
            <p:cNvPicPr>
              <a:picLocks/>
            </p:cNvPicPr>
            <p:nvPr/>
          </p:nvPicPr>
          <p:blipFill>
            <a:blip r:embed="rId172"/>
            <a:stretch>
              <a:fillRect/>
            </a:stretch>
          </p:blipFill>
          <p:spPr>
            <a:xfrm>
              <a:off x="6310105" y="7557531"/>
              <a:ext cx="96283" cy="465638"/>
            </a:xfrm>
            <a:prstGeom prst="rect">
              <a:avLst/>
            </a:prstGeom>
            <a:effectLst/>
          </p:spPr>
        </p:pic>
        <p:pic>
          <p:nvPicPr>
            <p:cNvPr id="1726" name="Linea Forma" descr="Linea Forma"/>
            <p:cNvPicPr>
              <a:picLocks/>
            </p:cNvPicPr>
            <p:nvPr/>
          </p:nvPicPr>
          <p:blipFill>
            <a:blip r:embed="rId173"/>
            <a:stretch>
              <a:fillRect/>
            </a:stretch>
          </p:blipFill>
          <p:spPr>
            <a:xfrm>
              <a:off x="6473245" y="7471033"/>
              <a:ext cx="481658" cy="553388"/>
            </a:xfrm>
            <a:prstGeom prst="rect">
              <a:avLst/>
            </a:prstGeom>
            <a:effectLst/>
          </p:spPr>
        </p:pic>
        <p:pic>
          <p:nvPicPr>
            <p:cNvPr id="1728" name="Linea Forma" descr="Linea Forma"/>
            <p:cNvPicPr>
              <a:picLocks/>
            </p:cNvPicPr>
            <p:nvPr/>
          </p:nvPicPr>
          <p:blipFill>
            <a:blip r:embed="rId174"/>
            <a:stretch>
              <a:fillRect/>
            </a:stretch>
          </p:blipFill>
          <p:spPr>
            <a:xfrm>
              <a:off x="6571166" y="7818592"/>
              <a:ext cx="364037" cy="116364"/>
            </a:xfrm>
            <a:prstGeom prst="rect">
              <a:avLst/>
            </a:prstGeom>
            <a:effectLst/>
          </p:spPr>
        </p:pic>
        <p:pic>
          <p:nvPicPr>
            <p:cNvPr id="1730" name="Linea Forma" descr="Linea Forma"/>
            <p:cNvPicPr>
              <a:picLocks/>
            </p:cNvPicPr>
            <p:nvPr/>
          </p:nvPicPr>
          <p:blipFill>
            <a:blip r:embed="rId175"/>
            <a:stretch>
              <a:fillRect/>
            </a:stretch>
          </p:blipFill>
          <p:spPr>
            <a:xfrm>
              <a:off x="7316416" y="7517368"/>
              <a:ext cx="80664" cy="437670"/>
            </a:xfrm>
            <a:prstGeom prst="rect">
              <a:avLst/>
            </a:prstGeom>
            <a:effectLst/>
          </p:spPr>
        </p:pic>
        <p:pic>
          <p:nvPicPr>
            <p:cNvPr id="1732" name="Linea Forma" descr="Linea Forma"/>
            <p:cNvPicPr>
              <a:picLocks/>
            </p:cNvPicPr>
            <p:nvPr/>
          </p:nvPicPr>
          <p:blipFill>
            <a:blip r:embed="rId176"/>
            <a:stretch>
              <a:fillRect/>
            </a:stretch>
          </p:blipFill>
          <p:spPr>
            <a:xfrm>
              <a:off x="7280716" y="8031507"/>
              <a:ext cx="126499" cy="97572"/>
            </a:xfrm>
            <a:prstGeom prst="rect">
              <a:avLst/>
            </a:prstGeom>
            <a:effectLst/>
          </p:spPr>
        </p:pic>
        <p:pic>
          <p:nvPicPr>
            <p:cNvPr id="1734" name="Linea Linea" descr="Linea Linea"/>
            <p:cNvPicPr>
              <a:picLocks/>
            </p:cNvPicPr>
            <p:nvPr/>
          </p:nvPicPr>
          <p:blipFill>
            <a:blip r:embed="rId129"/>
            <a:stretch>
              <a:fillRect/>
            </a:stretch>
          </p:blipFill>
          <p:spPr>
            <a:xfrm>
              <a:off x="8862532" y="4585453"/>
              <a:ext cx="152401" cy="762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8" name="Disegno"/>
          <p:cNvGrpSpPr/>
          <p:nvPr/>
        </p:nvGrpSpPr>
        <p:grpSpPr>
          <a:xfrm>
            <a:off x="1165249" y="1021247"/>
            <a:ext cx="9939028" cy="6547509"/>
            <a:chOff x="-687972" y="-289355"/>
            <a:chExt cx="9939026" cy="6547508"/>
          </a:xfrm>
        </p:grpSpPr>
        <p:pic>
          <p:nvPicPr>
            <p:cNvPr id="1738" name="Linea Forma" descr="Linea Forma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7466" y="-40828"/>
              <a:ext cx="417597" cy="99301"/>
            </a:xfrm>
            <a:prstGeom prst="rect">
              <a:avLst/>
            </a:prstGeom>
            <a:effectLst/>
          </p:spPr>
        </p:pic>
        <p:pic>
          <p:nvPicPr>
            <p:cNvPr id="1740" name="Linea Forma" descr="Linea Forma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7226" y="-10938"/>
              <a:ext cx="152969" cy="588162"/>
            </a:xfrm>
            <a:prstGeom prst="rect">
              <a:avLst/>
            </a:prstGeom>
            <a:effectLst/>
          </p:spPr>
        </p:pic>
        <p:pic>
          <p:nvPicPr>
            <p:cNvPr id="1742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8720" y="389713"/>
              <a:ext cx="408945" cy="164480"/>
            </a:xfrm>
            <a:prstGeom prst="rect">
              <a:avLst/>
            </a:prstGeom>
            <a:effectLst/>
          </p:spPr>
        </p:pic>
        <p:pic>
          <p:nvPicPr>
            <p:cNvPr id="1744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0103" y="-45856"/>
              <a:ext cx="372771" cy="598962"/>
            </a:xfrm>
            <a:prstGeom prst="rect">
              <a:avLst/>
            </a:prstGeom>
            <a:effectLst/>
          </p:spPr>
        </p:pic>
        <p:pic>
          <p:nvPicPr>
            <p:cNvPr id="1746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49149" y="92384"/>
              <a:ext cx="1030609" cy="434646"/>
            </a:xfrm>
            <a:prstGeom prst="rect">
              <a:avLst/>
            </a:prstGeom>
            <a:effectLst/>
          </p:spPr>
        </p:pic>
        <p:pic>
          <p:nvPicPr>
            <p:cNvPr id="1748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18097" y="97704"/>
              <a:ext cx="621719" cy="344082"/>
            </a:xfrm>
            <a:prstGeom prst="rect">
              <a:avLst/>
            </a:prstGeom>
            <a:effectLst/>
          </p:spPr>
        </p:pic>
        <p:pic>
          <p:nvPicPr>
            <p:cNvPr id="1750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00372" y="-262193"/>
              <a:ext cx="425026" cy="768251"/>
            </a:xfrm>
            <a:prstGeom prst="rect">
              <a:avLst/>
            </a:prstGeom>
            <a:effectLst/>
          </p:spPr>
        </p:pic>
        <p:pic>
          <p:nvPicPr>
            <p:cNvPr id="1752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88327" y="169802"/>
              <a:ext cx="373006" cy="331406"/>
            </a:xfrm>
            <a:prstGeom prst="rect">
              <a:avLst/>
            </a:prstGeom>
            <a:effectLst/>
          </p:spPr>
        </p:pic>
        <p:pic>
          <p:nvPicPr>
            <p:cNvPr id="1754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308574" y="-133170"/>
              <a:ext cx="218806" cy="126351"/>
            </a:xfrm>
            <a:prstGeom prst="rect">
              <a:avLst/>
            </a:prstGeom>
            <a:effectLst/>
          </p:spPr>
        </p:pic>
        <p:pic>
          <p:nvPicPr>
            <p:cNvPr id="1756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170992" y="-289356"/>
              <a:ext cx="279922" cy="1163908"/>
            </a:xfrm>
            <a:prstGeom prst="rect">
              <a:avLst/>
            </a:prstGeom>
            <a:effectLst/>
          </p:spPr>
        </p:pic>
        <p:pic>
          <p:nvPicPr>
            <p:cNvPr id="1758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062341" y="199574"/>
              <a:ext cx="463270" cy="164480"/>
            </a:xfrm>
            <a:prstGeom prst="rect">
              <a:avLst/>
            </a:prstGeom>
            <a:effectLst/>
          </p:spPr>
        </p:pic>
        <p:pic>
          <p:nvPicPr>
            <p:cNvPr id="1760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464621" y="-254062"/>
              <a:ext cx="1030993" cy="677412"/>
            </a:xfrm>
            <a:prstGeom prst="rect">
              <a:avLst/>
            </a:prstGeom>
            <a:effectLst/>
          </p:spPr>
        </p:pic>
        <p:pic>
          <p:nvPicPr>
            <p:cNvPr id="1762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856851" y="-139961"/>
              <a:ext cx="497224" cy="150899"/>
            </a:xfrm>
            <a:prstGeom prst="rect">
              <a:avLst/>
            </a:prstGeom>
            <a:effectLst/>
          </p:spPr>
        </p:pic>
        <p:pic>
          <p:nvPicPr>
            <p:cNvPr id="1764" name="Linea Linea" descr="Linea Line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754991" y="-58473"/>
              <a:ext cx="164480" cy="96574"/>
            </a:xfrm>
            <a:prstGeom prst="rect">
              <a:avLst/>
            </a:prstGeom>
            <a:effectLst/>
          </p:spPr>
        </p:pic>
        <p:pic>
          <p:nvPicPr>
            <p:cNvPr id="1766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24018" y="-228240"/>
              <a:ext cx="479543" cy="642723"/>
            </a:xfrm>
            <a:prstGeom prst="rect">
              <a:avLst/>
            </a:prstGeom>
            <a:effectLst/>
          </p:spPr>
        </p:pic>
        <p:pic>
          <p:nvPicPr>
            <p:cNvPr id="1768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7612002" y="61496"/>
              <a:ext cx="405791" cy="330911"/>
            </a:xfrm>
            <a:prstGeom prst="rect">
              <a:avLst/>
            </a:prstGeom>
            <a:effectLst/>
          </p:spPr>
        </p:pic>
        <p:pic>
          <p:nvPicPr>
            <p:cNvPr id="1770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-56831" y="1924408"/>
              <a:ext cx="109148" cy="793898"/>
            </a:xfrm>
            <a:prstGeom prst="rect">
              <a:avLst/>
            </a:prstGeom>
            <a:effectLst/>
          </p:spPr>
        </p:pic>
        <p:pic>
          <p:nvPicPr>
            <p:cNvPr id="1772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-57838" y="1921207"/>
              <a:ext cx="436108" cy="92984"/>
            </a:xfrm>
            <a:prstGeom prst="rect">
              <a:avLst/>
            </a:prstGeom>
            <a:effectLst/>
          </p:spPr>
        </p:pic>
        <p:pic>
          <p:nvPicPr>
            <p:cNvPr id="1774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-118954" y="2236780"/>
              <a:ext cx="436108" cy="137317"/>
            </a:xfrm>
            <a:prstGeom prst="rect">
              <a:avLst/>
            </a:prstGeom>
            <a:effectLst/>
          </p:spPr>
        </p:pic>
        <p:pic>
          <p:nvPicPr>
            <p:cNvPr id="1776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512580" y="1910827"/>
              <a:ext cx="449689" cy="95566"/>
            </a:xfrm>
            <a:prstGeom prst="rect">
              <a:avLst/>
            </a:prstGeom>
            <a:effectLst/>
          </p:spPr>
        </p:pic>
        <p:pic>
          <p:nvPicPr>
            <p:cNvPr id="1778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539743" y="2005896"/>
              <a:ext cx="341038" cy="741764"/>
            </a:xfrm>
            <a:prstGeom prst="rect">
              <a:avLst/>
            </a:prstGeom>
            <a:effectLst/>
          </p:spPr>
        </p:pic>
        <p:pic>
          <p:nvPicPr>
            <p:cNvPr id="1780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92208" y="2250361"/>
              <a:ext cx="415735" cy="144108"/>
            </a:xfrm>
            <a:prstGeom prst="rect">
              <a:avLst/>
            </a:prstGeom>
            <a:effectLst/>
          </p:spPr>
        </p:pic>
        <p:pic>
          <p:nvPicPr>
            <p:cNvPr id="1782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003773" y="1958362"/>
              <a:ext cx="114682" cy="724807"/>
            </a:xfrm>
            <a:prstGeom prst="rect">
              <a:avLst/>
            </a:prstGeom>
            <a:effectLst/>
          </p:spPr>
        </p:pic>
        <p:pic>
          <p:nvPicPr>
            <p:cNvPr id="1784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1029202" y="1862161"/>
              <a:ext cx="381252" cy="824308"/>
            </a:xfrm>
            <a:prstGeom prst="rect">
              <a:avLst/>
            </a:prstGeom>
            <a:effectLst/>
          </p:spPr>
        </p:pic>
        <p:pic>
          <p:nvPicPr>
            <p:cNvPr id="1786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1558346" y="1919958"/>
              <a:ext cx="118253" cy="791658"/>
            </a:xfrm>
            <a:prstGeom prst="rect">
              <a:avLst/>
            </a:prstGeom>
            <a:effectLst/>
          </p:spPr>
        </p:pic>
        <p:pic>
          <p:nvPicPr>
            <p:cNvPr id="1788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1592300" y="1924408"/>
              <a:ext cx="517595" cy="811450"/>
            </a:xfrm>
            <a:prstGeom prst="rect">
              <a:avLst/>
            </a:prstGeom>
            <a:effectLst/>
          </p:spPr>
        </p:pic>
        <p:pic>
          <p:nvPicPr>
            <p:cNvPr id="1790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2224519" y="1849711"/>
              <a:ext cx="109469" cy="856572"/>
            </a:xfrm>
            <a:prstGeom prst="rect">
              <a:avLst/>
            </a:prstGeom>
            <a:effectLst/>
          </p:spPr>
        </p:pic>
        <p:pic>
          <p:nvPicPr>
            <p:cNvPr id="1792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2375492" y="2074599"/>
              <a:ext cx="376641" cy="624800"/>
            </a:xfrm>
            <a:prstGeom prst="rect">
              <a:avLst/>
            </a:prstGeom>
            <a:effectLst/>
          </p:spPr>
        </p:pic>
        <p:pic>
          <p:nvPicPr>
            <p:cNvPr id="1794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2821802" y="1910827"/>
              <a:ext cx="164092" cy="771115"/>
            </a:xfrm>
            <a:prstGeom prst="rect">
              <a:avLst/>
            </a:prstGeom>
            <a:effectLst/>
          </p:spPr>
        </p:pic>
        <p:pic>
          <p:nvPicPr>
            <p:cNvPr id="1796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2814623" y="1965152"/>
              <a:ext cx="549877" cy="745177"/>
            </a:xfrm>
            <a:prstGeom prst="rect">
              <a:avLst/>
            </a:prstGeom>
            <a:effectLst/>
          </p:spPr>
        </p:pic>
        <p:pic>
          <p:nvPicPr>
            <p:cNvPr id="1798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3366932" y="2053431"/>
              <a:ext cx="120718" cy="666991"/>
            </a:xfrm>
            <a:prstGeom prst="rect">
              <a:avLst/>
            </a:prstGeom>
            <a:effectLst/>
          </p:spPr>
        </p:pic>
        <p:pic>
          <p:nvPicPr>
            <p:cNvPr id="1800" name="Linea Linea" descr="Linea Line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3380894" y="179538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802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6310519" y="1958362"/>
              <a:ext cx="131835" cy="803131"/>
            </a:xfrm>
            <a:prstGeom prst="rect">
              <a:avLst/>
            </a:prstGeom>
            <a:effectLst/>
          </p:spPr>
        </p:pic>
        <p:pic>
          <p:nvPicPr>
            <p:cNvPr id="1804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6230299" y="1991269"/>
              <a:ext cx="647437" cy="956449"/>
            </a:xfrm>
            <a:prstGeom prst="rect">
              <a:avLst/>
            </a:prstGeom>
            <a:effectLst/>
          </p:spPr>
        </p:pic>
        <p:pic>
          <p:nvPicPr>
            <p:cNvPr id="1806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6858760" y="2233853"/>
              <a:ext cx="443582" cy="636153"/>
            </a:xfrm>
            <a:prstGeom prst="rect">
              <a:avLst/>
            </a:prstGeom>
            <a:effectLst/>
          </p:spPr>
        </p:pic>
        <p:pic>
          <p:nvPicPr>
            <p:cNvPr id="1808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7289062" y="2213544"/>
              <a:ext cx="604343" cy="600861"/>
            </a:xfrm>
            <a:prstGeom prst="rect">
              <a:avLst/>
            </a:prstGeom>
            <a:effectLst/>
          </p:spPr>
        </p:pic>
        <p:pic>
          <p:nvPicPr>
            <p:cNvPr id="1810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7893132" y="2225355"/>
              <a:ext cx="435288" cy="671756"/>
            </a:xfrm>
            <a:prstGeom prst="rect">
              <a:avLst/>
            </a:prstGeom>
            <a:effectLst/>
          </p:spPr>
        </p:pic>
        <p:pic>
          <p:nvPicPr>
            <p:cNvPr id="1812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8361200" y="2047395"/>
              <a:ext cx="515083" cy="787945"/>
            </a:xfrm>
            <a:prstGeom prst="rect">
              <a:avLst/>
            </a:prstGeom>
            <a:effectLst/>
          </p:spPr>
        </p:pic>
        <p:pic>
          <p:nvPicPr>
            <p:cNvPr id="1814" name="Linea Forma" descr="Linea Form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9038000" y="2166609"/>
              <a:ext cx="134210" cy="655673"/>
            </a:xfrm>
            <a:prstGeom prst="rect">
              <a:avLst/>
            </a:prstGeom>
            <a:effectLst/>
          </p:spPr>
        </p:pic>
        <p:pic>
          <p:nvPicPr>
            <p:cNvPr id="1816" name="Linea Linea" descr="Linea Line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9098653" y="190403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818" name="Linea Forma" descr="Linea Form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3683554" y="3853830"/>
              <a:ext cx="430272" cy="613590"/>
            </a:xfrm>
            <a:prstGeom prst="rect">
              <a:avLst/>
            </a:prstGeom>
            <a:effectLst/>
          </p:spPr>
        </p:pic>
        <p:pic>
          <p:nvPicPr>
            <p:cNvPr id="1820" name="Linea Forma" descr="Linea Forma"/>
            <p:cNvPicPr>
              <a:picLocks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4167438" y="3941242"/>
              <a:ext cx="162446" cy="945409"/>
            </a:xfrm>
            <a:prstGeom prst="rect">
              <a:avLst/>
            </a:prstGeom>
            <a:effectLst/>
          </p:spPr>
        </p:pic>
        <p:pic>
          <p:nvPicPr>
            <p:cNvPr id="1822" name="Linea Forma" descr="Linea Forma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4125226" y="3969620"/>
              <a:ext cx="378655" cy="412823"/>
            </a:xfrm>
            <a:prstGeom prst="rect">
              <a:avLst/>
            </a:prstGeom>
            <a:effectLst/>
          </p:spPr>
        </p:pic>
        <p:pic>
          <p:nvPicPr>
            <p:cNvPr id="1824" name="Linea Forma" descr="Linea Forma"/>
            <p:cNvPicPr>
              <a:picLocks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4573411" y="3935519"/>
              <a:ext cx="109766" cy="434323"/>
            </a:xfrm>
            <a:prstGeom prst="rect">
              <a:avLst/>
            </a:prstGeom>
            <a:effectLst/>
          </p:spPr>
        </p:pic>
        <p:pic>
          <p:nvPicPr>
            <p:cNvPr id="1826" name="Linea Linea" descr="Linea Line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4528520" y="367640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828" name="Linea Forma" descr="Linea Forma"/>
            <p:cNvPicPr>
              <a:picLocks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4777132" y="3880126"/>
              <a:ext cx="253361" cy="565131"/>
            </a:xfrm>
            <a:prstGeom prst="rect">
              <a:avLst/>
            </a:prstGeom>
            <a:effectLst/>
          </p:spPr>
        </p:pic>
        <p:pic>
          <p:nvPicPr>
            <p:cNvPr id="1830" name="Linea Forma" descr="Linea Forma"/>
            <p:cNvPicPr>
              <a:picLocks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-687973" y="5709882"/>
              <a:ext cx="346430" cy="486092"/>
            </a:xfrm>
            <a:prstGeom prst="rect">
              <a:avLst/>
            </a:prstGeom>
            <a:effectLst/>
          </p:spPr>
        </p:pic>
        <p:pic>
          <p:nvPicPr>
            <p:cNvPr id="1832" name="Linea Forma" descr="Linea Forma"/>
            <p:cNvPicPr>
              <a:picLocks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-309695" y="5648223"/>
              <a:ext cx="423128" cy="509380"/>
            </a:xfrm>
            <a:prstGeom prst="rect">
              <a:avLst/>
            </a:prstGeom>
            <a:effectLst/>
          </p:spPr>
        </p:pic>
        <p:pic>
          <p:nvPicPr>
            <p:cNvPr id="1834" name="Linea Forma" descr="Linea Forma"/>
            <p:cNvPicPr>
              <a:picLocks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57604" y="5691403"/>
              <a:ext cx="565131" cy="441396"/>
            </a:xfrm>
            <a:prstGeom prst="rect">
              <a:avLst/>
            </a:prstGeom>
            <a:effectLst/>
          </p:spPr>
        </p:pic>
        <p:pic>
          <p:nvPicPr>
            <p:cNvPr id="1836" name="Linea Forma" descr="Linea Forma"/>
            <p:cNvPicPr>
              <a:picLocks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615909" y="5700030"/>
              <a:ext cx="176593" cy="469495"/>
            </a:xfrm>
            <a:prstGeom prst="rect">
              <a:avLst/>
            </a:prstGeom>
            <a:effectLst/>
          </p:spPr>
        </p:pic>
        <p:pic>
          <p:nvPicPr>
            <p:cNvPr id="1838" name="Linea Linea" descr="Linea Line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555968" y="536728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840" name="Linea Linea" descr="Linea Linea"/>
            <p:cNvPicPr>
              <a:picLocks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920021" y="5896960"/>
              <a:ext cx="307085" cy="82992"/>
            </a:xfrm>
            <a:prstGeom prst="rect">
              <a:avLst/>
            </a:prstGeom>
            <a:effectLst/>
          </p:spPr>
        </p:pic>
        <p:pic>
          <p:nvPicPr>
            <p:cNvPr id="1842" name="Linea Forma" descr="Linea Forma"/>
            <p:cNvPicPr>
              <a:picLocks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1257147" y="5706821"/>
              <a:ext cx="166889" cy="474588"/>
            </a:xfrm>
            <a:prstGeom prst="rect">
              <a:avLst/>
            </a:prstGeom>
            <a:effectLst/>
          </p:spPr>
        </p:pic>
        <p:pic>
          <p:nvPicPr>
            <p:cNvPr id="1844" name="Linea Forma" descr="Linea Forma"/>
            <p:cNvPicPr>
              <a:picLocks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1268362" y="5469147"/>
              <a:ext cx="148883" cy="137317"/>
            </a:xfrm>
            <a:prstGeom prst="rect">
              <a:avLst/>
            </a:prstGeom>
            <a:effectLst/>
          </p:spPr>
        </p:pic>
        <p:pic>
          <p:nvPicPr>
            <p:cNvPr id="1846" name="Linea Forma" descr="Linea Forma"/>
            <p:cNvPicPr>
              <a:picLocks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1476858" y="5740774"/>
              <a:ext cx="293503" cy="431900"/>
            </a:xfrm>
            <a:prstGeom prst="rect">
              <a:avLst/>
            </a:prstGeom>
            <a:effectLst/>
          </p:spPr>
        </p:pic>
        <p:pic>
          <p:nvPicPr>
            <p:cNvPr id="1848" name="Linea Forma" descr="Linea Forma"/>
            <p:cNvPicPr>
              <a:picLocks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1821314" y="5475938"/>
              <a:ext cx="139186" cy="759797"/>
            </a:xfrm>
            <a:prstGeom prst="rect">
              <a:avLst/>
            </a:prstGeom>
            <a:effectLst/>
          </p:spPr>
        </p:pic>
        <p:pic>
          <p:nvPicPr>
            <p:cNvPr id="1850" name="Linea Forma" descr="Linea Forma"/>
            <p:cNvPicPr>
              <a:picLocks/>
            </p:cNvPicPr>
            <p:nvPr/>
          </p:nvPicPr>
          <p:blipFill>
            <a:blip r:embed="rId56"/>
            <a:stretch>
              <a:fillRect/>
            </a:stretch>
          </p:blipFill>
          <p:spPr>
            <a:xfrm>
              <a:off x="1705478" y="5652495"/>
              <a:ext cx="451952" cy="142847"/>
            </a:xfrm>
            <a:prstGeom prst="rect">
              <a:avLst/>
            </a:prstGeom>
            <a:effectLst/>
          </p:spPr>
        </p:pic>
        <p:pic>
          <p:nvPicPr>
            <p:cNvPr id="1852" name="Linea Forma" descr="Linea Forma"/>
            <p:cNvPicPr>
              <a:picLocks/>
            </p:cNvPicPr>
            <p:nvPr/>
          </p:nvPicPr>
          <p:blipFill>
            <a:blip r:embed="rId57"/>
            <a:stretch>
              <a:fillRect/>
            </a:stretch>
          </p:blipFill>
          <p:spPr>
            <a:xfrm>
              <a:off x="2074438" y="5595697"/>
              <a:ext cx="680573" cy="582038"/>
            </a:xfrm>
            <a:prstGeom prst="rect">
              <a:avLst/>
            </a:prstGeom>
            <a:effectLst/>
          </p:spPr>
        </p:pic>
        <p:pic>
          <p:nvPicPr>
            <p:cNvPr id="1854" name="Linea Forma" descr="Linea Forma"/>
            <p:cNvPicPr>
              <a:picLocks/>
            </p:cNvPicPr>
            <p:nvPr/>
          </p:nvPicPr>
          <p:blipFill>
            <a:blip r:embed="rId58"/>
            <a:stretch>
              <a:fillRect/>
            </a:stretch>
          </p:blipFill>
          <p:spPr>
            <a:xfrm>
              <a:off x="2710809" y="5781518"/>
              <a:ext cx="325219" cy="476635"/>
            </a:xfrm>
            <a:prstGeom prst="rect">
              <a:avLst/>
            </a:prstGeom>
            <a:effectLst/>
          </p:spPr>
        </p:pic>
        <p:pic>
          <p:nvPicPr>
            <p:cNvPr id="1856" name="Linea Forma" descr="Linea Forma"/>
            <p:cNvPicPr>
              <a:picLocks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6910257" y="5765322"/>
              <a:ext cx="129677" cy="456056"/>
            </a:xfrm>
            <a:prstGeom prst="rect">
              <a:avLst/>
            </a:prstGeom>
            <a:effectLst/>
          </p:spPr>
        </p:pic>
        <p:pic>
          <p:nvPicPr>
            <p:cNvPr id="1858" name="Linea Linea" descr="Linea Line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6864517" y="55574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860" name="Linea Forma" descr="Linea Forma"/>
            <p:cNvPicPr>
              <a:picLocks/>
            </p:cNvPicPr>
            <p:nvPr/>
          </p:nvPicPr>
          <p:blipFill>
            <a:blip r:embed="rId60"/>
            <a:stretch>
              <a:fillRect/>
            </a:stretch>
          </p:blipFill>
          <p:spPr>
            <a:xfrm>
              <a:off x="7119919" y="5767937"/>
              <a:ext cx="368200" cy="472150"/>
            </a:xfrm>
            <a:prstGeom prst="rect">
              <a:avLst/>
            </a:prstGeom>
            <a:effectLst/>
          </p:spPr>
        </p:pic>
        <p:pic>
          <p:nvPicPr>
            <p:cNvPr id="1862" name="Linea Forma" descr="Linea Forma"/>
            <p:cNvPicPr>
              <a:picLocks/>
            </p:cNvPicPr>
            <p:nvPr/>
          </p:nvPicPr>
          <p:blipFill>
            <a:blip r:embed="rId61"/>
            <a:stretch>
              <a:fillRect/>
            </a:stretch>
          </p:blipFill>
          <p:spPr>
            <a:xfrm>
              <a:off x="7548419" y="5564217"/>
              <a:ext cx="109468" cy="593502"/>
            </a:xfrm>
            <a:prstGeom prst="rect">
              <a:avLst/>
            </a:prstGeom>
            <a:effectLst/>
          </p:spPr>
        </p:pic>
        <p:pic>
          <p:nvPicPr>
            <p:cNvPr id="1864" name="Linea Forma" descr="Linea Form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7437128" y="5672868"/>
              <a:ext cx="478805" cy="160349"/>
            </a:xfrm>
            <a:prstGeom prst="rect">
              <a:avLst/>
            </a:prstGeom>
            <a:effectLst/>
          </p:spPr>
        </p:pic>
        <p:pic>
          <p:nvPicPr>
            <p:cNvPr id="1866" name="Linea Forma" descr="Linea Forma"/>
            <p:cNvPicPr>
              <a:picLocks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7786689" y="5739484"/>
              <a:ext cx="719026" cy="483865"/>
            </a:xfrm>
            <a:prstGeom prst="rect">
              <a:avLst/>
            </a:prstGeom>
            <a:effectLst/>
          </p:spPr>
        </p:pic>
        <p:pic>
          <p:nvPicPr>
            <p:cNvPr id="1868" name="Linea Forma" descr="Linea Forma"/>
            <p:cNvPicPr>
              <a:picLocks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8389777" y="5799739"/>
              <a:ext cx="445854" cy="437907"/>
            </a:xfrm>
            <a:prstGeom prst="rect">
              <a:avLst/>
            </a:prstGeom>
            <a:effectLst/>
          </p:spPr>
        </p:pic>
        <p:pic>
          <p:nvPicPr>
            <p:cNvPr id="1870" name="Linea Forma" descr="Linea Forma"/>
            <p:cNvPicPr>
              <a:picLocks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2644856" y="3038081"/>
              <a:ext cx="821226" cy="877502"/>
            </a:xfrm>
            <a:prstGeom prst="rect">
              <a:avLst/>
            </a:prstGeom>
            <a:effectLst/>
          </p:spPr>
        </p:pic>
        <p:pic>
          <p:nvPicPr>
            <p:cNvPr id="1872" name="Linea Forma" descr="Linea Forma"/>
            <p:cNvPicPr>
              <a:picLocks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2482893" y="4579567"/>
              <a:ext cx="978349" cy="965781"/>
            </a:xfrm>
            <a:prstGeom prst="rect">
              <a:avLst/>
            </a:prstGeom>
            <a:effectLst/>
          </p:spPr>
        </p:pic>
        <p:pic>
          <p:nvPicPr>
            <p:cNvPr id="1874" name="Linea Forma" descr="Linea Form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5189631" y="3180685"/>
              <a:ext cx="913188" cy="986153"/>
            </a:xfrm>
            <a:prstGeom prst="rect">
              <a:avLst/>
            </a:prstGeom>
            <a:effectLst/>
          </p:spPr>
        </p:pic>
        <p:pic>
          <p:nvPicPr>
            <p:cNvPr id="1876" name="Linea Forma" descr="Linea Forma"/>
            <p:cNvPicPr>
              <a:picLocks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5510526" y="4484497"/>
              <a:ext cx="1105086" cy="122382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2" name="Disegno"/>
          <p:cNvGrpSpPr/>
          <p:nvPr/>
        </p:nvGrpSpPr>
        <p:grpSpPr>
          <a:xfrm>
            <a:off x="1042060" y="772610"/>
            <a:ext cx="11381127" cy="4605234"/>
            <a:chOff x="-819375" y="-223371"/>
            <a:chExt cx="11381126" cy="4605233"/>
          </a:xfrm>
        </p:grpSpPr>
        <p:pic>
          <p:nvPicPr>
            <p:cNvPr id="1880" name="Linea Forma" descr="Linea Forma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5980" y="-43190"/>
              <a:ext cx="107178" cy="765747"/>
            </a:xfrm>
            <a:prstGeom prst="rect">
              <a:avLst/>
            </a:prstGeom>
            <a:effectLst/>
          </p:spPr>
        </p:pic>
        <p:pic>
          <p:nvPicPr>
            <p:cNvPr id="1882" name="Linea Forma" descr="Linea Forma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67743" y="-28167"/>
              <a:ext cx="329187" cy="424366"/>
            </a:xfrm>
            <a:prstGeom prst="rect">
              <a:avLst/>
            </a:prstGeom>
            <a:effectLst/>
          </p:spPr>
        </p:pic>
        <p:pic>
          <p:nvPicPr>
            <p:cNvPr id="1884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8110" y="106055"/>
              <a:ext cx="103256" cy="638661"/>
            </a:xfrm>
            <a:prstGeom prst="rect">
              <a:avLst/>
            </a:prstGeom>
            <a:effectLst/>
          </p:spPr>
        </p:pic>
        <p:pic>
          <p:nvPicPr>
            <p:cNvPr id="1886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6346" y="110788"/>
              <a:ext cx="330691" cy="610400"/>
            </a:xfrm>
            <a:prstGeom prst="rect">
              <a:avLst/>
            </a:prstGeom>
            <a:effectLst/>
          </p:spPr>
        </p:pic>
        <p:pic>
          <p:nvPicPr>
            <p:cNvPr id="1888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4554" y="129732"/>
              <a:ext cx="107177" cy="620866"/>
            </a:xfrm>
            <a:prstGeom prst="rect">
              <a:avLst/>
            </a:prstGeom>
            <a:effectLst/>
          </p:spPr>
        </p:pic>
        <p:pic>
          <p:nvPicPr>
            <p:cNvPr id="1890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38067" y="119928"/>
              <a:ext cx="89532" cy="514992"/>
            </a:xfrm>
            <a:prstGeom prst="rect">
              <a:avLst/>
            </a:prstGeom>
            <a:effectLst/>
          </p:spPr>
        </p:pic>
        <p:pic>
          <p:nvPicPr>
            <p:cNvPr id="1892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38067" y="135094"/>
              <a:ext cx="315141" cy="565667"/>
            </a:xfrm>
            <a:prstGeom prst="rect">
              <a:avLst/>
            </a:prstGeom>
            <a:effectLst/>
          </p:spPr>
        </p:pic>
        <p:pic>
          <p:nvPicPr>
            <p:cNvPr id="1894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357645" y="113547"/>
              <a:ext cx="375786" cy="525848"/>
            </a:xfrm>
            <a:prstGeom prst="rect">
              <a:avLst/>
            </a:prstGeom>
            <a:effectLst/>
          </p:spPr>
        </p:pic>
        <p:pic>
          <p:nvPicPr>
            <p:cNvPr id="1896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783105" y="90519"/>
              <a:ext cx="120902" cy="542440"/>
            </a:xfrm>
            <a:prstGeom prst="rect">
              <a:avLst/>
            </a:prstGeom>
            <a:effectLst/>
          </p:spPr>
        </p:pic>
        <p:pic>
          <p:nvPicPr>
            <p:cNvPr id="1898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979169" y="37581"/>
              <a:ext cx="130705" cy="600798"/>
            </a:xfrm>
            <a:prstGeom prst="rect">
              <a:avLst/>
            </a:prstGeom>
            <a:effectLst/>
          </p:spPr>
        </p:pic>
        <p:pic>
          <p:nvPicPr>
            <p:cNvPr id="1900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994330" y="1266"/>
              <a:ext cx="244258" cy="290541"/>
            </a:xfrm>
            <a:prstGeom prst="rect">
              <a:avLst/>
            </a:prstGeom>
            <a:effectLst/>
          </p:spPr>
        </p:pic>
        <p:pic>
          <p:nvPicPr>
            <p:cNvPr id="1902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279584" y="84637"/>
              <a:ext cx="100859" cy="590544"/>
            </a:xfrm>
            <a:prstGeom prst="rect">
              <a:avLst/>
            </a:prstGeom>
            <a:effectLst/>
          </p:spPr>
        </p:pic>
        <p:pic>
          <p:nvPicPr>
            <p:cNvPr id="1904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509992" y="82570"/>
              <a:ext cx="375419" cy="606019"/>
            </a:xfrm>
            <a:prstGeom prst="rect">
              <a:avLst/>
            </a:prstGeom>
            <a:effectLst/>
          </p:spPr>
        </p:pic>
        <p:pic>
          <p:nvPicPr>
            <p:cNvPr id="1906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61616" y="-127113"/>
              <a:ext cx="107177" cy="115211"/>
            </a:xfrm>
            <a:prstGeom prst="rect">
              <a:avLst/>
            </a:prstGeom>
            <a:effectLst/>
          </p:spPr>
        </p:pic>
        <p:pic>
          <p:nvPicPr>
            <p:cNvPr id="1908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638017" y="-138877"/>
              <a:ext cx="102345" cy="101296"/>
            </a:xfrm>
            <a:prstGeom prst="rect">
              <a:avLst/>
            </a:prstGeom>
            <a:effectLst/>
          </p:spPr>
        </p:pic>
        <p:pic>
          <p:nvPicPr>
            <p:cNvPr id="1910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308558" y="-168286"/>
              <a:ext cx="111476" cy="113044"/>
            </a:xfrm>
            <a:prstGeom prst="rect">
              <a:avLst/>
            </a:prstGeom>
            <a:effectLst/>
          </p:spPr>
        </p:pic>
        <p:pic>
          <p:nvPicPr>
            <p:cNvPr id="1912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488568" y="-4638"/>
              <a:ext cx="456470" cy="561132"/>
            </a:xfrm>
            <a:prstGeom prst="rect">
              <a:avLst/>
            </a:prstGeom>
            <a:effectLst/>
          </p:spPr>
        </p:pic>
        <p:pic>
          <p:nvPicPr>
            <p:cNvPr id="1914" name="Linea Linea" descr="Linea Line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828387" y="96401"/>
              <a:ext cx="132006" cy="66003"/>
            </a:xfrm>
            <a:prstGeom prst="rect">
              <a:avLst/>
            </a:prstGeom>
            <a:effectLst/>
          </p:spPr>
        </p:pic>
        <p:pic>
          <p:nvPicPr>
            <p:cNvPr id="1916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4584866" y="-185932"/>
              <a:ext cx="377746" cy="148351"/>
            </a:xfrm>
            <a:prstGeom prst="rect">
              <a:avLst/>
            </a:prstGeom>
            <a:effectLst/>
          </p:spPr>
        </p:pic>
        <p:pic>
          <p:nvPicPr>
            <p:cNvPr id="1918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4620157" y="-115349"/>
              <a:ext cx="260107" cy="553868"/>
            </a:xfrm>
            <a:prstGeom prst="rect">
              <a:avLst/>
            </a:prstGeom>
            <a:effectLst/>
          </p:spPr>
        </p:pic>
        <p:pic>
          <p:nvPicPr>
            <p:cNvPr id="1920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555456" y="125810"/>
              <a:ext cx="407156" cy="154233"/>
            </a:xfrm>
            <a:prstGeom prst="rect">
              <a:avLst/>
            </a:prstGeom>
            <a:effectLst/>
          </p:spPr>
        </p:pic>
        <p:pic>
          <p:nvPicPr>
            <p:cNvPr id="1922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5067185" y="-103585"/>
              <a:ext cx="323357" cy="531176"/>
            </a:xfrm>
            <a:prstGeom prst="rect">
              <a:avLst/>
            </a:prstGeom>
            <a:effectLst/>
          </p:spPr>
        </p:pic>
        <p:pic>
          <p:nvPicPr>
            <p:cNvPr id="1924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5438286" y="-87048"/>
              <a:ext cx="341915" cy="545615"/>
            </a:xfrm>
            <a:prstGeom prst="rect">
              <a:avLst/>
            </a:prstGeom>
            <a:effectLst/>
          </p:spPr>
        </p:pic>
        <p:pic>
          <p:nvPicPr>
            <p:cNvPr id="1926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5834693" y="-68293"/>
              <a:ext cx="263132" cy="562046"/>
            </a:xfrm>
            <a:prstGeom prst="rect">
              <a:avLst/>
            </a:prstGeom>
            <a:effectLst/>
          </p:spPr>
        </p:pic>
        <p:pic>
          <p:nvPicPr>
            <p:cNvPr id="1928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6145539" y="-41908"/>
              <a:ext cx="308893" cy="501791"/>
            </a:xfrm>
            <a:prstGeom prst="rect">
              <a:avLst/>
            </a:prstGeom>
            <a:effectLst/>
          </p:spPr>
        </p:pic>
        <p:pic>
          <p:nvPicPr>
            <p:cNvPr id="1930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6535065" y="-73297"/>
              <a:ext cx="263210" cy="574683"/>
            </a:xfrm>
            <a:prstGeom prst="rect">
              <a:avLst/>
            </a:prstGeom>
            <a:effectLst/>
          </p:spPr>
        </p:pic>
        <p:pic>
          <p:nvPicPr>
            <p:cNvPr id="1932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865207" y="-74175"/>
              <a:ext cx="104993" cy="524794"/>
            </a:xfrm>
            <a:prstGeom prst="rect">
              <a:avLst/>
            </a:prstGeom>
            <a:effectLst/>
          </p:spPr>
        </p:pic>
        <p:pic>
          <p:nvPicPr>
            <p:cNvPr id="1934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6967048" y="-223372"/>
              <a:ext cx="89532" cy="103444"/>
            </a:xfrm>
            <a:prstGeom prst="rect">
              <a:avLst/>
            </a:prstGeom>
            <a:effectLst/>
          </p:spPr>
        </p:pic>
        <p:pic>
          <p:nvPicPr>
            <p:cNvPr id="1936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7150689" y="-12110"/>
              <a:ext cx="343115" cy="511521"/>
            </a:xfrm>
            <a:prstGeom prst="rect">
              <a:avLst/>
            </a:prstGeom>
            <a:effectLst/>
          </p:spPr>
        </p:pic>
        <p:pic>
          <p:nvPicPr>
            <p:cNvPr id="1938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7608774" y="-81094"/>
              <a:ext cx="361643" cy="509209"/>
            </a:xfrm>
            <a:prstGeom prst="rect">
              <a:avLst/>
            </a:prstGeom>
            <a:effectLst/>
          </p:spPr>
        </p:pic>
        <p:pic>
          <p:nvPicPr>
            <p:cNvPr id="1940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8078735" y="-72215"/>
              <a:ext cx="376823" cy="111099"/>
            </a:xfrm>
            <a:prstGeom prst="rect">
              <a:avLst/>
            </a:prstGeom>
            <a:effectLst/>
          </p:spPr>
        </p:pic>
        <p:pic>
          <p:nvPicPr>
            <p:cNvPr id="1942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8112900" y="-15356"/>
              <a:ext cx="296525" cy="493788"/>
            </a:xfrm>
            <a:prstGeom prst="rect">
              <a:avLst/>
            </a:prstGeom>
            <a:effectLst/>
          </p:spPr>
        </p:pic>
        <p:pic>
          <p:nvPicPr>
            <p:cNvPr id="1944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8055207" y="196394"/>
              <a:ext cx="295399" cy="107177"/>
            </a:xfrm>
            <a:prstGeom prst="rect">
              <a:avLst/>
            </a:prstGeom>
            <a:effectLst/>
          </p:spPr>
        </p:pic>
        <p:pic>
          <p:nvPicPr>
            <p:cNvPr id="1946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1744814" y="1084044"/>
              <a:ext cx="206248" cy="725302"/>
            </a:xfrm>
            <a:prstGeom prst="rect">
              <a:avLst/>
            </a:prstGeom>
            <a:effectLst/>
          </p:spPr>
        </p:pic>
        <p:pic>
          <p:nvPicPr>
            <p:cNvPr id="1948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2086620" y="1184558"/>
              <a:ext cx="111483" cy="524795"/>
            </a:xfrm>
            <a:prstGeom prst="rect">
              <a:avLst/>
            </a:prstGeom>
            <a:effectLst/>
          </p:spPr>
        </p:pic>
        <p:pic>
          <p:nvPicPr>
            <p:cNvPr id="1950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2126218" y="1214013"/>
              <a:ext cx="357420" cy="477694"/>
            </a:xfrm>
            <a:prstGeom prst="rect">
              <a:avLst/>
            </a:prstGeom>
            <a:effectLst/>
          </p:spPr>
        </p:pic>
        <p:pic>
          <p:nvPicPr>
            <p:cNvPr id="1952" name="Linea Linea" descr="Linea Line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2528479" y="1590412"/>
              <a:ext cx="132007" cy="66003"/>
            </a:xfrm>
            <a:prstGeom prst="rect">
              <a:avLst/>
            </a:prstGeom>
            <a:effectLst/>
          </p:spPr>
        </p:pic>
        <p:pic>
          <p:nvPicPr>
            <p:cNvPr id="1954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2914397" y="1213968"/>
              <a:ext cx="107177" cy="460093"/>
            </a:xfrm>
            <a:prstGeom prst="rect">
              <a:avLst/>
            </a:prstGeom>
            <a:effectLst/>
          </p:spPr>
        </p:pic>
        <p:pic>
          <p:nvPicPr>
            <p:cNvPr id="1956" name="Linea Forma" descr="Linea Form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2890869" y="1149506"/>
              <a:ext cx="227806" cy="289278"/>
            </a:xfrm>
            <a:prstGeom prst="rect">
              <a:avLst/>
            </a:prstGeom>
            <a:effectLst/>
          </p:spPr>
        </p:pic>
        <p:pic>
          <p:nvPicPr>
            <p:cNvPr id="1958" name="Linea Forma" descr="Linea Form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3097811" y="1086526"/>
              <a:ext cx="1088386" cy="597634"/>
            </a:xfrm>
            <a:prstGeom prst="rect">
              <a:avLst/>
            </a:prstGeom>
            <a:effectLst/>
          </p:spPr>
        </p:pic>
        <p:pic>
          <p:nvPicPr>
            <p:cNvPr id="1960" name="Linea Linea" descr="Linea Line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4034255" y="1090447"/>
              <a:ext cx="132006" cy="66004"/>
            </a:xfrm>
            <a:prstGeom prst="rect">
              <a:avLst/>
            </a:prstGeom>
            <a:effectLst/>
          </p:spPr>
        </p:pic>
        <p:pic>
          <p:nvPicPr>
            <p:cNvPr id="1962" name="Linea Forma" descr="Linea Forma"/>
            <p:cNvPicPr>
              <a:picLocks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4349588" y="1437482"/>
              <a:ext cx="283636" cy="124823"/>
            </a:xfrm>
            <a:prstGeom prst="rect">
              <a:avLst/>
            </a:prstGeom>
            <a:effectLst/>
          </p:spPr>
        </p:pic>
        <p:pic>
          <p:nvPicPr>
            <p:cNvPr id="1964" name="Linea Forma" descr="Linea Forma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4843671" y="1184558"/>
              <a:ext cx="118941" cy="479700"/>
            </a:xfrm>
            <a:prstGeom prst="rect">
              <a:avLst/>
            </a:prstGeom>
            <a:effectLst/>
          </p:spPr>
        </p:pic>
        <p:pic>
          <p:nvPicPr>
            <p:cNvPr id="1966" name="Linea Forma" descr="Linea Forma"/>
            <p:cNvPicPr>
              <a:picLocks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5045439" y="1197201"/>
              <a:ext cx="249257" cy="449547"/>
            </a:xfrm>
            <a:prstGeom prst="rect">
              <a:avLst/>
            </a:prstGeom>
            <a:effectLst/>
          </p:spPr>
        </p:pic>
        <p:pic>
          <p:nvPicPr>
            <p:cNvPr id="1968" name="Linea Forma" descr="Linea Form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5342507" y="1213463"/>
              <a:ext cx="249472" cy="451859"/>
            </a:xfrm>
            <a:prstGeom prst="rect">
              <a:avLst/>
            </a:prstGeom>
            <a:effectLst/>
          </p:spPr>
        </p:pic>
        <p:pic>
          <p:nvPicPr>
            <p:cNvPr id="1970" name="Linea Forma" descr="Linea Forma"/>
            <p:cNvPicPr>
              <a:picLocks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5608322" y="1199724"/>
              <a:ext cx="230698" cy="86130"/>
            </a:xfrm>
            <a:prstGeom prst="rect">
              <a:avLst/>
            </a:prstGeom>
            <a:effectLst/>
          </p:spPr>
        </p:pic>
        <p:pic>
          <p:nvPicPr>
            <p:cNvPr id="1972" name="Linea Forma" descr="Linea Forma"/>
            <p:cNvPicPr>
              <a:picLocks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5637731" y="1231614"/>
              <a:ext cx="295400" cy="426727"/>
            </a:xfrm>
            <a:prstGeom prst="rect">
              <a:avLst/>
            </a:prstGeom>
            <a:effectLst/>
          </p:spPr>
        </p:pic>
        <p:pic>
          <p:nvPicPr>
            <p:cNvPr id="1974" name="Linea Forma" descr="Linea Forma"/>
            <p:cNvPicPr>
              <a:picLocks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6167106" y="1425718"/>
              <a:ext cx="260108" cy="101295"/>
            </a:xfrm>
            <a:prstGeom prst="rect">
              <a:avLst/>
            </a:prstGeom>
            <a:effectLst/>
          </p:spPr>
        </p:pic>
        <p:pic>
          <p:nvPicPr>
            <p:cNvPr id="1976" name="Linea Forma" descr="Linea Forma"/>
            <p:cNvPicPr>
              <a:picLocks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6485220" y="1302197"/>
              <a:ext cx="106688" cy="371864"/>
            </a:xfrm>
            <a:prstGeom prst="rect">
              <a:avLst/>
            </a:prstGeom>
            <a:effectLst/>
          </p:spPr>
        </p:pic>
        <p:pic>
          <p:nvPicPr>
            <p:cNvPr id="1978" name="Linea Forma" descr="Linea Forma"/>
            <p:cNvPicPr>
              <a:picLocks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6496494" y="1296315"/>
              <a:ext cx="238911" cy="394809"/>
            </a:xfrm>
            <a:prstGeom prst="rect">
              <a:avLst/>
            </a:prstGeom>
            <a:effectLst/>
          </p:spPr>
        </p:pic>
        <p:pic>
          <p:nvPicPr>
            <p:cNvPr id="1980" name="Linea Linea" descr="Linea Linea"/>
            <p:cNvPicPr>
              <a:picLocks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6778827" y="1519829"/>
              <a:ext cx="71886" cy="136586"/>
            </a:xfrm>
            <a:prstGeom prst="rect">
              <a:avLst/>
            </a:prstGeom>
            <a:effectLst/>
          </p:spPr>
        </p:pic>
        <p:pic>
          <p:nvPicPr>
            <p:cNvPr id="1982" name="Linea Forma" descr="Linea Forma"/>
            <p:cNvPicPr>
              <a:picLocks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6923395" y="1249260"/>
              <a:ext cx="79375" cy="424801"/>
            </a:xfrm>
            <a:prstGeom prst="rect">
              <a:avLst/>
            </a:prstGeom>
            <a:effectLst/>
          </p:spPr>
        </p:pic>
        <p:pic>
          <p:nvPicPr>
            <p:cNvPr id="1984" name="Linea Forma" descr="Linea Forma"/>
            <p:cNvPicPr>
              <a:picLocks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7050270" y="1249728"/>
              <a:ext cx="224805" cy="482219"/>
            </a:xfrm>
            <a:prstGeom prst="rect">
              <a:avLst/>
            </a:prstGeom>
            <a:effectLst/>
          </p:spPr>
        </p:pic>
        <p:pic>
          <p:nvPicPr>
            <p:cNvPr id="1986" name="Linea Forma" descr="Linea Forma"/>
            <p:cNvPicPr>
              <a:picLocks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7283748" y="1264945"/>
              <a:ext cx="249270" cy="441549"/>
            </a:xfrm>
            <a:prstGeom prst="rect">
              <a:avLst/>
            </a:prstGeom>
            <a:effectLst/>
          </p:spPr>
        </p:pic>
        <p:pic>
          <p:nvPicPr>
            <p:cNvPr id="1988" name="Linea Forma" descr="Linea Forma"/>
            <p:cNvPicPr>
              <a:picLocks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7555242" y="1256481"/>
              <a:ext cx="196430" cy="129366"/>
            </a:xfrm>
            <a:prstGeom prst="rect">
              <a:avLst/>
            </a:prstGeom>
            <a:effectLst/>
          </p:spPr>
        </p:pic>
        <p:pic>
          <p:nvPicPr>
            <p:cNvPr id="1990" name="Linea Forma" descr="Linea Forma"/>
            <p:cNvPicPr>
              <a:picLocks/>
            </p:cNvPicPr>
            <p:nvPr/>
          </p:nvPicPr>
          <p:blipFill>
            <a:blip r:embed="rId56"/>
            <a:stretch>
              <a:fillRect/>
            </a:stretch>
          </p:blipFill>
          <p:spPr>
            <a:xfrm>
              <a:off x="7515409" y="1331607"/>
              <a:ext cx="228779" cy="420845"/>
            </a:xfrm>
            <a:prstGeom prst="rect">
              <a:avLst/>
            </a:prstGeom>
            <a:effectLst/>
          </p:spPr>
        </p:pic>
        <p:pic>
          <p:nvPicPr>
            <p:cNvPr id="1992" name="Linea Forma" descr="Linea Forma"/>
            <p:cNvPicPr>
              <a:picLocks/>
            </p:cNvPicPr>
            <p:nvPr/>
          </p:nvPicPr>
          <p:blipFill>
            <a:blip r:embed="rId57"/>
            <a:stretch>
              <a:fillRect/>
            </a:stretch>
          </p:blipFill>
          <p:spPr>
            <a:xfrm>
              <a:off x="7696409" y="979207"/>
              <a:ext cx="285890" cy="953659"/>
            </a:xfrm>
            <a:prstGeom prst="rect">
              <a:avLst/>
            </a:prstGeom>
            <a:effectLst/>
          </p:spPr>
        </p:pic>
        <p:pic>
          <p:nvPicPr>
            <p:cNvPr id="1994" name="Linea Forma" descr="Linea Forma"/>
            <p:cNvPicPr>
              <a:picLocks/>
            </p:cNvPicPr>
            <p:nvPr/>
          </p:nvPicPr>
          <p:blipFill>
            <a:blip r:embed="rId58"/>
            <a:stretch>
              <a:fillRect/>
            </a:stretch>
          </p:blipFill>
          <p:spPr>
            <a:xfrm>
              <a:off x="-819376" y="2870563"/>
              <a:ext cx="381340" cy="664727"/>
            </a:xfrm>
            <a:prstGeom prst="rect">
              <a:avLst/>
            </a:prstGeom>
            <a:effectLst/>
          </p:spPr>
        </p:pic>
        <p:pic>
          <p:nvPicPr>
            <p:cNvPr id="1996" name="Linea Forma" descr="Linea Forma"/>
            <p:cNvPicPr>
              <a:picLocks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-465040" y="3155772"/>
              <a:ext cx="393701" cy="313736"/>
            </a:xfrm>
            <a:prstGeom prst="rect">
              <a:avLst/>
            </a:prstGeom>
            <a:effectLst/>
          </p:spPr>
        </p:pic>
        <p:pic>
          <p:nvPicPr>
            <p:cNvPr id="1998" name="Linea Forma" descr="Linea Forma"/>
            <p:cNvPicPr>
              <a:picLocks/>
            </p:cNvPicPr>
            <p:nvPr/>
          </p:nvPicPr>
          <p:blipFill>
            <a:blip r:embed="rId60"/>
            <a:stretch>
              <a:fillRect/>
            </a:stretch>
          </p:blipFill>
          <p:spPr>
            <a:xfrm>
              <a:off x="-108930" y="3174579"/>
              <a:ext cx="329591" cy="309679"/>
            </a:xfrm>
            <a:prstGeom prst="rect">
              <a:avLst/>
            </a:prstGeom>
            <a:effectLst/>
          </p:spPr>
        </p:pic>
        <p:pic>
          <p:nvPicPr>
            <p:cNvPr id="2000" name="Linea Forma" descr="Linea Forma"/>
            <p:cNvPicPr>
              <a:picLocks/>
            </p:cNvPicPr>
            <p:nvPr/>
          </p:nvPicPr>
          <p:blipFill>
            <a:blip r:embed="rId61"/>
            <a:stretch>
              <a:fillRect/>
            </a:stretch>
          </p:blipFill>
          <p:spPr>
            <a:xfrm>
              <a:off x="667343" y="2890935"/>
              <a:ext cx="206842" cy="961254"/>
            </a:xfrm>
            <a:prstGeom prst="rect">
              <a:avLst/>
            </a:prstGeom>
            <a:effectLst/>
          </p:spPr>
        </p:pic>
        <p:pic>
          <p:nvPicPr>
            <p:cNvPr id="2002" name="Linea Forma" descr="Linea Form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613017" y="3135400"/>
              <a:ext cx="415736" cy="105977"/>
            </a:xfrm>
            <a:prstGeom prst="rect">
              <a:avLst/>
            </a:prstGeom>
            <a:effectLst/>
          </p:spPr>
        </p:pic>
        <p:pic>
          <p:nvPicPr>
            <p:cNvPr id="2004" name="Linea Forma" descr="Linea Forma"/>
            <p:cNvPicPr>
              <a:picLocks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996961" y="3094656"/>
              <a:ext cx="276257" cy="274336"/>
            </a:xfrm>
            <a:prstGeom prst="rect">
              <a:avLst/>
            </a:prstGeom>
            <a:effectLst/>
          </p:spPr>
        </p:pic>
        <p:pic>
          <p:nvPicPr>
            <p:cNvPr id="2006" name="Linea Forma" descr="Linea Forma"/>
            <p:cNvPicPr>
              <a:picLocks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1224179" y="3026749"/>
              <a:ext cx="218806" cy="318402"/>
            </a:xfrm>
            <a:prstGeom prst="rect">
              <a:avLst/>
            </a:prstGeom>
            <a:effectLst/>
          </p:spPr>
        </p:pic>
        <p:pic>
          <p:nvPicPr>
            <p:cNvPr id="2008" name="Linea Forma" descr="Linea Forma"/>
            <p:cNvPicPr>
              <a:picLocks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1441481" y="3040330"/>
              <a:ext cx="415735" cy="302557"/>
            </a:xfrm>
            <a:prstGeom prst="rect">
              <a:avLst/>
            </a:prstGeom>
            <a:effectLst/>
          </p:spPr>
        </p:pic>
        <p:pic>
          <p:nvPicPr>
            <p:cNvPr id="2010" name="Linea Forma" descr="Linea Forma"/>
            <p:cNvPicPr>
              <a:picLocks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1828550" y="3053912"/>
              <a:ext cx="144108" cy="307084"/>
            </a:xfrm>
            <a:prstGeom prst="rect">
              <a:avLst/>
            </a:prstGeom>
            <a:effectLst/>
          </p:spPr>
        </p:pic>
        <p:pic>
          <p:nvPicPr>
            <p:cNvPr id="2012" name="Linea Linea" descr="Linea Line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1878729" y="28977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014" name="Linea Forma" descr="Linea Forma"/>
            <p:cNvPicPr>
              <a:picLocks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1989051" y="3090435"/>
              <a:ext cx="253726" cy="277276"/>
            </a:xfrm>
            <a:prstGeom prst="rect">
              <a:avLst/>
            </a:prstGeom>
            <a:effectLst/>
          </p:spPr>
        </p:pic>
        <p:pic>
          <p:nvPicPr>
            <p:cNvPr id="2016" name="Linea Forma" descr="Linea Forma"/>
            <p:cNvPicPr>
              <a:picLocks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2242782" y="3092392"/>
              <a:ext cx="273131" cy="295767"/>
            </a:xfrm>
            <a:prstGeom prst="rect">
              <a:avLst/>
            </a:prstGeom>
            <a:effectLst/>
          </p:spPr>
        </p:pic>
        <p:pic>
          <p:nvPicPr>
            <p:cNvPr id="2018" name="Linea Forma" descr="Linea Forma"/>
            <p:cNvPicPr>
              <a:picLocks/>
            </p:cNvPicPr>
            <p:nvPr/>
          </p:nvPicPr>
          <p:blipFill>
            <a:blip r:embed="rId70"/>
            <a:stretch>
              <a:fillRect/>
            </a:stretch>
          </p:blipFill>
          <p:spPr>
            <a:xfrm>
              <a:off x="2510726" y="3040330"/>
              <a:ext cx="113838" cy="320720"/>
            </a:xfrm>
            <a:prstGeom prst="rect">
              <a:avLst/>
            </a:prstGeom>
            <a:effectLst/>
          </p:spPr>
        </p:pic>
        <p:pic>
          <p:nvPicPr>
            <p:cNvPr id="2020" name="Linea Linea" descr="Linea Line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2503472" y="287056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022" name="Linea Forma" descr="Linea Forma"/>
            <p:cNvPicPr>
              <a:picLocks/>
            </p:cNvPicPr>
            <p:nvPr/>
          </p:nvPicPr>
          <p:blipFill>
            <a:blip r:embed="rId71"/>
            <a:stretch>
              <a:fillRect/>
            </a:stretch>
          </p:blipFill>
          <p:spPr>
            <a:xfrm>
              <a:off x="740192" y="2772681"/>
              <a:ext cx="207072" cy="160501"/>
            </a:xfrm>
            <a:prstGeom prst="rect">
              <a:avLst/>
            </a:prstGeom>
            <a:effectLst/>
          </p:spPr>
        </p:pic>
        <p:pic>
          <p:nvPicPr>
            <p:cNvPr id="2024" name="Linea Forma" descr="Linea Forma"/>
            <p:cNvPicPr>
              <a:picLocks/>
            </p:cNvPicPr>
            <p:nvPr/>
          </p:nvPicPr>
          <p:blipFill>
            <a:blip r:embed="rId72"/>
            <a:stretch>
              <a:fillRect/>
            </a:stretch>
          </p:blipFill>
          <p:spPr>
            <a:xfrm>
              <a:off x="3297602" y="3053912"/>
              <a:ext cx="121473" cy="354619"/>
            </a:xfrm>
            <a:prstGeom prst="rect">
              <a:avLst/>
            </a:prstGeom>
            <a:effectLst/>
          </p:spPr>
        </p:pic>
        <p:pic>
          <p:nvPicPr>
            <p:cNvPr id="2026" name="Linea Linea" descr="Linea Line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3209704" y="284340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028" name="Linea Forma" descr="Linea Forma"/>
            <p:cNvPicPr>
              <a:picLocks/>
            </p:cNvPicPr>
            <p:nvPr/>
          </p:nvPicPr>
          <p:blipFill>
            <a:blip r:embed="rId73"/>
            <a:stretch>
              <a:fillRect/>
            </a:stretch>
          </p:blipFill>
          <p:spPr>
            <a:xfrm>
              <a:off x="3481805" y="2949392"/>
              <a:ext cx="344711" cy="459302"/>
            </a:xfrm>
            <a:prstGeom prst="rect">
              <a:avLst/>
            </a:prstGeom>
            <a:effectLst/>
          </p:spPr>
        </p:pic>
        <p:pic>
          <p:nvPicPr>
            <p:cNvPr id="2030" name="Linea Forma" descr="Linea Forma"/>
            <p:cNvPicPr>
              <a:picLocks/>
            </p:cNvPicPr>
            <p:nvPr/>
          </p:nvPicPr>
          <p:blipFill>
            <a:blip r:embed="rId74"/>
            <a:stretch>
              <a:fillRect/>
            </a:stretch>
          </p:blipFill>
          <p:spPr>
            <a:xfrm>
              <a:off x="3850891" y="3082085"/>
              <a:ext cx="226880" cy="274562"/>
            </a:xfrm>
            <a:prstGeom prst="rect">
              <a:avLst/>
            </a:prstGeom>
            <a:effectLst/>
          </p:spPr>
        </p:pic>
        <p:pic>
          <p:nvPicPr>
            <p:cNvPr id="2032" name="Linea Forma" descr="Linea Forma"/>
            <p:cNvPicPr>
              <a:picLocks/>
            </p:cNvPicPr>
            <p:nvPr/>
          </p:nvPicPr>
          <p:blipFill>
            <a:blip r:embed="rId75"/>
            <a:stretch>
              <a:fillRect/>
            </a:stretch>
          </p:blipFill>
          <p:spPr>
            <a:xfrm>
              <a:off x="4103431" y="3047121"/>
              <a:ext cx="266340" cy="329720"/>
            </a:xfrm>
            <a:prstGeom prst="rect">
              <a:avLst/>
            </a:prstGeom>
            <a:effectLst/>
          </p:spPr>
        </p:pic>
        <p:pic>
          <p:nvPicPr>
            <p:cNvPr id="2034" name="Linea Forma" descr="Linea Forma"/>
            <p:cNvPicPr>
              <a:picLocks/>
            </p:cNvPicPr>
            <p:nvPr/>
          </p:nvPicPr>
          <p:blipFill>
            <a:blip r:embed="rId76"/>
            <a:stretch>
              <a:fillRect/>
            </a:stretch>
          </p:blipFill>
          <p:spPr>
            <a:xfrm>
              <a:off x="4402662" y="2843400"/>
              <a:ext cx="109713" cy="551549"/>
            </a:xfrm>
            <a:prstGeom prst="rect">
              <a:avLst/>
            </a:prstGeom>
            <a:effectLst/>
          </p:spPr>
        </p:pic>
        <p:pic>
          <p:nvPicPr>
            <p:cNvPr id="2036" name="Linea Forma" descr="Linea Forma"/>
            <p:cNvPicPr>
              <a:picLocks/>
            </p:cNvPicPr>
            <p:nvPr/>
          </p:nvPicPr>
          <p:blipFill>
            <a:blip r:embed="rId77"/>
            <a:stretch>
              <a:fillRect/>
            </a:stretch>
          </p:blipFill>
          <p:spPr>
            <a:xfrm>
              <a:off x="4327523" y="3010016"/>
              <a:ext cx="357347" cy="425969"/>
            </a:xfrm>
            <a:prstGeom prst="rect">
              <a:avLst/>
            </a:prstGeom>
            <a:effectLst/>
          </p:spPr>
        </p:pic>
        <p:pic>
          <p:nvPicPr>
            <p:cNvPr id="2038" name="Linea Linea" descr="Linea Line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4581423" y="290451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040" name="Linea Forma" descr="Linea Forma"/>
            <p:cNvPicPr>
              <a:picLocks/>
            </p:cNvPicPr>
            <p:nvPr/>
          </p:nvPicPr>
          <p:blipFill>
            <a:blip r:embed="rId78"/>
            <a:stretch>
              <a:fillRect/>
            </a:stretch>
          </p:blipFill>
          <p:spPr>
            <a:xfrm>
              <a:off x="4710348" y="3016498"/>
              <a:ext cx="345282" cy="358079"/>
            </a:xfrm>
            <a:prstGeom prst="rect">
              <a:avLst/>
            </a:prstGeom>
            <a:effectLst/>
          </p:spPr>
        </p:pic>
        <p:pic>
          <p:nvPicPr>
            <p:cNvPr id="2042" name="Linea Linea" descr="Linea Line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4982073" y="278228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044" name="Linea Forma" descr="Linea Forma"/>
            <p:cNvPicPr>
              <a:picLocks/>
            </p:cNvPicPr>
            <p:nvPr/>
          </p:nvPicPr>
          <p:blipFill>
            <a:blip r:embed="rId79"/>
            <a:stretch>
              <a:fillRect/>
            </a:stretch>
          </p:blipFill>
          <p:spPr>
            <a:xfrm>
              <a:off x="5492289" y="3040330"/>
              <a:ext cx="262782" cy="322929"/>
            </a:xfrm>
            <a:prstGeom prst="rect">
              <a:avLst/>
            </a:prstGeom>
            <a:effectLst/>
          </p:spPr>
        </p:pic>
        <p:pic>
          <p:nvPicPr>
            <p:cNvPr id="2046" name="Linea Forma" descr="Linea Forma"/>
            <p:cNvPicPr>
              <a:picLocks/>
            </p:cNvPicPr>
            <p:nvPr/>
          </p:nvPicPr>
          <p:blipFill>
            <a:blip r:embed="rId80"/>
            <a:stretch>
              <a:fillRect/>
            </a:stretch>
          </p:blipFill>
          <p:spPr>
            <a:xfrm>
              <a:off x="5753568" y="3081692"/>
              <a:ext cx="247728" cy="261363"/>
            </a:xfrm>
            <a:prstGeom prst="rect">
              <a:avLst/>
            </a:prstGeom>
            <a:effectLst/>
          </p:spPr>
        </p:pic>
        <p:pic>
          <p:nvPicPr>
            <p:cNvPr id="2048" name="Linea Forma" descr="Linea Forma"/>
            <p:cNvPicPr>
              <a:picLocks/>
            </p:cNvPicPr>
            <p:nvPr/>
          </p:nvPicPr>
          <p:blipFill>
            <a:blip r:embed="rId81"/>
            <a:stretch>
              <a:fillRect/>
            </a:stretch>
          </p:blipFill>
          <p:spPr>
            <a:xfrm>
              <a:off x="6031986" y="3040330"/>
              <a:ext cx="252758" cy="348112"/>
            </a:xfrm>
            <a:prstGeom prst="rect">
              <a:avLst/>
            </a:prstGeom>
            <a:effectLst/>
          </p:spPr>
        </p:pic>
        <p:pic>
          <p:nvPicPr>
            <p:cNvPr id="2050" name="Linea Forma" descr="Linea Forma"/>
            <p:cNvPicPr>
              <a:picLocks/>
            </p:cNvPicPr>
            <p:nvPr/>
          </p:nvPicPr>
          <p:blipFill>
            <a:blip r:embed="rId82"/>
            <a:stretch>
              <a:fillRect/>
            </a:stretch>
          </p:blipFill>
          <p:spPr>
            <a:xfrm>
              <a:off x="6629566" y="3047121"/>
              <a:ext cx="148368" cy="571921"/>
            </a:xfrm>
            <a:prstGeom prst="rect">
              <a:avLst/>
            </a:prstGeom>
            <a:effectLst/>
          </p:spPr>
        </p:pic>
        <p:pic>
          <p:nvPicPr>
            <p:cNvPr id="2052" name="Linea Forma" descr="Linea Forma"/>
            <p:cNvPicPr>
              <a:picLocks/>
            </p:cNvPicPr>
            <p:nvPr/>
          </p:nvPicPr>
          <p:blipFill>
            <a:blip r:embed="rId83"/>
            <a:stretch>
              <a:fillRect/>
            </a:stretch>
          </p:blipFill>
          <p:spPr>
            <a:xfrm>
              <a:off x="6656729" y="3059412"/>
              <a:ext cx="185045" cy="354090"/>
            </a:xfrm>
            <a:prstGeom prst="rect">
              <a:avLst/>
            </a:prstGeom>
            <a:effectLst/>
          </p:spPr>
        </p:pic>
        <p:pic>
          <p:nvPicPr>
            <p:cNvPr id="2054" name="Linea Forma" descr="Linea Forma"/>
            <p:cNvPicPr>
              <a:picLocks/>
            </p:cNvPicPr>
            <p:nvPr/>
          </p:nvPicPr>
          <p:blipFill>
            <a:blip r:embed="rId84"/>
            <a:stretch>
              <a:fillRect/>
            </a:stretch>
          </p:blipFill>
          <p:spPr>
            <a:xfrm>
              <a:off x="6855990" y="3135113"/>
              <a:ext cx="271026" cy="209215"/>
            </a:xfrm>
            <a:prstGeom prst="rect">
              <a:avLst/>
            </a:prstGeom>
            <a:effectLst/>
          </p:spPr>
        </p:pic>
        <p:pic>
          <p:nvPicPr>
            <p:cNvPr id="2056" name="Linea Forma" descr="Linea Forma"/>
            <p:cNvPicPr>
              <a:picLocks/>
            </p:cNvPicPr>
            <p:nvPr/>
          </p:nvPicPr>
          <p:blipFill>
            <a:blip r:embed="rId85"/>
            <a:stretch>
              <a:fillRect/>
            </a:stretch>
          </p:blipFill>
          <p:spPr>
            <a:xfrm>
              <a:off x="7252046" y="2991906"/>
              <a:ext cx="227798" cy="395174"/>
            </a:xfrm>
            <a:prstGeom prst="rect">
              <a:avLst/>
            </a:prstGeom>
            <a:effectLst/>
          </p:spPr>
        </p:pic>
        <p:pic>
          <p:nvPicPr>
            <p:cNvPr id="2058" name="Linea Forma" descr="Linea Forma"/>
            <p:cNvPicPr>
              <a:picLocks/>
            </p:cNvPicPr>
            <p:nvPr/>
          </p:nvPicPr>
          <p:blipFill>
            <a:blip r:embed="rId86"/>
            <a:stretch>
              <a:fillRect/>
            </a:stretch>
          </p:blipFill>
          <p:spPr>
            <a:xfrm>
              <a:off x="7525937" y="3016961"/>
              <a:ext cx="157689" cy="337240"/>
            </a:xfrm>
            <a:prstGeom prst="rect">
              <a:avLst/>
            </a:prstGeom>
            <a:effectLst/>
          </p:spPr>
        </p:pic>
        <p:pic>
          <p:nvPicPr>
            <p:cNvPr id="2060" name="Linea Forma" descr="Linea Forma"/>
            <p:cNvPicPr>
              <a:picLocks/>
            </p:cNvPicPr>
            <p:nvPr/>
          </p:nvPicPr>
          <p:blipFill>
            <a:blip r:embed="rId87"/>
            <a:stretch>
              <a:fillRect/>
            </a:stretch>
          </p:blipFill>
          <p:spPr>
            <a:xfrm>
              <a:off x="7730695" y="3051492"/>
              <a:ext cx="258548" cy="285429"/>
            </a:xfrm>
            <a:prstGeom prst="rect">
              <a:avLst/>
            </a:prstGeom>
            <a:effectLst/>
          </p:spPr>
        </p:pic>
        <p:pic>
          <p:nvPicPr>
            <p:cNvPr id="2062" name="Linea Forma" descr="Linea Forma"/>
            <p:cNvPicPr>
              <a:picLocks/>
            </p:cNvPicPr>
            <p:nvPr/>
          </p:nvPicPr>
          <p:blipFill>
            <a:blip r:embed="rId88"/>
            <a:stretch>
              <a:fillRect/>
            </a:stretch>
          </p:blipFill>
          <p:spPr>
            <a:xfrm>
              <a:off x="8052459" y="2999586"/>
              <a:ext cx="317027" cy="334759"/>
            </a:xfrm>
            <a:prstGeom prst="rect">
              <a:avLst/>
            </a:prstGeom>
            <a:effectLst/>
          </p:spPr>
        </p:pic>
        <p:pic>
          <p:nvPicPr>
            <p:cNvPr id="2064" name="Linea Forma" descr="Linea Forma"/>
            <p:cNvPicPr>
              <a:picLocks/>
            </p:cNvPicPr>
            <p:nvPr/>
          </p:nvPicPr>
          <p:blipFill>
            <a:blip r:embed="rId89"/>
            <a:stretch>
              <a:fillRect/>
            </a:stretch>
          </p:blipFill>
          <p:spPr>
            <a:xfrm>
              <a:off x="8378587" y="3026557"/>
              <a:ext cx="332440" cy="276781"/>
            </a:xfrm>
            <a:prstGeom prst="rect">
              <a:avLst/>
            </a:prstGeom>
            <a:effectLst/>
          </p:spPr>
        </p:pic>
        <p:pic>
          <p:nvPicPr>
            <p:cNvPr id="2066" name="Linea Forma" descr="Linea Forma"/>
            <p:cNvPicPr>
              <a:picLocks/>
            </p:cNvPicPr>
            <p:nvPr/>
          </p:nvPicPr>
          <p:blipFill>
            <a:blip r:embed="rId90"/>
            <a:stretch>
              <a:fillRect/>
            </a:stretch>
          </p:blipFill>
          <p:spPr>
            <a:xfrm>
              <a:off x="2197511" y="3815214"/>
              <a:ext cx="283084" cy="304498"/>
            </a:xfrm>
            <a:prstGeom prst="rect">
              <a:avLst/>
            </a:prstGeom>
            <a:effectLst/>
          </p:spPr>
        </p:pic>
        <p:pic>
          <p:nvPicPr>
            <p:cNvPr id="2068" name="Linea Forma" descr="Linea Forma"/>
            <p:cNvPicPr>
              <a:picLocks/>
            </p:cNvPicPr>
            <p:nvPr/>
          </p:nvPicPr>
          <p:blipFill>
            <a:blip r:embed="rId91"/>
            <a:stretch>
              <a:fillRect/>
            </a:stretch>
          </p:blipFill>
          <p:spPr>
            <a:xfrm>
              <a:off x="2562955" y="3792072"/>
              <a:ext cx="265330" cy="356927"/>
            </a:xfrm>
            <a:prstGeom prst="rect">
              <a:avLst/>
            </a:prstGeom>
            <a:effectLst/>
          </p:spPr>
        </p:pic>
        <p:pic>
          <p:nvPicPr>
            <p:cNvPr id="2070" name="Linea Forma" descr="Linea Forma"/>
            <p:cNvPicPr>
              <a:picLocks/>
            </p:cNvPicPr>
            <p:nvPr/>
          </p:nvPicPr>
          <p:blipFill>
            <a:blip r:embed="rId92"/>
            <a:stretch>
              <a:fillRect/>
            </a:stretch>
          </p:blipFill>
          <p:spPr>
            <a:xfrm>
              <a:off x="2762596" y="3805184"/>
              <a:ext cx="357688" cy="298703"/>
            </a:xfrm>
            <a:prstGeom prst="rect">
              <a:avLst/>
            </a:prstGeom>
            <a:effectLst/>
          </p:spPr>
        </p:pic>
        <p:pic>
          <p:nvPicPr>
            <p:cNvPr id="2072" name="Linea Forma" descr="Linea Forma"/>
            <p:cNvPicPr>
              <a:picLocks/>
            </p:cNvPicPr>
            <p:nvPr/>
          </p:nvPicPr>
          <p:blipFill>
            <a:blip r:embed="rId93"/>
            <a:stretch>
              <a:fillRect/>
            </a:stretch>
          </p:blipFill>
          <p:spPr>
            <a:xfrm>
              <a:off x="3073738" y="3821259"/>
              <a:ext cx="399662" cy="305919"/>
            </a:xfrm>
            <a:prstGeom prst="rect">
              <a:avLst/>
            </a:prstGeom>
            <a:effectLst/>
          </p:spPr>
        </p:pic>
        <p:pic>
          <p:nvPicPr>
            <p:cNvPr id="2074" name="Linea Forma" descr="Linea Forma"/>
            <p:cNvPicPr>
              <a:picLocks/>
            </p:cNvPicPr>
            <p:nvPr/>
          </p:nvPicPr>
          <p:blipFill>
            <a:blip r:embed="rId94"/>
            <a:stretch>
              <a:fillRect/>
            </a:stretch>
          </p:blipFill>
          <p:spPr>
            <a:xfrm>
              <a:off x="3478688" y="3834841"/>
              <a:ext cx="112965" cy="547021"/>
            </a:xfrm>
            <a:prstGeom prst="rect">
              <a:avLst/>
            </a:prstGeom>
            <a:effectLst/>
          </p:spPr>
        </p:pic>
        <p:pic>
          <p:nvPicPr>
            <p:cNvPr id="2076" name="Linea Forma" descr="Linea Forma"/>
            <p:cNvPicPr>
              <a:picLocks/>
            </p:cNvPicPr>
            <p:nvPr/>
          </p:nvPicPr>
          <p:blipFill>
            <a:blip r:embed="rId95"/>
            <a:stretch>
              <a:fillRect/>
            </a:stretch>
          </p:blipFill>
          <p:spPr>
            <a:xfrm>
              <a:off x="3437944" y="3835640"/>
              <a:ext cx="311910" cy="296195"/>
            </a:xfrm>
            <a:prstGeom prst="rect">
              <a:avLst/>
            </a:prstGeom>
            <a:effectLst/>
          </p:spPr>
        </p:pic>
        <p:pic>
          <p:nvPicPr>
            <p:cNvPr id="2078" name="Linea Forma" descr="Linea Forma"/>
            <p:cNvPicPr>
              <a:picLocks/>
            </p:cNvPicPr>
            <p:nvPr/>
          </p:nvPicPr>
          <p:blipFill>
            <a:blip r:embed="rId96"/>
            <a:stretch>
              <a:fillRect/>
            </a:stretch>
          </p:blipFill>
          <p:spPr>
            <a:xfrm>
              <a:off x="3724218" y="3849434"/>
              <a:ext cx="353553" cy="278910"/>
            </a:xfrm>
            <a:prstGeom prst="rect">
              <a:avLst/>
            </a:prstGeom>
            <a:effectLst/>
          </p:spPr>
        </p:pic>
        <p:pic>
          <p:nvPicPr>
            <p:cNvPr id="2080" name="Linea Forma" descr="Linea Forma"/>
            <p:cNvPicPr>
              <a:picLocks/>
            </p:cNvPicPr>
            <p:nvPr/>
          </p:nvPicPr>
          <p:blipFill>
            <a:blip r:embed="rId97"/>
            <a:stretch>
              <a:fillRect/>
            </a:stretch>
          </p:blipFill>
          <p:spPr>
            <a:xfrm>
              <a:off x="4115478" y="3780224"/>
              <a:ext cx="281456" cy="300594"/>
            </a:xfrm>
            <a:prstGeom prst="rect">
              <a:avLst/>
            </a:prstGeom>
            <a:effectLst/>
          </p:spPr>
        </p:pic>
        <p:pic>
          <p:nvPicPr>
            <p:cNvPr id="2082" name="Linea Forma" descr="Linea Forma"/>
            <p:cNvPicPr>
              <a:picLocks/>
            </p:cNvPicPr>
            <p:nvPr/>
          </p:nvPicPr>
          <p:blipFill>
            <a:blip r:embed="rId98"/>
            <a:stretch>
              <a:fillRect/>
            </a:stretch>
          </p:blipFill>
          <p:spPr>
            <a:xfrm>
              <a:off x="4354686" y="3857779"/>
              <a:ext cx="252759" cy="248302"/>
            </a:xfrm>
            <a:prstGeom prst="rect">
              <a:avLst/>
            </a:prstGeom>
            <a:effectLst/>
          </p:spPr>
        </p:pic>
        <p:pic>
          <p:nvPicPr>
            <p:cNvPr id="2084" name="Linea Forma" descr="Linea Forma"/>
            <p:cNvPicPr>
              <a:picLocks/>
            </p:cNvPicPr>
            <p:nvPr/>
          </p:nvPicPr>
          <p:blipFill>
            <a:blip r:embed="rId99"/>
            <a:stretch>
              <a:fillRect/>
            </a:stretch>
          </p:blipFill>
          <p:spPr>
            <a:xfrm>
              <a:off x="5151460" y="3675164"/>
              <a:ext cx="155425" cy="447677"/>
            </a:xfrm>
            <a:prstGeom prst="rect">
              <a:avLst/>
            </a:prstGeom>
            <a:effectLst/>
          </p:spPr>
        </p:pic>
        <p:pic>
          <p:nvPicPr>
            <p:cNvPr id="2086" name="Linea Forma" descr="Linea Forma"/>
            <p:cNvPicPr>
              <a:picLocks/>
            </p:cNvPicPr>
            <p:nvPr/>
          </p:nvPicPr>
          <p:blipFill>
            <a:blip r:embed="rId100"/>
            <a:stretch>
              <a:fillRect/>
            </a:stretch>
          </p:blipFill>
          <p:spPr>
            <a:xfrm>
              <a:off x="5312173" y="3834841"/>
              <a:ext cx="233524" cy="294713"/>
            </a:xfrm>
            <a:prstGeom prst="rect">
              <a:avLst/>
            </a:prstGeom>
            <a:effectLst/>
          </p:spPr>
        </p:pic>
        <p:pic>
          <p:nvPicPr>
            <p:cNvPr id="2088" name="Linea Forma" descr="Linea Forma"/>
            <p:cNvPicPr>
              <a:picLocks/>
            </p:cNvPicPr>
            <p:nvPr/>
          </p:nvPicPr>
          <p:blipFill>
            <a:blip r:embed="rId101"/>
            <a:stretch>
              <a:fillRect/>
            </a:stretch>
          </p:blipFill>
          <p:spPr>
            <a:xfrm>
              <a:off x="6054123" y="3861448"/>
              <a:ext cx="252809" cy="343041"/>
            </a:xfrm>
            <a:prstGeom prst="rect">
              <a:avLst/>
            </a:prstGeom>
            <a:effectLst/>
          </p:spPr>
        </p:pic>
        <p:pic>
          <p:nvPicPr>
            <p:cNvPr id="2090" name="Linea Forma" descr="Linea Forma"/>
            <p:cNvPicPr>
              <a:picLocks/>
            </p:cNvPicPr>
            <p:nvPr/>
          </p:nvPicPr>
          <p:blipFill>
            <a:blip r:embed="rId102"/>
            <a:stretch>
              <a:fillRect/>
            </a:stretch>
          </p:blipFill>
          <p:spPr>
            <a:xfrm>
              <a:off x="6378311" y="3726189"/>
              <a:ext cx="103364" cy="436108"/>
            </a:xfrm>
            <a:prstGeom prst="rect">
              <a:avLst/>
            </a:prstGeom>
            <a:effectLst/>
          </p:spPr>
        </p:pic>
        <p:pic>
          <p:nvPicPr>
            <p:cNvPr id="2092" name="Linea Forma" descr="Linea Forma"/>
            <p:cNvPicPr>
              <a:picLocks/>
            </p:cNvPicPr>
            <p:nvPr/>
          </p:nvPicPr>
          <p:blipFill>
            <a:blip r:embed="rId103"/>
            <a:stretch>
              <a:fillRect/>
            </a:stretch>
          </p:blipFill>
          <p:spPr>
            <a:xfrm>
              <a:off x="6310404" y="3811267"/>
              <a:ext cx="313875" cy="120147"/>
            </a:xfrm>
            <a:prstGeom prst="rect">
              <a:avLst/>
            </a:prstGeom>
            <a:effectLst/>
          </p:spPr>
        </p:pic>
        <p:pic>
          <p:nvPicPr>
            <p:cNvPr id="2094" name="Linea Forma" descr="Linea Forma"/>
            <p:cNvPicPr>
              <a:picLocks/>
            </p:cNvPicPr>
            <p:nvPr/>
          </p:nvPicPr>
          <p:blipFill>
            <a:blip r:embed="rId104"/>
            <a:stretch>
              <a:fillRect/>
            </a:stretch>
          </p:blipFill>
          <p:spPr>
            <a:xfrm>
              <a:off x="6522763" y="3898437"/>
              <a:ext cx="278074" cy="328899"/>
            </a:xfrm>
            <a:prstGeom prst="rect">
              <a:avLst/>
            </a:prstGeom>
            <a:effectLst/>
          </p:spPr>
        </p:pic>
        <p:pic>
          <p:nvPicPr>
            <p:cNvPr id="2096" name="Linea Forma" descr="Linea Forma"/>
            <p:cNvPicPr>
              <a:picLocks/>
            </p:cNvPicPr>
            <p:nvPr/>
          </p:nvPicPr>
          <p:blipFill>
            <a:blip r:embed="rId105"/>
            <a:stretch>
              <a:fillRect/>
            </a:stretch>
          </p:blipFill>
          <p:spPr>
            <a:xfrm>
              <a:off x="6852214" y="3855213"/>
              <a:ext cx="218620" cy="353540"/>
            </a:xfrm>
            <a:prstGeom prst="rect">
              <a:avLst/>
            </a:prstGeom>
            <a:effectLst/>
          </p:spPr>
        </p:pic>
        <p:pic>
          <p:nvPicPr>
            <p:cNvPr id="2098" name="Linea Forma" descr="Linea Forma"/>
            <p:cNvPicPr>
              <a:picLocks/>
            </p:cNvPicPr>
            <p:nvPr/>
          </p:nvPicPr>
          <p:blipFill>
            <a:blip r:embed="rId106"/>
            <a:stretch>
              <a:fillRect/>
            </a:stretch>
          </p:blipFill>
          <p:spPr>
            <a:xfrm>
              <a:off x="7112093" y="3862003"/>
              <a:ext cx="177674" cy="343301"/>
            </a:xfrm>
            <a:prstGeom prst="rect">
              <a:avLst/>
            </a:prstGeom>
            <a:effectLst/>
          </p:spPr>
        </p:pic>
        <p:pic>
          <p:nvPicPr>
            <p:cNvPr id="2100" name="Linea Forma" descr="Linea Forma"/>
            <p:cNvPicPr>
              <a:picLocks/>
            </p:cNvPicPr>
            <p:nvPr/>
          </p:nvPicPr>
          <p:blipFill>
            <a:blip r:embed="rId107"/>
            <a:stretch>
              <a:fillRect/>
            </a:stretch>
          </p:blipFill>
          <p:spPr>
            <a:xfrm>
              <a:off x="7230868" y="3908689"/>
              <a:ext cx="281445" cy="278750"/>
            </a:xfrm>
            <a:prstGeom prst="rect">
              <a:avLst/>
            </a:prstGeom>
            <a:effectLst/>
          </p:spPr>
        </p:pic>
        <p:pic>
          <p:nvPicPr>
            <p:cNvPr id="2102" name="Linea Forma" descr="Linea Forma"/>
            <p:cNvPicPr>
              <a:picLocks/>
            </p:cNvPicPr>
            <p:nvPr/>
          </p:nvPicPr>
          <p:blipFill>
            <a:blip r:embed="rId108"/>
            <a:stretch>
              <a:fillRect/>
            </a:stretch>
          </p:blipFill>
          <p:spPr>
            <a:xfrm>
              <a:off x="8065701" y="3780515"/>
              <a:ext cx="249459" cy="415735"/>
            </a:xfrm>
            <a:prstGeom prst="rect">
              <a:avLst/>
            </a:prstGeom>
            <a:effectLst/>
          </p:spPr>
        </p:pic>
        <p:pic>
          <p:nvPicPr>
            <p:cNvPr id="2104" name="Linea Forma" descr="Linea Forma"/>
            <p:cNvPicPr>
              <a:picLocks/>
            </p:cNvPicPr>
            <p:nvPr/>
          </p:nvPicPr>
          <p:blipFill>
            <a:blip r:embed="rId109"/>
            <a:stretch>
              <a:fillRect/>
            </a:stretch>
          </p:blipFill>
          <p:spPr>
            <a:xfrm>
              <a:off x="8187935" y="3814468"/>
              <a:ext cx="283410" cy="402154"/>
            </a:xfrm>
            <a:prstGeom prst="rect">
              <a:avLst/>
            </a:prstGeom>
            <a:effectLst/>
          </p:spPr>
        </p:pic>
        <p:pic>
          <p:nvPicPr>
            <p:cNvPr id="2106" name="Linea Forma" descr="Linea Forma"/>
            <p:cNvPicPr>
              <a:picLocks/>
            </p:cNvPicPr>
            <p:nvPr/>
          </p:nvPicPr>
          <p:blipFill>
            <a:blip r:embed="rId110"/>
            <a:stretch>
              <a:fillRect/>
            </a:stretch>
          </p:blipFill>
          <p:spPr>
            <a:xfrm>
              <a:off x="8705097" y="3781527"/>
              <a:ext cx="302714" cy="412773"/>
            </a:xfrm>
            <a:prstGeom prst="rect">
              <a:avLst/>
            </a:prstGeom>
            <a:effectLst/>
          </p:spPr>
        </p:pic>
        <p:pic>
          <p:nvPicPr>
            <p:cNvPr id="2108" name="Linea Forma" descr="Linea Forma"/>
            <p:cNvPicPr>
              <a:picLocks/>
            </p:cNvPicPr>
            <p:nvPr/>
          </p:nvPicPr>
          <p:blipFill>
            <a:blip r:embed="rId111"/>
            <a:stretch>
              <a:fillRect/>
            </a:stretch>
          </p:blipFill>
          <p:spPr>
            <a:xfrm>
              <a:off x="9006306" y="3692236"/>
              <a:ext cx="113872" cy="442898"/>
            </a:xfrm>
            <a:prstGeom prst="rect">
              <a:avLst/>
            </a:prstGeom>
            <a:effectLst/>
          </p:spPr>
        </p:pic>
        <p:pic>
          <p:nvPicPr>
            <p:cNvPr id="2110" name="Linea Forma" descr="Linea Forma"/>
            <p:cNvPicPr>
              <a:picLocks/>
            </p:cNvPicPr>
            <p:nvPr/>
          </p:nvPicPr>
          <p:blipFill>
            <a:blip r:embed="rId112"/>
            <a:stretch>
              <a:fillRect/>
            </a:stretch>
          </p:blipFill>
          <p:spPr>
            <a:xfrm>
              <a:off x="8945191" y="3824353"/>
              <a:ext cx="307084" cy="86689"/>
            </a:xfrm>
            <a:prstGeom prst="rect">
              <a:avLst/>
            </a:prstGeom>
            <a:effectLst/>
          </p:spPr>
        </p:pic>
        <p:pic>
          <p:nvPicPr>
            <p:cNvPr id="2112" name="Linea Forma" descr="Linea Forma"/>
            <p:cNvPicPr>
              <a:picLocks/>
            </p:cNvPicPr>
            <p:nvPr/>
          </p:nvPicPr>
          <p:blipFill>
            <a:blip r:embed="rId113"/>
            <a:stretch>
              <a:fillRect/>
            </a:stretch>
          </p:blipFill>
          <p:spPr>
            <a:xfrm>
              <a:off x="9159002" y="3874222"/>
              <a:ext cx="426017" cy="353115"/>
            </a:xfrm>
            <a:prstGeom prst="rect">
              <a:avLst/>
            </a:prstGeom>
            <a:effectLst/>
          </p:spPr>
        </p:pic>
        <p:pic>
          <p:nvPicPr>
            <p:cNvPr id="2114" name="Linea Forma" descr="Linea Forma"/>
            <p:cNvPicPr>
              <a:picLocks/>
            </p:cNvPicPr>
            <p:nvPr/>
          </p:nvPicPr>
          <p:blipFill>
            <a:blip r:embed="rId114"/>
            <a:stretch>
              <a:fillRect/>
            </a:stretch>
          </p:blipFill>
          <p:spPr>
            <a:xfrm>
              <a:off x="9542771" y="3685445"/>
              <a:ext cx="103364" cy="531177"/>
            </a:xfrm>
            <a:prstGeom prst="rect">
              <a:avLst/>
            </a:prstGeom>
            <a:effectLst/>
          </p:spPr>
        </p:pic>
        <p:pic>
          <p:nvPicPr>
            <p:cNvPr id="2116" name="Linea Forma" descr="Linea Forma"/>
            <p:cNvPicPr>
              <a:picLocks/>
            </p:cNvPicPr>
            <p:nvPr/>
          </p:nvPicPr>
          <p:blipFill>
            <a:blip r:embed="rId115"/>
            <a:stretch>
              <a:fillRect/>
            </a:stretch>
          </p:blipFill>
          <p:spPr>
            <a:xfrm>
              <a:off x="9461282" y="3835527"/>
              <a:ext cx="456480" cy="353941"/>
            </a:xfrm>
            <a:prstGeom prst="rect">
              <a:avLst/>
            </a:prstGeom>
            <a:effectLst/>
          </p:spPr>
        </p:pic>
        <p:pic>
          <p:nvPicPr>
            <p:cNvPr id="2118" name="Linea Forma" descr="Linea Forma"/>
            <p:cNvPicPr>
              <a:picLocks/>
            </p:cNvPicPr>
            <p:nvPr/>
          </p:nvPicPr>
          <p:blipFill>
            <a:blip r:embed="rId116"/>
            <a:stretch>
              <a:fillRect/>
            </a:stretch>
          </p:blipFill>
          <p:spPr>
            <a:xfrm>
              <a:off x="10147142" y="3760143"/>
              <a:ext cx="237328" cy="399662"/>
            </a:xfrm>
            <a:prstGeom prst="rect">
              <a:avLst/>
            </a:prstGeom>
            <a:effectLst/>
          </p:spPr>
        </p:pic>
        <p:pic>
          <p:nvPicPr>
            <p:cNvPr id="2120" name="Linea Forma" descr="Linea Forma"/>
            <p:cNvPicPr>
              <a:picLocks/>
            </p:cNvPicPr>
            <p:nvPr/>
          </p:nvPicPr>
          <p:blipFill>
            <a:blip r:embed="rId117"/>
            <a:stretch>
              <a:fillRect/>
            </a:stretch>
          </p:blipFill>
          <p:spPr>
            <a:xfrm>
              <a:off x="10303328" y="3780515"/>
              <a:ext cx="258423" cy="44289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4" name="IMG_2607.jpeg" descr="IMG_260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8152" y="5899026"/>
            <a:ext cx="1688496" cy="175254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5" name="IMG_2606.jpeg" descr="IMG_260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8722" y="5936777"/>
            <a:ext cx="1645037" cy="167704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6" name="IMG_2607.jpeg" descr="IMG_260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582" y="5899026"/>
            <a:ext cx="1688496" cy="175254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37" name="Disegno"/>
          <p:cNvGrpSpPr/>
          <p:nvPr/>
        </p:nvGrpSpPr>
        <p:grpSpPr>
          <a:xfrm>
            <a:off x="899994" y="879159"/>
            <a:ext cx="11381128" cy="7608411"/>
            <a:chOff x="-819375" y="-223371"/>
            <a:chExt cx="11381126" cy="7608411"/>
          </a:xfrm>
        </p:grpSpPr>
        <p:pic>
          <p:nvPicPr>
            <p:cNvPr id="2127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55980" y="-43190"/>
              <a:ext cx="107178" cy="765747"/>
            </a:xfrm>
            <a:prstGeom prst="rect">
              <a:avLst/>
            </a:prstGeom>
            <a:effectLst/>
          </p:spPr>
        </p:pic>
        <p:pic>
          <p:nvPicPr>
            <p:cNvPr id="2129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67743" y="-28167"/>
              <a:ext cx="329187" cy="424366"/>
            </a:xfrm>
            <a:prstGeom prst="rect">
              <a:avLst/>
            </a:prstGeom>
            <a:effectLst/>
          </p:spPr>
        </p:pic>
        <p:pic>
          <p:nvPicPr>
            <p:cNvPr id="2131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8110" y="106055"/>
              <a:ext cx="103256" cy="638661"/>
            </a:xfrm>
            <a:prstGeom prst="rect">
              <a:avLst/>
            </a:prstGeom>
            <a:effectLst/>
          </p:spPr>
        </p:pic>
        <p:pic>
          <p:nvPicPr>
            <p:cNvPr id="2133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6346" y="110788"/>
              <a:ext cx="330691" cy="610400"/>
            </a:xfrm>
            <a:prstGeom prst="rect">
              <a:avLst/>
            </a:prstGeom>
            <a:effectLst/>
          </p:spPr>
        </p:pic>
        <p:pic>
          <p:nvPicPr>
            <p:cNvPr id="2135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4554" y="129732"/>
              <a:ext cx="107177" cy="620866"/>
            </a:xfrm>
            <a:prstGeom prst="rect">
              <a:avLst/>
            </a:prstGeom>
            <a:effectLst/>
          </p:spPr>
        </p:pic>
        <p:pic>
          <p:nvPicPr>
            <p:cNvPr id="2137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38067" y="119928"/>
              <a:ext cx="89532" cy="514992"/>
            </a:xfrm>
            <a:prstGeom prst="rect">
              <a:avLst/>
            </a:prstGeom>
            <a:effectLst/>
          </p:spPr>
        </p:pic>
        <p:pic>
          <p:nvPicPr>
            <p:cNvPr id="2139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38067" y="135094"/>
              <a:ext cx="315141" cy="565667"/>
            </a:xfrm>
            <a:prstGeom prst="rect">
              <a:avLst/>
            </a:prstGeom>
            <a:effectLst/>
          </p:spPr>
        </p:pic>
        <p:pic>
          <p:nvPicPr>
            <p:cNvPr id="2141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357645" y="113547"/>
              <a:ext cx="375786" cy="525848"/>
            </a:xfrm>
            <a:prstGeom prst="rect">
              <a:avLst/>
            </a:prstGeom>
            <a:effectLst/>
          </p:spPr>
        </p:pic>
        <p:pic>
          <p:nvPicPr>
            <p:cNvPr id="2143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783105" y="90519"/>
              <a:ext cx="120902" cy="542440"/>
            </a:xfrm>
            <a:prstGeom prst="rect">
              <a:avLst/>
            </a:prstGeom>
            <a:effectLst/>
          </p:spPr>
        </p:pic>
        <p:pic>
          <p:nvPicPr>
            <p:cNvPr id="2145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979169" y="37581"/>
              <a:ext cx="130705" cy="600798"/>
            </a:xfrm>
            <a:prstGeom prst="rect">
              <a:avLst/>
            </a:prstGeom>
            <a:effectLst/>
          </p:spPr>
        </p:pic>
        <p:pic>
          <p:nvPicPr>
            <p:cNvPr id="2147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994330" y="1266"/>
              <a:ext cx="244258" cy="290541"/>
            </a:xfrm>
            <a:prstGeom prst="rect">
              <a:avLst/>
            </a:prstGeom>
            <a:effectLst/>
          </p:spPr>
        </p:pic>
        <p:pic>
          <p:nvPicPr>
            <p:cNvPr id="2149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279584" y="84637"/>
              <a:ext cx="100859" cy="590544"/>
            </a:xfrm>
            <a:prstGeom prst="rect">
              <a:avLst/>
            </a:prstGeom>
            <a:effectLst/>
          </p:spPr>
        </p:pic>
        <p:pic>
          <p:nvPicPr>
            <p:cNvPr id="2151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509992" y="82570"/>
              <a:ext cx="375419" cy="606019"/>
            </a:xfrm>
            <a:prstGeom prst="rect">
              <a:avLst/>
            </a:prstGeom>
            <a:effectLst/>
          </p:spPr>
        </p:pic>
        <p:pic>
          <p:nvPicPr>
            <p:cNvPr id="2153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661616" y="-127113"/>
              <a:ext cx="107177" cy="115211"/>
            </a:xfrm>
            <a:prstGeom prst="rect">
              <a:avLst/>
            </a:prstGeom>
            <a:effectLst/>
          </p:spPr>
        </p:pic>
        <p:pic>
          <p:nvPicPr>
            <p:cNvPr id="2155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638017" y="-138877"/>
              <a:ext cx="102345" cy="101296"/>
            </a:xfrm>
            <a:prstGeom prst="rect">
              <a:avLst/>
            </a:prstGeom>
            <a:effectLst/>
          </p:spPr>
        </p:pic>
        <p:pic>
          <p:nvPicPr>
            <p:cNvPr id="2157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308558" y="-168286"/>
              <a:ext cx="111476" cy="113044"/>
            </a:xfrm>
            <a:prstGeom prst="rect">
              <a:avLst/>
            </a:prstGeom>
            <a:effectLst/>
          </p:spPr>
        </p:pic>
        <p:pic>
          <p:nvPicPr>
            <p:cNvPr id="2159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488568" y="-4638"/>
              <a:ext cx="456470" cy="561132"/>
            </a:xfrm>
            <a:prstGeom prst="rect">
              <a:avLst/>
            </a:prstGeom>
            <a:effectLst/>
          </p:spPr>
        </p:pic>
        <p:pic>
          <p:nvPicPr>
            <p:cNvPr id="2161" name="Linea Linea" descr="Linea Line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3828387" y="96401"/>
              <a:ext cx="132006" cy="66003"/>
            </a:xfrm>
            <a:prstGeom prst="rect">
              <a:avLst/>
            </a:prstGeom>
            <a:effectLst/>
          </p:spPr>
        </p:pic>
        <p:pic>
          <p:nvPicPr>
            <p:cNvPr id="2163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584866" y="-185932"/>
              <a:ext cx="377746" cy="148351"/>
            </a:xfrm>
            <a:prstGeom prst="rect">
              <a:avLst/>
            </a:prstGeom>
            <a:effectLst/>
          </p:spPr>
        </p:pic>
        <p:pic>
          <p:nvPicPr>
            <p:cNvPr id="2165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620157" y="-115349"/>
              <a:ext cx="260107" cy="553868"/>
            </a:xfrm>
            <a:prstGeom prst="rect">
              <a:avLst/>
            </a:prstGeom>
            <a:effectLst/>
          </p:spPr>
        </p:pic>
        <p:pic>
          <p:nvPicPr>
            <p:cNvPr id="2167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555456" y="125810"/>
              <a:ext cx="407156" cy="154233"/>
            </a:xfrm>
            <a:prstGeom prst="rect">
              <a:avLst/>
            </a:prstGeom>
            <a:effectLst/>
          </p:spPr>
        </p:pic>
        <p:pic>
          <p:nvPicPr>
            <p:cNvPr id="2169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5067185" y="-103585"/>
              <a:ext cx="323357" cy="531176"/>
            </a:xfrm>
            <a:prstGeom prst="rect">
              <a:avLst/>
            </a:prstGeom>
            <a:effectLst/>
          </p:spPr>
        </p:pic>
        <p:pic>
          <p:nvPicPr>
            <p:cNvPr id="2171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5438286" y="-87048"/>
              <a:ext cx="341915" cy="545615"/>
            </a:xfrm>
            <a:prstGeom prst="rect">
              <a:avLst/>
            </a:prstGeom>
            <a:effectLst/>
          </p:spPr>
        </p:pic>
        <p:pic>
          <p:nvPicPr>
            <p:cNvPr id="2173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5834693" y="-68293"/>
              <a:ext cx="263132" cy="562046"/>
            </a:xfrm>
            <a:prstGeom prst="rect">
              <a:avLst/>
            </a:prstGeom>
            <a:effectLst/>
          </p:spPr>
        </p:pic>
        <p:pic>
          <p:nvPicPr>
            <p:cNvPr id="2175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145539" y="-41908"/>
              <a:ext cx="308893" cy="501791"/>
            </a:xfrm>
            <a:prstGeom prst="rect">
              <a:avLst/>
            </a:prstGeom>
            <a:effectLst/>
          </p:spPr>
        </p:pic>
        <p:pic>
          <p:nvPicPr>
            <p:cNvPr id="2177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6535065" y="-73297"/>
              <a:ext cx="263210" cy="574683"/>
            </a:xfrm>
            <a:prstGeom prst="rect">
              <a:avLst/>
            </a:prstGeom>
            <a:effectLst/>
          </p:spPr>
        </p:pic>
        <p:pic>
          <p:nvPicPr>
            <p:cNvPr id="2179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6865207" y="-74175"/>
              <a:ext cx="104993" cy="524794"/>
            </a:xfrm>
            <a:prstGeom prst="rect">
              <a:avLst/>
            </a:prstGeom>
            <a:effectLst/>
          </p:spPr>
        </p:pic>
        <p:pic>
          <p:nvPicPr>
            <p:cNvPr id="2181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6967048" y="-223372"/>
              <a:ext cx="89532" cy="103444"/>
            </a:xfrm>
            <a:prstGeom prst="rect">
              <a:avLst/>
            </a:prstGeom>
            <a:effectLst/>
          </p:spPr>
        </p:pic>
        <p:pic>
          <p:nvPicPr>
            <p:cNvPr id="2183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7150689" y="-12110"/>
              <a:ext cx="343115" cy="511521"/>
            </a:xfrm>
            <a:prstGeom prst="rect">
              <a:avLst/>
            </a:prstGeom>
            <a:effectLst/>
          </p:spPr>
        </p:pic>
        <p:pic>
          <p:nvPicPr>
            <p:cNvPr id="2185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7608774" y="-81094"/>
              <a:ext cx="361643" cy="509209"/>
            </a:xfrm>
            <a:prstGeom prst="rect">
              <a:avLst/>
            </a:prstGeom>
            <a:effectLst/>
          </p:spPr>
        </p:pic>
        <p:pic>
          <p:nvPicPr>
            <p:cNvPr id="2187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8078735" y="-72215"/>
              <a:ext cx="376823" cy="111099"/>
            </a:xfrm>
            <a:prstGeom prst="rect">
              <a:avLst/>
            </a:prstGeom>
            <a:effectLst/>
          </p:spPr>
        </p:pic>
        <p:pic>
          <p:nvPicPr>
            <p:cNvPr id="2189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8112900" y="-15356"/>
              <a:ext cx="296525" cy="493788"/>
            </a:xfrm>
            <a:prstGeom prst="rect">
              <a:avLst/>
            </a:prstGeom>
            <a:effectLst/>
          </p:spPr>
        </p:pic>
        <p:pic>
          <p:nvPicPr>
            <p:cNvPr id="2191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8055207" y="196394"/>
              <a:ext cx="295399" cy="107177"/>
            </a:xfrm>
            <a:prstGeom prst="rect">
              <a:avLst/>
            </a:prstGeom>
            <a:effectLst/>
          </p:spPr>
        </p:pic>
        <p:pic>
          <p:nvPicPr>
            <p:cNvPr id="2193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744814" y="1084044"/>
              <a:ext cx="206248" cy="725302"/>
            </a:xfrm>
            <a:prstGeom prst="rect">
              <a:avLst/>
            </a:prstGeom>
            <a:effectLst/>
          </p:spPr>
        </p:pic>
        <p:pic>
          <p:nvPicPr>
            <p:cNvPr id="2195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2086620" y="1184558"/>
              <a:ext cx="111483" cy="524795"/>
            </a:xfrm>
            <a:prstGeom prst="rect">
              <a:avLst/>
            </a:prstGeom>
            <a:effectLst/>
          </p:spPr>
        </p:pic>
        <p:pic>
          <p:nvPicPr>
            <p:cNvPr id="2197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2126218" y="1214013"/>
              <a:ext cx="357420" cy="477694"/>
            </a:xfrm>
            <a:prstGeom prst="rect">
              <a:avLst/>
            </a:prstGeom>
            <a:effectLst/>
          </p:spPr>
        </p:pic>
        <p:pic>
          <p:nvPicPr>
            <p:cNvPr id="2199" name="Linea Linea" descr="Linea Line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2528479" y="1590412"/>
              <a:ext cx="132007" cy="66003"/>
            </a:xfrm>
            <a:prstGeom prst="rect">
              <a:avLst/>
            </a:prstGeom>
            <a:effectLst/>
          </p:spPr>
        </p:pic>
        <p:pic>
          <p:nvPicPr>
            <p:cNvPr id="2201" name="Linea Forma" descr="Linea Form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2914397" y="1213968"/>
              <a:ext cx="107177" cy="460093"/>
            </a:xfrm>
            <a:prstGeom prst="rect">
              <a:avLst/>
            </a:prstGeom>
            <a:effectLst/>
          </p:spPr>
        </p:pic>
        <p:pic>
          <p:nvPicPr>
            <p:cNvPr id="2203" name="Linea Forma" descr="Linea Forma"/>
            <p:cNvPicPr>
              <a:picLocks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2890869" y="1149506"/>
              <a:ext cx="227806" cy="289278"/>
            </a:xfrm>
            <a:prstGeom prst="rect">
              <a:avLst/>
            </a:prstGeom>
            <a:effectLst/>
          </p:spPr>
        </p:pic>
        <p:pic>
          <p:nvPicPr>
            <p:cNvPr id="2205" name="Linea Forma" descr="Linea Forma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3097811" y="1086526"/>
              <a:ext cx="1088386" cy="597634"/>
            </a:xfrm>
            <a:prstGeom prst="rect">
              <a:avLst/>
            </a:prstGeom>
            <a:effectLst/>
          </p:spPr>
        </p:pic>
        <p:pic>
          <p:nvPicPr>
            <p:cNvPr id="2207" name="Linea Linea" descr="Linea Line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4034255" y="1090447"/>
              <a:ext cx="132006" cy="66004"/>
            </a:xfrm>
            <a:prstGeom prst="rect">
              <a:avLst/>
            </a:prstGeom>
            <a:effectLst/>
          </p:spPr>
        </p:pic>
        <p:pic>
          <p:nvPicPr>
            <p:cNvPr id="2209" name="Linea Forma" descr="Linea Forma"/>
            <p:cNvPicPr>
              <a:picLocks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4349588" y="1437482"/>
              <a:ext cx="283636" cy="124823"/>
            </a:xfrm>
            <a:prstGeom prst="rect">
              <a:avLst/>
            </a:prstGeom>
            <a:effectLst/>
          </p:spPr>
        </p:pic>
        <p:pic>
          <p:nvPicPr>
            <p:cNvPr id="2211" name="Linea Forma" descr="Linea Form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4843671" y="1184558"/>
              <a:ext cx="118941" cy="479700"/>
            </a:xfrm>
            <a:prstGeom prst="rect">
              <a:avLst/>
            </a:prstGeom>
            <a:effectLst/>
          </p:spPr>
        </p:pic>
        <p:pic>
          <p:nvPicPr>
            <p:cNvPr id="2213" name="Linea Forma" descr="Linea Forma"/>
            <p:cNvPicPr>
              <a:picLocks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5045439" y="1197201"/>
              <a:ext cx="249257" cy="449547"/>
            </a:xfrm>
            <a:prstGeom prst="rect">
              <a:avLst/>
            </a:prstGeom>
            <a:effectLst/>
          </p:spPr>
        </p:pic>
        <p:pic>
          <p:nvPicPr>
            <p:cNvPr id="2215" name="Linea Forma" descr="Linea Forma"/>
            <p:cNvPicPr>
              <a:picLocks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5342507" y="1213463"/>
              <a:ext cx="249472" cy="451859"/>
            </a:xfrm>
            <a:prstGeom prst="rect">
              <a:avLst/>
            </a:prstGeom>
            <a:effectLst/>
          </p:spPr>
        </p:pic>
        <p:pic>
          <p:nvPicPr>
            <p:cNvPr id="2217" name="Linea Forma" descr="Linea Forma"/>
            <p:cNvPicPr>
              <a:picLocks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5608322" y="1199724"/>
              <a:ext cx="230698" cy="86130"/>
            </a:xfrm>
            <a:prstGeom prst="rect">
              <a:avLst/>
            </a:prstGeom>
            <a:effectLst/>
          </p:spPr>
        </p:pic>
        <p:pic>
          <p:nvPicPr>
            <p:cNvPr id="2219" name="Linea Forma" descr="Linea Forma"/>
            <p:cNvPicPr>
              <a:picLocks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5637731" y="1231614"/>
              <a:ext cx="295400" cy="426727"/>
            </a:xfrm>
            <a:prstGeom prst="rect">
              <a:avLst/>
            </a:prstGeom>
            <a:effectLst/>
          </p:spPr>
        </p:pic>
        <p:pic>
          <p:nvPicPr>
            <p:cNvPr id="2221" name="Linea Forma" descr="Linea Forma"/>
            <p:cNvPicPr>
              <a:picLocks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6167106" y="1425718"/>
              <a:ext cx="260108" cy="101295"/>
            </a:xfrm>
            <a:prstGeom prst="rect">
              <a:avLst/>
            </a:prstGeom>
            <a:effectLst/>
          </p:spPr>
        </p:pic>
        <p:pic>
          <p:nvPicPr>
            <p:cNvPr id="2223" name="Linea Forma" descr="Linea Forma"/>
            <p:cNvPicPr>
              <a:picLocks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6485220" y="1302197"/>
              <a:ext cx="106688" cy="371864"/>
            </a:xfrm>
            <a:prstGeom prst="rect">
              <a:avLst/>
            </a:prstGeom>
            <a:effectLst/>
          </p:spPr>
        </p:pic>
        <p:pic>
          <p:nvPicPr>
            <p:cNvPr id="2225" name="Linea Forma" descr="Linea Forma"/>
            <p:cNvPicPr>
              <a:picLocks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6496494" y="1296315"/>
              <a:ext cx="238911" cy="394809"/>
            </a:xfrm>
            <a:prstGeom prst="rect">
              <a:avLst/>
            </a:prstGeom>
            <a:effectLst/>
          </p:spPr>
        </p:pic>
        <p:pic>
          <p:nvPicPr>
            <p:cNvPr id="2227" name="Linea Linea" descr="Linea Linea"/>
            <p:cNvPicPr>
              <a:picLocks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6778827" y="1519829"/>
              <a:ext cx="71886" cy="136586"/>
            </a:xfrm>
            <a:prstGeom prst="rect">
              <a:avLst/>
            </a:prstGeom>
            <a:effectLst/>
          </p:spPr>
        </p:pic>
        <p:pic>
          <p:nvPicPr>
            <p:cNvPr id="2229" name="Linea Forma" descr="Linea Forma"/>
            <p:cNvPicPr>
              <a:picLocks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6923395" y="1249260"/>
              <a:ext cx="79375" cy="424801"/>
            </a:xfrm>
            <a:prstGeom prst="rect">
              <a:avLst/>
            </a:prstGeom>
            <a:effectLst/>
          </p:spPr>
        </p:pic>
        <p:pic>
          <p:nvPicPr>
            <p:cNvPr id="2231" name="Linea Forma" descr="Linea Forma"/>
            <p:cNvPicPr>
              <a:picLocks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7050270" y="1249728"/>
              <a:ext cx="224805" cy="482219"/>
            </a:xfrm>
            <a:prstGeom prst="rect">
              <a:avLst/>
            </a:prstGeom>
            <a:effectLst/>
          </p:spPr>
        </p:pic>
        <p:pic>
          <p:nvPicPr>
            <p:cNvPr id="2233" name="Linea Forma" descr="Linea Forma"/>
            <p:cNvPicPr>
              <a:picLocks/>
            </p:cNvPicPr>
            <p:nvPr/>
          </p:nvPicPr>
          <p:blipFill>
            <a:blip r:embed="rId56"/>
            <a:stretch>
              <a:fillRect/>
            </a:stretch>
          </p:blipFill>
          <p:spPr>
            <a:xfrm>
              <a:off x="7283748" y="1264945"/>
              <a:ext cx="249270" cy="441549"/>
            </a:xfrm>
            <a:prstGeom prst="rect">
              <a:avLst/>
            </a:prstGeom>
            <a:effectLst/>
          </p:spPr>
        </p:pic>
        <p:pic>
          <p:nvPicPr>
            <p:cNvPr id="2235" name="Linea Forma" descr="Linea Forma"/>
            <p:cNvPicPr>
              <a:picLocks/>
            </p:cNvPicPr>
            <p:nvPr/>
          </p:nvPicPr>
          <p:blipFill>
            <a:blip r:embed="rId57"/>
            <a:stretch>
              <a:fillRect/>
            </a:stretch>
          </p:blipFill>
          <p:spPr>
            <a:xfrm>
              <a:off x="7555242" y="1256481"/>
              <a:ext cx="196430" cy="129366"/>
            </a:xfrm>
            <a:prstGeom prst="rect">
              <a:avLst/>
            </a:prstGeom>
            <a:effectLst/>
          </p:spPr>
        </p:pic>
        <p:pic>
          <p:nvPicPr>
            <p:cNvPr id="2237" name="Linea Forma" descr="Linea Forma"/>
            <p:cNvPicPr>
              <a:picLocks/>
            </p:cNvPicPr>
            <p:nvPr/>
          </p:nvPicPr>
          <p:blipFill>
            <a:blip r:embed="rId58"/>
            <a:stretch>
              <a:fillRect/>
            </a:stretch>
          </p:blipFill>
          <p:spPr>
            <a:xfrm>
              <a:off x="7515409" y="1331607"/>
              <a:ext cx="228779" cy="420845"/>
            </a:xfrm>
            <a:prstGeom prst="rect">
              <a:avLst/>
            </a:prstGeom>
            <a:effectLst/>
          </p:spPr>
        </p:pic>
        <p:pic>
          <p:nvPicPr>
            <p:cNvPr id="2239" name="Linea Forma" descr="Linea Forma"/>
            <p:cNvPicPr>
              <a:picLocks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7696409" y="979207"/>
              <a:ext cx="285890" cy="953659"/>
            </a:xfrm>
            <a:prstGeom prst="rect">
              <a:avLst/>
            </a:prstGeom>
            <a:effectLst/>
          </p:spPr>
        </p:pic>
        <p:pic>
          <p:nvPicPr>
            <p:cNvPr id="2241" name="Linea Forma" descr="Linea Forma"/>
            <p:cNvPicPr>
              <a:picLocks/>
            </p:cNvPicPr>
            <p:nvPr/>
          </p:nvPicPr>
          <p:blipFill>
            <a:blip r:embed="rId60"/>
            <a:stretch>
              <a:fillRect/>
            </a:stretch>
          </p:blipFill>
          <p:spPr>
            <a:xfrm>
              <a:off x="-819376" y="2870563"/>
              <a:ext cx="381340" cy="664727"/>
            </a:xfrm>
            <a:prstGeom prst="rect">
              <a:avLst/>
            </a:prstGeom>
            <a:effectLst/>
          </p:spPr>
        </p:pic>
        <p:pic>
          <p:nvPicPr>
            <p:cNvPr id="2243" name="Linea Forma" descr="Linea Forma"/>
            <p:cNvPicPr>
              <a:picLocks/>
            </p:cNvPicPr>
            <p:nvPr/>
          </p:nvPicPr>
          <p:blipFill>
            <a:blip r:embed="rId61"/>
            <a:stretch>
              <a:fillRect/>
            </a:stretch>
          </p:blipFill>
          <p:spPr>
            <a:xfrm>
              <a:off x="-465040" y="3155772"/>
              <a:ext cx="393701" cy="313736"/>
            </a:xfrm>
            <a:prstGeom prst="rect">
              <a:avLst/>
            </a:prstGeom>
            <a:effectLst/>
          </p:spPr>
        </p:pic>
        <p:pic>
          <p:nvPicPr>
            <p:cNvPr id="2245" name="Linea Forma" descr="Linea Form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-108930" y="3174579"/>
              <a:ext cx="329591" cy="309679"/>
            </a:xfrm>
            <a:prstGeom prst="rect">
              <a:avLst/>
            </a:prstGeom>
            <a:effectLst/>
          </p:spPr>
        </p:pic>
        <p:pic>
          <p:nvPicPr>
            <p:cNvPr id="2247" name="Linea Forma" descr="Linea Forma"/>
            <p:cNvPicPr>
              <a:picLocks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667343" y="2890935"/>
              <a:ext cx="206842" cy="961254"/>
            </a:xfrm>
            <a:prstGeom prst="rect">
              <a:avLst/>
            </a:prstGeom>
            <a:effectLst/>
          </p:spPr>
        </p:pic>
        <p:pic>
          <p:nvPicPr>
            <p:cNvPr id="2249" name="Linea Forma" descr="Linea Forma"/>
            <p:cNvPicPr>
              <a:picLocks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613017" y="3135400"/>
              <a:ext cx="415736" cy="105977"/>
            </a:xfrm>
            <a:prstGeom prst="rect">
              <a:avLst/>
            </a:prstGeom>
            <a:effectLst/>
          </p:spPr>
        </p:pic>
        <p:pic>
          <p:nvPicPr>
            <p:cNvPr id="2251" name="Linea Forma" descr="Linea Forma"/>
            <p:cNvPicPr>
              <a:picLocks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996961" y="3094656"/>
              <a:ext cx="276257" cy="274336"/>
            </a:xfrm>
            <a:prstGeom prst="rect">
              <a:avLst/>
            </a:prstGeom>
            <a:effectLst/>
          </p:spPr>
        </p:pic>
        <p:pic>
          <p:nvPicPr>
            <p:cNvPr id="2253" name="Linea Forma" descr="Linea Forma"/>
            <p:cNvPicPr>
              <a:picLocks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1224179" y="3026749"/>
              <a:ext cx="218806" cy="318402"/>
            </a:xfrm>
            <a:prstGeom prst="rect">
              <a:avLst/>
            </a:prstGeom>
            <a:effectLst/>
          </p:spPr>
        </p:pic>
        <p:pic>
          <p:nvPicPr>
            <p:cNvPr id="2255" name="Linea Forma" descr="Linea Form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1441481" y="3040330"/>
              <a:ext cx="415735" cy="302557"/>
            </a:xfrm>
            <a:prstGeom prst="rect">
              <a:avLst/>
            </a:prstGeom>
            <a:effectLst/>
          </p:spPr>
        </p:pic>
        <p:pic>
          <p:nvPicPr>
            <p:cNvPr id="2257" name="Linea Forma" descr="Linea Forma"/>
            <p:cNvPicPr>
              <a:picLocks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1828550" y="3053912"/>
              <a:ext cx="144108" cy="307084"/>
            </a:xfrm>
            <a:prstGeom prst="rect">
              <a:avLst/>
            </a:prstGeom>
            <a:effectLst/>
          </p:spPr>
        </p:pic>
        <p:pic>
          <p:nvPicPr>
            <p:cNvPr id="2259" name="Linea Linea" descr="Linea Linea"/>
            <p:cNvPicPr>
              <a:picLocks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1878729" y="28977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261" name="Linea Forma" descr="Linea Forma"/>
            <p:cNvPicPr>
              <a:picLocks/>
            </p:cNvPicPr>
            <p:nvPr/>
          </p:nvPicPr>
          <p:blipFill>
            <a:blip r:embed="rId70"/>
            <a:stretch>
              <a:fillRect/>
            </a:stretch>
          </p:blipFill>
          <p:spPr>
            <a:xfrm>
              <a:off x="1989051" y="3090435"/>
              <a:ext cx="253726" cy="277276"/>
            </a:xfrm>
            <a:prstGeom prst="rect">
              <a:avLst/>
            </a:prstGeom>
            <a:effectLst/>
          </p:spPr>
        </p:pic>
        <p:pic>
          <p:nvPicPr>
            <p:cNvPr id="2263" name="Linea Forma" descr="Linea Forma"/>
            <p:cNvPicPr>
              <a:picLocks/>
            </p:cNvPicPr>
            <p:nvPr/>
          </p:nvPicPr>
          <p:blipFill>
            <a:blip r:embed="rId71"/>
            <a:stretch>
              <a:fillRect/>
            </a:stretch>
          </p:blipFill>
          <p:spPr>
            <a:xfrm>
              <a:off x="2242782" y="3092392"/>
              <a:ext cx="273131" cy="295767"/>
            </a:xfrm>
            <a:prstGeom prst="rect">
              <a:avLst/>
            </a:prstGeom>
            <a:effectLst/>
          </p:spPr>
        </p:pic>
        <p:pic>
          <p:nvPicPr>
            <p:cNvPr id="2265" name="Linea Forma" descr="Linea Forma"/>
            <p:cNvPicPr>
              <a:picLocks/>
            </p:cNvPicPr>
            <p:nvPr/>
          </p:nvPicPr>
          <p:blipFill>
            <a:blip r:embed="rId72"/>
            <a:stretch>
              <a:fillRect/>
            </a:stretch>
          </p:blipFill>
          <p:spPr>
            <a:xfrm>
              <a:off x="2510726" y="3040330"/>
              <a:ext cx="113838" cy="320720"/>
            </a:xfrm>
            <a:prstGeom prst="rect">
              <a:avLst/>
            </a:prstGeom>
            <a:effectLst/>
          </p:spPr>
        </p:pic>
        <p:pic>
          <p:nvPicPr>
            <p:cNvPr id="2267" name="Linea Linea" descr="Linea Linea"/>
            <p:cNvPicPr>
              <a:picLocks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2503472" y="287056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269" name="Linea Forma" descr="Linea Forma"/>
            <p:cNvPicPr>
              <a:picLocks/>
            </p:cNvPicPr>
            <p:nvPr/>
          </p:nvPicPr>
          <p:blipFill>
            <a:blip r:embed="rId73"/>
            <a:stretch>
              <a:fillRect/>
            </a:stretch>
          </p:blipFill>
          <p:spPr>
            <a:xfrm>
              <a:off x="740192" y="2772681"/>
              <a:ext cx="207072" cy="160501"/>
            </a:xfrm>
            <a:prstGeom prst="rect">
              <a:avLst/>
            </a:prstGeom>
            <a:effectLst/>
          </p:spPr>
        </p:pic>
        <p:pic>
          <p:nvPicPr>
            <p:cNvPr id="2271" name="Linea Forma" descr="Linea Forma"/>
            <p:cNvPicPr>
              <a:picLocks/>
            </p:cNvPicPr>
            <p:nvPr/>
          </p:nvPicPr>
          <p:blipFill>
            <a:blip r:embed="rId74"/>
            <a:stretch>
              <a:fillRect/>
            </a:stretch>
          </p:blipFill>
          <p:spPr>
            <a:xfrm>
              <a:off x="3297602" y="3053912"/>
              <a:ext cx="121473" cy="354619"/>
            </a:xfrm>
            <a:prstGeom prst="rect">
              <a:avLst/>
            </a:prstGeom>
            <a:effectLst/>
          </p:spPr>
        </p:pic>
        <p:pic>
          <p:nvPicPr>
            <p:cNvPr id="2273" name="Linea Linea" descr="Linea Linea"/>
            <p:cNvPicPr>
              <a:picLocks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3209704" y="284340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275" name="Linea Forma" descr="Linea Forma"/>
            <p:cNvPicPr>
              <a:picLocks/>
            </p:cNvPicPr>
            <p:nvPr/>
          </p:nvPicPr>
          <p:blipFill>
            <a:blip r:embed="rId75"/>
            <a:stretch>
              <a:fillRect/>
            </a:stretch>
          </p:blipFill>
          <p:spPr>
            <a:xfrm>
              <a:off x="3481805" y="2949392"/>
              <a:ext cx="344711" cy="459302"/>
            </a:xfrm>
            <a:prstGeom prst="rect">
              <a:avLst/>
            </a:prstGeom>
            <a:effectLst/>
          </p:spPr>
        </p:pic>
        <p:pic>
          <p:nvPicPr>
            <p:cNvPr id="2277" name="Linea Forma" descr="Linea Forma"/>
            <p:cNvPicPr>
              <a:picLocks/>
            </p:cNvPicPr>
            <p:nvPr/>
          </p:nvPicPr>
          <p:blipFill>
            <a:blip r:embed="rId76"/>
            <a:stretch>
              <a:fillRect/>
            </a:stretch>
          </p:blipFill>
          <p:spPr>
            <a:xfrm>
              <a:off x="3850891" y="3082085"/>
              <a:ext cx="226880" cy="274562"/>
            </a:xfrm>
            <a:prstGeom prst="rect">
              <a:avLst/>
            </a:prstGeom>
            <a:effectLst/>
          </p:spPr>
        </p:pic>
        <p:pic>
          <p:nvPicPr>
            <p:cNvPr id="2279" name="Linea Forma" descr="Linea Forma"/>
            <p:cNvPicPr>
              <a:picLocks/>
            </p:cNvPicPr>
            <p:nvPr/>
          </p:nvPicPr>
          <p:blipFill>
            <a:blip r:embed="rId77"/>
            <a:stretch>
              <a:fillRect/>
            </a:stretch>
          </p:blipFill>
          <p:spPr>
            <a:xfrm>
              <a:off x="4103431" y="3047121"/>
              <a:ext cx="266340" cy="329720"/>
            </a:xfrm>
            <a:prstGeom prst="rect">
              <a:avLst/>
            </a:prstGeom>
            <a:effectLst/>
          </p:spPr>
        </p:pic>
        <p:pic>
          <p:nvPicPr>
            <p:cNvPr id="2281" name="Linea Forma" descr="Linea Forma"/>
            <p:cNvPicPr>
              <a:picLocks/>
            </p:cNvPicPr>
            <p:nvPr/>
          </p:nvPicPr>
          <p:blipFill>
            <a:blip r:embed="rId78"/>
            <a:stretch>
              <a:fillRect/>
            </a:stretch>
          </p:blipFill>
          <p:spPr>
            <a:xfrm>
              <a:off x="4402662" y="2843400"/>
              <a:ext cx="109713" cy="551549"/>
            </a:xfrm>
            <a:prstGeom prst="rect">
              <a:avLst/>
            </a:prstGeom>
            <a:effectLst/>
          </p:spPr>
        </p:pic>
        <p:pic>
          <p:nvPicPr>
            <p:cNvPr id="2283" name="Linea Forma" descr="Linea Forma"/>
            <p:cNvPicPr>
              <a:picLocks/>
            </p:cNvPicPr>
            <p:nvPr/>
          </p:nvPicPr>
          <p:blipFill>
            <a:blip r:embed="rId79"/>
            <a:stretch>
              <a:fillRect/>
            </a:stretch>
          </p:blipFill>
          <p:spPr>
            <a:xfrm>
              <a:off x="4327523" y="3010016"/>
              <a:ext cx="357347" cy="425969"/>
            </a:xfrm>
            <a:prstGeom prst="rect">
              <a:avLst/>
            </a:prstGeom>
            <a:effectLst/>
          </p:spPr>
        </p:pic>
        <p:pic>
          <p:nvPicPr>
            <p:cNvPr id="2285" name="Linea Linea" descr="Linea Linea"/>
            <p:cNvPicPr>
              <a:picLocks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4581423" y="290451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287" name="Linea Forma" descr="Linea Forma"/>
            <p:cNvPicPr>
              <a:picLocks/>
            </p:cNvPicPr>
            <p:nvPr/>
          </p:nvPicPr>
          <p:blipFill>
            <a:blip r:embed="rId80"/>
            <a:stretch>
              <a:fillRect/>
            </a:stretch>
          </p:blipFill>
          <p:spPr>
            <a:xfrm>
              <a:off x="4710348" y="3016498"/>
              <a:ext cx="345282" cy="358079"/>
            </a:xfrm>
            <a:prstGeom prst="rect">
              <a:avLst/>
            </a:prstGeom>
            <a:effectLst/>
          </p:spPr>
        </p:pic>
        <p:pic>
          <p:nvPicPr>
            <p:cNvPr id="2289" name="Linea Linea" descr="Linea Linea"/>
            <p:cNvPicPr>
              <a:picLocks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4982073" y="278228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291" name="Linea Forma" descr="Linea Forma"/>
            <p:cNvPicPr>
              <a:picLocks/>
            </p:cNvPicPr>
            <p:nvPr/>
          </p:nvPicPr>
          <p:blipFill>
            <a:blip r:embed="rId81"/>
            <a:stretch>
              <a:fillRect/>
            </a:stretch>
          </p:blipFill>
          <p:spPr>
            <a:xfrm>
              <a:off x="5492289" y="3040330"/>
              <a:ext cx="262782" cy="322929"/>
            </a:xfrm>
            <a:prstGeom prst="rect">
              <a:avLst/>
            </a:prstGeom>
            <a:effectLst/>
          </p:spPr>
        </p:pic>
        <p:pic>
          <p:nvPicPr>
            <p:cNvPr id="2293" name="Linea Forma" descr="Linea Forma"/>
            <p:cNvPicPr>
              <a:picLocks/>
            </p:cNvPicPr>
            <p:nvPr/>
          </p:nvPicPr>
          <p:blipFill>
            <a:blip r:embed="rId82"/>
            <a:stretch>
              <a:fillRect/>
            </a:stretch>
          </p:blipFill>
          <p:spPr>
            <a:xfrm>
              <a:off x="5753568" y="3081692"/>
              <a:ext cx="247728" cy="261363"/>
            </a:xfrm>
            <a:prstGeom prst="rect">
              <a:avLst/>
            </a:prstGeom>
            <a:effectLst/>
          </p:spPr>
        </p:pic>
        <p:pic>
          <p:nvPicPr>
            <p:cNvPr id="2295" name="Linea Forma" descr="Linea Forma"/>
            <p:cNvPicPr>
              <a:picLocks/>
            </p:cNvPicPr>
            <p:nvPr/>
          </p:nvPicPr>
          <p:blipFill>
            <a:blip r:embed="rId83"/>
            <a:stretch>
              <a:fillRect/>
            </a:stretch>
          </p:blipFill>
          <p:spPr>
            <a:xfrm>
              <a:off x="6031986" y="3040330"/>
              <a:ext cx="252758" cy="348112"/>
            </a:xfrm>
            <a:prstGeom prst="rect">
              <a:avLst/>
            </a:prstGeom>
            <a:effectLst/>
          </p:spPr>
        </p:pic>
        <p:pic>
          <p:nvPicPr>
            <p:cNvPr id="2297" name="Linea Forma" descr="Linea Forma"/>
            <p:cNvPicPr>
              <a:picLocks/>
            </p:cNvPicPr>
            <p:nvPr/>
          </p:nvPicPr>
          <p:blipFill>
            <a:blip r:embed="rId84"/>
            <a:stretch>
              <a:fillRect/>
            </a:stretch>
          </p:blipFill>
          <p:spPr>
            <a:xfrm>
              <a:off x="6629566" y="3047121"/>
              <a:ext cx="148368" cy="571921"/>
            </a:xfrm>
            <a:prstGeom prst="rect">
              <a:avLst/>
            </a:prstGeom>
            <a:effectLst/>
          </p:spPr>
        </p:pic>
        <p:pic>
          <p:nvPicPr>
            <p:cNvPr id="2299" name="Linea Forma" descr="Linea Forma"/>
            <p:cNvPicPr>
              <a:picLocks/>
            </p:cNvPicPr>
            <p:nvPr/>
          </p:nvPicPr>
          <p:blipFill>
            <a:blip r:embed="rId85"/>
            <a:stretch>
              <a:fillRect/>
            </a:stretch>
          </p:blipFill>
          <p:spPr>
            <a:xfrm>
              <a:off x="6656729" y="3059412"/>
              <a:ext cx="185045" cy="354090"/>
            </a:xfrm>
            <a:prstGeom prst="rect">
              <a:avLst/>
            </a:prstGeom>
            <a:effectLst/>
          </p:spPr>
        </p:pic>
        <p:pic>
          <p:nvPicPr>
            <p:cNvPr id="2301" name="Linea Forma" descr="Linea Forma"/>
            <p:cNvPicPr>
              <a:picLocks/>
            </p:cNvPicPr>
            <p:nvPr/>
          </p:nvPicPr>
          <p:blipFill>
            <a:blip r:embed="rId86"/>
            <a:stretch>
              <a:fillRect/>
            </a:stretch>
          </p:blipFill>
          <p:spPr>
            <a:xfrm>
              <a:off x="6855990" y="3135113"/>
              <a:ext cx="271026" cy="209215"/>
            </a:xfrm>
            <a:prstGeom prst="rect">
              <a:avLst/>
            </a:prstGeom>
            <a:effectLst/>
          </p:spPr>
        </p:pic>
        <p:pic>
          <p:nvPicPr>
            <p:cNvPr id="2303" name="Linea Forma" descr="Linea Forma"/>
            <p:cNvPicPr>
              <a:picLocks/>
            </p:cNvPicPr>
            <p:nvPr/>
          </p:nvPicPr>
          <p:blipFill>
            <a:blip r:embed="rId87"/>
            <a:stretch>
              <a:fillRect/>
            </a:stretch>
          </p:blipFill>
          <p:spPr>
            <a:xfrm>
              <a:off x="7252046" y="2991906"/>
              <a:ext cx="227798" cy="395174"/>
            </a:xfrm>
            <a:prstGeom prst="rect">
              <a:avLst/>
            </a:prstGeom>
            <a:effectLst/>
          </p:spPr>
        </p:pic>
        <p:pic>
          <p:nvPicPr>
            <p:cNvPr id="2305" name="Linea Forma" descr="Linea Forma"/>
            <p:cNvPicPr>
              <a:picLocks/>
            </p:cNvPicPr>
            <p:nvPr/>
          </p:nvPicPr>
          <p:blipFill>
            <a:blip r:embed="rId88"/>
            <a:stretch>
              <a:fillRect/>
            </a:stretch>
          </p:blipFill>
          <p:spPr>
            <a:xfrm>
              <a:off x="7525937" y="3016961"/>
              <a:ext cx="157689" cy="337240"/>
            </a:xfrm>
            <a:prstGeom prst="rect">
              <a:avLst/>
            </a:prstGeom>
            <a:effectLst/>
          </p:spPr>
        </p:pic>
        <p:pic>
          <p:nvPicPr>
            <p:cNvPr id="2307" name="Linea Forma" descr="Linea Forma"/>
            <p:cNvPicPr>
              <a:picLocks/>
            </p:cNvPicPr>
            <p:nvPr/>
          </p:nvPicPr>
          <p:blipFill>
            <a:blip r:embed="rId89"/>
            <a:stretch>
              <a:fillRect/>
            </a:stretch>
          </p:blipFill>
          <p:spPr>
            <a:xfrm>
              <a:off x="7730695" y="3051492"/>
              <a:ext cx="258548" cy="285429"/>
            </a:xfrm>
            <a:prstGeom prst="rect">
              <a:avLst/>
            </a:prstGeom>
            <a:effectLst/>
          </p:spPr>
        </p:pic>
        <p:pic>
          <p:nvPicPr>
            <p:cNvPr id="2309" name="Linea Forma" descr="Linea Forma"/>
            <p:cNvPicPr>
              <a:picLocks/>
            </p:cNvPicPr>
            <p:nvPr/>
          </p:nvPicPr>
          <p:blipFill>
            <a:blip r:embed="rId90"/>
            <a:stretch>
              <a:fillRect/>
            </a:stretch>
          </p:blipFill>
          <p:spPr>
            <a:xfrm>
              <a:off x="8052459" y="2999586"/>
              <a:ext cx="317027" cy="334759"/>
            </a:xfrm>
            <a:prstGeom prst="rect">
              <a:avLst/>
            </a:prstGeom>
            <a:effectLst/>
          </p:spPr>
        </p:pic>
        <p:pic>
          <p:nvPicPr>
            <p:cNvPr id="2311" name="Linea Forma" descr="Linea Forma"/>
            <p:cNvPicPr>
              <a:picLocks/>
            </p:cNvPicPr>
            <p:nvPr/>
          </p:nvPicPr>
          <p:blipFill>
            <a:blip r:embed="rId91"/>
            <a:stretch>
              <a:fillRect/>
            </a:stretch>
          </p:blipFill>
          <p:spPr>
            <a:xfrm>
              <a:off x="8378587" y="3026557"/>
              <a:ext cx="332440" cy="276781"/>
            </a:xfrm>
            <a:prstGeom prst="rect">
              <a:avLst/>
            </a:prstGeom>
            <a:effectLst/>
          </p:spPr>
        </p:pic>
        <p:pic>
          <p:nvPicPr>
            <p:cNvPr id="2313" name="Linea Forma" descr="Linea Forma"/>
            <p:cNvPicPr>
              <a:picLocks/>
            </p:cNvPicPr>
            <p:nvPr/>
          </p:nvPicPr>
          <p:blipFill>
            <a:blip r:embed="rId92"/>
            <a:stretch>
              <a:fillRect/>
            </a:stretch>
          </p:blipFill>
          <p:spPr>
            <a:xfrm>
              <a:off x="2197511" y="3815214"/>
              <a:ext cx="283084" cy="304498"/>
            </a:xfrm>
            <a:prstGeom prst="rect">
              <a:avLst/>
            </a:prstGeom>
            <a:effectLst/>
          </p:spPr>
        </p:pic>
        <p:pic>
          <p:nvPicPr>
            <p:cNvPr id="2315" name="Linea Forma" descr="Linea Forma"/>
            <p:cNvPicPr>
              <a:picLocks/>
            </p:cNvPicPr>
            <p:nvPr/>
          </p:nvPicPr>
          <p:blipFill>
            <a:blip r:embed="rId93"/>
            <a:stretch>
              <a:fillRect/>
            </a:stretch>
          </p:blipFill>
          <p:spPr>
            <a:xfrm>
              <a:off x="2562955" y="3792072"/>
              <a:ext cx="265330" cy="356927"/>
            </a:xfrm>
            <a:prstGeom prst="rect">
              <a:avLst/>
            </a:prstGeom>
            <a:effectLst/>
          </p:spPr>
        </p:pic>
        <p:pic>
          <p:nvPicPr>
            <p:cNvPr id="2317" name="Linea Forma" descr="Linea Forma"/>
            <p:cNvPicPr>
              <a:picLocks/>
            </p:cNvPicPr>
            <p:nvPr/>
          </p:nvPicPr>
          <p:blipFill>
            <a:blip r:embed="rId94"/>
            <a:stretch>
              <a:fillRect/>
            </a:stretch>
          </p:blipFill>
          <p:spPr>
            <a:xfrm>
              <a:off x="2762596" y="3805184"/>
              <a:ext cx="357688" cy="298703"/>
            </a:xfrm>
            <a:prstGeom prst="rect">
              <a:avLst/>
            </a:prstGeom>
            <a:effectLst/>
          </p:spPr>
        </p:pic>
        <p:pic>
          <p:nvPicPr>
            <p:cNvPr id="2319" name="Linea Forma" descr="Linea Forma"/>
            <p:cNvPicPr>
              <a:picLocks/>
            </p:cNvPicPr>
            <p:nvPr/>
          </p:nvPicPr>
          <p:blipFill>
            <a:blip r:embed="rId95"/>
            <a:stretch>
              <a:fillRect/>
            </a:stretch>
          </p:blipFill>
          <p:spPr>
            <a:xfrm>
              <a:off x="3073738" y="3821259"/>
              <a:ext cx="399662" cy="305919"/>
            </a:xfrm>
            <a:prstGeom prst="rect">
              <a:avLst/>
            </a:prstGeom>
            <a:effectLst/>
          </p:spPr>
        </p:pic>
        <p:pic>
          <p:nvPicPr>
            <p:cNvPr id="2321" name="Linea Forma" descr="Linea Forma"/>
            <p:cNvPicPr>
              <a:picLocks/>
            </p:cNvPicPr>
            <p:nvPr/>
          </p:nvPicPr>
          <p:blipFill>
            <a:blip r:embed="rId96"/>
            <a:stretch>
              <a:fillRect/>
            </a:stretch>
          </p:blipFill>
          <p:spPr>
            <a:xfrm>
              <a:off x="3478688" y="3834841"/>
              <a:ext cx="112965" cy="547021"/>
            </a:xfrm>
            <a:prstGeom prst="rect">
              <a:avLst/>
            </a:prstGeom>
            <a:effectLst/>
          </p:spPr>
        </p:pic>
        <p:pic>
          <p:nvPicPr>
            <p:cNvPr id="2323" name="Linea Forma" descr="Linea Forma"/>
            <p:cNvPicPr>
              <a:picLocks/>
            </p:cNvPicPr>
            <p:nvPr/>
          </p:nvPicPr>
          <p:blipFill>
            <a:blip r:embed="rId97"/>
            <a:stretch>
              <a:fillRect/>
            </a:stretch>
          </p:blipFill>
          <p:spPr>
            <a:xfrm>
              <a:off x="3437944" y="3835640"/>
              <a:ext cx="311910" cy="296195"/>
            </a:xfrm>
            <a:prstGeom prst="rect">
              <a:avLst/>
            </a:prstGeom>
            <a:effectLst/>
          </p:spPr>
        </p:pic>
        <p:pic>
          <p:nvPicPr>
            <p:cNvPr id="2325" name="Linea Forma" descr="Linea Forma"/>
            <p:cNvPicPr>
              <a:picLocks/>
            </p:cNvPicPr>
            <p:nvPr/>
          </p:nvPicPr>
          <p:blipFill>
            <a:blip r:embed="rId98"/>
            <a:stretch>
              <a:fillRect/>
            </a:stretch>
          </p:blipFill>
          <p:spPr>
            <a:xfrm>
              <a:off x="3724218" y="3849434"/>
              <a:ext cx="353553" cy="278910"/>
            </a:xfrm>
            <a:prstGeom prst="rect">
              <a:avLst/>
            </a:prstGeom>
            <a:effectLst/>
          </p:spPr>
        </p:pic>
        <p:pic>
          <p:nvPicPr>
            <p:cNvPr id="2327" name="Linea Forma" descr="Linea Forma"/>
            <p:cNvPicPr>
              <a:picLocks/>
            </p:cNvPicPr>
            <p:nvPr/>
          </p:nvPicPr>
          <p:blipFill>
            <a:blip r:embed="rId99"/>
            <a:stretch>
              <a:fillRect/>
            </a:stretch>
          </p:blipFill>
          <p:spPr>
            <a:xfrm>
              <a:off x="4115478" y="3780224"/>
              <a:ext cx="281456" cy="300594"/>
            </a:xfrm>
            <a:prstGeom prst="rect">
              <a:avLst/>
            </a:prstGeom>
            <a:effectLst/>
          </p:spPr>
        </p:pic>
        <p:pic>
          <p:nvPicPr>
            <p:cNvPr id="2329" name="Linea Forma" descr="Linea Forma"/>
            <p:cNvPicPr>
              <a:picLocks/>
            </p:cNvPicPr>
            <p:nvPr/>
          </p:nvPicPr>
          <p:blipFill>
            <a:blip r:embed="rId100"/>
            <a:stretch>
              <a:fillRect/>
            </a:stretch>
          </p:blipFill>
          <p:spPr>
            <a:xfrm>
              <a:off x="4354686" y="3857779"/>
              <a:ext cx="252759" cy="248302"/>
            </a:xfrm>
            <a:prstGeom prst="rect">
              <a:avLst/>
            </a:prstGeom>
            <a:effectLst/>
          </p:spPr>
        </p:pic>
        <p:pic>
          <p:nvPicPr>
            <p:cNvPr id="2331" name="Linea Forma" descr="Linea Forma"/>
            <p:cNvPicPr>
              <a:picLocks/>
            </p:cNvPicPr>
            <p:nvPr/>
          </p:nvPicPr>
          <p:blipFill>
            <a:blip r:embed="rId101"/>
            <a:stretch>
              <a:fillRect/>
            </a:stretch>
          </p:blipFill>
          <p:spPr>
            <a:xfrm>
              <a:off x="5151460" y="3675164"/>
              <a:ext cx="155425" cy="447677"/>
            </a:xfrm>
            <a:prstGeom prst="rect">
              <a:avLst/>
            </a:prstGeom>
            <a:effectLst/>
          </p:spPr>
        </p:pic>
        <p:pic>
          <p:nvPicPr>
            <p:cNvPr id="2333" name="Linea Forma" descr="Linea Forma"/>
            <p:cNvPicPr>
              <a:picLocks/>
            </p:cNvPicPr>
            <p:nvPr/>
          </p:nvPicPr>
          <p:blipFill>
            <a:blip r:embed="rId102"/>
            <a:stretch>
              <a:fillRect/>
            </a:stretch>
          </p:blipFill>
          <p:spPr>
            <a:xfrm>
              <a:off x="5312173" y="3834841"/>
              <a:ext cx="233524" cy="294713"/>
            </a:xfrm>
            <a:prstGeom prst="rect">
              <a:avLst/>
            </a:prstGeom>
            <a:effectLst/>
          </p:spPr>
        </p:pic>
        <p:pic>
          <p:nvPicPr>
            <p:cNvPr id="2335" name="Linea Forma" descr="Linea Forma"/>
            <p:cNvPicPr>
              <a:picLocks/>
            </p:cNvPicPr>
            <p:nvPr/>
          </p:nvPicPr>
          <p:blipFill>
            <a:blip r:embed="rId103"/>
            <a:stretch>
              <a:fillRect/>
            </a:stretch>
          </p:blipFill>
          <p:spPr>
            <a:xfrm>
              <a:off x="6054123" y="3861448"/>
              <a:ext cx="252809" cy="343041"/>
            </a:xfrm>
            <a:prstGeom prst="rect">
              <a:avLst/>
            </a:prstGeom>
            <a:effectLst/>
          </p:spPr>
        </p:pic>
        <p:pic>
          <p:nvPicPr>
            <p:cNvPr id="2337" name="Linea Forma" descr="Linea Forma"/>
            <p:cNvPicPr>
              <a:picLocks/>
            </p:cNvPicPr>
            <p:nvPr/>
          </p:nvPicPr>
          <p:blipFill>
            <a:blip r:embed="rId104"/>
            <a:stretch>
              <a:fillRect/>
            </a:stretch>
          </p:blipFill>
          <p:spPr>
            <a:xfrm>
              <a:off x="6378311" y="3726189"/>
              <a:ext cx="103364" cy="436108"/>
            </a:xfrm>
            <a:prstGeom prst="rect">
              <a:avLst/>
            </a:prstGeom>
            <a:effectLst/>
          </p:spPr>
        </p:pic>
        <p:pic>
          <p:nvPicPr>
            <p:cNvPr id="2339" name="Linea Forma" descr="Linea Forma"/>
            <p:cNvPicPr>
              <a:picLocks/>
            </p:cNvPicPr>
            <p:nvPr/>
          </p:nvPicPr>
          <p:blipFill>
            <a:blip r:embed="rId105"/>
            <a:stretch>
              <a:fillRect/>
            </a:stretch>
          </p:blipFill>
          <p:spPr>
            <a:xfrm>
              <a:off x="6310404" y="3811267"/>
              <a:ext cx="313875" cy="120147"/>
            </a:xfrm>
            <a:prstGeom prst="rect">
              <a:avLst/>
            </a:prstGeom>
            <a:effectLst/>
          </p:spPr>
        </p:pic>
        <p:pic>
          <p:nvPicPr>
            <p:cNvPr id="2341" name="Linea Forma" descr="Linea Forma"/>
            <p:cNvPicPr>
              <a:picLocks/>
            </p:cNvPicPr>
            <p:nvPr/>
          </p:nvPicPr>
          <p:blipFill>
            <a:blip r:embed="rId106"/>
            <a:stretch>
              <a:fillRect/>
            </a:stretch>
          </p:blipFill>
          <p:spPr>
            <a:xfrm>
              <a:off x="6522763" y="3898437"/>
              <a:ext cx="278074" cy="328899"/>
            </a:xfrm>
            <a:prstGeom prst="rect">
              <a:avLst/>
            </a:prstGeom>
            <a:effectLst/>
          </p:spPr>
        </p:pic>
        <p:pic>
          <p:nvPicPr>
            <p:cNvPr id="2343" name="Linea Forma" descr="Linea Forma"/>
            <p:cNvPicPr>
              <a:picLocks/>
            </p:cNvPicPr>
            <p:nvPr/>
          </p:nvPicPr>
          <p:blipFill>
            <a:blip r:embed="rId107"/>
            <a:stretch>
              <a:fillRect/>
            </a:stretch>
          </p:blipFill>
          <p:spPr>
            <a:xfrm>
              <a:off x="6852214" y="3855213"/>
              <a:ext cx="218620" cy="353540"/>
            </a:xfrm>
            <a:prstGeom prst="rect">
              <a:avLst/>
            </a:prstGeom>
            <a:effectLst/>
          </p:spPr>
        </p:pic>
        <p:pic>
          <p:nvPicPr>
            <p:cNvPr id="2345" name="Linea Forma" descr="Linea Forma"/>
            <p:cNvPicPr>
              <a:picLocks/>
            </p:cNvPicPr>
            <p:nvPr/>
          </p:nvPicPr>
          <p:blipFill>
            <a:blip r:embed="rId108"/>
            <a:stretch>
              <a:fillRect/>
            </a:stretch>
          </p:blipFill>
          <p:spPr>
            <a:xfrm>
              <a:off x="7112093" y="3862003"/>
              <a:ext cx="177674" cy="343301"/>
            </a:xfrm>
            <a:prstGeom prst="rect">
              <a:avLst/>
            </a:prstGeom>
            <a:effectLst/>
          </p:spPr>
        </p:pic>
        <p:pic>
          <p:nvPicPr>
            <p:cNvPr id="2347" name="Linea Forma" descr="Linea Forma"/>
            <p:cNvPicPr>
              <a:picLocks/>
            </p:cNvPicPr>
            <p:nvPr/>
          </p:nvPicPr>
          <p:blipFill>
            <a:blip r:embed="rId109"/>
            <a:stretch>
              <a:fillRect/>
            </a:stretch>
          </p:blipFill>
          <p:spPr>
            <a:xfrm>
              <a:off x="7230868" y="3908689"/>
              <a:ext cx="281445" cy="278750"/>
            </a:xfrm>
            <a:prstGeom prst="rect">
              <a:avLst/>
            </a:prstGeom>
            <a:effectLst/>
          </p:spPr>
        </p:pic>
        <p:pic>
          <p:nvPicPr>
            <p:cNvPr id="2349" name="Linea Forma" descr="Linea Forma"/>
            <p:cNvPicPr>
              <a:picLocks/>
            </p:cNvPicPr>
            <p:nvPr/>
          </p:nvPicPr>
          <p:blipFill>
            <a:blip r:embed="rId110"/>
            <a:stretch>
              <a:fillRect/>
            </a:stretch>
          </p:blipFill>
          <p:spPr>
            <a:xfrm>
              <a:off x="8065701" y="3780515"/>
              <a:ext cx="249459" cy="415735"/>
            </a:xfrm>
            <a:prstGeom prst="rect">
              <a:avLst/>
            </a:prstGeom>
            <a:effectLst/>
          </p:spPr>
        </p:pic>
        <p:pic>
          <p:nvPicPr>
            <p:cNvPr id="2351" name="Linea Forma" descr="Linea Forma"/>
            <p:cNvPicPr>
              <a:picLocks/>
            </p:cNvPicPr>
            <p:nvPr/>
          </p:nvPicPr>
          <p:blipFill>
            <a:blip r:embed="rId111"/>
            <a:stretch>
              <a:fillRect/>
            </a:stretch>
          </p:blipFill>
          <p:spPr>
            <a:xfrm>
              <a:off x="8187935" y="3814468"/>
              <a:ext cx="283410" cy="402154"/>
            </a:xfrm>
            <a:prstGeom prst="rect">
              <a:avLst/>
            </a:prstGeom>
            <a:effectLst/>
          </p:spPr>
        </p:pic>
        <p:pic>
          <p:nvPicPr>
            <p:cNvPr id="2353" name="Linea Forma" descr="Linea Forma"/>
            <p:cNvPicPr>
              <a:picLocks/>
            </p:cNvPicPr>
            <p:nvPr/>
          </p:nvPicPr>
          <p:blipFill>
            <a:blip r:embed="rId112"/>
            <a:stretch>
              <a:fillRect/>
            </a:stretch>
          </p:blipFill>
          <p:spPr>
            <a:xfrm>
              <a:off x="8705097" y="3781527"/>
              <a:ext cx="302714" cy="412773"/>
            </a:xfrm>
            <a:prstGeom prst="rect">
              <a:avLst/>
            </a:prstGeom>
            <a:effectLst/>
          </p:spPr>
        </p:pic>
        <p:pic>
          <p:nvPicPr>
            <p:cNvPr id="2355" name="Linea Forma" descr="Linea Forma"/>
            <p:cNvPicPr>
              <a:picLocks/>
            </p:cNvPicPr>
            <p:nvPr/>
          </p:nvPicPr>
          <p:blipFill>
            <a:blip r:embed="rId113"/>
            <a:stretch>
              <a:fillRect/>
            </a:stretch>
          </p:blipFill>
          <p:spPr>
            <a:xfrm>
              <a:off x="9006306" y="3692236"/>
              <a:ext cx="113872" cy="442898"/>
            </a:xfrm>
            <a:prstGeom prst="rect">
              <a:avLst/>
            </a:prstGeom>
            <a:effectLst/>
          </p:spPr>
        </p:pic>
        <p:pic>
          <p:nvPicPr>
            <p:cNvPr id="2357" name="Linea Forma" descr="Linea Forma"/>
            <p:cNvPicPr>
              <a:picLocks/>
            </p:cNvPicPr>
            <p:nvPr/>
          </p:nvPicPr>
          <p:blipFill>
            <a:blip r:embed="rId114"/>
            <a:stretch>
              <a:fillRect/>
            </a:stretch>
          </p:blipFill>
          <p:spPr>
            <a:xfrm>
              <a:off x="8945191" y="3824353"/>
              <a:ext cx="307084" cy="86689"/>
            </a:xfrm>
            <a:prstGeom prst="rect">
              <a:avLst/>
            </a:prstGeom>
            <a:effectLst/>
          </p:spPr>
        </p:pic>
        <p:pic>
          <p:nvPicPr>
            <p:cNvPr id="2359" name="Linea Forma" descr="Linea Forma"/>
            <p:cNvPicPr>
              <a:picLocks/>
            </p:cNvPicPr>
            <p:nvPr/>
          </p:nvPicPr>
          <p:blipFill>
            <a:blip r:embed="rId115"/>
            <a:stretch>
              <a:fillRect/>
            </a:stretch>
          </p:blipFill>
          <p:spPr>
            <a:xfrm>
              <a:off x="9159002" y="3874222"/>
              <a:ext cx="426017" cy="353115"/>
            </a:xfrm>
            <a:prstGeom prst="rect">
              <a:avLst/>
            </a:prstGeom>
            <a:effectLst/>
          </p:spPr>
        </p:pic>
        <p:pic>
          <p:nvPicPr>
            <p:cNvPr id="2361" name="Linea Forma" descr="Linea Forma"/>
            <p:cNvPicPr>
              <a:picLocks/>
            </p:cNvPicPr>
            <p:nvPr/>
          </p:nvPicPr>
          <p:blipFill>
            <a:blip r:embed="rId116"/>
            <a:stretch>
              <a:fillRect/>
            </a:stretch>
          </p:blipFill>
          <p:spPr>
            <a:xfrm>
              <a:off x="9542771" y="3685445"/>
              <a:ext cx="103364" cy="531177"/>
            </a:xfrm>
            <a:prstGeom prst="rect">
              <a:avLst/>
            </a:prstGeom>
            <a:effectLst/>
          </p:spPr>
        </p:pic>
        <p:pic>
          <p:nvPicPr>
            <p:cNvPr id="2363" name="Linea Forma" descr="Linea Forma"/>
            <p:cNvPicPr>
              <a:picLocks/>
            </p:cNvPicPr>
            <p:nvPr/>
          </p:nvPicPr>
          <p:blipFill>
            <a:blip r:embed="rId117"/>
            <a:stretch>
              <a:fillRect/>
            </a:stretch>
          </p:blipFill>
          <p:spPr>
            <a:xfrm>
              <a:off x="9461282" y="3835527"/>
              <a:ext cx="456480" cy="353941"/>
            </a:xfrm>
            <a:prstGeom prst="rect">
              <a:avLst/>
            </a:prstGeom>
            <a:effectLst/>
          </p:spPr>
        </p:pic>
        <p:pic>
          <p:nvPicPr>
            <p:cNvPr id="2365" name="Linea Forma" descr="Linea Forma"/>
            <p:cNvPicPr>
              <a:picLocks/>
            </p:cNvPicPr>
            <p:nvPr/>
          </p:nvPicPr>
          <p:blipFill>
            <a:blip r:embed="rId118"/>
            <a:stretch>
              <a:fillRect/>
            </a:stretch>
          </p:blipFill>
          <p:spPr>
            <a:xfrm>
              <a:off x="10147142" y="3760143"/>
              <a:ext cx="237328" cy="399662"/>
            </a:xfrm>
            <a:prstGeom prst="rect">
              <a:avLst/>
            </a:prstGeom>
            <a:effectLst/>
          </p:spPr>
        </p:pic>
        <p:pic>
          <p:nvPicPr>
            <p:cNvPr id="2367" name="Linea Forma" descr="Linea Forma"/>
            <p:cNvPicPr>
              <a:picLocks/>
            </p:cNvPicPr>
            <p:nvPr/>
          </p:nvPicPr>
          <p:blipFill>
            <a:blip r:embed="rId119"/>
            <a:stretch>
              <a:fillRect/>
            </a:stretch>
          </p:blipFill>
          <p:spPr>
            <a:xfrm>
              <a:off x="10303328" y="3780515"/>
              <a:ext cx="258423" cy="442898"/>
            </a:xfrm>
            <a:prstGeom prst="rect">
              <a:avLst/>
            </a:prstGeom>
            <a:effectLst/>
          </p:spPr>
        </p:pic>
        <p:pic>
          <p:nvPicPr>
            <p:cNvPr id="2369" name="Linea Forma" descr="Linea Forma"/>
            <p:cNvPicPr>
              <a:picLocks/>
            </p:cNvPicPr>
            <p:nvPr/>
          </p:nvPicPr>
          <p:blipFill>
            <a:blip r:embed="rId120"/>
            <a:stretch>
              <a:fillRect/>
            </a:stretch>
          </p:blipFill>
          <p:spPr>
            <a:xfrm>
              <a:off x="2547309" y="5691333"/>
              <a:ext cx="193279" cy="118579"/>
            </a:xfrm>
            <a:prstGeom prst="rect">
              <a:avLst/>
            </a:prstGeom>
            <a:effectLst/>
          </p:spPr>
        </p:pic>
        <p:pic>
          <p:nvPicPr>
            <p:cNvPr id="2371" name="Linea Forma" descr="Linea Forma"/>
            <p:cNvPicPr>
              <a:picLocks/>
            </p:cNvPicPr>
            <p:nvPr/>
          </p:nvPicPr>
          <p:blipFill>
            <a:blip r:embed="rId121"/>
            <a:stretch>
              <a:fillRect/>
            </a:stretch>
          </p:blipFill>
          <p:spPr>
            <a:xfrm>
              <a:off x="2620999" y="5744648"/>
              <a:ext cx="65264" cy="384425"/>
            </a:xfrm>
            <a:prstGeom prst="rect">
              <a:avLst/>
            </a:prstGeom>
            <a:effectLst/>
          </p:spPr>
        </p:pic>
        <p:pic>
          <p:nvPicPr>
            <p:cNvPr id="2373" name="Linea Forma" descr="Linea Forma"/>
            <p:cNvPicPr>
              <a:picLocks/>
            </p:cNvPicPr>
            <p:nvPr/>
          </p:nvPicPr>
          <p:blipFill>
            <a:blip r:embed="rId122"/>
            <a:stretch>
              <a:fillRect/>
            </a:stretch>
          </p:blipFill>
          <p:spPr>
            <a:xfrm>
              <a:off x="2527042" y="6423716"/>
              <a:ext cx="179593" cy="229833"/>
            </a:xfrm>
            <a:prstGeom prst="rect">
              <a:avLst/>
            </a:prstGeom>
            <a:effectLst/>
          </p:spPr>
        </p:pic>
        <p:pic>
          <p:nvPicPr>
            <p:cNvPr id="2375" name="Linea Linea" descr="Linea Linea"/>
            <p:cNvPicPr>
              <a:picLocks/>
            </p:cNvPicPr>
            <p:nvPr/>
          </p:nvPicPr>
          <p:blipFill>
            <a:blip r:embed="rId123"/>
            <a:stretch>
              <a:fillRect/>
            </a:stretch>
          </p:blipFill>
          <p:spPr>
            <a:xfrm>
              <a:off x="2716069" y="6335437"/>
              <a:ext cx="201077" cy="51683"/>
            </a:xfrm>
            <a:prstGeom prst="rect">
              <a:avLst/>
            </a:prstGeom>
            <a:effectLst/>
          </p:spPr>
        </p:pic>
        <p:pic>
          <p:nvPicPr>
            <p:cNvPr id="2377" name="Linea Forma" descr="Linea Forma"/>
            <p:cNvPicPr>
              <a:picLocks/>
            </p:cNvPicPr>
            <p:nvPr/>
          </p:nvPicPr>
          <p:blipFill>
            <a:blip r:embed="rId124"/>
            <a:stretch>
              <a:fillRect/>
            </a:stretch>
          </p:blipFill>
          <p:spPr>
            <a:xfrm>
              <a:off x="4772361" y="5656369"/>
              <a:ext cx="195573" cy="120144"/>
            </a:xfrm>
            <a:prstGeom prst="rect">
              <a:avLst/>
            </a:prstGeom>
            <a:effectLst/>
          </p:spPr>
        </p:pic>
        <p:pic>
          <p:nvPicPr>
            <p:cNvPr id="2379" name="Linea Forma" descr="Linea Forma"/>
            <p:cNvPicPr>
              <a:picLocks/>
            </p:cNvPicPr>
            <p:nvPr/>
          </p:nvPicPr>
          <p:blipFill>
            <a:blip r:embed="rId125"/>
            <a:stretch>
              <a:fillRect/>
            </a:stretch>
          </p:blipFill>
          <p:spPr>
            <a:xfrm>
              <a:off x="4851934" y="5697113"/>
              <a:ext cx="88837" cy="416560"/>
            </a:xfrm>
            <a:prstGeom prst="rect">
              <a:avLst/>
            </a:prstGeom>
            <a:effectLst/>
          </p:spPr>
        </p:pic>
        <p:pic>
          <p:nvPicPr>
            <p:cNvPr id="2381" name="Linea Linea" descr="Linea Linea"/>
            <p:cNvPicPr>
              <a:picLocks/>
            </p:cNvPicPr>
            <p:nvPr/>
          </p:nvPicPr>
          <p:blipFill>
            <a:blip r:embed="rId126"/>
            <a:stretch>
              <a:fillRect/>
            </a:stretch>
          </p:blipFill>
          <p:spPr>
            <a:xfrm>
              <a:off x="5134875" y="5649578"/>
              <a:ext cx="76201" cy="38101"/>
            </a:xfrm>
            <a:prstGeom prst="rect">
              <a:avLst/>
            </a:prstGeom>
            <a:effectLst/>
          </p:spPr>
        </p:pic>
        <p:pic>
          <p:nvPicPr>
            <p:cNvPr id="2383" name="Linea Forma" descr="Linea Forma"/>
            <p:cNvPicPr>
              <a:picLocks/>
            </p:cNvPicPr>
            <p:nvPr/>
          </p:nvPicPr>
          <p:blipFill>
            <a:blip r:embed="rId127"/>
            <a:stretch>
              <a:fillRect/>
            </a:stretch>
          </p:blipFill>
          <p:spPr>
            <a:xfrm>
              <a:off x="5086994" y="5663160"/>
              <a:ext cx="206893" cy="458681"/>
            </a:xfrm>
            <a:prstGeom prst="rect">
              <a:avLst/>
            </a:prstGeom>
            <a:effectLst/>
          </p:spPr>
        </p:pic>
        <p:pic>
          <p:nvPicPr>
            <p:cNvPr id="2385" name="Linea Forma" descr="Linea Forma"/>
            <p:cNvPicPr>
              <a:picLocks/>
            </p:cNvPicPr>
            <p:nvPr/>
          </p:nvPicPr>
          <p:blipFill>
            <a:blip r:embed="rId128"/>
            <a:stretch>
              <a:fillRect/>
            </a:stretch>
          </p:blipFill>
          <p:spPr>
            <a:xfrm>
              <a:off x="4485575" y="6245530"/>
              <a:ext cx="190359" cy="157944"/>
            </a:xfrm>
            <a:prstGeom prst="rect">
              <a:avLst/>
            </a:prstGeom>
            <a:effectLst/>
          </p:spPr>
        </p:pic>
        <p:pic>
          <p:nvPicPr>
            <p:cNvPr id="2387" name="Linea Linea" descr="Linea Linea"/>
            <p:cNvPicPr>
              <a:picLocks/>
            </p:cNvPicPr>
            <p:nvPr/>
          </p:nvPicPr>
          <p:blipFill>
            <a:blip r:embed="rId129"/>
            <a:stretch>
              <a:fillRect/>
            </a:stretch>
          </p:blipFill>
          <p:spPr>
            <a:xfrm>
              <a:off x="4624252" y="6111345"/>
              <a:ext cx="139961" cy="51682"/>
            </a:xfrm>
            <a:prstGeom prst="rect">
              <a:avLst/>
            </a:prstGeom>
            <a:effectLst/>
          </p:spPr>
        </p:pic>
        <p:pic>
          <p:nvPicPr>
            <p:cNvPr id="2389" name="Linea Forma" descr="Linea Forma"/>
            <p:cNvPicPr>
              <a:picLocks/>
            </p:cNvPicPr>
            <p:nvPr/>
          </p:nvPicPr>
          <p:blipFill>
            <a:blip r:embed="rId130"/>
            <a:stretch>
              <a:fillRect/>
            </a:stretch>
          </p:blipFill>
          <p:spPr>
            <a:xfrm>
              <a:off x="5235414" y="6227865"/>
              <a:ext cx="180705" cy="171586"/>
            </a:xfrm>
            <a:prstGeom prst="rect">
              <a:avLst/>
            </a:prstGeom>
            <a:effectLst/>
          </p:spPr>
        </p:pic>
        <p:pic>
          <p:nvPicPr>
            <p:cNvPr id="2391" name="Linea Linea" descr="Linea Linea"/>
            <p:cNvPicPr>
              <a:picLocks/>
            </p:cNvPicPr>
            <p:nvPr/>
          </p:nvPicPr>
          <p:blipFill>
            <a:blip r:embed="rId131"/>
            <a:stretch>
              <a:fillRect/>
            </a:stretch>
          </p:blipFill>
          <p:spPr>
            <a:xfrm>
              <a:off x="5439134" y="6090972"/>
              <a:ext cx="146752" cy="44892"/>
            </a:xfrm>
            <a:prstGeom prst="rect">
              <a:avLst/>
            </a:prstGeom>
            <a:effectLst/>
          </p:spPr>
        </p:pic>
        <p:pic>
          <p:nvPicPr>
            <p:cNvPr id="2393" name="Linea Forma" descr="Linea Forma"/>
            <p:cNvPicPr>
              <a:picLocks/>
            </p:cNvPicPr>
            <p:nvPr/>
          </p:nvPicPr>
          <p:blipFill>
            <a:blip r:embed="rId132"/>
            <a:stretch>
              <a:fillRect/>
            </a:stretch>
          </p:blipFill>
          <p:spPr>
            <a:xfrm>
              <a:off x="6702979" y="5538663"/>
              <a:ext cx="141620" cy="133420"/>
            </a:xfrm>
            <a:prstGeom prst="rect">
              <a:avLst/>
            </a:prstGeom>
            <a:effectLst/>
          </p:spPr>
        </p:pic>
        <p:pic>
          <p:nvPicPr>
            <p:cNvPr id="2395" name="Linea Forma" descr="Linea Forma"/>
            <p:cNvPicPr>
              <a:picLocks/>
            </p:cNvPicPr>
            <p:nvPr/>
          </p:nvPicPr>
          <p:blipFill>
            <a:blip r:embed="rId133"/>
            <a:stretch>
              <a:fillRect/>
            </a:stretch>
          </p:blipFill>
          <p:spPr>
            <a:xfrm>
              <a:off x="6760166" y="5568090"/>
              <a:ext cx="81997" cy="506712"/>
            </a:xfrm>
            <a:prstGeom prst="rect">
              <a:avLst/>
            </a:prstGeom>
            <a:effectLst/>
          </p:spPr>
        </p:pic>
        <p:pic>
          <p:nvPicPr>
            <p:cNvPr id="2397" name="Linea Forma" descr="Linea Forma"/>
            <p:cNvPicPr>
              <a:picLocks/>
            </p:cNvPicPr>
            <p:nvPr/>
          </p:nvPicPr>
          <p:blipFill>
            <a:blip r:embed="rId134"/>
            <a:stretch>
              <a:fillRect/>
            </a:stretch>
          </p:blipFill>
          <p:spPr>
            <a:xfrm>
              <a:off x="7029162" y="5673250"/>
              <a:ext cx="132163" cy="124942"/>
            </a:xfrm>
            <a:prstGeom prst="rect">
              <a:avLst/>
            </a:prstGeom>
            <a:effectLst/>
          </p:spPr>
        </p:pic>
        <p:pic>
          <p:nvPicPr>
            <p:cNvPr id="2399" name="Linea Forma" descr="Linea Forma"/>
            <p:cNvPicPr>
              <a:picLocks/>
            </p:cNvPicPr>
            <p:nvPr/>
          </p:nvPicPr>
          <p:blipFill>
            <a:blip r:embed="rId135"/>
            <a:stretch>
              <a:fillRect/>
            </a:stretch>
          </p:blipFill>
          <p:spPr>
            <a:xfrm>
              <a:off x="7093250" y="5703904"/>
              <a:ext cx="102029" cy="456254"/>
            </a:xfrm>
            <a:prstGeom prst="rect">
              <a:avLst/>
            </a:prstGeom>
            <a:effectLst/>
          </p:spPr>
        </p:pic>
        <p:pic>
          <p:nvPicPr>
            <p:cNvPr id="2401" name="Linea Forma" descr="Linea Forma"/>
            <p:cNvPicPr>
              <a:picLocks/>
            </p:cNvPicPr>
            <p:nvPr/>
          </p:nvPicPr>
          <p:blipFill>
            <a:blip r:embed="rId136"/>
            <a:stretch>
              <a:fillRect/>
            </a:stretch>
          </p:blipFill>
          <p:spPr>
            <a:xfrm>
              <a:off x="7280418" y="5683531"/>
              <a:ext cx="240814" cy="485033"/>
            </a:xfrm>
            <a:prstGeom prst="rect">
              <a:avLst/>
            </a:prstGeom>
            <a:effectLst/>
          </p:spPr>
        </p:pic>
        <p:pic>
          <p:nvPicPr>
            <p:cNvPr id="2403" name="Linea Forma" descr="Linea Forma"/>
            <p:cNvPicPr>
              <a:picLocks/>
            </p:cNvPicPr>
            <p:nvPr/>
          </p:nvPicPr>
          <p:blipFill>
            <a:blip r:embed="rId137"/>
            <a:stretch>
              <a:fillRect/>
            </a:stretch>
          </p:blipFill>
          <p:spPr>
            <a:xfrm>
              <a:off x="6564124" y="6190996"/>
              <a:ext cx="155807" cy="224731"/>
            </a:xfrm>
            <a:prstGeom prst="rect">
              <a:avLst/>
            </a:prstGeom>
            <a:effectLst/>
          </p:spPr>
        </p:pic>
        <p:pic>
          <p:nvPicPr>
            <p:cNvPr id="2405" name="Linea Linea" descr="Linea Linea"/>
            <p:cNvPicPr>
              <a:picLocks/>
            </p:cNvPicPr>
            <p:nvPr/>
          </p:nvPicPr>
          <p:blipFill>
            <a:blip r:embed="rId138"/>
            <a:stretch>
              <a:fillRect/>
            </a:stretch>
          </p:blipFill>
          <p:spPr>
            <a:xfrm>
              <a:off x="6715783" y="6097763"/>
              <a:ext cx="126380" cy="51683"/>
            </a:xfrm>
            <a:prstGeom prst="rect">
              <a:avLst/>
            </a:prstGeom>
            <a:effectLst/>
          </p:spPr>
        </p:pic>
        <p:pic>
          <p:nvPicPr>
            <p:cNvPr id="2407" name="Linea Forma" descr="Linea Forma"/>
            <p:cNvPicPr>
              <a:picLocks/>
            </p:cNvPicPr>
            <p:nvPr/>
          </p:nvPicPr>
          <p:blipFill>
            <a:blip r:embed="rId139"/>
            <a:stretch>
              <a:fillRect/>
            </a:stretch>
          </p:blipFill>
          <p:spPr>
            <a:xfrm>
              <a:off x="7028155" y="6344086"/>
              <a:ext cx="160333" cy="193000"/>
            </a:xfrm>
            <a:prstGeom prst="rect">
              <a:avLst/>
            </a:prstGeom>
            <a:effectLst/>
          </p:spPr>
        </p:pic>
        <p:pic>
          <p:nvPicPr>
            <p:cNvPr id="2409" name="Linea Linea" descr="Linea Linea"/>
            <p:cNvPicPr>
              <a:picLocks/>
            </p:cNvPicPr>
            <p:nvPr/>
          </p:nvPicPr>
          <p:blipFill>
            <a:blip r:embed="rId129"/>
            <a:stretch>
              <a:fillRect/>
            </a:stretch>
          </p:blipFill>
          <p:spPr>
            <a:xfrm>
              <a:off x="7184341" y="6219995"/>
              <a:ext cx="139961" cy="51683"/>
            </a:xfrm>
            <a:prstGeom prst="rect">
              <a:avLst/>
            </a:prstGeom>
            <a:effectLst/>
          </p:spPr>
        </p:pic>
        <p:pic>
          <p:nvPicPr>
            <p:cNvPr id="2411" name="Linea Forma" descr="Linea Forma"/>
            <p:cNvPicPr>
              <a:picLocks/>
            </p:cNvPicPr>
            <p:nvPr/>
          </p:nvPicPr>
          <p:blipFill>
            <a:blip r:embed="rId140"/>
            <a:stretch>
              <a:fillRect/>
            </a:stretch>
          </p:blipFill>
          <p:spPr>
            <a:xfrm>
              <a:off x="7390324" y="6303147"/>
              <a:ext cx="192024" cy="208469"/>
            </a:xfrm>
            <a:prstGeom prst="rect">
              <a:avLst/>
            </a:prstGeom>
            <a:effectLst/>
          </p:spPr>
        </p:pic>
        <p:pic>
          <p:nvPicPr>
            <p:cNvPr id="2413" name="Linea Linea" descr="Linea Linea"/>
            <p:cNvPicPr>
              <a:picLocks/>
            </p:cNvPicPr>
            <p:nvPr/>
          </p:nvPicPr>
          <p:blipFill>
            <a:blip r:embed="rId141"/>
            <a:stretch>
              <a:fillRect/>
            </a:stretch>
          </p:blipFill>
          <p:spPr>
            <a:xfrm>
              <a:off x="7605363" y="6233577"/>
              <a:ext cx="106008" cy="44892"/>
            </a:xfrm>
            <a:prstGeom prst="rect">
              <a:avLst/>
            </a:prstGeom>
            <a:effectLst/>
          </p:spPr>
        </p:pic>
        <p:pic>
          <p:nvPicPr>
            <p:cNvPr id="2415" name="Linea Forma" descr="Linea Forma"/>
            <p:cNvPicPr>
              <a:picLocks/>
            </p:cNvPicPr>
            <p:nvPr/>
          </p:nvPicPr>
          <p:blipFill>
            <a:blip r:embed="rId142"/>
            <a:stretch>
              <a:fillRect/>
            </a:stretch>
          </p:blipFill>
          <p:spPr>
            <a:xfrm>
              <a:off x="2512348" y="7061988"/>
              <a:ext cx="105442" cy="309261"/>
            </a:xfrm>
            <a:prstGeom prst="rect">
              <a:avLst/>
            </a:prstGeom>
            <a:effectLst/>
          </p:spPr>
        </p:pic>
        <p:pic>
          <p:nvPicPr>
            <p:cNvPr id="2417" name="Linea Ovale" descr="Linea Ovale"/>
            <p:cNvPicPr>
              <a:picLocks/>
            </p:cNvPicPr>
            <p:nvPr/>
          </p:nvPicPr>
          <p:blipFill>
            <a:blip r:embed="rId143"/>
            <a:stretch>
              <a:fillRect/>
            </a:stretch>
          </p:blipFill>
          <p:spPr>
            <a:xfrm>
              <a:off x="2559883" y="7191064"/>
              <a:ext cx="235031" cy="38101"/>
            </a:xfrm>
            <a:prstGeom prst="rect">
              <a:avLst/>
            </a:prstGeom>
            <a:effectLst/>
          </p:spPr>
        </p:pic>
        <p:pic>
          <p:nvPicPr>
            <p:cNvPr id="2419" name="Linea Forma" descr="Linea Forma"/>
            <p:cNvPicPr>
              <a:picLocks/>
            </p:cNvPicPr>
            <p:nvPr/>
          </p:nvPicPr>
          <p:blipFill>
            <a:blip r:embed="rId144"/>
            <a:stretch>
              <a:fillRect/>
            </a:stretch>
          </p:blipFill>
          <p:spPr>
            <a:xfrm>
              <a:off x="2736441" y="7041669"/>
              <a:ext cx="99217" cy="343371"/>
            </a:xfrm>
            <a:prstGeom prst="rect">
              <a:avLst/>
            </a:prstGeom>
            <a:effectLst/>
          </p:spPr>
        </p:pic>
        <p:pic>
          <p:nvPicPr>
            <p:cNvPr id="2421" name="Linea Forma" descr="Linea Forma"/>
            <p:cNvPicPr>
              <a:picLocks/>
            </p:cNvPicPr>
            <p:nvPr/>
          </p:nvPicPr>
          <p:blipFill>
            <a:blip r:embed="rId145"/>
            <a:stretch>
              <a:fillRect/>
            </a:stretch>
          </p:blipFill>
          <p:spPr>
            <a:xfrm>
              <a:off x="4631042" y="6939809"/>
              <a:ext cx="51683" cy="343682"/>
            </a:xfrm>
            <a:prstGeom prst="rect">
              <a:avLst/>
            </a:prstGeom>
            <a:effectLst/>
          </p:spPr>
        </p:pic>
        <p:pic>
          <p:nvPicPr>
            <p:cNvPr id="2423" name="Linea Forma" descr="Linea Forma"/>
            <p:cNvPicPr>
              <a:picLocks/>
            </p:cNvPicPr>
            <p:nvPr/>
          </p:nvPicPr>
          <p:blipFill>
            <a:blip r:embed="rId146"/>
            <a:stretch>
              <a:fillRect/>
            </a:stretch>
          </p:blipFill>
          <p:spPr>
            <a:xfrm>
              <a:off x="4637833" y="7048460"/>
              <a:ext cx="228240" cy="92426"/>
            </a:xfrm>
            <a:prstGeom prst="rect">
              <a:avLst/>
            </a:prstGeom>
            <a:effectLst/>
          </p:spPr>
        </p:pic>
        <p:pic>
          <p:nvPicPr>
            <p:cNvPr id="2425" name="Linea Forma" descr="Linea Forma"/>
            <p:cNvPicPr>
              <a:picLocks/>
            </p:cNvPicPr>
            <p:nvPr/>
          </p:nvPicPr>
          <p:blipFill>
            <a:blip r:embed="rId147"/>
            <a:stretch>
              <a:fillRect/>
            </a:stretch>
          </p:blipFill>
          <p:spPr>
            <a:xfrm>
              <a:off x="4812127" y="6899064"/>
              <a:ext cx="47156" cy="357264"/>
            </a:xfrm>
            <a:prstGeom prst="rect">
              <a:avLst/>
            </a:prstGeom>
            <a:effectLst/>
          </p:spPr>
        </p:pic>
        <p:pic>
          <p:nvPicPr>
            <p:cNvPr id="2427" name="Linea Forma" descr="Linea Forma"/>
            <p:cNvPicPr>
              <a:picLocks/>
            </p:cNvPicPr>
            <p:nvPr/>
          </p:nvPicPr>
          <p:blipFill>
            <a:blip r:embed="rId148"/>
            <a:stretch>
              <a:fillRect/>
            </a:stretch>
          </p:blipFill>
          <p:spPr>
            <a:xfrm>
              <a:off x="4923952" y="7056263"/>
              <a:ext cx="200167" cy="235972"/>
            </a:xfrm>
            <a:prstGeom prst="rect">
              <a:avLst/>
            </a:prstGeom>
            <a:effectLst/>
          </p:spPr>
        </p:pic>
        <p:pic>
          <p:nvPicPr>
            <p:cNvPr id="2429" name="Linea Linea" descr="Linea Linea"/>
            <p:cNvPicPr>
              <a:picLocks/>
            </p:cNvPicPr>
            <p:nvPr/>
          </p:nvPicPr>
          <p:blipFill>
            <a:blip r:embed="rId149"/>
            <a:stretch>
              <a:fillRect/>
            </a:stretch>
          </p:blipFill>
          <p:spPr>
            <a:xfrm>
              <a:off x="4841554" y="7197855"/>
              <a:ext cx="44891" cy="99217"/>
            </a:xfrm>
            <a:prstGeom prst="rect">
              <a:avLst/>
            </a:prstGeom>
            <a:effectLst/>
          </p:spPr>
        </p:pic>
        <p:pic>
          <p:nvPicPr>
            <p:cNvPr id="2431" name="Linea Forma" descr="Linea Forma"/>
            <p:cNvPicPr>
              <a:picLocks/>
            </p:cNvPicPr>
            <p:nvPr/>
          </p:nvPicPr>
          <p:blipFill>
            <a:blip r:embed="rId150"/>
            <a:stretch>
              <a:fillRect/>
            </a:stretch>
          </p:blipFill>
          <p:spPr>
            <a:xfrm>
              <a:off x="6926295" y="6878693"/>
              <a:ext cx="207868" cy="348209"/>
            </a:xfrm>
            <a:prstGeom prst="rect">
              <a:avLst/>
            </a:prstGeom>
            <a:effectLst/>
          </p:spPr>
        </p:pic>
        <p:pic>
          <p:nvPicPr>
            <p:cNvPr id="2433" name="Linea Forma" descr="Linea Forma"/>
            <p:cNvPicPr>
              <a:picLocks/>
            </p:cNvPicPr>
            <p:nvPr/>
          </p:nvPicPr>
          <p:blipFill>
            <a:blip r:embed="rId151"/>
            <a:stretch>
              <a:fillRect/>
            </a:stretch>
          </p:blipFill>
          <p:spPr>
            <a:xfrm>
              <a:off x="7130015" y="7032615"/>
              <a:ext cx="153543" cy="202080"/>
            </a:xfrm>
            <a:prstGeom prst="rect">
              <a:avLst/>
            </a:prstGeom>
            <a:effectLst/>
          </p:spPr>
        </p:pic>
        <p:pic>
          <p:nvPicPr>
            <p:cNvPr id="2435" name="Linea Linea" descr="Linea Linea"/>
            <p:cNvPicPr>
              <a:picLocks/>
            </p:cNvPicPr>
            <p:nvPr/>
          </p:nvPicPr>
          <p:blipFill>
            <a:blip r:embed="rId126"/>
            <a:stretch>
              <a:fillRect/>
            </a:stretch>
          </p:blipFill>
          <p:spPr>
            <a:xfrm>
              <a:off x="7185662" y="6912647"/>
              <a:ext cx="76201" cy="381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7" name="Disegno"/>
          <p:cNvGrpSpPr/>
          <p:nvPr/>
        </p:nvGrpSpPr>
        <p:grpSpPr>
          <a:xfrm>
            <a:off x="1537339" y="844689"/>
            <a:ext cx="9947216" cy="1249924"/>
            <a:chOff x="-37464" y="-173913"/>
            <a:chExt cx="9947215" cy="1249923"/>
          </a:xfrm>
        </p:grpSpPr>
        <p:pic>
          <p:nvPicPr>
            <p:cNvPr id="2439" name="Linea Forma" descr="Linea Forma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7465" y="-62169"/>
              <a:ext cx="463270" cy="100270"/>
            </a:xfrm>
            <a:prstGeom prst="rect">
              <a:avLst/>
            </a:prstGeom>
            <a:effectLst/>
          </p:spPr>
        </p:pic>
        <p:pic>
          <p:nvPicPr>
            <p:cNvPr id="2441" name="Linea Forma" descr="Linea Forma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8901" y="-24519"/>
              <a:ext cx="118253" cy="634895"/>
            </a:xfrm>
            <a:prstGeom prst="rect">
              <a:avLst/>
            </a:prstGeom>
            <a:effectLst/>
          </p:spPr>
        </p:pic>
        <p:pic>
          <p:nvPicPr>
            <p:cNvPr id="2443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8531" y="180266"/>
              <a:ext cx="380017" cy="439311"/>
            </a:xfrm>
            <a:prstGeom prst="rect">
              <a:avLst/>
            </a:prstGeom>
            <a:effectLst/>
          </p:spPr>
        </p:pic>
        <p:pic>
          <p:nvPicPr>
            <p:cNvPr id="2445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5737" y="-51682"/>
              <a:ext cx="263591" cy="689482"/>
            </a:xfrm>
            <a:prstGeom prst="rect">
              <a:avLst/>
            </a:prstGeom>
            <a:effectLst/>
          </p:spPr>
        </p:pic>
        <p:pic>
          <p:nvPicPr>
            <p:cNvPr id="2447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28672" y="241579"/>
              <a:ext cx="259550" cy="328228"/>
            </a:xfrm>
            <a:prstGeom prst="rect">
              <a:avLst/>
            </a:prstGeom>
            <a:effectLst/>
          </p:spPr>
        </p:pic>
        <p:pic>
          <p:nvPicPr>
            <p:cNvPr id="2449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79928" y="-83143"/>
              <a:ext cx="218805" cy="726217"/>
            </a:xfrm>
            <a:prstGeom prst="rect">
              <a:avLst/>
            </a:prstGeom>
            <a:effectLst/>
          </p:spPr>
        </p:pic>
        <p:pic>
          <p:nvPicPr>
            <p:cNvPr id="2451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42904" y="-94741"/>
              <a:ext cx="239178" cy="669908"/>
            </a:xfrm>
            <a:prstGeom prst="rect">
              <a:avLst/>
            </a:prstGeom>
            <a:effectLst/>
          </p:spPr>
        </p:pic>
        <p:pic>
          <p:nvPicPr>
            <p:cNvPr id="2453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649737" y="206377"/>
              <a:ext cx="358298" cy="436743"/>
            </a:xfrm>
            <a:prstGeom prst="rect">
              <a:avLst/>
            </a:prstGeom>
            <a:effectLst/>
          </p:spPr>
        </p:pic>
        <p:pic>
          <p:nvPicPr>
            <p:cNvPr id="2455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522624" y="215418"/>
              <a:ext cx="239177" cy="860592"/>
            </a:xfrm>
            <a:prstGeom prst="rect">
              <a:avLst/>
            </a:prstGeom>
            <a:effectLst/>
          </p:spPr>
        </p:pic>
        <p:pic>
          <p:nvPicPr>
            <p:cNvPr id="2457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557585" y="226736"/>
              <a:ext cx="292358" cy="434736"/>
            </a:xfrm>
            <a:prstGeom prst="rect">
              <a:avLst/>
            </a:prstGeom>
            <a:effectLst/>
          </p:spPr>
        </p:pic>
        <p:pic>
          <p:nvPicPr>
            <p:cNvPr id="2459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760297" y="186824"/>
              <a:ext cx="789224" cy="431975"/>
            </a:xfrm>
            <a:prstGeom prst="rect">
              <a:avLst/>
            </a:prstGeom>
            <a:effectLst/>
          </p:spPr>
        </p:pic>
        <p:pic>
          <p:nvPicPr>
            <p:cNvPr id="2461" name="Linea Linea" descr="Linea Line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489545" y="-4489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463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568390" y="294643"/>
              <a:ext cx="311654" cy="332698"/>
            </a:xfrm>
            <a:prstGeom prst="rect">
              <a:avLst/>
            </a:prstGeom>
            <a:effectLst/>
          </p:spPr>
        </p:pic>
        <p:pic>
          <p:nvPicPr>
            <p:cNvPr id="2465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907089" y="-61962"/>
              <a:ext cx="586337" cy="663690"/>
            </a:xfrm>
            <a:prstGeom prst="rect">
              <a:avLst/>
            </a:prstGeom>
            <a:effectLst/>
          </p:spPr>
        </p:pic>
        <p:pic>
          <p:nvPicPr>
            <p:cNvPr id="2467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424016" y="-24519"/>
              <a:ext cx="123736" cy="137317"/>
            </a:xfrm>
            <a:prstGeom prst="rect">
              <a:avLst/>
            </a:prstGeom>
            <a:effectLst/>
          </p:spPr>
        </p:pic>
        <p:pic>
          <p:nvPicPr>
            <p:cNvPr id="2469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532767" y="187007"/>
              <a:ext cx="374891" cy="404498"/>
            </a:xfrm>
            <a:prstGeom prst="rect">
              <a:avLst/>
            </a:prstGeom>
            <a:effectLst/>
          </p:spPr>
        </p:pic>
        <p:pic>
          <p:nvPicPr>
            <p:cNvPr id="2471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4748811" y="211621"/>
              <a:ext cx="362567" cy="376525"/>
            </a:xfrm>
            <a:prstGeom prst="rect">
              <a:avLst/>
            </a:prstGeom>
            <a:effectLst/>
          </p:spPr>
        </p:pic>
        <p:pic>
          <p:nvPicPr>
            <p:cNvPr id="2473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5681070" y="-126379"/>
              <a:ext cx="394586" cy="653599"/>
            </a:xfrm>
            <a:prstGeom prst="rect">
              <a:avLst/>
            </a:prstGeom>
            <a:effectLst/>
          </p:spPr>
        </p:pic>
        <p:pic>
          <p:nvPicPr>
            <p:cNvPr id="2475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067363" y="168998"/>
              <a:ext cx="341037" cy="378404"/>
            </a:xfrm>
            <a:prstGeom prst="rect">
              <a:avLst/>
            </a:prstGeom>
            <a:effectLst/>
          </p:spPr>
        </p:pic>
        <p:pic>
          <p:nvPicPr>
            <p:cNvPr id="2477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6255368" y="221914"/>
              <a:ext cx="377125" cy="735530"/>
            </a:xfrm>
            <a:prstGeom prst="rect">
              <a:avLst/>
            </a:prstGeom>
            <a:effectLst/>
          </p:spPr>
        </p:pic>
        <p:pic>
          <p:nvPicPr>
            <p:cNvPr id="2479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6644571" y="-139961"/>
              <a:ext cx="408944" cy="687372"/>
            </a:xfrm>
            <a:prstGeom prst="rect">
              <a:avLst/>
            </a:prstGeom>
            <a:effectLst/>
          </p:spPr>
        </p:pic>
        <p:pic>
          <p:nvPicPr>
            <p:cNvPr id="2481" name="Linea Linea" descr="Linea Line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830563" y="-7884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483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7469974" y="135962"/>
              <a:ext cx="337308" cy="377487"/>
            </a:xfrm>
            <a:prstGeom prst="rect">
              <a:avLst/>
            </a:prstGeom>
            <a:effectLst/>
          </p:spPr>
        </p:pic>
        <p:pic>
          <p:nvPicPr>
            <p:cNvPr id="2485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7798988" y="-160333"/>
              <a:ext cx="239177" cy="586440"/>
            </a:xfrm>
            <a:prstGeom prst="rect">
              <a:avLst/>
            </a:prstGeom>
            <a:effectLst/>
          </p:spPr>
        </p:pic>
        <p:pic>
          <p:nvPicPr>
            <p:cNvPr id="2487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8016289" y="101386"/>
              <a:ext cx="843549" cy="430574"/>
            </a:xfrm>
            <a:prstGeom prst="rect">
              <a:avLst/>
            </a:prstGeom>
            <a:effectLst/>
          </p:spPr>
        </p:pic>
        <p:pic>
          <p:nvPicPr>
            <p:cNvPr id="2489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8804764" y="102240"/>
              <a:ext cx="754515" cy="446182"/>
            </a:xfrm>
            <a:prstGeom prst="rect">
              <a:avLst/>
            </a:prstGeom>
            <a:effectLst/>
          </p:spPr>
        </p:pic>
        <p:pic>
          <p:nvPicPr>
            <p:cNvPr id="2491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9494735" y="-160333"/>
              <a:ext cx="146033" cy="661410"/>
            </a:xfrm>
            <a:prstGeom prst="rect">
              <a:avLst/>
            </a:prstGeom>
            <a:effectLst/>
          </p:spPr>
        </p:pic>
        <p:pic>
          <p:nvPicPr>
            <p:cNvPr id="2493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9367636" y="24569"/>
              <a:ext cx="463271" cy="524043"/>
            </a:xfrm>
            <a:prstGeom prst="rect">
              <a:avLst/>
            </a:prstGeom>
            <a:effectLst/>
          </p:spPr>
        </p:pic>
        <p:pic>
          <p:nvPicPr>
            <p:cNvPr id="2495" name="Linea Linea" descr="Linea Line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9757350" y="-173914"/>
              <a:ext cx="152401" cy="76201"/>
            </a:xfrm>
            <a:prstGeom prst="rect">
              <a:avLst/>
            </a:prstGeom>
            <a:effectLst/>
          </p:spPr>
        </p:pic>
      </p:grpSp>
      <p:grpSp>
        <p:nvGrpSpPr>
          <p:cNvPr id="2500" name="pasted-image.jpeg"/>
          <p:cNvGrpSpPr/>
          <p:nvPr/>
        </p:nvGrpSpPr>
        <p:grpSpPr>
          <a:xfrm>
            <a:off x="1571649" y="2564731"/>
            <a:ext cx="4321129" cy="6001398"/>
            <a:chOff x="0" y="0"/>
            <a:chExt cx="4321128" cy="6001396"/>
          </a:xfrm>
        </p:grpSpPr>
        <p:pic>
          <p:nvPicPr>
            <p:cNvPr id="2499" name="pasted-image.jpeg" descr="pasted-image.jpeg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82550" y="82550"/>
              <a:ext cx="4156029" cy="583629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498" name="pasted-image.jpeg" descr="pasted-image.jpeg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0" y="0"/>
              <a:ext cx="4321129" cy="6001397"/>
            </a:xfrm>
            <a:prstGeom prst="rect">
              <a:avLst/>
            </a:prstGeom>
            <a:effectLst/>
          </p:spPr>
        </p:pic>
      </p:grpSp>
      <p:grpSp>
        <p:nvGrpSpPr>
          <p:cNvPr id="2503" name="pasted-image.jpeg"/>
          <p:cNvGrpSpPr/>
          <p:nvPr/>
        </p:nvGrpSpPr>
        <p:grpSpPr>
          <a:xfrm>
            <a:off x="6220484" y="2578158"/>
            <a:ext cx="2650958" cy="3325786"/>
            <a:chOff x="0" y="0"/>
            <a:chExt cx="2650956" cy="3325785"/>
          </a:xfrm>
        </p:grpSpPr>
        <p:pic>
          <p:nvPicPr>
            <p:cNvPr id="2502" name="pasted-image.jpeg" descr="pasted-image.jpeg"/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88900" y="88900"/>
              <a:ext cx="2473157" cy="314798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501" name="pasted-image.jpeg" descr="pasted-image.jpeg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0" y="0"/>
              <a:ext cx="2650957" cy="3325786"/>
            </a:xfrm>
            <a:prstGeom prst="rect">
              <a:avLst/>
            </a:prstGeom>
            <a:effectLst/>
          </p:spPr>
        </p:pic>
      </p:grpSp>
      <p:grpSp>
        <p:nvGrpSpPr>
          <p:cNvPr id="2506" name="pasted-image.jpeg"/>
          <p:cNvGrpSpPr/>
          <p:nvPr/>
        </p:nvGrpSpPr>
        <p:grpSpPr>
          <a:xfrm>
            <a:off x="6167592" y="6016204"/>
            <a:ext cx="5453142" cy="2575340"/>
            <a:chOff x="0" y="0"/>
            <a:chExt cx="5453140" cy="2575339"/>
          </a:xfrm>
        </p:grpSpPr>
        <p:pic>
          <p:nvPicPr>
            <p:cNvPr id="2505" name="pasted-image.jpeg" descr="pasted-image.jpeg"/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69850" y="69850"/>
              <a:ext cx="5313441" cy="243564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504" name="pasted-image.jpeg" descr="pasted-image.jpeg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0" y="0"/>
              <a:ext cx="5453141" cy="2575340"/>
            </a:xfrm>
            <a:prstGeom prst="rect">
              <a:avLst/>
            </a:prstGeom>
            <a:effectLst/>
          </p:spPr>
        </p:pic>
      </p:grpSp>
      <p:grpSp>
        <p:nvGrpSpPr>
          <p:cNvPr id="2517" name="Disegno"/>
          <p:cNvGrpSpPr/>
          <p:nvPr/>
        </p:nvGrpSpPr>
        <p:grpSpPr>
          <a:xfrm>
            <a:off x="9314766" y="3858649"/>
            <a:ext cx="2217288" cy="797673"/>
            <a:chOff x="-103281" y="-514552"/>
            <a:chExt cx="2217287" cy="797671"/>
          </a:xfrm>
        </p:grpSpPr>
        <p:pic>
          <p:nvPicPr>
            <p:cNvPr id="2507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-103282" y="-262193"/>
              <a:ext cx="481552" cy="306544"/>
            </a:xfrm>
            <a:prstGeom prst="rect">
              <a:avLst/>
            </a:prstGeom>
            <a:effectLst/>
          </p:spPr>
        </p:pic>
        <p:pic>
          <p:nvPicPr>
            <p:cNvPr id="2509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572143" y="-495673"/>
              <a:ext cx="220359" cy="715682"/>
            </a:xfrm>
            <a:prstGeom prst="rect">
              <a:avLst/>
            </a:prstGeom>
            <a:effectLst/>
          </p:spPr>
        </p:pic>
        <p:pic>
          <p:nvPicPr>
            <p:cNvPr id="2511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879981" y="-514553"/>
              <a:ext cx="338866" cy="687457"/>
            </a:xfrm>
            <a:prstGeom prst="rect">
              <a:avLst/>
            </a:prstGeom>
            <a:effectLst/>
          </p:spPr>
        </p:pic>
        <p:pic>
          <p:nvPicPr>
            <p:cNvPr id="2513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1310325" y="-480797"/>
              <a:ext cx="310095" cy="763916"/>
            </a:xfrm>
            <a:prstGeom prst="rect">
              <a:avLst/>
            </a:prstGeom>
            <a:effectLst/>
          </p:spPr>
        </p:pic>
        <p:pic>
          <p:nvPicPr>
            <p:cNvPr id="2515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1745641" y="-419586"/>
              <a:ext cx="368365" cy="65900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7" name="Disegno"/>
          <p:cNvGrpSpPr/>
          <p:nvPr/>
        </p:nvGrpSpPr>
        <p:grpSpPr>
          <a:xfrm>
            <a:off x="1537339" y="844689"/>
            <a:ext cx="9947216" cy="1249924"/>
            <a:chOff x="-37464" y="-173913"/>
            <a:chExt cx="9947215" cy="1249923"/>
          </a:xfrm>
        </p:grpSpPr>
        <p:pic>
          <p:nvPicPr>
            <p:cNvPr id="2519" name="Linea Forma" descr="Linea Forma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7465" y="-62169"/>
              <a:ext cx="463270" cy="100270"/>
            </a:xfrm>
            <a:prstGeom prst="rect">
              <a:avLst/>
            </a:prstGeom>
            <a:effectLst/>
          </p:spPr>
        </p:pic>
        <p:pic>
          <p:nvPicPr>
            <p:cNvPr id="2521" name="Linea Forma" descr="Linea Forma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8901" y="-24519"/>
              <a:ext cx="118253" cy="634895"/>
            </a:xfrm>
            <a:prstGeom prst="rect">
              <a:avLst/>
            </a:prstGeom>
            <a:effectLst/>
          </p:spPr>
        </p:pic>
        <p:pic>
          <p:nvPicPr>
            <p:cNvPr id="2523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8531" y="180266"/>
              <a:ext cx="380017" cy="439311"/>
            </a:xfrm>
            <a:prstGeom prst="rect">
              <a:avLst/>
            </a:prstGeom>
            <a:effectLst/>
          </p:spPr>
        </p:pic>
        <p:pic>
          <p:nvPicPr>
            <p:cNvPr id="2525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5737" y="-51682"/>
              <a:ext cx="263591" cy="689482"/>
            </a:xfrm>
            <a:prstGeom prst="rect">
              <a:avLst/>
            </a:prstGeom>
            <a:effectLst/>
          </p:spPr>
        </p:pic>
        <p:pic>
          <p:nvPicPr>
            <p:cNvPr id="2527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28672" y="241579"/>
              <a:ext cx="259550" cy="328228"/>
            </a:xfrm>
            <a:prstGeom prst="rect">
              <a:avLst/>
            </a:prstGeom>
            <a:effectLst/>
          </p:spPr>
        </p:pic>
        <p:pic>
          <p:nvPicPr>
            <p:cNvPr id="2529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79928" y="-83143"/>
              <a:ext cx="218805" cy="726217"/>
            </a:xfrm>
            <a:prstGeom prst="rect">
              <a:avLst/>
            </a:prstGeom>
            <a:effectLst/>
          </p:spPr>
        </p:pic>
        <p:pic>
          <p:nvPicPr>
            <p:cNvPr id="2531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42904" y="-94741"/>
              <a:ext cx="239178" cy="669908"/>
            </a:xfrm>
            <a:prstGeom prst="rect">
              <a:avLst/>
            </a:prstGeom>
            <a:effectLst/>
          </p:spPr>
        </p:pic>
        <p:pic>
          <p:nvPicPr>
            <p:cNvPr id="2533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649737" y="206377"/>
              <a:ext cx="358298" cy="436743"/>
            </a:xfrm>
            <a:prstGeom prst="rect">
              <a:avLst/>
            </a:prstGeom>
            <a:effectLst/>
          </p:spPr>
        </p:pic>
        <p:pic>
          <p:nvPicPr>
            <p:cNvPr id="2535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522624" y="215418"/>
              <a:ext cx="239177" cy="860592"/>
            </a:xfrm>
            <a:prstGeom prst="rect">
              <a:avLst/>
            </a:prstGeom>
            <a:effectLst/>
          </p:spPr>
        </p:pic>
        <p:pic>
          <p:nvPicPr>
            <p:cNvPr id="2537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557585" y="226736"/>
              <a:ext cx="292358" cy="434736"/>
            </a:xfrm>
            <a:prstGeom prst="rect">
              <a:avLst/>
            </a:prstGeom>
            <a:effectLst/>
          </p:spPr>
        </p:pic>
        <p:pic>
          <p:nvPicPr>
            <p:cNvPr id="2539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760297" y="186824"/>
              <a:ext cx="789224" cy="431975"/>
            </a:xfrm>
            <a:prstGeom prst="rect">
              <a:avLst/>
            </a:prstGeom>
            <a:effectLst/>
          </p:spPr>
        </p:pic>
        <p:pic>
          <p:nvPicPr>
            <p:cNvPr id="2541" name="Linea Linea" descr="Linea Line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489545" y="-4489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543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568390" y="294643"/>
              <a:ext cx="311654" cy="332698"/>
            </a:xfrm>
            <a:prstGeom prst="rect">
              <a:avLst/>
            </a:prstGeom>
            <a:effectLst/>
          </p:spPr>
        </p:pic>
        <p:pic>
          <p:nvPicPr>
            <p:cNvPr id="2545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907089" y="-61962"/>
              <a:ext cx="586337" cy="663690"/>
            </a:xfrm>
            <a:prstGeom prst="rect">
              <a:avLst/>
            </a:prstGeom>
            <a:effectLst/>
          </p:spPr>
        </p:pic>
        <p:pic>
          <p:nvPicPr>
            <p:cNvPr id="2547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424016" y="-24519"/>
              <a:ext cx="123736" cy="137317"/>
            </a:xfrm>
            <a:prstGeom prst="rect">
              <a:avLst/>
            </a:prstGeom>
            <a:effectLst/>
          </p:spPr>
        </p:pic>
        <p:pic>
          <p:nvPicPr>
            <p:cNvPr id="2549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532767" y="187007"/>
              <a:ext cx="374891" cy="404498"/>
            </a:xfrm>
            <a:prstGeom prst="rect">
              <a:avLst/>
            </a:prstGeom>
            <a:effectLst/>
          </p:spPr>
        </p:pic>
        <p:pic>
          <p:nvPicPr>
            <p:cNvPr id="2551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4748811" y="211621"/>
              <a:ext cx="362567" cy="376525"/>
            </a:xfrm>
            <a:prstGeom prst="rect">
              <a:avLst/>
            </a:prstGeom>
            <a:effectLst/>
          </p:spPr>
        </p:pic>
        <p:pic>
          <p:nvPicPr>
            <p:cNvPr id="2553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5681070" y="-126379"/>
              <a:ext cx="394586" cy="653599"/>
            </a:xfrm>
            <a:prstGeom prst="rect">
              <a:avLst/>
            </a:prstGeom>
            <a:effectLst/>
          </p:spPr>
        </p:pic>
        <p:pic>
          <p:nvPicPr>
            <p:cNvPr id="2555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067363" y="168998"/>
              <a:ext cx="341037" cy="378404"/>
            </a:xfrm>
            <a:prstGeom prst="rect">
              <a:avLst/>
            </a:prstGeom>
            <a:effectLst/>
          </p:spPr>
        </p:pic>
        <p:pic>
          <p:nvPicPr>
            <p:cNvPr id="2557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6255368" y="221914"/>
              <a:ext cx="377125" cy="735530"/>
            </a:xfrm>
            <a:prstGeom prst="rect">
              <a:avLst/>
            </a:prstGeom>
            <a:effectLst/>
          </p:spPr>
        </p:pic>
        <p:pic>
          <p:nvPicPr>
            <p:cNvPr id="2559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6644571" y="-139961"/>
              <a:ext cx="408944" cy="687372"/>
            </a:xfrm>
            <a:prstGeom prst="rect">
              <a:avLst/>
            </a:prstGeom>
            <a:effectLst/>
          </p:spPr>
        </p:pic>
        <p:pic>
          <p:nvPicPr>
            <p:cNvPr id="2561" name="Linea Linea" descr="Linea Line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830563" y="-7884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563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7469974" y="135962"/>
              <a:ext cx="337308" cy="377487"/>
            </a:xfrm>
            <a:prstGeom prst="rect">
              <a:avLst/>
            </a:prstGeom>
            <a:effectLst/>
          </p:spPr>
        </p:pic>
        <p:pic>
          <p:nvPicPr>
            <p:cNvPr id="2565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7798988" y="-160333"/>
              <a:ext cx="239177" cy="586440"/>
            </a:xfrm>
            <a:prstGeom prst="rect">
              <a:avLst/>
            </a:prstGeom>
            <a:effectLst/>
          </p:spPr>
        </p:pic>
        <p:pic>
          <p:nvPicPr>
            <p:cNvPr id="2567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8016289" y="101386"/>
              <a:ext cx="843549" cy="430574"/>
            </a:xfrm>
            <a:prstGeom prst="rect">
              <a:avLst/>
            </a:prstGeom>
            <a:effectLst/>
          </p:spPr>
        </p:pic>
        <p:pic>
          <p:nvPicPr>
            <p:cNvPr id="2569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8804764" y="102240"/>
              <a:ext cx="754515" cy="446182"/>
            </a:xfrm>
            <a:prstGeom prst="rect">
              <a:avLst/>
            </a:prstGeom>
            <a:effectLst/>
          </p:spPr>
        </p:pic>
        <p:pic>
          <p:nvPicPr>
            <p:cNvPr id="2571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9494735" y="-160333"/>
              <a:ext cx="146033" cy="661410"/>
            </a:xfrm>
            <a:prstGeom prst="rect">
              <a:avLst/>
            </a:prstGeom>
            <a:effectLst/>
          </p:spPr>
        </p:pic>
        <p:pic>
          <p:nvPicPr>
            <p:cNvPr id="2573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9367636" y="24569"/>
              <a:ext cx="463271" cy="524043"/>
            </a:xfrm>
            <a:prstGeom prst="rect">
              <a:avLst/>
            </a:prstGeom>
            <a:effectLst/>
          </p:spPr>
        </p:pic>
        <p:pic>
          <p:nvPicPr>
            <p:cNvPr id="2575" name="Linea Linea" descr="Linea Line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9757350" y="-173914"/>
              <a:ext cx="152401" cy="76201"/>
            </a:xfrm>
            <a:prstGeom prst="rect">
              <a:avLst/>
            </a:prstGeom>
            <a:effectLst/>
          </p:spPr>
        </p:pic>
      </p:grpSp>
      <p:grpSp>
        <p:nvGrpSpPr>
          <p:cNvPr id="2580" name="IMG_2608.jpeg"/>
          <p:cNvGrpSpPr/>
          <p:nvPr/>
        </p:nvGrpSpPr>
        <p:grpSpPr>
          <a:xfrm>
            <a:off x="1613644" y="2891920"/>
            <a:ext cx="7414353" cy="5514115"/>
            <a:chOff x="0" y="0"/>
            <a:chExt cx="7414352" cy="5514114"/>
          </a:xfrm>
        </p:grpSpPr>
        <p:pic>
          <p:nvPicPr>
            <p:cNvPr id="2579" name="IMG_2608.jpeg" descr="IMG_2608.jpeg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44450" y="44450"/>
              <a:ext cx="7325453" cy="542521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578" name="IMG_2608.jpeg" descr="IMG_2608.jpeg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0" y="0"/>
              <a:ext cx="7414353" cy="5514115"/>
            </a:xfrm>
            <a:prstGeom prst="rect">
              <a:avLst/>
            </a:prstGeom>
            <a:effectLst/>
          </p:spPr>
        </p:pic>
      </p:grpSp>
      <p:grpSp>
        <p:nvGrpSpPr>
          <p:cNvPr id="2589" name="Disegno"/>
          <p:cNvGrpSpPr/>
          <p:nvPr/>
        </p:nvGrpSpPr>
        <p:grpSpPr>
          <a:xfrm>
            <a:off x="9314766" y="3877147"/>
            <a:ext cx="2508970" cy="641729"/>
            <a:chOff x="-103281" y="-496054"/>
            <a:chExt cx="2508968" cy="641727"/>
          </a:xfrm>
        </p:grpSpPr>
        <p:pic>
          <p:nvPicPr>
            <p:cNvPr id="2581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-103282" y="-262193"/>
              <a:ext cx="481552" cy="306544"/>
            </a:xfrm>
            <a:prstGeom prst="rect">
              <a:avLst/>
            </a:prstGeom>
            <a:effectLst/>
          </p:spPr>
        </p:pic>
        <p:pic>
          <p:nvPicPr>
            <p:cNvPr id="2583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615746" y="-496055"/>
              <a:ext cx="855773" cy="639694"/>
            </a:xfrm>
            <a:prstGeom prst="rect">
              <a:avLst/>
            </a:prstGeom>
            <a:effectLst/>
          </p:spPr>
        </p:pic>
        <p:pic>
          <p:nvPicPr>
            <p:cNvPr id="2585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1528071" y="-451200"/>
              <a:ext cx="500336" cy="596873"/>
            </a:xfrm>
            <a:prstGeom prst="rect">
              <a:avLst/>
            </a:prstGeom>
            <a:effectLst/>
          </p:spPr>
        </p:pic>
        <p:pic>
          <p:nvPicPr>
            <p:cNvPr id="2587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2001135" y="-448540"/>
              <a:ext cx="404552" cy="513497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39" name="Disegno"/>
          <p:cNvGrpSpPr/>
          <p:nvPr/>
        </p:nvGrpSpPr>
        <p:grpSpPr>
          <a:xfrm>
            <a:off x="1272502" y="1074990"/>
            <a:ext cx="10669673" cy="2395898"/>
            <a:chOff x="-105371" y="-99798"/>
            <a:chExt cx="10669671" cy="2395897"/>
          </a:xfrm>
        </p:grpSpPr>
        <p:pic>
          <p:nvPicPr>
            <p:cNvPr id="2591" name="Linea Forma" descr="Linea Forma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3910" y="-59683"/>
              <a:ext cx="112332" cy="810998"/>
            </a:xfrm>
            <a:prstGeom prst="rect">
              <a:avLst/>
            </a:prstGeom>
            <a:effectLst/>
          </p:spPr>
        </p:pic>
        <p:pic>
          <p:nvPicPr>
            <p:cNvPr id="2593" name="Linea Forma" descr="Linea Forma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05372" y="12565"/>
              <a:ext cx="565130" cy="134186"/>
            </a:xfrm>
            <a:prstGeom prst="rect">
              <a:avLst/>
            </a:prstGeom>
            <a:effectLst/>
          </p:spPr>
        </p:pic>
        <p:pic>
          <p:nvPicPr>
            <p:cNvPr id="2595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91791" y="333124"/>
              <a:ext cx="456479" cy="139580"/>
            </a:xfrm>
            <a:prstGeom prst="rect">
              <a:avLst/>
            </a:prstGeom>
            <a:effectLst/>
          </p:spPr>
        </p:pic>
        <p:pic>
          <p:nvPicPr>
            <p:cNvPr id="2597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3929" y="179201"/>
              <a:ext cx="116945" cy="517596"/>
            </a:xfrm>
            <a:prstGeom prst="rect">
              <a:avLst/>
            </a:prstGeom>
            <a:effectLst/>
          </p:spPr>
        </p:pic>
        <p:pic>
          <p:nvPicPr>
            <p:cNvPr id="2599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7054" y="281062"/>
              <a:ext cx="375587" cy="441108"/>
            </a:xfrm>
            <a:prstGeom prst="rect">
              <a:avLst/>
            </a:prstGeom>
            <a:effectLst/>
          </p:spPr>
        </p:pic>
        <p:pic>
          <p:nvPicPr>
            <p:cNvPr id="2601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87890" y="335387"/>
              <a:ext cx="290975" cy="368965"/>
            </a:xfrm>
            <a:prstGeom prst="rect">
              <a:avLst/>
            </a:prstGeom>
            <a:effectLst/>
          </p:spPr>
        </p:pic>
        <p:pic>
          <p:nvPicPr>
            <p:cNvPr id="2603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334253" y="268695"/>
              <a:ext cx="239178" cy="374984"/>
            </a:xfrm>
            <a:prstGeom prst="rect">
              <a:avLst/>
            </a:prstGeom>
            <a:effectLst/>
          </p:spPr>
        </p:pic>
        <p:pic>
          <p:nvPicPr>
            <p:cNvPr id="2605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531183" y="332115"/>
              <a:ext cx="361410" cy="362665"/>
            </a:xfrm>
            <a:prstGeom prst="rect">
              <a:avLst/>
            </a:prstGeom>
            <a:effectLst/>
          </p:spPr>
        </p:pic>
        <p:pic>
          <p:nvPicPr>
            <p:cNvPr id="2607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907801" y="278249"/>
              <a:ext cx="298012" cy="424077"/>
            </a:xfrm>
            <a:prstGeom prst="rect">
              <a:avLst/>
            </a:prstGeom>
            <a:effectLst/>
          </p:spPr>
        </p:pic>
        <p:pic>
          <p:nvPicPr>
            <p:cNvPr id="2609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233733" y="264473"/>
              <a:ext cx="283603" cy="400342"/>
            </a:xfrm>
            <a:prstGeom prst="rect">
              <a:avLst/>
            </a:prstGeom>
            <a:effectLst/>
          </p:spPr>
        </p:pic>
        <p:pic>
          <p:nvPicPr>
            <p:cNvPr id="2611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501125" y="231632"/>
              <a:ext cx="282493" cy="380570"/>
            </a:xfrm>
            <a:prstGeom prst="rect">
              <a:avLst/>
            </a:prstGeom>
            <a:effectLst/>
          </p:spPr>
        </p:pic>
        <p:pic>
          <p:nvPicPr>
            <p:cNvPr id="2613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841786" y="260690"/>
              <a:ext cx="388573" cy="411535"/>
            </a:xfrm>
            <a:prstGeom prst="rect">
              <a:avLst/>
            </a:prstGeom>
            <a:effectLst/>
          </p:spPr>
        </p:pic>
        <p:pic>
          <p:nvPicPr>
            <p:cNvPr id="2615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194902" y="182226"/>
              <a:ext cx="320665" cy="538584"/>
            </a:xfrm>
            <a:prstGeom prst="rect">
              <a:avLst/>
            </a:prstGeom>
            <a:effectLst/>
          </p:spPr>
        </p:pic>
        <p:pic>
          <p:nvPicPr>
            <p:cNvPr id="2617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249227" y="403294"/>
              <a:ext cx="381782" cy="150899"/>
            </a:xfrm>
            <a:prstGeom prst="rect">
              <a:avLst/>
            </a:prstGeom>
            <a:effectLst/>
          </p:spPr>
        </p:pic>
        <p:pic>
          <p:nvPicPr>
            <p:cNvPr id="2619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631059" y="245977"/>
              <a:ext cx="380229" cy="403285"/>
            </a:xfrm>
            <a:prstGeom prst="rect">
              <a:avLst/>
            </a:prstGeom>
            <a:effectLst/>
          </p:spPr>
        </p:pic>
        <p:pic>
          <p:nvPicPr>
            <p:cNvPr id="2621" name="Linea Linea" descr="Linea Line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42813" y="145248"/>
              <a:ext cx="130527" cy="150899"/>
            </a:xfrm>
            <a:prstGeom prst="rect">
              <a:avLst/>
            </a:prstGeom>
            <a:effectLst/>
          </p:spPr>
        </p:pic>
        <p:pic>
          <p:nvPicPr>
            <p:cNvPr id="2623" name="Linea Linea" descr="Linea Line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86201" y="65455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625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4479317" y="119747"/>
              <a:ext cx="473325" cy="568170"/>
            </a:xfrm>
            <a:prstGeom prst="rect">
              <a:avLst/>
            </a:prstGeom>
            <a:effectLst/>
          </p:spPr>
        </p:pic>
        <p:pic>
          <p:nvPicPr>
            <p:cNvPr id="2627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5486458" y="-31310"/>
              <a:ext cx="120641" cy="722526"/>
            </a:xfrm>
            <a:prstGeom prst="rect">
              <a:avLst/>
            </a:prstGeom>
            <a:effectLst/>
          </p:spPr>
        </p:pic>
        <p:pic>
          <p:nvPicPr>
            <p:cNvPr id="2629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5388293" y="-99799"/>
              <a:ext cx="449690" cy="158272"/>
            </a:xfrm>
            <a:prstGeom prst="rect">
              <a:avLst/>
            </a:prstGeom>
            <a:effectLst/>
          </p:spPr>
        </p:pic>
        <p:pic>
          <p:nvPicPr>
            <p:cNvPr id="2631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5401875" y="159908"/>
              <a:ext cx="666991" cy="470481"/>
            </a:xfrm>
            <a:prstGeom prst="rect">
              <a:avLst/>
            </a:prstGeom>
            <a:effectLst/>
          </p:spPr>
        </p:pic>
        <p:pic>
          <p:nvPicPr>
            <p:cNvPr id="2633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6141214" y="201515"/>
              <a:ext cx="194854" cy="435899"/>
            </a:xfrm>
            <a:prstGeom prst="rect">
              <a:avLst/>
            </a:prstGeom>
            <a:effectLst/>
          </p:spPr>
        </p:pic>
        <p:pic>
          <p:nvPicPr>
            <p:cNvPr id="2635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6413687" y="-10088"/>
              <a:ext cx="218806" cy="1005675"/>
            </a:xfrm>
            <a:prstGeom prst="rect">
              <a:avLst/>
            </a:prstGeom>
            <a:effectLst/>
          </p:spPr>
        </p:pic>
        <p:pic>
          <p:nvPicPr>
            <p:cNvPr id="2637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6277874" y="255529"/>
              <a:ext cx="709767" cy="339408"/>
            </a:xfrm>
            <a:prstGeom prst="rect">
              <a:avLst/>
            </a:prstGeom>
            <a:effectLst/>
          </p:spPr>
        </p:pic>
        <p:pic>
          <p:nvPicPr>
            <p:cNvPr id="2639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7055106" y="193488"/>
              <a:ext cx="515018" cy="389549"/>
            </a:xfrm>
            <a:prstGeom prst="rect">
              <a:avLst/>
            </a:prstGeom>
            <a:effectLst/>
          </p:spPr>
        </p:pic>
        <p:pic>
          <p:nvPicPr>
            <p:cNvPr id="2641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7641591" y="147338"/>
              <a:ext cx="206434" cy="476176"/>
            </a:xfrm>
            <a:prstGeom prst="rect">
              <a:avLst/>
            </a:prstGeom>
            <a:effectLst/>
          </p:spPr>
        </p:pic>
        <p:pic>
          <p:nvPicPr>
            <p:cNvPr id="2643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7875615" y="165620"/>
              <a:ext cx="339108" cy="375424"/>
            </a:xfrm>
            <a:prstGeom prst="rect">
              <a:avLst/>
            </a:prstGeom>
            <a:effectLst/>
          </p:spPr>
        </p:pic>
        <p:pic>
          <p:nvPicPr>
            <p:cNvPr id="2645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8117650" y="160356"/>
              <a:ext cx="294004" cy="368271"/>
            </a:xfrm>
            <a:prstGeom prst="rect">
              <a:avLst/>
            </a:prstGeom>
            <a:effectLst/>
          </p:spPr>
        </p:pic>
        <p:pic>
          <p:nvPicPr>
            <p:cNvPr id="2647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8471951" y="131667"/>
              <a:ext cx="394678" cy="424441"/>
            </a:xfrm>
            <a:prstGeom prst="rect">
              <a:avLst/>
            </a:prstGeom>
            <a:effectLst/>
          </p:spPr>
        </p:pic>
        <p:pic>
          <p:nvPicPr>
            <p:cNvPr id="2649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8797218" y="125888"/>
              <a:ext cx="286174" cy="405440"/>
            </a:xfrm>
            <a:prstGeom prst="rect">
              <a:avLst/>
            </a:prstGeom>
            <a:effectLst/>
          </p:spPr>
        </p:pic>
        <p:pic>
          <p:nvPicPr>
            <p:cNvPr id="2651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8817591" y="192783"/>
              <a:ext cx="537967" cy="164480"/>
            </a:xfrm>
            <a:prstGeom prst="rect">
              <a:avLst/>
            </a:prstGeom>
            <a:effectLst/>
          </p:spPr>
        </p:pic>
        <p:pic>
          <p:nvPicPr>
            <p:cNvPr id="2653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9226137" y="123296"/>
              <a:ext cx="482537" cy="396997"/>
            </a:xfrm>
            <a:prstGeom prst="rect">
              <a:avLst/>
            </a:prstGeom>
            <a:effectLst/>
          </p:spPr>
        </p:pic>
        <p:pic>
          <p:nvPicPr>
            <p:cNvPr id="2655" name="Linea Linea" descr="Linea Line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933908" y="19278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657" name="Linea Linea" descr="Linea Line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906745" y="45762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659" name="Linea Linea" descr="Linea Line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906745" y="19278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661" name="Linea Linea" descr="Linea Line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913535" y="4644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663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6345781" y="844689"/>
              <a:ext cx="205224" cy="134018"/>
            </a:xfrm>
            <a:prstGeom prst="rect">
              <a:avLst/>
            </a:prstGeom>
            <a:effectLst/>
          </p:spPr>
        </p:pic>
        <p:pic>
          <p:nvPicPr>
            <p:cNvPr id="2665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230671" y="1619959"/>
              <a:ext cx="229087" cy="643725"/>
            </a:xfrm>
            <a:prstGeom prst="rect">
              <a:avLst/>
            </a:prstGeom>
            <a:effectLst/>
          </p:spPr>
        </p:pic>
        <p:pic>
          <p:nvPicPr>
            <p:cNvPr id="2667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489516" y="1822548"/>
              <a:ext cx="112846" cy="347828"/>
            </a:xfrm>
            <a:prstGeom prst="rect">
              <a:avLst/>
            </a:prstGeom>
            <a:effectLst/>
          </p:spPr>
        </p:pic>
        <p:pic>
          <p:nvPicPr>
            <p:cNvPr id="2669" name="Linea Linea" descr="Linea Line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494852" y="170031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671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682347" y="1863292"/>
              <a:ext cx="422526" cy="354619"/>
            </a:xfrm>
            <a:prstGeom prst="rect">
              <a:avLst/>
            </a:prstGeom>
            <a:effectLst/>
          </p:spPr>
        </p:pic>
        <p:pic>
          <p:nvPicPr>
            <p:cNvPr id="2673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1089789" y="1666362"/>
              <a:ext cx="130526" cy="504014"/>
            </a:xfrm>
            <a:prstGeom prst="rect">
              <a:avLst/>
            </a:prstGeom>
            <a:effectLst/>
          </p:spPr>
        </p:pic>
        <p:pic>
          <p:nvPicPr>
            <p:cNvPr id="2675" name="Linea Forma" descr="Linea Form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1212021" y="1661401"/>
              <a:ext cx="395363" cy="530762"/>
            </a:xfrm>
            <a:prstGeom prst="rect">
              <a:avLst/>
            </a:prstGeom>
            <a:effectLst/>
          </p:spPr>
        </p:pic>
        <p:pic>
          <p:nvPicPr>
            <p:cNvPr id="2677" name="Linea Forma" descr="Linea Form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1483648" y="1754641"/>
              <a:ext cx="130527" cy="130526"/>
            </a:xfrm>
            <a:prstGeom prst="rect">
              <a:avLst/>
            </a:prstGeom>
            <a:effectLst/>
          </p:spPr>
        </p:pic>
        <p:pic>
          <p:nvPicPr>
            <p:cNvPr id="2679" name="Linea Linea" descr="Linea Line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112805" y="212133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681" name="Linea Forma" descr="Linea Forma"/>
            <p:cNvPicPr>
              <a:picLocks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2078965" y="1968452"/>
              <a:ext cx="275395" cy="301866"/>
            </a:xfrm>
            <a:prstGeom prst="rect">
              <a:avLst/>
            </a:prstGeom>
            <a:effectLst/>
          </p:spPr>
        </p:pic>
        <p:pic>
          <p:nvPicPr>
            <p:cNvPr id="2683" name="Linea Forma" descr="Linea Forma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2779366" y="1727478"/>
              <a:ext cx="118249" cy="531177"/>
            </a:xfrm>
            <a:prstGeom prst="rect">
              <a:avLst/>
            </a:prstGeom>
            <a:effectLst/>
          </p:spPr>
        </p:pic>
        <p:pic>
          <p:nvPicPr>
            <p:cNvPr id="2685" name="Linea Forma" descr="Linea Forma"/>
            <p:cNvPicPr>
              <a:picLocks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2712763" y="1843819"/>
              <a:ext cx="565130" cy="399493"/>
            </a:xfrm>
            <a:prstGeom prst="rect">
              <a:avLst/>
            </a:prstGeom>
            <a:effectLst/>
          </p:spPr>
        </p:pic>
        <p:pic>
          <p:nvPicPr>
            <p:cNvPr id="2687" name="Linea Forma" descr="Linea Form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3195678" y="1915234"/>
              <a:ext cx="340262" cy="366790"/>
            </a:xfrm>
            <a:prstGeom prst="rect">
              <a:avLst/>
            </a:prstGeom>
            <a:effectLst/>
          </p:spPr>
        </p:pic>
        <p:pic>
          <p:nvPicPr>
            <p:cNvPr id="2689" name="Linea Forma" descr="Linea Forma"/>
            <p:cNvPicPr>
              <a:picLocks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3541730" y="1870083"/>
              <a:ext cx="286209" cy="377604"/>
            </a:xfrm>
            <a:prstGeom prst="rect">
              <a:avLst/>
            </a:prstGeom>
            <a:effectLst/>
          </p:spPr>
        </p:pic>
        <p:pic>
          <p:nvPicPr>
            <p:cNvPr id="2691" name="Linea Forma" descr="Linea Forma"/>
            <p:cNvPicPr>
              <a:picLocks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3818251" y="1888802"/>
              <a:ext cx="498618" cy="407297"/>
            </a:xfrm>
            <a:prstGeom prst="rect">
              <a:avLst/>
            </a:prstGeom>
            <a:effectLst/>
          </p:spPr>
        </p:pic>
        <p:pic>
          <p:nvPicPr>
            <p:cNvPr id="2693" name="Linea Forma" descr="Linea Forma"/>
            <p:cNvPicPr>
              <a:picLocks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4197110" y="1858321"/>
              <a:ext cx="126549" cy="101544"/>
            </a:xfrm>
            <a:prstGeom prst="rect">
              <a:avLst/>
            </a:prstGeom>
            <a:effectLst/>
          </p:spPr>
        </p:pic>
        <p:pic>
          <p:nvPicPr>
            <p:cNvPr id="2695" name="Linea Forma" descr="Linea Forma"/>
            <p:cNvPicPr>
              <a:picLocks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4417226" y="1842920"/>
              <a:ext cx="187207" cy="391685"/>
            </a:xfrm>
            <a:prstGeom prst="rect">
              <a:avLst/>
            </a:prstGeom>
            <a:effectLst/>
          </p:spPr>
        </p:pic>
        <p:pic>
          <p:nvPicPr>
            <p:cNvPr id="2697" name="Linea Forma" descr="Linea Forma"/>
            <p:cNvPicPr>
              <a:picLocks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4407418" y="1953157"/>
              <a:ext cx="364427" cy="278335"/>
            </a:xfrm>
            <a:prstGeom prst="rect">
              <a:avLst/>
            </a:prstGeom>
            <a:effectLst/>
          </p:spPr>
        </p:pic>
        <p:pic>
          <p:nvPicPr>
            <p:cNvPr id="2699" name="Linea Forma" descr="Linea Forma"/>
            <p:cNvPicPr>
              <a:picLocks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4652086" y="1841716"/>
              <a:ext cx="126549" cy="118149"/>
            </a:xfrm>
            <a:prstGeom prst="rect">
              <a:avLst/>
            </a:prstGeom>
            <a:effectLst/>
          </p:spPr>
        </p:pic>
        <p:pic>
          <p:nvPicPr>
            <p:cNvPr id="2701" name="Linea Forma" descr="Linea Forma"/>
            <p:cNvPicPr>
              <a:picLocks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4819068" y="1930089"/>
              <a:ext cx="275798" cy="299853"/>
            </a:xfrm>
            <a:prstGeom prst="rect">
              <a:avLst/>
            </a:prstGeom>
            <a:effectLst/>
          </p:spPr>
        </p:pic>
        <p:pic>
          <p:nvPicPr>
            <p:cNvPr id="2703" name="Linea Forma" descr="Linea Forma"/>
            <p:cNvPicPr>
              <a:picLocks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5109876" y="1863292"/>
              <a:ext cx="436107" cy="397771"/>
            </a:xfrm>
            <a:prstGeom prst="rect">
              <a:avLst/>
            </a:prstGeom>
            <a:effectLst/>
          </p:spPr>
        </p:pic>
        <p:pic>
          <p:nvPicPr>
            <p:cNvPr id="2705" name="Linea Forma" descr="Linea Forma"/>
            <p:cNvPicPr>
              <a:picLocks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5432748" y="1808913"/>
              <a:ext cx="126816" cy="130580"/>
            </a:xfrm>
            <a:prstGeom prst="rect">
              <a:avLst/>
            </a:prstGeom>
            <a:effectLst/>
          </p:spPr>
        </p:pic>
        <p:pic>
          <p:nvPicPr>
            <p:cNvPr id="2707" name="Linea Forma" descr="Linea Forma"/>
            <p:cNvPicPr>
              <a:picLocks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5934683" y="1647851"/>
              <a:ext cx="534834" cy="561052"/>
            </a:xfrm>
            <a:prstGeom prst="rect">
              <a:avLst/>
            </a:prstGeom>
            <a:effectLst/>
          </p:spPr>
        </p:pic>
        <p:pic>
          <p:nvPicPr>
            <p:cNvPr id="2709" name="Linea Forma" descr="Linea Forma"/>
            <p:cNvPicPr>
              <a:picLocks/>
            </p:cNvPicPr>
            <p:nvPr/>
          </p:nvPicPr>
          <p:blipFill>
            <a:blip r:embed="rId56"/>
            <a:stretch>
              <a:fillRect/>
            </a:stretch>
          </p:blipFill>
          <p:spPr>
            <a:xfrm>
              <a:off x="6243920" y="1766918"/>
              <a:ext cx="515752" cy="437421"/>
            </a:xfrm>
            <a:prstGeom prst="rect">
              <a:avLst/>
            </a:prstGeom>
            <a:effectLst/>
          </p:spPr>
        </p:pic>
        <p:pic>
          <p:nvPicPr>
            <p:cNvPr id="2711" name="Linea Forma" descr="Linea Forma"/>
            <p:cNvPicPr>
              <a:picLocks/>
            </p:cNvPicPr>
            <p:nvPr/>
          </p:nvPicPr>
          <p:blipFill>
            <a:blip r:embed="rId57"/>
            <a:stretch>
              <a:fillRect/>
            </a:stretch>
          </p:blipFill>
          <p:spPr>
            <a:xfrm>
              <a:off x="6804315" y="1836129"/>
              <a:ext cx="561572" cy="366343"/>
            </a:xfrm>
            <a:prstGeom prst="rect">
              <a:avLst/>
            </a:prstGeom>
            <a:effectLst/>
          </p:spPr>
        </p:pic>
        <p:pic>
          <p:nvPicPr>
            <p:cNvPr id="2713" name="Linea Forma" descr="Linea Forma"/>
            <p:cNvPicPr>
              <a:picLocks/>
            </p:cNvPicPr>
            <p:nvPr/>
          </p:nvPicPr>
          <p:blipFill>
            <a:blip r:embed="rId58"/>
            <a:stretch>
              <a:fillRect/>
            </a:stretch>
          </p:blipFill>
          <p:spPr>
            <a:xfrm>
              <a:off x="7310058" y="1816765"/>
              <a:ext cx="130526" cy="109146"/>
            </a:xfrm>
            <a:prstGeom prst="rect">
              <a:avLst/>
            </a:prstGeom>
            <a:effectLst/>
          </p:spPr>
        </p:pic>
        <p:pic>
          <p:nvPicPr>
            <p:cNvPr id="2715" name="Linea Forma" descr="Linea Forma"/>
            <p:cNvPicPr>
              <a:picLocks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7406400" y="1892396"/>
              <a:ext cx="292231" cy="330912"/>
            </a:xfrm>
            <a:prstGeom prst="rect">
              <a:avLst/>
            </a:prstGeom>
            <a:effectLst/>
          </p:spPr>
        </p:pic>
        <p:pic>
          <p:nvPicPr>
            <p:cNvPr id="2717" name="Linea Forma" descr="Linea Forma"/>
            <p:cNvPicPr>
              <a:picLocks/>
            </p:cNvPicPr>
            <p:nvPr/>
          </p:nvPicPr>
          <p:blipFill>
            <a:blip r:embed="rId60"/>
            <a:stretch>
              <a:fillRect/>
            </a:stretch>
          </p:blipFill>
          <p:spPr>
            <a:xfrm>
              <a:off x="7645065" y="1652781"/>
              <a:ext cx="246568" cy="599083"/>
            </a:xfrm>
            <a:prstGeom prst="rect">
              <a:avLst/>
            </a:prstGeom>
            <a:effectLst/>
          </p:spPr>
        </p:pic>
        <p:pic>
          <p:nvPicPr>
            <p:cNvPr id="2719" name="Linea Forma" descr="Linea Forma"/>
            <p:cNvPicPr>
              <a:picLocks/>
            </p:cNvPicPr>
            <p:nvPr/>
          </p:nvPicPr>
          <p:blipFill>
            <a:blip r:embed="rId61"/>
            <a:stretch>
              <a:fillRect/>
            </a:stretch>
          </p:blipFill>
          <p:spPr>
            <a:xfrm>
              <a:off x="7881150" y="1943598"/>
              <a:ext cx="353945" cy="275517"/>
            </a:xfrm>
            <a:prstGeom prst="rect">
              <a:avLst/>
            </a:prstGeom>
            <a:effectLst/>
          </p:spPr>
        </p:pic>
        <p:pic>
          <p:nvPicPr>
            <p:cNvPr id="2721" name="Linea Forma" descr="Linea Form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8549064" y="1803241"/>
              <a:ext cx="324356" cy="408072"/>
            </a:xfrm>
            <a:prstGeom prst="rect">
              <a:avLst/>
            </a:prstGeom>
            <a:effectLst/>
          </p:spPr>
        </p:pic>
        <p:pic>
          <p:nvPicPr>
            <p:cNvPr id="2723" name="Linea Forma" descr="Linea Forma"/>
            <p:cNvPicPr>
              <a:picLocks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8872891" y="1854975"/>
              <a:ext cx="340063" cy="327974"/>
            </a:xfrm>
            <a:prstGeom prst="rect">
              <a:avLst/>
            </a:prstGeom>
            <a:effectLst/>
          </p:spPr>
        </p:pic>
        <p:pic>
          <p:nvPicPr>
            <p:cNvPr id="2725" name="Linea Forma" descr="Linea Forma"/>
            <p:cNvPicPr>
              <a:picLocks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9229961" y="1812944"/>
              <a:ext cx="213877" cy="402955"/>
            </a:xfrm>
            <a:prstGeom prst="rect">
              <a:avLst/>
            </a:prstGeom>
            <a:effectLst/>
          </p:spPr>
        </p:pic>
        <p:pic>
          <p:nvPicPr>
            <p:cNvPr id="2727" name="Linea Forma" descr="Linea Forma"/>
            <p:cNvPicPr>
              <a:picLocks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9428607" y="1808966"/>
              <a:ext cx="232533" cy="353554"/>
            </a:xfrm>
            <a:prstGeom prst="rect">
              <a:avLst/>
            </a:prstGeom>
            <a:effectLst/>
          </p:spPr>
        </p:pic>
        <p:pic>
          <p:nvPicPr>
            <p:cNvPr id="2729" name="Linea Forma" descr="Linea Forma"/>
            <p:cNvPicPr>
              <a:picLocks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9607737" y="1924408"/>
              <a:ext cx="274402" cy="273693"/>
            </a:xfrm>
            <a:prstGeom prst="rect">
              <a:avLst/>
            </a:prstGeom>
            <a:effectLst/>
          </p:spPr>
        </p:pic>
        <p:pic>
          <p:nvPicPr>
            <p:cNvPr id="2731" name="Linea Forma" descr="Linea Form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9863356" y="1790448"/>
              <a:ext cx="197355" cy="388944"/>
            </a:xfrm>
            <a:prstGeom prst="rect">
              <a:avLst/>
            </a:prstGeom>
            <a:effectLst/>
          </p:spPr>
        </p:pic>
        <p:pic>
          <p:nvPicPr>
            <p:cNvPr id="2733" name="Linea Forma" descr="Linea Forma"/>
            <p:cNvPicPr>
              <a:picLocks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10111411" y="1639199"/>
              <a:ext cx="92983" cy="504015"/>
            </a:xfrm>
            <a:prstGeom prst="rect">
              <a:avLst/>
            </a:prstGeom>
            <a:effectLst/>
          </p:spPr>
        </p:pic>
        <p:pic>
          <p:nvPicPr>
            <p:cNvPr id="2735" name="Linea Forma" descr="Linea Forma"/>
            <p:cNvPicPr>
              <a:picLocks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10033124" y="1747850"/>
              <a:ext cx="368200" cy="103364"/>
            </a:xfrm>
            <a:prstGeom prst="rect">
              <a:avLst/>
            </a:prstGeom>
            <a:effectLst/>
          </p:spPr>
        </p:pic>
        <p:pic>
          <p:nvPicPr>
            <p:cNvPr id="2737" name="Linea Forma" descr="Linea Forma"/>
            <p:cNvPicPr>
              <a:picLocks/>
            </p:cNvPicPr>
            <p:nvPr/>
          </p:nvPicPr>
          <p:blipFill>
            <a:blip r:embed="rId70"/>
            <a:stretch>
              <a:fillRect/>
            </a:stretch>
          </p:blipFill>
          <p:spPr>
            <a:xfrm>
              <a:off x="10216472" y="1907209"/>
              <a:ext cx="347829" cy="337865"/>
            </a:xfrm>
            <a:prstGeom prst="rect">
              <a:avLst/>
            </a:prstGeom>
            <a:effectLst/>
          </p:spPr>
        </p:pic>
      </p:grpSp>
      <p:grpSp>
        <p:nvGrpSpPr>
          <p:cNvPr id="2854" name="Disegno"/>
          <p:cNvGrpSpPr/>
          <p:nvPr/>
        </p:nvGrpSpPr>
        <p:grpSpPr>
          <a:xfrm>
            <a:off x="2363840" y="4442788"/>
            <a:ext cx="7088813" cy="4042751"/>
            <a:chOff x="-988976" y="-2916223"/>
            <a:chExt cx="7088812" cy="4042750"/>
          </a:xfrm>
        </p:grpSpPr>
        <p:pic>
          <p:nvPicPr>
            <p:cNvPr id="2740" name="Linea Forma" descr="Linea Forma"/>
            <p:cNvPicPr>
              <a:picLocks/>
            </p:cNvPicPr>
            <p:nvPr/>
          </p:nvPicPr>
          <p:blipFill>
            <a:blip r:embed="rId71"/>
            <a:stretch>
              <a:fillRect/>
            </a:stretch>
          </p:blipFill>
          <p:spPr>
            <a:xfrm>
              <a:off x="-37605" y="-126850"/>
              <a:ext cx="2332575" cy="185083"/>
            </a:xfrm>
            <a:prstGeom prst="rect">
              <a:avLst/>
            </a:prstGeom>
            <a:effectLst/>
          </p:spPr>
        </p:pic>
        <p:pic>
          <p:nvPicPr>
            <p:cNvPr id="2742" name="Linea Forma" descr="Linea Forma"/>
            <p:cNvPicPr>
              <a:picLocks/>
            </p:cNvPicPr>
            <p:nvPr/>
          </p:nvPicPr>
          <p:blipFill>
            <a:blip r:embed="rId72"/>
            <a:stretch>
              <a:fillRect/>
            </a:stretch>
          </p:blipFill>
          <p:spPr>
            <a:xfrm>
              <a:off x="-64869" y="-1419615"/>
              <a:ext cx="2134912" cy="142373"/>
            </a:xfrm>
            <a:prstGeom prst="rect">
              <a:avLst/>
            </a:prstGeom>
            <a:effectLst/>
          </p:spPr>
        </p:pic>
        <p:pic>
          <p:nvPicPr>
            <p:cNvPr id="2744" name="Linea Forma" descr="Linea Forma"/>
            <p:cNvPicPr>
              <a:picLocks/>
            </p:cNvPicPr>
            <p:nvPr/>
          </p:nvPicPr>
          <p:blipFill>
            <a:blip r:embed="rId73"/>
            <a:stretch>
              <a:fillRect/>
            </a:stretch>
          </p:blipFill>
          <p:spPr>
            <a:xfrm>
              <a:off x="193559" y="-2795455"/>
              <a:ext cx="458759" cy="2864466"/>
            </a:xfrm>
            <a:prstGeom prst="rect">
              <a:avLst/>
            </a:prstGeom>
            <a:effectLst/>
          </p:spPr>
        </p:pic>
        <p:pic>
          <p:nvPicPr>
            <p:cNvPr id="2746" name="Linea Forma" descr="Linea Forma"/>
            <p:cNvPicPr>
              <a:picLocks/>
            </p:cNvPicPr>
            <p:nvPr/>
          </p:nvPicPr>
          <p:blipFill>
            <a:blip r:embed="rId74"/>
            <a:stretch>
              <a:fillRect/>
            </a:stretch>
          </p:blipFill>
          <p:spPr>
            <a:xfrm>
              <a:off x="1127928" y="-2757820"/>
              <a:ext cx="110565" cy="212805"/>
            </a:xfrm>
            <a:prstGeom prst="rect">
              <a:avLst/>
            </a:prstGeom>
            <a:effectLst/>
          </p:spPr>
        </p:pic>
        <p:pic>
          <p:nvPicPr>
            <p:cNvPr id="2748" name="Linea Linea" descr="Linea Linea"/>
            <p:cNvPicPr>
              <a:picLocks/>
            </p:cNvPicPr>
            <p:nvPr/>
          </p:nvPicPr>
          <p:blipFill>
            <a:blip r:embed="rId75"/>
            <a:stretch>
              <a:fillRect/>
            </a:stretch>
          </p:blipFill>
          <p:spPr>
            <a:xfrm>
              <a:off x="1175640" y="-2478364"/>
              <a:ext cx="83301" cy="260516"/>
            </a:xfrm>
            <a:prstGeom prst="rect">
              <a:avLst/>
            </a:prstGeom>
            <a:effectLst/>
          </p:spPr>
        </p:pic>
        <p:pic>
          <p:nvPicPr>
            <p:cNvPr id="2750" name="Linea Forma" descr="Linea Forma"/>
            <p:cNvPicPr>
              <a:picLocks/>
            </p:cNvPicPr>
            <p:nvPr/>
          </p:nvPicPr>
          <p:blipFill>
            <a:blip r:embed="rId76"/>
            <a:stretch>
              <a:fillRect/>
            </a:stretch>
          </p:blipFill>
          <p:spPr>
            <a:xfrm>
              <a:off x="1202904" y="-2151197"/>
              <a:ext cx="93330" cy="260516"/>
            </a:xfrm>
            <a:prstGeom prst="rect">
              <a:avLst/>
            </a:prstGeom>
            <a:effectLst/>
          </p:spPr>
        </p:pic>
        <p:pic>
          <p:nvPicPr>
            <p:cNvPr id="2752" name="Linea Linea" descr="Linea Linea"/>
            <p:cNvPicPr>
              <a:picLocks/>
            </p:cNvPicPr>
            <p:nvPr/>
          </p:nvPicPr>
          <p:blipFill>
            <a:blip r:embed="rId77"/>
            <a:stretch>
              <a:fillRect/>
            </a:stretch>
          </p:blipFill>
          <p:spPr>
            <a:xfrm>
              <a:off x="1236984" y="-1810398"/>
              <a:ext cx="90117" cy="212805"/>
            </a:xfrm>
            <a:prstGeom prst="rect">
              <a:avLst/>
            </a:prstGeom>
            <a:effectLst/>
          </p:spPr>
        </p:pic>
        <p:pic>
          <p:nvPicPr>
            <p:cNvPr id="2754" name="Linea Forma" descr="Linea Forma"/>
            <p:cNvPicPr>
              <a:picLocks/>
            </p:cNvPicPr>
            <p:nvPr/>
          </p:nvPicPr>
          <p:blipFill>
            <a:blip r:embed="rId78"/>
            <a:stretch>
              <a:fillRect/>
            </a:stretch>
          </p:blipFill>
          <p:spPr>
            <a:xfrm>
              <a:off x="1045532" y="-1763905"/>
              <a:ext cx="455711" cy="374256"/>
            </a:xfrm>
            <a:prstGeom prst="rect">
              <a:avLst/>
            </a:prstGeom>
            <a:effectLst/>
          </p:spPr>
        </p:pic>
        <p:pic>
          <p:nvPicPr>
            <p:cNvPr id="2756" name="Linea Forma" descr="Linea Forma"/>
            <p:cNvPicPr>
              <a:picLocks/>
            </p:cNvPicPr>
            <p:nvPr/>
          </p:nvPicPr>
          <p:blipFill>
            <a:blip r:embed="rId79"/>
            <a:stretch>
              <a:fillRect/>
            </a:stretch>
          </p:blipFill>
          <p:spPr>
            <a:xfrm>
              <a:off x="1257432" y="-1667262"/>
              <a:ext cx="110175" cy="185540"/>
            </a:xfrm>
            <a:prstGeom prst="rect">
              <a:avLst/>
            </a:prstGeom>
            <a:effectLst/>
          </p:spPr>
        </p:pic>
        <p:pic>
          <p:nvPicPr>
            <p:cNvPr id="2758" name="Linea Forma" descr="Linea Forma"/>
            <p:cNvPicPr>
              <a:picLocks/>
            </p:cNvPicPr>
            <p:nvPr/>
          </p:nvPicPr>
          <p:blipFill>
            <a:blip r:embed="rId80"/>
            <a:stretch>
              <a:fillRect/>
            </a:stretch>
          </p:blipFill>
          <p:spPr>
            <a:xfrm>
              <a:off x="1220472" y="-1352521"/>
              <a:ext cx="522404" cy="1338508"/>
            </a:xfrm>
            <a:prstGeom prst="rect">
              <a:avLst/>
            </a:prstGeom>
            <a:effectLst/>
          </p:spPr>
        </p:pic>
        <p:pic>
          <p:nvPicPr>
            <p:cNvPr id="2760" name="Linea Forma" descr="Linea Forma"/>
            <p:cNvPicPr>
              <a:picLocks/>
            </p:cNvPicPr>
            <p:nvPr/>
          </p:nvPicPr>
          <p:blipFill>
            <a:blip r:embed="rId81"/>
            <a:stretch>
              <a:fillRect/>
            </a:stretch>
          </p:blipFill>
          <p:spPr>
            <a:xfrm>
              <a:off x="-921824" y="-1123635"/>
              <a:ext cx="1374207" cy="590548"/>
            </a:xfrm>
            <a:prstGeom prst="rect">
              <a:avLst/>
            </a:prstGeom>
            <a:effectLst/>
          </p:spPr>
        </p:pic>
        <p:pic>
          <p:nvPicPr>
            <p:cNvPr id="2762" name="Linea Forma" descr="Linea Forma"/>
            <p:cNvPicPr>
              <a:picLocks/>
            </p:cNvPicPr>
            <p:nvPr/>
          </p:nvPicPr>
          <p:blipFill>
            <a:blip r:embed="rId82"/>
            <a:stretch>
              <a:fillRect/>
            </a:stretch>
          </p:blipFill>
          <p:spPr>
            <a:xfrm>
              <a:off x="2259382" y="-106402"/>
              <a:ext cx="1120301" cy="106684"/>
            </a:xfrm>
            <a:prstGeom prst="rect">
              <a:avLst/>
            </a:prstGeom>
            <a:effectLst/>
          </p:spPr>
        </p:pic>
        <p:pic>
          <p:nvPicPr>
            <p:cNvPr id="2764" name="Linea Forma" descr="Linea Forma"/>
            <p:cNvPicPr>
              <a:picLocks/>
            </p:cNvPicPr>
            <p:nvPr/>
          </p:nvPicPr>
          <p:blipFill>
            <a:blip r:embed="rId83"/>
            <a:stretch>
              <a:fillRect/>
            </a:stretch>
          </p:blipFill>
          <p:spPr>
            <a:xfrm>
              <a:off x="3415676" y="-126850"/>
              <a:ext cx="794586" cy="115109"/>
            </a:xfrm>
            <a:prstGeom prst="rect">
              <a:avLst/>
            </a:prstGeom>
            <a:effectLst/>
          </p:spPr>
        </p:pic>
        <p:pic>
          <p:nvPicPr>
            <p:cNvPr id="2766" name="Linea Forma" descr="Linea Forma"/>
            <p:cNvPicPr>
              <a:picLocks/>
            </p:cNvPicPr>
            <p:nvPr/>
          </p:nvPicPr>
          <p:blipFill>
            <a:blip r:embed="rId84"/>
            <a:stretch>
              <a:fillRect/>
            </a:stretch>
          </p:blipFill>
          <p:spPr>
            <a:xfrm>
              <a:off x="2143510" y="-167746"/>
              <a:ext cx="200387" cy="131012"/>
            </a:xfrm>
            <a:prstGeom prst="rect">
              <a:avLst/>
            </a:prstGeom>
            <a:effectLst/>
          </p:spPr>
        </p:pic>
        <p:pic>
          <p:nvPicPr>
            <p:cNvPr id="2768" name="Linea Forma" descr="Linea Forma"/>
            <p:cNvPicPr>
              <a:picLocks/>
            </p:cNvPicPr>
            <p:nvPr/>
          </p:nvPicPr>
          <p:blipFill>
            <a:blip r:embed="rId85"/>
            <a:stretch>
              <a:fillRect/>
            </a:stretch>
          </p:blipFill>
          <p:spPr>
            <a:xfrm>
              <a:off x="2559285" y="-2021237"/>
              <a:ext cx="1541921" cy="99663"/>
            </a:xfrm>
            <a:prstGeom prst="rect">
              <a:avLst/>
            </a:prstGeom>
            <a:effectLst/>
          </p:spPr>
        </p:pic>
        <p:pic>
          <p:nvPicPr>
            <p:cNvPr id="2770" name="Linea Forma" descr="Linea Forma"/>
            <p:cNvPicPr>
              <a:picLocks/>
            </p:cNvPicPr>
            <p:nvPr/>
          </p:nvPicPr>
          <p:blipFill>
            <a:blip r:embed="rId86"/>
            <a:stretch>
              <a:fillRect/>
            </a:stretch>
          </p:blipFill>
          <p:spPr>
            <a:xfrm>
              <a:off x="4031537" y="-2023006"/>
              <a:ext cx="226437" cy="125509"/>
            </a:xfrm>
            <a:prstGeom prst="rect">
              <a:avLst/>
            </a:prstGeom>
            <a:effectLst/>
          </p:spPr>
        </p:pic>
        <p:pic>
          <p:nvPicPr>
            <p:cNvPr id="2772" name="Linea Forma" descr="Linea Forma"/>
            <p:cNvPicPr>
              <a:picLocks/>
            </p:cNvPicPr>
            <p:nvPr/>
          </p:nvPicPr>
          <p:blipFill>
            <a:blip r:embed="rId87"/>
            <a:stretch>
              <a:fillRect/>
            </a:stretch>
          </p:blipFill>
          <p:spPr>
            <a:xfrm>
              <a:off x="4106513" y="-160930"/>
              <a:ext cx="187813" cy="151460"/>
            </a:xfrm>
            <a:prstGeom prst="rect">
              <a:avLst/>
            </a:prstGeom>
            <a:effectLst/>
          </p:spPr>
        </p:pic>
        <p:pic>
          <p:nvPicPr>
            <p:cNvPr id="2774" name="Linea Forma" descr="Linea Forma"/>
            <p:cNvPicPr>
              <a:picLocks/>
            </p:cNvPicPr>
            <p:nvPr/>
          </p:nvPicPr>
          <p:blipFill>
            <a:blip r:embed="rId88"/>
            <a:stretch>
              <a:fillRect/>
            </a:stretch>
          </p:blipFill>
          <p:spPr>
            <a:xfrm>
              <a:off x="1802711" y="-2791900"/>
              <a:ext cx="287780" cy="151461"/>
            </a:xfrm>
            <a:prstGeom prst="rect">
              <a:avLst/>
            </a:prstGeom>
            <a:effectLst/>
          </p:spPr>
        </p:pic>
        <p:pic>
          <p:nvPicPr>
            <p:cNvPr id="2776" name="Linea Forma" descr="Linea Forma"/>
            <p:cNvPicPr>
              <a:picLocks/>
            </p:cNvPicPr>
            <p:nvPr/>
          </p:nvPicPr>
          <p:blipFill>
            <a:blip r:embed="rId89"/>
            <a:stretch>
              <a:fillRect/>
            </a:stretch>
          </p:blipFill>
          <p:spPr>
            <a:xfrm>
              <a:off x="2088982" y="-2655580"/>
              <a:ext cx="308228" cy="192357"/>
            </a:xfrm>
            <a:prstGeom prst="rect">
              <a:avLst/>
            </a:prstGeom>
            <a:effectLst/>
          </p:spPr>
        </p:pic>
        <p:pic>
          <p:nvPicPr>
            <p:cNvPr id="2778" name="Linea Forma" descr="Linea Forma"/>
            <p:cNvPicPr>
              <a:picLocks/>
            </p:cNvPicPr>
            <p:nvPr/>
          </p:nvPicPr>
          <p:blipFill>
            <a:blip r:embed="rId90"/>
            <a:stretch>
              <a:fillRect/>
            </a:stretch>
          </p:blipFill>
          <p:spPr>
            <a:xfrm>
              <a:off x="2429781" y="-2444284"/>
              <a:ext cx="267332" cy="144644"/>
            </a:xfrm>
            <a:prstGeom prst="rect">
              <a:avLst/>
            </a:prstGeom>
            <a:effectLst/>
          </p:spPr>
        </p:pic>
        <p:pic>
          <p:nvPicPr>
            <p:cNvPr id="2780" name="Linea Forma" descr="Linea Forma"/>
            <p:cNvPicPr>
              <a:picLocks/>
            </p:cNvPicPr>
            <p:nvPr/>
          </p:nvPicPr>
          <p:blipFill>
            <a:blip r:embed="rId91"/>
            <a:stretch>
              <a:fillRect/>
            </a:stretch>
          </p:blipFill>
          <p:spPr>
            <a:xfrm>
              <a:off x="2791028" y="-2246621"/>
              <a:ext cx="192357" cy="151460"/>
            </a:xfrm>
            <a:prstGeom prst="rect">
              <a:avLst/>
            </a:prstGeom>
            <a:effectLst/>
          </p:spPr>
        </p:pic>
        <p:pic>
          <p:nvPicPr>
            <p:cNvPr id="2782" name="Linea Forma" descr="Linea Forma"/>
            <p:cNvPicPr>
              <a:picLocks/>
            </p:cNvPicPr>
            <p:nvPr/>
          </p:nvPicPr>
          <p:blipFill>
            <a:blip r:embed="rId92"/>
            <a:stretch>
              <a:fillRect/>
            </a:stretch>
          </p:blipFill>
          <p:spPr>
            <a:xfrm>
              <a:off x="2759825" y="-2287517"/>
              <a:ext cx="377015" cy="270577"/>
            </a:xfrm>
            <a:prstGeom prst="rect">
              <a:avLst/>
            </a:prstGeom>
            <a:effectLst/>
          </p:spPr>
        </p:pic>
        <p:pic>
          <p:nvPicPr>
            <p:cNvPr id="2784" name="Linea Linea" descr="Linea Linea"/>
            <p:cNvPicPr>
              <a:picLocks/>
            </p:cNvPicPr>
            <p:nvPr/>
          </p:nvPicPr>
          <p:blipFill>
            <a:blip r:embed="rId93"/>
            <a:stretch>
              <a:fillRect/>
            </a:stretch>
          </p:blipFill>
          <p:spPr>
            <a:xfrm>
              <a:off x="2936818" y="-2171645"/>
              <a:ext cx="152969" cy="76485"/>
            </a:xfrm>
            <a:prstGeom prst="rect">
              <a:avLst/>
            </a:prstGeom>
            <a:effectLst/>
          </p:spPr>
        </p:pic>
        <p:pic>
          <p:nvPicPr>
            <p:cNvPr id="2786" name="Linea Linea" descr="Linea Linea"/>
            <p:cNvPicPr>
              <a:picLocks/>
            </p:cNvPicPr>
            <p:nvPr/>
          </p:nvPicPr>
          <p:blipFill>
            <a:blip r:embed="rId93"/>
            <a:stretch>
              <a:fillRect/>
            </a:stretch>
          </p:blipFill>
          <p:spPr>
            <a:xfrm>
              <a:off x="2909554" y="-2158013"/>
              <a:ext cx="152969" cy="76485"/>
            </a:xfrm>
            <a:prstGeom prst="rect">
              <a:avLst/>
            </a:prstGeom>
            <a:effectLst/>
          </p:spPr>
        </p:pic>
        <p:pic>
          <p:nvPicPr>
            <p:cNvPr id="2788" name="Linea Forma" descr="Linea Forma"/>
            <p:cNvPicPr>
              <a:picLocks/>
            </p:cNvPicPr>
            <p:nvPr/>
          </p:nvPicPr>
          <p:blipFill>
            <a:blip r:embed="rId94"/>
            <a:stretch>
              <a:fillRect/>
            </a:stretch>
          </p:blipFill>
          <p:spPr>
            <a:xfrm>
              <a:off x="3090931" y="-2001246"/>
              <a:ext cx="104474" cy="132085"/>
            </a:xfrm>
            <a:prstGeom prst="rect">
              <a:avLst/>
            </a:prstGeom>
            <a:effectLst/>
          </p:spPr>
        </p:pic>
        <p:pic>
          <p:nvPicPr>
            <p:cNvPr id="2790" name="Linea Forma" descr="Linea Forma"/>
            <p:cNvPicPr>
              <a:picLocks/>
            </p:cNvPicPr>
            <p:nvPr/>
          </p:nvPicPr>
          <p:blipFill>
            <a:blip r:embed="rId95"/>
            <a:stretch>
              <a:fillRect/>
            </a:stretch>
          </p:blipFill>
          <p:spPr>
            <a:xfrm>
              <a:off x="2522933" y="-928038"/>
              <a:ext cx="733581" cy="93785"/>
            </a:xfrm>
            <a:prstGeom prst="rect">
              <a:avLst/>
            </a:prstGeom>
            <a:effectLst/>
          </p:spPr>
        </p:pic>
        <p:pic>
          <p:nvPicPr>
            <p:cNvPr id="2792" name="Linea Forma" descr="Linea Forma"/>
            <p:cNvPicPr>
              <a:picLocks/>
            </p:cNvPicPr>
            <p:nvPr/>
          </p:nvPicPr>
          <p:blipFill>
            <a:blip r:embed="rId96"/>
            <a:stretch>
              <a:fillRect/>
            </a:stretch>
          </p:blipFill>
          <p:spPr>
            <a:xfrm>
              <a:off x="3502993" y="-965216"/>
              <a:ext cx="782245" cy="114148"/>
            </a:xfrm>
            <a:prstGeom prst="rect">
              <a:avLst/>
            </a:prstGeom>
            <a:effectLst/>
          </p:spPr>
        </p:pic>
        <p:pic>
          <p:nvPicPr>
            <p:cNvPr id="2794" name="Linea Forma" descr="Linea Forma"/>
            <p:cNvPicPr>
              <a:picLocks/>
            </p:cNvPicPr>
            <p:nvPr/>
          </p:nvPicPr>
          <p:blipFill>
            <a:blip r:embed="rId97"/>
            <a:stretch>
              <a:fillRect/>
            </a:stretch>
          </p:blipFill>
          <p:spPr>
            <a:xfrm>
              <a:off x="4201937" y="-959012"/>
              <a:ext cx="140453" cy="97545"/>
            </a:xfrm>
            <a:prstGeom prst="rect">
              <a:avLst/>
            </a:prstGeom>
            <a:effectLst/>
          </p:spPr>
        </p:pic>
        <p:pic>
          <p:nvPicPr>
            <p:cNvPr id="2796" name="Linea Forma" descr="Linea Forma"/>
            <p:cNvPicPr>
              <a:picLocks/>
            </p:cNvPicPr>
            <p:nvPr/>
          </p:nvPicPr>
          <p:blipFill>
            <a:blip r:embed="rId98"/>
            <a:stretch>
              <a:fillRect/>
            </a:stretch>
          </p:blipFill>
          <p:spPr>
            <a:xfrm>
              <a:off x="4188305" y="-128162"/>
              <a:ext cx="151461" cy="91428"/>
            </a:xfrm>
            <a:prstGeom prst="rect">
              <a:avLst/>
            </a:prstGeom>
            <a:effectLst/>
          </p:spPr>
        </p:pic>
        <p:pic>
          <p:nvPicPr>
            <p:cNvPr id="2798" name="Linea Forma" descr="Linea Forma"/>
            <p:cNvPicPr>
              <a:picLocks/>
            </p:cNvPicPr>
            <p:nvPr/>
          </p:nvPicPr>
          <p:blipFill>
            <a:blip r:embed="rId99"/>
            <a:stretch>
              <a:fillRect/>
            </a:stretch>
          </p:blipFill>
          <p:spPr>
            <a:xfrm>
              <a:off x="3126023" y="-1939902"/>
              <a:ext cx="95921" cy="233253"/>
            </a:xfrm>
            <a:prstGeom prst="rect">
              <a:avLst/>
            </a:prstGeom>
            <a:effectLst/>
          </p:spPr>
        </p:pic>
        <p:pic>
          <p:nvPicPr>
            <p:cNvPr id="2800" name="Linea Forma" descr="Linea Forma"/>
            <p:cNvPicPr>
              <a:picLocks/>
            </p:cNvPicPr>
            <p:nvPr/>
          </p:nvPicPr>
          <p:blipFill>
            <a:blip r:embed="rId100"/>
            <a:stretch>
              <a:fillRect/>
            </a:stretch>
          </p:blipFill>
          <p:spPr>
            <a:xfrm>
              <a:off x="3152275" y="-1592287"/>
              <a:ext cx="76485" cy="233253"/>
            </a:xfrm>
            <a:prstGeom prst="rect">
              <a:avLst/>
            </a:prstGeom>
            <a:effectLst/>
          </p:spPr>
        </p:pic>
        <p:pic>
          <p:nvPicPr>
            <p:cNvPr id="2802" name="Linea Forma" descr="Linea Forma"/>
            <p:cNvPicPr>
              <a:picLocks/>
            </p:cNvPicPr>
            <p:nvPr/>
          </p:nvPicPr>
          <p:blipFill>
            <a:blip r:embed="rId101"/>
            <a:stretch>
              <a:fillRect/>
            </a:stretch>
          </p:blipFill>
          <p:spPr>
            <a:xfrm>
              <a:off x="3145459" y="-1285567"/>
              <a:ext cx="83301" cy="274148"/>
            </a:xfrm>
            <a:prstGeom prst="rect">
              <a:avLst/>
            </a:prstGeom>
            <a:effectLst/>
          </p:spPr>
        </p:pic>
        <p:pic>
          <p:nvPicPr>
            <p:cNvPr id="2804" name="Linea Forma" descr="Linea Forma"/>
            <p:cNvPicPr>
              <a:picLocks/>
            </p:cNvPicPr>
            <p:nvPr/>
          </p:nvPicPr>
          <p:blipFill>
            <a:blip r:embed="rId102"/>
            <a:stretch>
              <a:fillRect/>
            </a:stretch>
          </p:blipFill>
          <p:spPr>
            <a:xfrm>
              <a:off x="3015955" y="-1224224"/>
              <a:ext cx="417284" cy="286769"/>
            </a:xfrm>
            <a:prstGeom prst="rect">
              <a:avLst/>
            </a:prstGeom>
            <a:effectLst/>
          </p:spPr>
        </p:pic>
        <p:pic>
          <p:nvPicPr>
            <p:cNvPr id="2806" name="Linea Forma" descr="Linea Forma"/>
            <p:cNvPicPr>
              <a:picLocks/>
            </p:cNvPicPr>
            <p:nvPr/>
          </p:nvPicPr>
          <p:blipFill>
            <a:blip r:embed="rId103"/>
            <a:stretch>
              <a:fillRect/>
            </a:stretch>
          </p:blipFill>
          <p:spPr>
            <a:xfrm>
              <a:off x="1407384" y="-813493"/>
              <a:ext cx="1047478" cy="538200"/>
            </a:xfrm>
            <a:prstGeom prst="rect">
              <a:avLst/>
            </a:prstGeom>
            <a:effectLst/>
          </p:spPr>
        </p:pic>
        <p:pic>
          <p:nvPicPr>
            <p:cNvPr id="2808" name="Linea Forma" descr="Linea Forma"/>
            <p:cNvPicPr>
              <a:picLocks/>
            </p:cNvPicPr>
            <p:nvPr/>
          </p:nvPicPr>
          <p:blipFill>
            <a:blip r:embed="rId104"/>
            <a:stretch>
              <a:fillRect/>
            </a:stretch>
          </p:blipFill>
          <p:spPr>
            <a:xfrm>
              <a:off x="3240883" y="-931136"/>
              <a:ext cx="333636" cy="110564"/>
            </a:xfrm>
            <a:prstGeom prst="rect">
              <a:avLst/>
            </a:prstGeom>
            <a:effectLst/>
          </p:spPr>
        </p:pic>
        <p:pic>
          <p:nvPicPr>
            <p:cNvPr id="2810" name="Linea Linea" descr="Linea Linea"/>
            <p:cNvPicPr>
              <a:picLocks/>
            </p:cNvPicPr>
            <p:nvPr/>
          </p:nvPicPr>
          <p:blipFill>
            <a:blip r:embed="rId105"/>
            <a:stretch>
              <a:fillRect/>
            </a:stretch>
          </p:blipFill>
          <p:spPr>
            <a:xfrm>
              <a:off x="3125011" y="-883425"/>
              <a:ext cx="165093" cy="110566"/>
            </a:xfrm>
            <a:prstGeom prst="rect">
              <a:avLst/>
            </a:prstGeom>
            <a:effectLst/>
          </p:spPr>
        </p:pic>
        <p:pic>
          <p:nvPicPr>
            <p:cNvPr id="2812" name="Linea Forma" descr="Linea Forma"/>
            <p:cNvPicPr>
              <a:picLocks/>
            </p:cNvPicPr>
            <p:nvPr/>
          </p:nvPicPr>
          <p:blipFill>
            <a:blip r:embed="rId106"/>
            <a:stretch>
              <a:fillRect/>
            </a:stretch>
          </p:blipFill>
          <p:spPr>
            <a:xfrm>
              <a:off x="3288595" y="-95983"/>
              <a:ext cx="267332" cy="93330"/>
            </a:xfrm>
            <a:prstGeom prst="rect">
              <a:avLst/>
            </a:prstGeom>
            <a:effectLst/>
          </p:spPr>
        </p:pic>
        <p:pic>
          <p:nvPicPr>
            <p:cNvPr id="2814" name="Linea Linea" descr="Linea Linea"/>
            <p:cNvPicPr>
              <a:picLocks/>
            </p:cNvPicPr>
            <p:nvPr/>
          </p:nvPicPr>
          <p:blipFill>
            <a:blip r:embed="rId107"/>
            <a:stretch>
              <a:fillRect/>
            </a:stretch>
          </p:blipFill>
          <p:spPr>
            <a:xfrm>
              <a:off x="3209457" y="-944768"/>
              <a:ext cx="152969" cy="76485"/>
            </a:xfrm>
            <a:prstGeom prst="rect">
              <a:avLst/>
            </a:prstGeom>
            <a:effectLst/>
          </p:spPr>
        </p:pic>
        <p:pic>
          <p:nvPicPr>
            <p:cNvPr id="2816" name="Linea Forma" descr="Linea Forma"/>
            <p:cNvPicPr>
              <a:picLocks/>
            </p:cNvPicPr>
            <p:nvPr/>
          </p:nvPicPr>
          <p:blipFill>
            <a:blip r:embed="rId108"/>
            <a:stretch>
              <a:fillRect/>
            </a:stretch>
          </p:blipFill>
          <p:spPr>
            <a:xfrm>
              <a:off x="3026083" y="-869793"/>
              <a:ext cx="379893" cy="813827"/>
            </a:xfrm>
            <a:prstGeom prst="rect">
              <a:avLst/>
            </a:prstGeom>
            <a:effectLst/>
          </p:spPr>
        </p:pic>
        <p:pic>
          <p:nvPicPr>
            <p:cNvPr id="2818" name="Linea Forma" descr="Linea Forma"/>
            <p:cNvPicPr>
              <a:picLocks/>
            </p:cNvPicPr>
            <p:nvPr/>
          </p:nvPicPr>
          <p:blipFill>
            <a:blip r:embed="rId109"/>
            <a:stretch>
              <a:fillRect/>
            </a:stretch>
          </p:blipFill>
          <p:spPr>
            <a:xfrm>
              <a:off x="3199987" y="-667953"/>
              <a:ext cx="1078937" cy="372212"/>
            </a:xfrm>
            <a:prstGeom prst="rect">
              <a:avLst/>
            </a:prstGeom>
            <a:effectLst/>
          </p:spPr>
        </p:pic>
        <p:pic>
          <p:nvPicPr>
            <p:cNvPr id="2820" name="Linea Forma" descr="Linea Forma"/>
            <p:cNvPicPr>
              <a:picLocks/>
            </p:cNvPicPr>
            <p:nvPr/>
          </p:nvPicPr>
          <p:blipFill>
            <a:blip r:embed="rId110"/>
            <a:stretch>
              <a:fillRect/>
            </a:stretch>
          </p:blipFill>
          <p:spPr>
            <a:xfrm>
              <a:off x="262298" y="595059"/>
              <a:ext cx="362756" cy="458819"/>
            </a:xfrm>
            <a:prstGeom prst="rect">
              <a:avLst/>
            </a:prstGeom>
            <a:effectLst/>
          </p:spPr>
        </p:pic>
        <p:pic>
          <p:nvPicPr>
            <p:cNvPr id="2822" name="Linea Forma" descr="Linea Forma"/>
            <p:cNvPicPr>
              <a:picLocks/>
            </p:cNvPicPr>
            <p:nvPr/>
          </p:nvPicPr>
          <p:blipFill>
            <a:blip r:embed="rId111"/>
            <a:stretch>
              <a:fillRect/>
            </a:stretch>
          </p:blipFill>
          <p:spPr>
            <a:xfrm>
              <a:off x="633521" y="696708"/>
              <a:ext cx="331368" cy="369896"/>
            </a:xfrm>
            <a:prstGeom prst="rect">
              <a:avLst/>
            </a:prstGeom>
            <a:effectLst/>
          </p:spPr>
        </p:pic>
        <p:pic>
          <p:nvPicPr>
            <p:cNvPr id="2824" name="Linea Forma" descr="Linea Forma"/>
            <p:cNvPicPr>
              <a:picLocks/>
            </p:cNvPicPr>
            <p:nvPr/>
          </p:nvPicPr>
          <p:blipFill>
            <a:blip r:embed="rId112"/>
            <a:stretch>
              <a:fillRect/>
            </a:stretch>
          </p:blipFill>
          <p:spPr>
            <a:xfrm>
              <a:off x="834841" y="534300"/>
              <a:ext cx="287780" cy="96933"/>
            </a:xfrm>
            <a:prstGeom prst="rect">
              <a:avLst/>
            </a:prstGeom>
            <a:effectLst/>
          </p:spPr>
        </p:pic>
        <p:pic>
          <p:nvPicPr>
            <p:cNvPr id="2826" name="Linea Forma" descr="Linea Forma"/>
            <p:cNvPicPr>
              <a:picLocks/>
            </p:cNvPicPr>
            <p:nvPr/>
          </p:nvPicPr>
          <p:blipFill>
            <a:blip r:embed="rId113"/>
            <a:stretch>
              <a:fillRect/>
            </a:stretch>
          </p:blipFill>
          <p:spPr>
            <a:xfrm>
              <a:off x="1134191" y="327168"/>
              <a:ext cx="259873" cy="491774"/>
            </a:xfrm>
            <a:prstGeom prst="rect">
              <a:avLst/>
            </a:prstGeom>
            <a:effectLst/>
          </p:spPr>
        </p:pic>
        <p:pic>
          <p:nvPicPr>
            <p:cNvPr id="2828" name="Linea Forma" descr="Linea Forma"/>
            <p:cNvPicPr>
              <a:picLocks/>
            </p:cNvPicPr>
            <p:nvPr/>
          </p:nvPicPr>
          <p:blipFill>
            <a:blip r:embed="rId114"/>
            <a:stretch>
              <a:fillRect/>
            </a:stretch>
          </p:blipFill>
          <p:spPr>
            <a:xfrm>
              <a:off x="1591415" y="732796"/>
              <a:ext cx="253989" cy="393732"/>
            </a:xfrm>
            <a:prstGeom prst="rect">
              <a:avLst/>
            </a:prstGeom>
            <a:effectLst/>
          </p:spPr>
        </p:pic>
        <p:pic>
          <p:nvPicPr>
            <p:cNvPr id="2830" name="Linea Forma" descr="Linea Forma"/>
            <p:cNvPicPr>
              <a:picLocks/>
            </p:cNvPicPr>
            <p:nvPr/>
          </p:nvPicPr>
          <p:blipFill>
            <a:blip r:embed="rId115"/>
            <a:stretch>
              <a:fillRect/>
            </a:stretch>
          </p:blipFill>
          <p:spPr>
            <a:xfrm>
              <a:off x="3356755" y="492192"/>
              <a:ext cx="240068" cy="451330"/>
            </a:xfrm>
            <a:prstGeom prst="rect">
              <a:avLst/>
            </a:prstGeom>
            <a:effectLst/>
          </p:spPr>
        </p:pic>
        <p:pic>
          <p:nvPicPr>
            <p:cNvPr id="2832" name="Linea Forma" descr="Linea Forma"/>
            <p:cNvPicPr>
              <a:picLocks/>
            </p:cNvPicPr>
            <p:nvPr/>
          </p:nvPicPr>
          <p:blipFill>
            <a:blip r:embed="rId116"/>
            <a:stretch>
              <a:fillRect/>
            </a:stretch>
          </p:blipFill>
          <p:spPr>
            <a:xfrm>
              <a:off x="3683922" y="555819"/>
              <a:ext cx="357153" cy="421555"/>
            </a:xfrm>
            <a:prstGeom prst="rect">
              <a:avLst/>
            </a:prstGeom>
            <a:effectLst/>
          </p:spPr>
        </p:pic>
        <p:pic>
          <p:nvPicPr>
            <p:cNvPr id="2834" name="Linea Forma" descr="Linea Forma"/>
            <p:cNvPicPr>
              <a:picLocks/>
            </p:cNvPicPr>
            <p:nvPr/>
          </p:nvPicPr>
          <p:blipFill>
            <a:blip r:embed="rId117"/>
            <a:stretch>
              <a:fillRect/>
            </a:stretch>
          </p:blipFill>
          <p:spPr>
            <a:xfrm>
              <a:off x="-236702" y="-2916224"/>
              <a:ext cx="2637746" cy="187036"/>
            </a:xfrm>
            <a:prstGeom prst="rect">
              <a:avLst/>
            </a:prstGeom>
            <a:effectLst/>
          </p:spPr>
        </p:pic>
        <p:pic>
          <p:nvPicPr>
            <p:cNvPr id="2836" name="Linea Forma" descr="Linea Forma"/>
            <p:cNvPicPr>
              <a:picLocks/>
            </p:cNvPicPr>
            <p:nvPr/>
          </p:nvPicPr>
          <p:blipFill>
            <a:blip r:embed="rId118"/>
            <a:stretch>
              <a:fillRect/>
            </a:stretch>
          </p:blipFill>
          <p:spPr>
            <a:xfrm>
              <a:off x="1953992" y="-1410304"/>
              <a:ext cx="342387" cy="159034"/>
            </a:xfrm>
            <a:prstGeom prst="rect">
              <a:avLst/>
            </a:prstGeom>
            <a:effectLst/>
          </p:spPr>
        </p:pic>
        <p:pic>
          <p:nvPicPr>
            <p:cNvPr id="2838" name="Linea Forma" descr="Linea Forma"/>
            <p:cNvPicPr>
              <a:picLocks/>
            </p:cNvPicPr>
            <p:nvPr/>
          </p:nvPicPr>
          <p:blipFill>
            <a:blip r:embed="rId119"/>
            <a:stretch>
              <a:fillRect/>
            </a:stretch>
          </p:blipFill>
          <p:spPr>
            <a:xfrm>
              <a:off x="-988977" y="-1547360"/>
              <a:ext cx="334906" cy="431015"/>
            </a:xfrm>
            <a:prstGeom prst="rect">
              <a:avLst/>
            </a:prstGeom>
            <a:effectLst/>
          </p:spPr>
        </p:pic>
        <p:pic>
          <p:nvPicPr>
            <p:cNvPr id="2840" name="Linea Forma" descr="Linea Forma"/>
            <p:cNvPicPr>
              <a:picLocks/>
            </p:cNvPicPr>
            <p:nvPr/>
          </p:nvPicPr>
          <p:blipFill>
            <a:blip r:embed="rId120"/>
            <a:stretch>
              <a:fillRect/>
            </a:stretch>
          </p:blipFill>
          <p:spPr>
            <a:xfrm>
              <a:off x="-640559" y="-1514068"/>
              <a:ext cx="414517" cy="396625"/>
            </a:xfrm>
            <a:prstGeom prst="rect">
              <a:avLst/>
            </a:prstGeom>
            <a:effectLst/>
          </p:spPr>
        </p:pic>
        <p:pic>
          <p:nvPicPr>
            <p:cNvPr id="2842" name="Linea Linea" descr="Linea Linea"/>
            <p:cNvPicPr>
              <a:picLocks/>
            </p:cNvPicPr>
            <p:nvPr/>
          </p:nvPicPr>
          <p:blipFill>
            <a:blip r:embed="rId121"/>
            <a:stretch>
              <a:fillRect/>
            </a:stretch>
          </p:blipFill>
          <p:spPr>
            <a:xfrm>
              <a:off x="4188324" y="701839"/>
              <a:ext cx="237584" cy="97938"/>
            </a:xfrm>
            <a:prstGeom prst="rect">
              <a:avLst/>
            </a:prstGeom>
            <a:effectLst/>
          </p:spPr>
        </p:pic>
        <p:pic>
          <p:nvPicPr>
            <p:cNvPr id="2844" name="Linea Forma" descr="Linea Forma"/>
            <p:cNvPicPr>
              <a:picLocks/>
            </p:cNvPicPr>
            <p:nvPr/>
          </p:nvPicPr>
          <p:blipFill>
            <a:blip r:embed="rId122"/>
            <a:stretch>
              <a:fillRect/>
            </a:stretch>
          </p:blipFill>
          <p:spPr>
            <a:xfrm>
              <a:off x="4476344" y="509825"/>
              <a:ext cx="124122" cy="499420"/>
            </a:xfrm>
            <a:prstGeom prst="rect">
              <a:avLst/>
            </a:prstGeom>
            <a:effectLst/>
          </p:spPr>
        </p:pic>
        <p:pic>
          <p:nvPicPr>
            <p:cNvPr id="2846" name="Linea Forma" descr="Linea Forma"/>
            <p:cNvPicPr>
              <a:picLocks/>
            </p:cNvPicPr>
            <p:nvPr/>
          </p:nvPicPr>
          <p:blipFill>
            <a:blip r:embed="rId123"/>
            <a:stretch>
              <a:fillRect/>
            </a:stretch>
          </p:blipFill>
          <p:spPr>
            <a:xfrm>
              <a:off x="4631052" y="536009"/>
              <a:ext cx="283617" cy="459805"/>
            </a:xfrm>
            <a:prstGeom prst="rect">
              <a:avLst/>
            </a:prstGeom>
            <a:effectLst/>
          </p:spPr>
        </p:pic>
        <p:pic>
          <p:nvPicPr>
            <p:cNvPr id="2848" name="Linea Forma" descr="Linea Forma"/>
            <p:cNvPicPr>
              <a:picLocks/>
            </p:cNvPicPr>
            <p:nvPr/>
          </p:nvPicPr>
          <p:blipFill>
            <a:blip r:embed="rId124"/>
            <a:stretch>
              <a:fillRect/>
            </a:stretch>
          </p:blipFill>
          <p:spPr>
            <a:xfrm>
              <a:off x="4927227" y="544737"/>
              <a:ext cx="271461" cy="462372"/>
            </a:xfrm>
            <a:prstGeom prst="rect">
              <a:avLst/>
            </a:prstGeom>
            <a:effectLst/>
          </p:spPr>
        </p:pic>
        <p:pic>
          <p:nvPicPr>
            <p:cNvPr id="2850" name="Linea Forma" descr="Linea Forma"/>
            <p:cNvPicPr>
              <a:picLocks/>
            </p:cNvPicPr>
            <p:nvPr/>
          </p:nvPicPr>
          <p:blipFill>
            <a:blip r:embed="rId125"/>
            <a:stretch>
              <a:fillRect/>
            </a:stretch>
          </p:blipFill>
          <p:spPr>
            <a:xfrm>
              <a:off x="5159475" y="456620"/>
              <a:ext cx="338575" cy="541762"/>
            </a:xfrm>
            <a:prstGeom prst="rect">
              <a:avLst/>
            </a:prstGeom>
            <a:effectLst/>
          </p:spPr>
        </p:pic>
        <p:pic>
          <p:nvPicPr>
            <p:cNvPr id="2852" name="Linea Forma" descr="Linea Forma"/>
            <p:cNvPicPr>
              <a:picLocks/>
            </p:cNvPicPr>
            <p:nvPr/>
          </p:nvPicPr>
          <p:blipFill>
            <a:blip r:embed="rId126"/>
            <a:stretch>
              <a:fillRect/>
            </a:stretch>
          </p:blipFill>
          <p:spPr>
            <a:xfrm>
              <a:off x="5776795" y="519852"/>
              <a:ext cx="323041" cy="515578"/>
            </a:xfrm>
            <a:prstGeom prst="rect">
              <a:avLst/>
            </a:prstGeom>
            <a:effectLst/>
          </p:spPr>
        </p:pic>
      </p:grpSp>
      <p:pic>
        <p:nvPicPr>
          <p:cNvPr id="2855" name="Disegno" descr="Disegno"/>
          <p:cNvPicPr>
            <a:picLocks/>
          </p:cNvPicPr>
          <p:nvPr/>
        </p:nvPicPr>
        <p:blipFill>
          <a:blip r:embed="rId127"/>
          <a:stretch>
            <a:fillRect/>
          </a:stretch>
        </p:blipFill>
        <p:spPr>
          <a:xfrm>
            <a:off x="13033974" y="9068211"/>
            <a:ext cx="293502" cy="232387"/>
          </a:xfrm>
          <a:prstGeom prst="rect">
            <a:avLst/>
          </a:prstGeom>
        </p:spPr>
      </p:pic>
      <p:grpSp>
        <p:nvGrpSpPr>
          <p:cNvPr id="2903" name="Disegno"/>
          <p:cNvGrpSpPr/>
          <p:nvPr/>
        </p:nvGrpSpPr>
        <p:grpSpPr>
          <a:xfrm>
            <a:off x="10879769" y="8005818"/>
            <a:ext cx="1560794" cy="1178989"/>
            <a:chOff x="-55582" y="-170542"/>
            <a:chExt cx="1560793" cy="1178988"/>
          </a:xfrm>
        </p:grpSpPr>
        <p:pic>
          <p:nvPicPr>
            <p:cNvPr id="2857" name="Linea Forma" descr="Linea Forma"/>
            <p:cNvPicPr>
              <a:picLocks/>
            </p:cNvPicPr>
            <p:nvPr/>
          </p:nvPicPr>
          <p:blipFill>
            <a:blip r:embed="rId128"/>
            <a:stretch>
              <a:fillRect/>
            </a:stretch>
          </p:blipFill>
          <p:spPr>
            <a:xfrm>
              <a:off x="-25295" y="-30570"/>
              <a:ext cx="45728" cy="82906"/>
            </a:xfrm>
            <a:prstGeom prst="rect">
              <a:avLst/>
            </a:prstGeom>
            <a:effectLst/>
          </p:spPr>
        </p:pic>
        <p:pic>
          <p:nvPicPr>
            <p:cNvPr id="2859" name="Linea Forma" descr="Linea Forma"/>
            <p:cNvPicPr>
              <a:picLocks/>
            </p:cNvPicPr>
            <p:nvPr/>
          </p:nvPicPr>
          <p:blipFill>
            <a:blip r:embed="rId129"/>
            <a:stretch>
              <a:fillRect/>
            </a:stretch>
          </p:blipFill>
          <p:spPr>
            <a:xfrm>
              <a:off x="-34091" y="-77410"/>
              <a:ext cx="55718" cy="316011"/>
            </a:xfrm>
            <a:prstGeom prst="rect">
              <a:avLst/>
            </a:prstGeom>
            <a:effectLst/>
          </p:spPr>
        </p:pic>
        <p:pic>
          <p:nvPicPr>
            <p:cNvPr id="2861" name="Linea Forma" descr="Linea Forma"/>
            <p:cNvPicPr>
              <a:picLocks/>
            </p:cNvPicPr>
            <p:nvPr/>
          </p:nvPicPr>
          <p:blipFill>
            <a:blip r:embed="rId130"/>
            <a:stretch>
              <a:fillRect/>
            </a:stretch>
          </p:blipFill>
          <p:spPr>
            <a:xfrm>
              <a:off x="-55583" y="-69387"/>
              <a:ext cx="215715" cy="71575"/>
            </a:xfrm>
            <a:prstGeom prst="rect">
              <a:avLst/>
            </a:prstGeom>
            <a:effectLst/>
          </p:spPr>
        </p:pic>
        <p:pic>
          <p:nvPicPr>
            <p:cNvPr id="2863" name="Linea Forma" descr="Linea Forma"/>
            <p:cNvPicPr>
              <a:picLocks/>
            </p:cNvPicPr>
            <p:nvPr/>
          </p:nvPicPr>
          <p:blipFill>
            <a:blip r:embed="rId131"/>
            <a:stretch>
              <a:fillRect/>
            </a:stretch>
          </p:blipFill>
          <p:spPr>
            <a:xfrm>
              <a:off x="-34091" y="-14277"/>
              <a:ext cx="345769" cy="228899"/>
            </a:xfrm>
            <a:prstGeom prst="rect">
              <a:avLst/>
            </a:prstGeom>
            <a:effectLst/>
          </p:spPr>
        </p:pic>
        <p:pic>
          <p:nvPicPr>
            <p:cNvPr id="2865" name="Linea Forma" descr="Linea Forma"/>
            <p:cNvPicPr>
              <a:picLocks/>
            </p:cNvPicPr>
            <p:nvPr/>
          </p:nvPicPr>
          <p:blipFill>
            <a:blip r:embed="rId132"/>
            <a:stretch>
              <a:fillRect/>
            </a:stretch>
          </p:blipFill>
          <p:spPr>
            <a:xfrm>
              <a:off x="145010" y="-170543"/>
              <a:ext cx="111836" cy="101090"/>
            </a:xfrm>
            <a:prstGeom prst="rect">
              <a:avLst/>
            </a:prstGeom>
            <a:effectLst/>
          </p:spPr>
        </p:pic>
        <p:pic>
          <p:nvPicPr>
            <p:cNvPr id="2867" name="Linea Forma" descr="Linea Forma"/>
            <p:cNvPicPr>
              <a:picLocks/>
            </p:cNvPicPr>
            <p:nvPr/>
          </p:nvPicPr>
          <p:blipFill>
            <a:blip r:embed="rId133"/>
            <a:stretch>
              <a:fillRect/>
            </a:stretch>
          </p:blipFill>
          <p:spPr>
            <a:xfrm>
              <a:off x="342990" y="-27057"/>
              <a:ext cx="147823" cy="238952"/>
            </a:xfrm>
            <a:prstGeom prst="rect">
              <a:avLst/>
            </a:prstGeom>
            <a:effectLst/>
          </p:spPr>
        </p:pic>
        <p:pic>
          <p:nvPicPr>
            <p:cNvPr id="2869" name="Linea Forma" descr="Linea Forma"/>
            <p:cNvPicPr>
              <a:picLocks/>
            </p:cNvPicPr>
            <p:nvPr/>
          </p:nvPicPr>
          <p:blipFill>
            <a:blip r:embed="rId134"/>
            <a:stretch>
              <a:fillRect/>
            </a:stretch>
          </p:blipFill>
          <p:spPr>
            <a:xfrm>
              <a:off x="530180" y="4976"/>
              <a:ext cx="46156" cy="219297"/>
            </a:xfrm>
            <a:prstGeom prst="rect">
              <a:avLst/>
            </a:prstGeom>
            <a:effectLst/>
          </p:spPr>
        </p:pic>
        <p:pic>
          <p:nvPicPr>
            <p:cNvPr id="2871" name="Linea Forma" descr="Linea Forma"/>
            <p:cNvPicPr>
              <a:picLocks/>
            </p:cNvPicPr>
            <p:nvPr/>
          </p:nvPicPr>
          <p:blipFill>
            <a:blip r:embed="rId135"/>
            <a:stretch>
              <a:fillRect/>
            </a:stretch>
          </p:blipFill>
          <p:spPr>
            <a:xfrm>
              <a:off x="524705" y="-68024"/>
              <a:ext cx="204435" cy="102450"/>
            </a:xfrm>
            <a:prstGeom prst="rect">
              <a:avLst/>
            </a:prstGeom>
            <a:effectLst/>
          </p:spPr>
        </p:pic>
        <p:pic>
          <p:nvPicPr>
            <p:cNvPr id="2873" name="Linea Forma" descr="Linea Forma"/>
            <p:cNvPicPr>
              <a:picLocks/>
            </p:cNvPicPr>
            <p:nvPr/>
          </p:nvPicPr>
          <p:blipFill>
            <a:blip r:embed="rId136"/>
            <a:stretch>
              <a:fillRect/>
            </a:stretch>
          </p:blipFill>
          <p:spPr>
            <a:xfrm>
              <a:off x="524705" y="17367"/>
              <a:ext cx="325127" cy="224755"/>
            </a:xfrm>
            <a:prstGeom prst="rect">
              <a:avLst/>
            </a:prstGeom>
            <a:effectLst/>
          </p:spPr>
        </p:pic>
        <p:pic>
          <p:nvPicPr>
            <p:cNvPr id="2875" name="Linea Forma" descr="Linea Forma"/>
            <p:cNvPicPr>
              <a:picLocks/>
            </p:cNvPicPr>
            <p:nvPr/>
          </p:nvPicPr>
          <p:blipFill>
            <a:blip r:embed="rId137"/>
            <a:stretch>
              <a:fillRect/>
            </a:stretch>
          </p:blipFill>
          <p:spPr>
            <a:xfrm>
              <a:off x="849186" y="-12934"/>
              <a:ext cx="52425" cy="251535"/>
            </a:xfrm>
            <a:prstGeom prst="rect">
              <a:avLst/>
            </a:prstGeom>
            <a:effectLst/>
          </p:spPr>
        </p:pic>
        <p:pic>
          <p:nvPicPr>
            <p:cNvPr id="2877" name="Linea Forma" descr="Linea Forma"/>
            <p:cNvPicPr>
              <a:picLocks/>
            </p:cNvPicPr>
            <p:nvPr/>
          </p:nvPicPr>
          <p:blipFill>
            <a:blip r:embed="rId138"/>
            <a:stretch>
              <a:fillRect/>
            </a:stretch>
          </p:blipFill>
          <p:spPr>
            <a:xfrm>
              <a:off x="857833" y="-38384"/>
              <a:ext cx="381125" cy="290437"/>
            </a:xfrm>
            <a:prstGeom prst="rect">
              <a:avLst/>
            </a:prstGeom>
            <a:effectLst/>
          </p:spPr>
        </p:pic>
        <p:pic>
          <p:nvPicPr>
            <p:cNvPr id="2879" name="Linea Forma" descr="Linea Forma"/>
            <p:cNvPicPr>
              <a:picLocks/>
            </p:cNvPicPr>
            <p:nvPr/>
          </p:nvPicPr>
          <p:blipFill>
            <a:blip r:embed="rId139"/>
            <a:stretch>
              <a:fillRect/>
            </a:stretch>
          </p:blipFill>
          <p:spPr>
            <a:xfrm>
              <a:off x="493282" y="333185"/>
              <a:ext cx="250719" cy="245068"/>
            </a:xfrm>
            <a:prstGeom prst="rect">
              <a:avLst/>
            </a:prstGeom>
            <a:effectLst/>
          </p:spPr>
        </p:pic>
        <p:pic>
          <p:nvPicPr>
            <p:cNvPr id="2881" name="Linea Forma" descr="Linea Forma"/>
            <p:cNvPicPr>
              <a:picLocks/>
            </p:cNvPicPr>
            <p:nvPr/>
          </p:nvPicPr>
          <p:blipFill>
            <a:blip r:embed="rId140"/>
            <a:stretch>
              <a:fillRect/>
            </a:stretch>
          </p:blipFill>
          <p:spPr>
            <a:xfrm>
              <a:off x="123880" y="692086"/>
              <a:ext cx="190279" cy="298454"/>
            </a:xfrm>
            <a:prstGeom prst="rect">
              <a:avLst/>
            </a:prstGeom>
            <a:effectLst/>
          </p:spPr>
        </p:pic>
        <p:pic>
          <p:nvPicPr>
            <p:cNvPr id="2883" name="Linea Forma" descr="Linea Forma"/>
            <p:cNvPicPr>
              <a:picLocks/>
            </p:cNvPicPr>
            <p:nvPr/>
          </p:nvPicPr>
          <p:blipFill>
            <a:blip r:embed="rId141"/>
            <a:stretch>
              <a:fillRect/>
            </a:stretch>
          </p:blipFill>
          <p:spPr>
            <a:xfrm>
              <a:off x="109190" y="823983"/>
              <a:ext cx="194223" cy="59382"/>
            </a:xfrm>
            <a:prstGeom prst="rect">
              <a:avLst/>
            </a:prstGeom>
            <a:effectLst/>
          </p:spPr>
        </p:pic>
        <p:pic>
          <p:nvPicPr>
            <p:cNvPr id="2885" name="Linea Forma" descr="Linea Forma"/>
            <p:cNvPicPr>
              <a:picLocks/>
            </p:cNvPicPr>
            <p:nvPr/>
          </p:nvPicPr>
          <p:blipFill>
            <a:blip r:embed="rId142"/>
            <a:stretch>
              <a:fillRect/>
            </a:stretch>
          </p:blipFill>
          <p:spPr>
            <a:xfrm>
              <a:off x="361481" y="770841"/>
              <a:ext cx="209219" cy="235962"/>
            </a:xfrm>
            <a:prstGeom prst="rect">
              <a:avLst/>
            </a:prstGeom>
            <a:effectLst/>
          </p:spPr>
        </p:pic>
        <p:pic>
          <p:nvPicPr>
            <p:cNvPr id="2887" name="Linea Forma" descr="Linea Forma"/>
            <p:cNvPicPr>
              <a:picLocks/>
            </p:cNvPicPr>
            <p:nvPr/>
          </p:nvPicPr>
          <p:blipFill>
            <a:blip r:embed="rId143"/>
            <a:stretch>
              <a:fillRect/>
            </a:stretch>
          </p:blipFill>
          <p:spPr>
            <a:xfrm>
              <a:off x="593849" y="758942"/>
              <a:ext cx="135925" cy="227770"/>
            </a:xfrm>
            <a:prstGeom prst="rect">
              <a:avLst/>
            </a:prstGeom>
            <a:effectLst/>
          </p:spPr>
        </p:pic>
        <p:pic>
          <p:nvPicPr>
            <p:cNvPr id="2889" name="Linea Forma" descr="Linea Forma"/>
            <p:cNvPicPr>
              <a:picLocks/>
            </p:cNvPicPr>
            <p:nvPr/>
          </p:nvPicPr>
          <p:blipFill>
            <a:blip r:embed="rId144"/>
            <a:stretch>
              <a:fillRect/>
            </a:stretch>
          </p:blipFill>
          <p:spPr>
            <a:xfrm>
              <a:off x="758623" y="749390"/>
              <a:ext cx="153733" cy="234895"/>
            </a:xfrm>
            <a:prstGeom prst="rect">
              <a:avLst/>
            </a:prstGeom>
            <a:effectLst/>
          </p:spPr>
        </p:pic>
        <p:pic>
          <p:nvPicPr>
            <p:cNvPr id="2891" name="Linea Forma" descr="Linea Forma"/>
            <p:cNvPicPr>
              <a:picLocks/>
            </p:cNvPicPr>
            <p:nvPr/>
          </p:nvPicPr>
          <p:blipFill>
            <a:blip r:embed="rId145"/>
            <a:stretch>
              <a:fillRect/>
            </a:stretch>
          </p:blipFill>
          <p:spPr>
            <a:xfrm>
              <a:off x="736044" y="828841"/>
              <a:ext cx="183476" cy="72434"/>
            </a:xfrm>
            <a:prstGeom prst="rect">
              <a:avLst/>
            </a:prstGeom>
            <a:effectLst/>
          </p:spPr>
        </p:pic>
        <p:pic>
          <p:nvPicPr>
            <p:cNvPr id="2893" name="Linea Forma" descr="Linea Forma"/>
            <p:cNvPicPr>
              <a:picLocks/>
            </p:cNvPicPr>
            <p:nvPr/>
          </p:nvPicPr>
          <p:blipFill>
            <a:blip r:embed="rId146"/>
            <a:stretch>
              <a:fillRect/>
            </a:stretch>
          </p:blipFill>
          <p:spPr>
            <a:xfrm>
              <a:off x="937438" y="766012"/>
              <a:ext cx="180499" cy="242434"/>
            </a:xfrm>
            <a:prstGeom prst="rect">
              <a:avLst/>
            </a:prstGeom>
            <a:effectLst/>
          </p:spPr>
        </p:pic>
        <p:pic>
          <p:nvPicPr>
            <p:cNvPr id="2895" name="Linea Linea" descr="Linea Linea"/>
            <p:cNvPicPr>
              <a:picLocks/>
            </p:cNvPicPr>
            <p:nvPr/>
          </p:nvPicPr>
          <p:blipFill>
            <a:blip r:embed="rId147"/>
            <a:stretch>
              <a:fillRect/>
            </a:stretch>
          </p:blipFill>
          <p:spPr>
            <a:xfrm>
              <a:off x="950965" y="638994"/>
              <a:ext cx="108255" cy="76016"/>
            </a:xfrm>
            <a:prstGeom prst="rect">
              <a:avLst/>
            </a:prstGeom>
            <a:effectLst/>
          </p:spPr>
        </p:pic>
        <p:pic>
          <p:nvPicPr>
            <p:cNvPr id="2897" name="Linea Forma" descr="Linea Forma"/>
            <p:cNvPicPr>
              <a:picLocks/>
            </p:cNvPicPr>
            <p:nvPr/>
          </p:nvPicPr>
          <p:blipFill>
            <a:blip r:embed="rId148"/>
            <a:stretch>
              <a:fillRect/>
            </a:stretch>
          </p:blipFill>
          <p:spPr>
            <a:xfrm>
              <a:off x="1155878" y="735709"/>
              <a:ext cx="197067" cy="258405"/>
            </a:xfrm>
            <a:prstGeom prst="rect">
              <a:avLst/>
            </a:prstGeom>
            <a:effectLst/>
          </p:spPr>
        </p:pic>
        <p:pic>
          <p:nvPicPr>
            <p:cNvPr id="2899" name="Linea Forma" descr="Linea Forma"/>
            <p:cNvPicPr>
              <a:picLocks/>
            </p:cNvPicPr>
            <p:nvPr/>
          </p:nvPicPr>
          <p:blipFill>
            <a:blip r:embed="rId149"/>
            <a:stretch>
              <a:fillRect/>
            </a:stretch>
          </p:blipFill>
          <p:spPr>
            <a:xfrm>
              <a:off x="1342545" y="740789"/>
              <a:ext cx="162666" cy="244757"/>
            </a:xfrm>
            <a:prstGeom prst="rect">
              <a:avLst/>
            </a:prstGeom>
            <a:effectLst/>
          </p:spPr>
        </p:pic>
        <p:pic>
          <p:nvPicPr>
            <p:cNvPr id="2901" name="Linea Linea" descr="Linea Linea"/>
            <p:cNvPicPr>
              <a:picLocks/>
            </p:cNvPicPr>
            <p:nvPr/>
          </p:nvPicPr>
          <p:blipFill>
            <a:blip r:embed="rId150"/>
            <a:stretch>
              <a:fillRect/>
            </a:stretch>
          </p:blipFill>
          <p:spPr>
            <a:xfrm>
              <a:off x="1019024" y="689143"/>
              <a:ext cx="86762" cy="9392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1" name="Disegno"/>
          <p:cNvGrpSpPr/>
          <p:nvPr/>
        </p:nvGrpSpPr>
        <p:grpSpPr>
          <a:xfrm>
            <a:off x="1272502" y="1074990"/>
            <a:ext cx="11450603" cy="5146127"/>
            <a:chOff x="-105371" y="-99798"/>
            <a:chExt cx="11450601" cy="5146126"/>
          </a:xfrm>
        </p:grpSpPr>
        <p:pic>
          <p:nvPicPr>
            <p:cNvPr id="2905" name="Linea Forma" descr="Linea Forma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3910" y="-59683"/>
              <a:ext cx="112332" cy="810998"/>
            </a:xfrm>
            <a:prstGeom prst="rect">
              <a:avLst/>
            </a:prstGeom>
            <a:effectLst/>
          </p:spPr>
        </p:pic>
        <p:pic>
          <p:nvPicPr>
            <p:cNvPr id="2907" name="Linea Forma" descr="Linea Forma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05372" y="12565"/>
              <a:ext cx="565130" cy="134186"/>
            </a:xfrm>
            <a:prstGeom prst="rect">
              <a:avLst/>
            </a:prstGeom>
            <a:effectLst/>
          </p:spPr>
        </p:pic>
        <p:pic>
          <p:nvPicPr>
            <p:cNvPr id="2909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91791" y="333124"/>
              <a:ext cx="456479" cy="139580"/>
            </a:xfrm>
            <a:prstGeom prst="rect">
              <a:avLst/>
            </a:prstGeom>
            <a:effectLst/>
          </p:spPr>
        </p:pic>
        <p:pic>
          <p:nvPicPr>
            <p:cNvPr id="2911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3929" y="179201"/>
              <a:ext cx="116945" cy="517596"/>
            </a:xfrm>
            <a:prstGeom prst="rect">
              <a:avLst/>
            </a:prstGeom>
            <a:effectLst/>
          </p:spPr>
        </p:pic>
        <p:pic>
          <p:nvPicPr>
            <p:cNvPr id="2913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7054" y="281062"/>
              <a:ext cx="375587" cy="441108"/>
            </a:xfrm>
            <a:prstGeom prst="rect">
              <a:avLst/>
            </a:prstGeom>
            <a:effectLst/>
          </p:spPr>
        </p:pic>
        <p:pic>
          <p:nvPicPr>
            <p:cNvPr id="2915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87890" y="335387"/>
              <a:ext cx="290975" cy="368965"/>
            </a:xfrm>
            <a:prstGeom prst="rect">
              <a:avLst/>
            </a:prstGeom>
            <a:effectLst/>
          </p:spPr>
        </p:pic>
        <p:pic>
          <p:nvPicPr>
            <p:cNvPr id="2917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334253" y="268695"/>
              <a:ext cx="239178" cy="374984"/>
            </a:xfrm>
            <a:prstGeom prst="rect">
              <a:avLst/>
            </a:prstGeom>
            <a:effectLst/>
          </p:spPr>
        </p:pic>
        <p:pic>
          <p:nvPicPr>
            <p:cNvPr id="2919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531183" y="332115"/>
              <a:ext cx="361410" cy="362665"/>
            </a:xfrm>
            <a:prstGeom prst="rect">
              <a:avLst/>
            </a:prstGeom>
            <a:effectLst/>
          </p:spPr>
        </p:pic>
        <p:pic>
          <p:nvPicPr>
            <p:cNvPr id="2921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907801" y="278249"/>
              <a:ext cx="298012" cy="424077"/>
            </a:xfrm>
            <a:prstGeom prst="rect">
              <a:avLst/>
            </a:prstGeom>
            <a:effectLst/>
          </p:spPr>
        </p:pic>
        <p:pic>
          <p:nvPicPr>
            <p:cNvPr id="2923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233733" y="264473"/>
              <a:ext cx="283603" cy="400342"/>
            </a:xfrm>
            <a:prstGeom prst="rect">
              <a:avLst/>
            </a:prstGeom>
            <a:effectLst/>
          </p:spPr>
        </p:pic>
        <p:pic>
          <p:nvPicPr>
            <p:cNvPr id="2925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501125" y="231632"/>
              <a:ext cx="282493" cy="380570"/>
            </a:xfrm>
            <a:prstGeom prst="rect">
              <a:avLst/>
            </a:prstGeom>
            <a:effectLst/>
          </p:spPr>
        </p:pic>
        <p:pic>
          <p:nvPicPr>
            <p:cNvPr id="2927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841786" y="260690"/>
              <a:ext cx="388573" cy="411535"/>
            </a:xfrm>
            <a:prstGeom prst="rect">
              <a:avLst/>
            </a:prstGeom>
            <a:effectLst/>
          </p:spPr>
        </p:pic>
        <p:pic>
          <p:nvPicPr>
            <p:cNvPr id="2929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194902" y="182226"/>
              <a:ext cx="320665" cy="538584"/>
            </a:xfrm>
            <a:prstGeom prst="rect">
              <a:avLst/>
            </a:prstGeom>
            <a:effectLst/>
          </p:spPr>
        </p:pic>
        <p:pic>
          <p:nvPicPr>
            <p:cNvPr id="2931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249227" y="403294"/>
              <a:ext cx="381782" cy="150899"/>
            </a:xfrm>
            <a:prstGeom prst="rect">
              <a:avLst/>
            </a:prstGeom>
            <a:effectLst/>
          </p:spPr>
        </p:pic>
        <p:pic>
          <p:nvPicPr>
            <p:cNvPr id="2933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631059" y="245977"/>
              <a:ext cx="380229" cy="403285"/>
            </a:xfrm>
            <a:prstGeom prst="rect">
              <a:avLst/>
            </a:prstGeom>
            <a:effectLst/>
          </p:spPr>
        </p:pic>
        <p:pic>
          <p:nvPicPr>
            <p:cNvPr id="2935" name="Linea Linea" descr="Linea Line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42813" y="145248"/>
              <a:ext cx="130527" cy="150899"/>
            </a:xfrm>
            <a:prstGeom prst="rect">
              <a:avLst/>
            </a:prstGeom>
            <a:effectLst/>
          </p:spPr>
        </p:pic>
        <p:pic>
          <p:nvPicPr>
            <p:cNvPr id="2937" name="Linea Linea" descr="Linea Line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86201" y="65455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39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4479317" y="119747"/>
              <a:ext cx="473325" cy="568170"/>
            </a:xfrm>
            <a:prstGeom prst="rect">
              <a:avLst/>
            </a:prstGeom>
            <a:effectLst/>
          </p:spPr>
        </p:pic>
        <p:pic>
          <p:nvPicPr>
            <p:cNvPr id="2941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5486458" y="-31310"/>
              <a:ext cx="120641" cy="722526"/>
            </a:xfrm>
            <a:prstGeom prst="rect">
              <a:avLst/>
            </a:prstGeom>
            <a:effectLst/>
          </p:spPr>
        </p:pic>
        <p:pic>
          <p:nvPicPr>
            <p:cNvPr id="2943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5388293" y="-99799"/>
              <a:ext cx="449690" cy="158272"/>
            </a:xfrm>
            <a:prstGeom prst="rect">
              <a:avLst/>
            </a:prstGeom>
            <a:effectLst/>
          </p:spPr>
        </p:pic>
        <p:pic>
          <p:nvPicPr>
            <p:cNvPr id="2945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5401875" y="159908"/>
              <a:ext cx="666991" cy="470481"/>
            </a:xfrm>
            <a:prstGeom prst="rect">
              <a:avLst/>
            </a:prstGeom>
            <a:effectLst/>
          </p:spPr>
        </p:pic>
        <p:pic>
          <p:nvPicPr>
            <p:cNvPr id="2947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6141214" y="201515"/>
              <a:ext cx="194854" cy="435899"/>
            </a:xfrm>
            <a:prstGeom prst="rect">
              <a:avLst/>
            </a:prstGeom>
            <a:effectLst/>
          </p:spPr>
        </p:pic>
        <p:pic>
          <p:nvPicPr>
            <p:cNvPr id="2949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6413687" y="-10088"/>
              <a:ext cx="218806" cy="1005675"/>
            </a:xfrm>
            <a:prstGeom prst="rect">
              <a:avLst/>
            </a:prstGeom>
            <a:effectLst/>
          </p:spPr>
        </p:pic>
        <p:pic>
          <p:nvPicPr>
            <p:cNvPr id="2951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6277874" y="255529"/>
              <a:ext cx="709767" cy="339408"/>
            </a:xfrm>
            <a:prstGeom prst="rect">
              <a:avLst/>
            </a:prstGeom>
            <a:effectLst/>
          </p:spPr>
        </p:pic>
        <p:pic>
          <p:nvPicPr>
            <p:cNvPr id="2953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7055106" y="193488"/>
              <a:ext cx="515018" cy="389549"/>
            </a:xfrm>
            <a:prstGeom prst="rect">
              <a:avLst/>
            </a:prstGeom>
            <a:effectLst/>
          </p:spPr>
        </p:pic>
        <p:pic>
          <p:nvPicPr>
            <p:cNvPr id="2955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7641591" y="147338"/>
              <a:ext cx="206434" cy="476176"/>
            </a:xfrm>
            <a:prstGeom prst="rect">
              <a:avLst/>
            </a:prstGeom>
            <a:effectLst/>
          </p:spPr>
        </p:pic>
        <p:pic>
          <p:nvPicPr>
            <p:cNvPr id="2957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7875615" y="165620"/>
              <a:ext cx="339108" cy="375424"/>
            </a:xfrm>
            <a:prstGeom prst="rect">
              <a:avLst/>
            </a:prstGeom>
            <a:effectLst/>
          </p:spPr>
        </p:pic>
        <p:pic>
          <p:nvPicPr>
            <p:cNvPr id="2959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8117650" y="160356"/>
              <a:ext cx="294004" cy="368271"/>
            </a:xfrm>
            <a:prstGeom prst="rect">
              <a:avLst/>
            </a:prstGeom>
            <a:effectLst/>
          </p:spPr>
        </p:pic>
        <p:pic>
          <p:nvPicPr>
            <p:cNvPr id="2961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8471951" y="131667"/>
              <a:ext cx="394678" cy="424441"/>
            </a:xfrm>
            <a:prstGeom prst="rect">
              <a:avLst/>
            </a:prstGeom>
            <a:effectLst/>
          </p:spPr>
        </p:pic>
        <p:pic>
          <p:nvPicPr>
            <p:cNvPr id="2963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8797218" y="125888"/>
              <a:ext cx="286174" cy="405440"/>
            </a:xfrm>
            <a:prstGeom prst="rect">
              <a:avLst/>
            </a:prstGeom>
            <a:effectLst/>
          </p:spPr>
        </p:pic>
        <p:pic>
          <p:nvPicPr>
            <p:cNvPr id="2965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8817591" y="192783"/>
              <a:ext cx="537967" cy="164480"/>
            </a:xfrm>
            <a:prstGeom prst="rect">
              <a:avLst/>
            </a:prstGeom>
            <a:effectLst/>
          </p:spPr>
        </p:pic>
        <p:pic>
          <p:nvPicPr>
            <p:cNvPr id="2967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9226137" y="123296"/>
              <a:ext cx="482537" cy="396997"/>
            </a:xfrm>
            <a:prstGeom prst="rect">
              <a:avLst/>
            </a:prstGeom>
            <a:effectLst/>
          </p:spPr>
        </p:pic>
        <p:pic>
          <p:nvPicPr>
            <p:cNvPr id="2969" name="Linea Linea" descr="Linea Line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933908" y="19278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71" name="Linea Linea" descr="Linea Line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906745" y="45762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73" name="Linea Linea" descr="Linea Line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906745" y="19278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75" name="Linea Linea" descr="Linea Line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913535" y="4644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77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6345781" y="844689"/>
              <a:ext cx="205224" cy="134018"/>
            </a:xfrm>
            <a:prstGeom prst="rect">
              <a:avLst/>
            </a:prstGeom>
            <a:effectLst/>
          </p:spPr>
        </p:pic>
        <p:pic>
          <p:nvPicPr>
            <p:cNvPr id="2979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230671" y="1619959"/>
              <a:ext cx="229087" cy="643725"/>
            </a:xfrm>
            <a:prstGeom prst="rect">
              <a:avLst/>
            </a:prstGeom>
            <a:effectLst/>
          </p:spPr>
        </p:pic>
        <p:pic>
          <p:nvPicPr>
            <p:cNvPr id="2981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489516" y="1822548"/>
              <a:ext cx="112846" cy="347828"/>
            </a:xfrm>
            <a:prstGeom prst="rect">
              <a:avLst/>
            </a:prstGeom>
            <a:effectLst/>
          </p:spPr>
        </p:pic>
        <p:pic>
          <p:nvPicPr>
            <p:cNvPr id="2983" name="Linea Linea" descr="Linea Line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494852" y="170031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85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682347" y="1863292"/>
              <a:ext cx="422526" cy="354619"/>
            </a:xfrm>
            <a:prstGeom prst="rect">
              <a:avLst/>
            </a:prstGeom>
            <a:effectLst/>
          </p:spPr>
        </p:pic>
        <p:pic>
          <p:nvPicPr>
            <p:cNvPr id="2987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1089789" y="1666362"/>
              <a:ext cx="130526" cy="504014"/>
            </a:xfrm>
            <a:prstGeom prst="rect">
              <a:avLst/>
            </a:prstGeom>
            <a:effectLst/>
          </p:spPr>
        </p:pic>
        <p:pic>
          <p:nvPicPr>
            <p:cNvPr id="2989" name="Linea Forma" descr="Linea Form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1212021" y="1661401"/>
              <a:ext cx="395363" cy="530762"/>
            </a:xfrm>
            <a:prstGeom prst="rect">
              <a:avLst/>
            </a:prstGeom>
            <a:effectLst/>
          </p:spPr>
        </p:pic>
        <p:pic>
          <p:nvPicPr>
            <p:cNvPr id="2991" name="Linea Forma" descr="Linea Form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1483648" y="1754641"/>
              <a:ext cx="130527" cy="130526"/>
            </a:xfrm>
            <a:prstGeom prst="rect">
              <a:avLst/>
            </a:prstGeom>
            <a:effectLst/>
          </p:spPr>
        </p:pic>
        <p:pic>
          <p:nvPicPr>
            <p:cNvPr id="2993" name="Linea Linea" descr="Linea Line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112805" y="212133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95" name="Linea Forma" descr="Linea Forma"/>
            <p:cNvPicPr>
              <a:picLocks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2078965" y="1968452"/>
              <a:ext cx="275395" cy="301866"/>
            </a:xfrm>
            <a:prstGeom prst="rect">
              <a:avLst/>
            </a:prstGeom>
            <a:effectLst/>
          </p:spPr>
        </p:pic>
        <p:pic>
          <p:nvPicPr>
            <p:cNvPr id="2997" name="Linea Forma" descr="Linea Forma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2779366" y="1727478"/>
              <a:ext cx="118249" cy="531177"/>
            </a:xfrm>
            <a:prstGeom prst="rect">
              <a:avLst/>
            </a:prstGeom>
            <a:effectLst/>
          </p:spPr>
        </p:pic>
        <p:pic>
          <p:nvPicPr>
            <p:cNvPr id="2999" name="Linea Forma" descr="Linea Forma"/>
            <p:cNvPicPr>
              <a:picLocks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2712763" y="1843819"/>
              <a:ext cx="565130" cy="399493"/>
            </a:xfrm>
            <a:prstGeom prst="rect">
              <a:avLst/>
            </a:prstGeom>
            <a:effectLst/>
          </p:spPr>
        </p:pic>
        <p:pic>
          <p:nvPicPr>
            <p:cNvPr id="3001" name="Linea Forma" descr="Linea Form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3195678" y="1915234"/>
              <a:ext cx="340262" cy="366790"/>
            </a:xfrm>
            <a:prstGeom prst="rect">
              <a:avLst/>
            </a:prstGeom>
            <a:effectLst/>
          </p:spPr>
        </p:pic>
        <p:pic>
          <p:nvPicPr>
            <p:cNvPr id="3003" name="Linea Forma" descr="Linea Forma"/>
            <p:cNvPicPr>
              <a:picLocks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3541730" y="1870083"/>
              <a:ext cx="286209" cy="377604"/>
            </a:xfrm>
            <a:prstGeom prst="rect">
              <a:avLst/>
            </a:prstGeom>
            <a:effectLst/>
          </p:spPr>
        </p:pic>
        <p:pic>
          <p:nvPicPr>
            <p:cNvPr id="3005" name="Linea Forma" descr="Linea Forma"/>
            <p:cNvPicPr>
              <a:picLocks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3818251" y="1888802"/>
              <a:ext cx="498618" cy="407297"/>
            </a:xfrm>
            <a:prstGeom prst="rect">
              <a:avLst/>
            </a:prstGeom>
            <a:effectLst/>
          </p:spPr>
        </p:pic>
        <p:pic>
          <p:nvPicPr>
            <p:cNvPr id="3007" name="Linea Forma" descr="Linea Forma"/>
            <p:cNvPicPr>
              <a:picLocks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4197110" y="1858321"/>
              <a:ext cx="126549" cy="101544"/>
            </a:xfrm>
            <a:prstGeom prst="rect">
              <a:avLst/>
            </a:prstGeom>
            <a:effectLst/>
          </p:spPr>
        </p:pic>
        <p:pic>
          <p:nvPicPr>
            <p:cNvPr id="3009" name="Linea Forma" descr="Linea Forma"/>
            <p:cNvPicPr>
              <a:picLocks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4417226" y="1842920"/>
              <a:ext cx="187207" cy="391685"/>
            </a:xfrm>
            <a:prstGeom prst="rect">
              <a:avLst/>
            </a:prstGeom>
            <a:effectLst/>
          </p:spPr>
        </p:pic>
        <p:pic>
          <p:nvPicPr>
            <p:cNvPr id="3011" name="Linea Forma" descr="Linea Forma"/>
            <p:cNvPicPr>
              <a:picLocks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4407418" y="1953157"/>
              <a:ext cx="364427" cy="278335"/>
            </a:xfrm>
            <a:prstGeom prst="rect">
              <a:avLst/>
            </a:prstGeom>
            <a:effectLst/>
          </p:spPr>
        </p:pic>
        <p:pic>
          <p:nvPicPr>
            <p:cNvPr id="3013" name="Linea Forma" descr="Linea Forma"/>
            <p:cNvPicPr>
              <a:picLocks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4652086" y="1841716"/>
              <a:ext cx="126549" cy="118149"/>
            </a:xfrm>
            <a:prstGeom prst="rect">
              <a:avLst/>
            </a:prstGeom>
            <a:effectLst/>
          </p:spPr>
        </p:pic>
        <p:pic>
          <p:nvPicPr>
            <p:cNvPr id="3015" name="Linea Forma" descr="Linea Forma"/>
            <p:cNvPicPr>
              <a:picLocks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4819068" y="1930089"/>
              <a:ext cx="275798" cy="299853"/>
            </a:xfrm>
            <a:prstGeom prst="rect">
              <a:avLst/>
            </a:prstGeom>
            <a:effectLst/>
          </p:spPr>
        </p:pic>
        <p:pic>
          <p:nvPicPr>
            <p:cNvPr id="3017" name="Linea Forma" descr="Linea Forma"/>
            <p:cNvPicPr>
              <a:picLocks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5109876" y="1863292"/>
              <a:ext cx="436107" cy="397771"/>
            </a:xfrm>
            <a:prstGeom prst="rect">
              <a:avLst/>
            </a:prstGeom>
            <a:effectLst/>
          </p:spPr>
        </p:pic>
        <p:pic>
          <p:nvPicPr>
            <p:cNvPr id="3019" name="Linea Forma" descr="Linea Forma"/>
            <p:cNvPicPr>
              <a:picLocks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5432748" y="1808913"/>
              <a:ext cx="126816" cy="130580"/>
            </a:xfrm>
            <a:prstGeom prst="rect">
              <a:avLst/>
            </a:prstGeom>
            <a:effectLst/>
          </p:spPr>
        </p:pic>
        <p:pic>
          <p:nvPicPr>
            <p:cNvPr id="3021" name="Linea Forma" descr="Linea Forma"/>
            <p:cNvPicPr>
              <a:picLocks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5934683" y="1647851"/>
              <a:ext cx="534834" cy="561052"/>
            </a:xfrm>
            <a:prstGeom prst="rect">
              <a:avLst/>
            </a:prstGeom>
            <a:effectLst/>
          </p:spPr>
        </p:pic>
        <p:pic>
          <p:nvPicPr>
            <p:cNvPr id="3023" name="Linea Forma" descr="Linea Forma"/>
            <p:cNvPicPr>
              <a:picLocks/>
            </p:cNvPicPr>
            <p:nvPr/>
          </p:nvPicPr>
          <p:blipFill>
            <a:blip r:embed="rId56"/>
            <a:stretch>
              <a:fillRect/>
            </a:stretch>
          </p:blipFill>
          <p:spPr>
            <a:xfrm>
              <a:off x="6243920" y="1766918"/>
              <a:ext cx="515752" cy="437421"/>
            </a:xfrm>
            <a:prstGeom prst="rect">
              <a:avLst/>
            </a:prstGeom>
            <a:effectLst/>
          </p:spPr>
        </p:pic>
        <p:pic>
          <p:nvPicPr>
            <p:cNvPr id="3025" name="Linea Forma" descr="Linea Forma"/>
            <p:cNvPicPr>
              <a:picLocks/>
            </p:cNvPicPr>
            <p:nvPr/>
          </p:nvPicPr>
          <p:blipFill>
            <a:blip r:embed="rId57"/>
            <a:stretch>
              <a:fillRect/>
            </a:stretch>
          </p:blipFill>
          <p:spPr>
            <a:xfrm>
              <a:off x="6804315" y="1836129"/>
              <a:ext cx="561572" cy="366343"/>
            </a:xfrm>
            <a:prstGeom prst="rect">
              <a:avLst/>
            </a:prstGeom>
            <a:effectLst/>
          </p:spPr>
        </p:pic>
        <p:pic>
          <p:nvPicPr>
            <p:cNvPr id="3027" name="Linea Forma" descr="Linea Forma"/>
            <p:cNvPicPr>
              <a:picLocks/>
            </p:cNvPicPr>
            <p:nvPr/>
          </p:nvPicPr>
          <p:blipFill>
            <a:blip r:embed="rId58"/>
            <a:stretch>
              <a:fillRect/>
            </a:stretch>
          </p:blipFill>
          <p:spPr>
            <a:xfrm>
              <a:off x="7310058" y="1816765"/>
              <a:ext cx="130526" cy="109146"/>
            </a:xfrm>
            <a:prstGeom prst="rect">
              <a:avLst/>
            </a:prstGeom>
            <a:effectLst/>
          </p:spPr>
        </p:pic>
        <p:pic>
          <p:nvPicPr>
            <p:cNvPr id="3029" name="Linea Forma" descr="Linea Forma"/>
            <p:cNvPicPr>
              <a:picLocks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7406400" y="1892396"/>
              <a:ext cx="292231" cy="330912"/>
            </a:xfrm>
            <a:prstGeom prst="rect">
              <a:avLst/>
            </a:prstGeom>
            <a:effectLst/>
          </p:spPr>
        </p:pic>
        <p:pic>
          <p:nvPicPr>
            <p:cNvPr id="3031" name="Linea Forma" descr="Linea Forma"/>
            <p:cNvPicPr>
              <a:picLocks/>
            </p:cNvPicPr>
            <p:nvPr/>
          </p:nvPicPr>
          <p:blipFill>
            <a:blip r:embed="rId60"/>
            <a:stretch>
              <a:fillRect/>
            </a:stretch>
          </p:blipFill>
          <p:spPr>
            <a:xfrm>
              <a:off x="7645065" y="1652781"/>
              <a:ext cx="246568" cy="599083"/>
            </a:xfrm>
            <a:prstGeom prst="rect">
              <a:avLst/>
            </a:prstGeom>
            <a:effectLst/>
          </p:spPr>
        </p:pic>
        <p:pic>
          <p:nvPicPr>
            <p:cNvPr id="3033" name="Linea Forma" descr="Linea Forma"/>
            <p:cNvPicPr>
              <a:picLocks/>
            </p:cNvPicPr>
            <p:nvPr/>
          </p:nvPicPr>
          <p:blipFill>
            <a:blip r:embed="rId61"/>
            <a:stretch>
              <a:fillRect/>
            </a:stretch>
          </p:blipFill>
          <p:spPr>
            <a:xfrm>
              <a:off x="7881150" y="1943598"/>
              <a:ext cx="353945" cy="275517"/>
            </a:xfrm>
            <a:prstGeom prst="rect">
              <a:avLst/>
            </a:prstGeom>
            <a:effectLst/>
          </p:spPr>
        </p:pic>
        <p:pic>
          <p:nvPicPr>
            <p:cNvPr id="3035" name="Linea Forma" descr="Linea Form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8549064" y="1803241"/>
              <a:ext cx="324356" cy="408072"/>
            </a:xfrm>
            <a:prstGeom prst="rect">
              <a:avLst/>
            </a:prstGeom>
            <a:effectLst/>
          </p:spPr>
        </p:pic>
        <p:pic>
          <p:nvPicPr>
            <p:cNvPr id="3037" name="Linea Forma" descr="Linea Forma"/>
            <p:cNvPicPr>
              <a:picLocks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8872891" y="1854975"/>
              <a:ext cx="340063" cy="327974"/>
            </a:xfrm>
            <a:prstGeom prst="rect">
              <a:avLst/>
            </a:prstGeom>
            <a:effectLst/>
          </p:spPr>
        </p:pic>
        <p:pic>
          <p:nvPicPr>
            <p:cNvPr id="3039" name="Linea Forma" descr="Linea Forma"/>
            <p:cNvPicPr>
              <a:picLocks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9229961" y="1812944"/>
              <a:ext cx="213877" cy="402955"/>
            </a:xfrm>
            <a:prstGeom prst="rect">
              <a:avLst/>
            </a:prstGeom>
            <a:effectLst/>
          </p:spPr>
        </p:pic>
        <p:pic>
          <p:nvPicPr>
            <p:cNvPr id="3041" name="Linea Forma" descr="Linea Forma"/>
            <p:cNvPicPr>
              <a:picLocks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9428607" y="1808966"/>
              <a:ext cx="232533" cy="353554"/>
            </a:xfrm>
            <a:prstGeom prst="rect">
              <a:avLst/>
            </a:prstGeom>
            <a:effectLst/>
          </p:spPr>
        </p:pic>
        <p:pic>
          <p:nvPicPr>
            <p:cNvPr id="3043" name="Linea Forma" descr="Linea Forma"/>
            <p:cNvPicPr>
              <a:picLocks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9607737" y="1924408"/>
              <a:ext cx="274402" cy="273693"/>
            </a:xfrm>
            <a:prstGeom prst="rect">
              <a:avLst/>
            </a:prstGeom>
            <a:effectLst/>
          </p:spPr>
        </p:pic>
        <p:pic>
          <p:nvPicPr>
            <p:cNvPr id="3045" name="Linea Forma" descr="Linea Form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9863356" y="1790448"/>
              <a:ext cx="197355" cy="388944"/>
            </a:xfrm>
            <a:prstGeom prst="rect">
              <a:avLst/>
            </a:prstGeom>
            <a:effectLst/>
          </p:spPr>
        </p:pic>
        <p:pic>
          <p:nvPicPr>
            <p:cNvPr id="3047" name="Linea Forma" descr="Linea Forma"/>
            <p:cNvPicPr>
              <a:picLocks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10111411" y="1639199"/>
              <a:ext cx="92983" cy="504015"/>
            </a:xfrm>
            <a:prstGeom prst="rect">
              <a:avLst/>
            </a:prstGeom>
            <a:effectLst/>
          </p:spPr>
        </p:pic>
        <p:pic>
          <p:nvPicPr>
            <p:cNvPr id="3049" name="Linea Forma" descr="Linea Forma"/>
            <p:cNvPicPr>
              <a:picLocks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10033124" y="1747850"/>
              <a:ext cx="368200" cy="103364"/>
            </a:xfrm>
            <a:prstGeom prst="rect">
              <a:avLst/>
            </a:prstGeom>
            <a:effectLst/>
          </p:spPr>
        </p:pic>
        <p:pic>
          <p:nvPicPr>
            <p:cNvPr id="3051" name="Linea Forma" descr="Linea Forma"/>
            <p:cNvPicPr>
              <a:picLocks/>
            </p:cNvPicPr>
            <p:nvPr/>
          </p:nvPicPr>
          <p:blipFill>
            <a:blip r:embed="rId70"/>
            <a:stretch>
              <a:fillRect/>
            </a:stretch>
          </p:blipFill>
          <p:spPr>
            <a:xfrm>
              <a:off x="10216472" y="1907209"/>
              <a:ext cx="347829" cy="337865"/>
            </a:xfrm>
            <a:prstGeom prst="rect">
              <a:avLst/>
            </a:prstGeom>
            <a:effectLst/>
          </p:spPr>
        </p:pic>
        <p:pic>
          <p:nvPicPr>
            <p:cNvPr id="3053" name="Linea Forma" descr="Linea Forma"/>
            <p:cNvPicPr>
              <a:picLocks/>
            </p:cNvPicPr>
            <p:nvPr/>
          </p:nvPicPr>
          <p:blipFill>
            <a:blip r:embed="rId71"/>
            <a:stretch>
              <a:fillRect/>
            </a:stretch>
          </p:blipFill>
          <p:spPr>
            <a:xfrm>
              <a:off x="8905869" y="3377615"/>
              <a:ext cx="381782" cy="360879"/>
            </a:xfrm>
            <a:prstGeom prst="rect">
              <a:avLst/>
            </a:prstGeom>
            <a:effectLst/>
          </p:spPr>
        </p:pic>
        <p:pic>
          <p:nvPicPr>
            <p:cNvPr id="3055" name="Linea Forma" descr="Linea Forma"/>
            <p:cNvPicPr>
              <a:picLocks/>
            </p:cNvPicPr>
            <p:nvPr/>
          </p:nvPicPr>
          <p:blipFill>
            <a:blip r:embed="rId72"/>
            <a:stretch>
              <a:fillRect/>
            </a:stretch>
          </p:blipFill>
          <p:spPr>
            <a:xfrm>
              <a:off x="9272567" y="3410387"/>
              <a:ext cx="130526" cy="240413"/>
            </a:xfrm>
            <a:prstGeom prst="rect">
              <a:avLst/>
            </a:prstGeom>
            <a:effectLst/>
          </p:spPr>
        </p:pic>
        <p:pic>
          <p:nvPicPr>
            <p:cNvPr id="3057" name="Linea Forma" descr="Linea Forma"/>
            <p:cNvPicPr>
              <a:picLocks/>
            </p:cNvPicPr>
            <p:nvPr/>
          </p:nvPicPr>
          <p:blipFill>
            <a:blip r:embed="rId73"/>
            <a:stretch>
              <a:fillRect/>
            </a:stretch>
          </p:blipFill>
          <p:spPr>
            <a:xfrm>
              <a:off x="9355133" y="3262120"/>
              <a:ext cx="109076" cy="130580"/>
            </a:xfrm>
            <a:prstGeom prst="rect">
              <a:avLst/>
            </a:prstGeom>
            <a:effectLst/>
          </p:spPr>
        </p:pic>
        <p:pic>
          <p:nvPicPr>
            <p:cNvPr id="3059" name="Linea Forma" descr="Linea Forma"/>
            <p:cNvPicPr>
              <a:picLocks/>
            </p:cNvPicPr>
            <p:nvPr/>
          </p:nvPicPr>
          <p:blipFill>
            <a:blip r:embed="rId74"/>
            <a:stretch>
              <a:fillRect/>
            </a:stretch>
          </p:blipFill>
          <p:spPr>
            <a:xfrm>
              <a:off x="9468385" y="3351002"/>
              <a:ext cx="287824" cy="297198"/>
            </a:xfrm>
            <a:prstGeom prst="rect">
              <a:avLst/>
            </a:prstGeom>
            <a:effectLst/>
          </p:spPr>
        </p:pic>
        <p:pic>
          <p:nvPicPr>
            <p:cNvPr id="3061" name="Linea Forma" descr="Linea Forma"/>
            <p:cNvPicPr>
              <a:picLocks/>
            </p:cNvPicPr>
            <p:nvPr/>
          </p:nvPicPr>
          <p:blipFill>
            <a:blip r:embed="rId75"/>
            <a:stretch>
              <a:fillRect/>
            </a:stretch>
          </p:blipFill>
          <p:spPr>
            <a:xfrm>
              <a:off x="9680396" y="3388469"/>
              <a:ext cx="437016" cy="325453"/>
            </a:xfrm>
            <a:prstGeom prst="rect">
              <a:avLst/>
            </a:prstGeom>
            <a:effectLst/>
          </p:spPr>
        </p:pic>
        <p:pic>
          <p:nvPicPr>
            <p:cNvPr id="3063" name="Linea Forma" descr="Linea Forma"/>
            <p:cNvPicPr>
              <a:picLocks/>
            </p:cNvPicPr>
            <p:nvPr/>
          </p:nvPicPr>
          <p:blipFill>
            <a:blip r:embed="rId76"/>
            <a:stretch>
              <a:fillRect/>
            </a:stretch>
          </p:blipFill>
          <p:spPr>
            <a:xfrm>
              <a:off x="10104331" y="3345487"/>
              <a:ext cx="181004" cy="324325"/>
            </a:xfrm>
            <a:prstGeom prst="rect">
              <a:avLst/>
            </a:prstGeom>
            <a:effectLst/>
          </p:spPr>
        </p:pic>
        <p:pic>
          <p:nvPicPr>
            <p:cNvPr id="3065" name="Linea Forma" descr="Linea Forma"/>
            <p:cNvPicPr>
              <a:picLocks/>
            </p:cNvPicPr>
            <p:nvPr/>
          </p:nvPicPr>
          <p:blipFill>
            <a:blip r:embed="rId77"/>
            <a:stretch>
              <a:fillRect/>
            </a:stretch>
          </p:blipFill>
          <p:spPr>
            <a:xfrm>
              <a:off x="10339192" y="3335662"/>
              <a:ext cx="396181" cy="287089"/>
            </a:xfrm>
            <a:prstGeom prst="rect">
              <a:avLst/>
            </a:prstGeom>
            <a:effectLst/>
          </p:spPr>
        </p:pic>
        <p:pic>
          <p:nvPicPr>
            <p:cNvPr id="3067" name="Linea Forma" descr="Linea Forma"/>
            <p:cNvPicPr>
              <a:picLocks/>
            </p:cNvPicPr>
            <p:nvPr/>
          </p:nvPicPr>
          <p:blipFill>
            <a:blip r:embed="rId78"/>
            <a:stretch>
              <a:fillRect/>
            </a:stretch>
          </p:blipFill>
          <p:spPr>
            <a:xfrm>
              <a:off x="10729856" y="3375081"/>
              <a:ext cx="226041" cy="612681"/>
            </a:xfrm>
            <a:prstGeom prst="rect">
              <a:avLst/>
            </a:prstGeom>
            <a:effectLst/>
          </p:spPr>
        </p:pic>
        <p:pic>
          <p:nvPicPr>
            <p:cNvPr id="3069" name="Linea Forma" descr="Linea Forma"/>
            <p:cNvPicPr>
              <a:picLocks/>
            </p:cNvPicPr>
            <p:nvPr/>
          </p:nvPicPr>
          <p:blipFill>
            <a:blip r:embed="rId79"/>
            <a:stretch>
              <a:fillRect/>
            </a:stretch>
          </p:blipFill>
          <p:spPr>
            <a:xfrm>
              <a:off x="10971403" y="3359063"/>
              <a:ext cx="129362" cy="267134"/>
            </a:xfrm>
            <a:prstGeom prst="rect">
              <a:avLst/>
            </a:prstGeom>
            <a:effectLst/>
          </p:spPr>
        </p:pic>
        <p:pic>
          <p:nvPicPr>
            <p:cNvPr id="3071" name="Linea Linea" descr="Linea Line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1040790" y="314673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073" name="Linea Forma" descr="Linea Forma"/>
            <p:cNvPicPr>
              <a:picLocks/>
            </p:cNvPicPr>
            <p:nvPr/>
          </p:nvPicPr>
          <p:blipFill>
            <a:blip r:embed="rId80"/>
            <a:stretch>
              <a:fillRect/>
            </a:stretch>
          </p:blipFill>
          <p:spPr>
            <a:xfrm>
              <a:off x="8968067" y="3963451"/>
              <a:ext cx="272050" cy="281180"/>
            </a:xfrm>
            <a:prstGeom prst="rect">
              <a:avLst/>
            </a:prstGeom>
            <a:effectLst/>
          </p:spPr>
        </p:pic>
        <p:pic>
          <p:nvPicPr>
            <p:cNvPr id="3075" name="Linea Forma" descr="Linea Forma"/>
            <p:cNvPicPr>
              <a:picLocks/>
            </p:cNvPicPr>
            <p:nvPr/>
          </p:nvPicPr>
          <p:blipFill>
            <a:blip r:embed="rId81"/>
            <a:stretch>
              <a:fillRect/>
            </a:stretch>
          </p:blipFill>
          <p:spPr>
            <a:xfrm>
              <a:off x="9001456" y="4398834"/>
              <a:ext cx="130010" cy="647494"/>
            </a:xfrm>
            <a:prstGeom prst="rect">
              <a:avLst/>
            </a:prstGeom>
            <a:effectLst/>
          </p:spPr>
        </p:pic>
        <p:pic>
          <p:nvPicPr>
            <p:cNvPr id="3077" name="Linea Linea" descr="Linea Linea"/>
            <p:cNvPicPr>
              <a:picLocks/>
            </p:cNvPicPr>
            <p:nvPr/>
          </p:nvPicPr>
          <p:blipFill>
            <a:blip r:embed="rId82"/>
            <a:stretch>
              <a:fillRect/>
            </a:stretch>
          </p:blipFill>
          <p:spPr>
            <a:xfrm>
              <a:off x="8973777" y="4681427"/>
              <a:ext cx="279921" cy="110154"/>
            </a:xfrm>
            <a:prstGeom prst="rect">
              <a:avLst/>
            </a:prstGeom>
            <a:effectLst/>
          </p:spPr>
        </p:pic>
        <p:pic>
          <p:nvPicPr>
            <p:cNvPr id="3079" name="Linea Forma" descr="Linea Forma"/>
            <p:cNvPicPr>
              <a:picLocks/>
            </p:cNvPicPr>
            <p:nvPr/>
          </p:nvPicPr>
          <p:blipFill>
            <a:blip r:embed="rId83"/>
            <a:stretch>
              <a:fillRect/>
            </a:stretch>
          </p:blipFill>
          <p:spPr>
            <a:xfrm>
              <a:off x="9180591" y="4430171"/>
              <a:ext cx="433013" cy="460659"/>
            </a:xfrm>
            <a:prstGeom prst="rect">
              <a:avLst/>
            </a:prstGeom>
            <a:effectLst/>
          </p:spPr>
        </p:pic>
        <p:pic>
          <p:nvPicPr>
            <p:cNvPr id="3081" name="Linea Forma" descr="Linea Forma"/>
            <p:cNvPicPr>
              <a:picLocks/>
            </p:cNvPicPr>
            <p:nvPr/>
          </p:nvPicPr>
          <p:blipFill>
            <a:blip r:embed="rId84"/>
            <a:stretch>
              <a:fillRect/>
            </a:stretch>
          </p:blipFill>
          <p:spPr>
            <a:xfrm>
              <a:off x="9568291" y="4571091"/>
              <a:ext cx="189198" cy="319836"/>
            </a:xfrm>
            <a:prstGeom prst="rect">
              <a:avLst/>
            </a:prstGeom>
            <a:effectLst/>
          </p:spPr>
        </p:pic>
        <p:pic>
          <p:nvPicPr>
            <p:cNvPr id="3083" name="Linea Forma" descr="Linea Forma"/>
            <p:cNvPicPr>
              <a:picLocks/>
            </p:cNvPicPr>
            <p:nvPr/>
          </p:nvPicPr>
          <p:blipFill>
            <a:blip r:embed="rId85"/>
            <a:stretch>
              <a:fillRect/>
            </a:stretch>
          </p:blipFill>
          <p:spPr>
            <a:xfrm>
              <a:off x="9747915" y="4599938"/>
              <a:ext cx="205224" cy="309349"/>
            </a:xfrm>
            <a:prstGeom prst="rect">
              <a:avLst/>
            </a:prstGeom>
            <a:effectLst/>
          </p:spPr>
        </p:pic>
        <p:pic>
          <p:nvPicPr>
            <p:cNvPr id="3085" name="Linea Forma" descr="Linea Forma"/>
            <p:cNvPicPr>
              <a:picLocks/>
            </p:cNvPicPr>
            <p:nvPr/>
          </p:nvPicPr>
          <p:blipFill>
            <a:blip r:embed="rId86"/>
            <a:stretch>
              <a:fillRect/>
            </a:stretch>
          </p:blipFill>
          <p:spPr>
            <a:xfrm>
              <a:off x="9922209" y="4582866"/>
              <a:ext cx="187116" cy="297048"/>
            </a:xfrm>
            <a:prstGeom prst="rect">
              <a:avLst/>
            </a:prstGeom>
            <a:effectLst/>
          </p:spPr>
        </p:pic>
        <p:pic>
          <p:nvPicPr>
            <p:cNvPr id="3087" name="Linea Forma" descr="Linea Forma"/>
            <p:cNvPicPr>
              <a:picLocks/>
            </p:cNvPicPr>
            <p:nvPr/>
          </p:nvPicPr>
          <p:blipFill>
            <a:blip r:embed="rId87"/>
            <a:stretch>
              <a:fillRect/>
            </a:stretch>
          </p:blipFill>
          <p:spPr>
            <a:xfrm>
              <a:off x="10101030" y="4593148"/>
              <a:ext cx="164480" cy="307080"/>
            </a:xfrm>
            <a:prstGeom prst="rect">
              <a:avLst/>
            </a:prstGeom>
            <a:effectLst/>
          </p:spPr>
        </p:pic>
        <p:pic>
          <p:nvPicPr>
            <p:cNvPr id="3089" name="Linea Forma" descr="Linea Forma"/>
            <p:cNvPicPr>
              <a:picLocks/>
            </p:cNvPicPr>
            <p:nvPr/>
          </p:nvPicPr>
          <p:blipFill>
            <a:blip r:embed="rId88"/>
            <a:stretch>
              <a:fillRect/>
            </a:stretch>
          </p:blipFill>
          <p:spPr>
            <a:xfrm>
              <a:off x="10299041" y="4593148"/>
              <a:ext cx="204144" cy="272666"/>
            </a:xfrm>
            <a:prstGeom prst="rect">
              <a:avLst/>
            </a:prstGeom>
            <a:effectLst/>
          </p:spPr>
        </p:pic>
        <p:pic>
          <p:nvPicPr>
            <p:cNvPr id="3091" name="Linea Forma" descr="Linea Forma"/>
            <p:cNvPicPr>
              <a:picLocks/>
            </p:cNvPicPr>
            <p:nvPr/>
          </p:nvPicPr>
          <p:blipFill>
            <a:blip r:embed="rId89"/>
            <a:stretch>
              <a:fillRect/>
            </a:stretch>
          </p:blipFill>
          <p:spPr>
            <a:xfrm>
              <a:off x="10427992" y="4587679"/>
              <a:ext cx="197426" cy="303127"/>
            </a:xfrm>
            <a:prstGeom prst="rect">
              <a:avLst/>
            </a:prstGeom>
            <a:effectLst/>
          </p:spPr>
        </p:pic>
        <p:pic>
          <p:nvPicPr>
            <p:cNvPr id="3093" name="Linea Forma" descr="Linea Forma"/>
            <p:cNvPicPr>
              <a:picLocks/>
            </p:cNvPicPr>
            <p:nvPr/>
          </p:nvPicPr>
          <p:blipFill>
            <a:blip r:embed="rId90"/>
            <a:stretch>
              <a:fillRect/>
            </a:stretch>
          </p:blipFill>
          <p:spPr>
            <a:xfrm>
              <a:off x="10617626" y="4593148"/>
              <a:ext cx="279418" cy="347074"/>
            </a:xfrm>
            <a:prstGeom prst="rect">
              <a:avLst/>
            </a:prstGeom>
            <a:effectLst/>
          </p:spPr>
        </p:pic>
        <p:pic>
          <p:nvPicPr>
            <p:cNvPr id="3095" name="Linea Forma" descr="Linea Forma"/>
            <p:cNvPicPr>
              <a:picLocks/>
            </p:cNvPicPr>
            <p:nvPr/>
          </p:nvPicPr>
          <p:blipFill>
            <a:blip r:embed="rId91"/>
            <a:stretch>
              <a:fillRect/>
            </a:stretch>
          </p:blipFill>
          <p:spPr>
            <a:xfrm>
              <a:off x="10868378" y="4588188"/>
              <a:ext cx="184852" cy="352842"/>
            </a:xfrm>
            <a:prstGeom prst="rect">
              <a:avLst/>
            </a:prstGeom>
            <a:effectLst/>
          </p:spPr>
        </p:pic>
        <p:pic>
          <p:nvPicPr>
            <p:cNvPr id="3097" name="Linea Forma" descr="Linea Forma"/>
            <p:cNvPicPr>
              <a:picLocks/>
            </p:cNvPicPr>
            <p:nvPr/>
          </p:nvPicPr>
          <p:blipFill>
            <a:blip r:embed="rId92"/>
            <a:stretch>
              <a:fillRect/>
            </a:stretch>
          </p:blipFill>
          <p:spPr>
            <a:xfrm>
              <a:off x="10888750" y="4708590"/>
              <a:ext cx="286713" cy="123735"/>
            </a:xfrm>
            <a:prstGeom prst="rect">
              <a:avLst/>
            </a:prstGeom>
            <a:effectLst/>
          </p:spPr>
        </p:pic>
        <p:pic>
          <p:nvPicPr>
            <p:cNvPr id="3099" name="Linea Forma" descr="Linea Forma"/>
            <p:cNvPicPr>
              <a:picLocks/>
            </p:cNvPicPr>
            <p:nvPr/>
          </p:nvPicPr>
          <p:blipFill>
            <a:blip r:embed="rId93"/>
            <a:stretch>
              <a:fillRect/>
            </a:stretch>
          </p:blipFill>
          <p:spPr>
            <a:xfrm>
              <a:off x="11103867" y="4608549"/>
              <a:ext cx="241363" cy="332428"/>
            </a:xfrm>
            <a:prstGeom prst="rect">
              <a:avLst/>
            </a:prstGeom>
            <a:effectLst/>
          </p:spPr>
        </p:pic>
      </p:grpSp>
      <p:grpSp>
        <p:nvGrpSpPr>
          <p:cNvPr id="3216" name="Disegno"/>
          <p:cNvGrpSpPr/>
          <p:nvPr/>
        </p:nvGrpSpPr>
        <p:grpSpPr>
          <a:xfrm>
            <a:off x="582148" y="4531956"/>
            <a:ext cx="4010900" cy="2287417"/>
            <a:chOff x="-559569" y="-1650019"/>
            <a:chExt cx="4010899" cy="2287416"/>
          </a:xfrm>
        </p:grpSpPr>
        <p:pic>
          <p:nvPicPr>
            <p:cNvPr id="3102" name="Linea Forma" descr="Linea Forma"/>
            <p:cNvPicPr>
              <a:picLocks/>
            </p:cNvPicPr>
            <p:nvPr/>
          </p:nvPicPr>
          <p:blipFill>
            <a:blip r:embed="rId94"/>
            <a:stretch>
              <a:fillRect/>
            </a:stretch>
          </p:blipFill>
          <p:spPr>
            <a:xfrm>
              <a:off x="-21277" y="-71773"/>
              <a:ext cx="1319787" cy="104722"/>
            </a:xfrm>
            <a:prstGeom prst="rect">
              <a:avLst/>
            </a:prstGeom>
            <a:effectLst/>
          </p:spPr>
        </p:pic>
        <p:pic>
          <p:nvPicPr>
            <p:cNvPr id="3104" name="Linea Forma" descr="Linea Forma"/>
            <p:cNvPicPr>
              <a:picLocks/>
            </p:cNvPicPr>
            <p:nvPr/>
          </p:nvPicPr>
          <p:blipFill>
            <a:blip r:embed="rId95"/>
            <a:stretch>
              <a:fillRect/>
            </a:stretch>
          </p:blipFill>
          <p:spPr>
            <a:xfrm>
              <a:off x="-36704" y="-803228"/>
              <a:ext cx="1207949" cy="80556"/>
            </a:xfrm>
            <a:prstGeom prst="rect">
              <a:avLst/>
            </a:prstGeom>
            <a:effectLst/>
          </p:spPr>
        </p:pic>
        <p:pic>
          <p:nvPicPr>
            <p:cNvPr id="3106" name="Linea Forma" descr="Linea Forma"/>
            <p:cNvPicPr>
              <a:picLocks/>
            </p:cNvPicPr>
            <p:nvPr/>
          </p:nvPicPr>
          <p:blipFill>
            <a:blip r:embed="rId96"/>
            <a:stretch>
              <a:fillRect/>
            </a:stretch>
          </p:blipFill>
          <p:spPr>
            <a:xfrm>
              <a:off x="109517" y="-1581688"/>
              <a:ext cx="259569" cy="1620735"/>
            </a:xfrm>
            <a:prstGeom prst="rect">
              <a:avLst/>
            </a:prstGeom>
            <a:effectLst/>
          </p:spPr>
        </p:pic>
        <p:pic>
          <p:nvPicPr>
            <p:cNvPr id="3108" name="Linea Forma" descr="Linea Forma"/>
            <p:cNvPicPr>
              <a:picLocks/>
            </p:cNvPicPr>
            <p:nvPr/>
          </p:nvPicPr>
          <p:blipFill>
            <a:blip r:embed="rId97"/>
            <a:stretch>
              <a:fillRect/>
            </a:stretch>
          </p:blipFill>
          <p:spPr>
            <a:xfrm>
              <a:off x="638189" y="-1560394"/>
              <a:ext cx="62559" cy="120407"/>
            </a:xfrm>
            <a:prstGeom prst="rect">
              <a:avLst/>
            </a:prstGeom>
            <a:effectLst/>
          </p:spPr>
        </p:pic>
        <p:pic>
          <p:nvPicPr>
            <p:cNvPr id="3110" name="Linea Linea" descr="Linea Linea"/>
            <p:cNvPicPr>
              <a:picLocks/>
            </p:cNvPicPr>
            <p:nvPr/>
          </p:nvPicPr>
          <p:blipFill>
            <a:blip r:embed="rId98"/>
            <a:stretch>
              <a:fillRect/>
            </a:stretch>
          </p:blipFill>
          <p:spPr>
            <a:xfrm>
              <a:off x="665185" y="-1402276"/>
              <a:ext cx="47133" cy="147403"/>
            </a:xfrm>
            <a:prstGeom prst="rect">
              <a:avLst/>
            </a:prstGeom>
            <a:effectLst/>
          </p:spPr>
        </p:pic>
        <p:pic>
          <p:nvPicPr>
            <p:cNvPr id="3112" name="Linea Forma" descr="Linea Forma"/>
            <p:cNvPicPr>
              <a:picLocks/>
            </p:cNvPicPr>
            <p:nvPr/>
          </p:nvPicPr>
          <p:blipFill>
            <a:blip r:embed="rId99"/>
            <a:stretch>
              <a:fillRect/>
            </a:stretch>
          </p:blipFill>
          <p:spPr>
            <a:xfrm>
              <a:off x="680611" y="-1217162"/>
              <a:ext cx="52807" cy="147402"/>
            </a:xfrm>
            <a:prstGeom prst="rect">
              <a:avLst/>
            </a:prstGeom>
            <a:effectLst/>
          </p:spPr>
        </p:pic>
        <p:pic>
          <p:nvPicPr>
            <p:cNvPr id="3114" name="Linea Linea" descr="Linea Linea"/>
            <p:cNvPicPr>
              <a:picLocks/>
            </p:cNvPicPr>
            <p:nvPr/>
          </p:nvPicPr>
          <p:blipFill>
            <a:blip r:embed="rId100"/>
            <a:stretch>
              <a:fillRect/>
            </a:stretch>
          </p:blipFill>
          <p:spPr>
            <a:xfrm>
              <a:off x="699894" y="-1024336"/>
              <a:ext cx="50989" cy="120407"/>
            </a:xfrm>
            <a:prstGeom prst="rect">
              <a:avLst/>
            </a:prstGeom>
            <a:effectLst/>
          </p:spPr>
        </p:pic>
        <p:pic>
          <p:nvPicPr>
            <p:cNvPr id="3116" name="Linea Forma" descr="Linea Forma"/>
            <p:cNvPicPr>
              <a:picLocks/>
            </p:cNvPicPr>
            <p:nvPr/>
          </p:nvPicPr>
          <p:blipFill>
            <a:blip r:embed="rId101"/>
            <a:stretch>
              <a:fillRect/>
            </a:stretch>
          </p:blipFill>
          <p:spPr>
            <a:xfrm>
              <a:off x="591569" y="-998030"/>
              <a:ext cx="257845" cy="211757"/>
            </a:xfrm>
            <a:prstGeom prst="rect">
              <a:avLst/>
            </a:prstGeom>
            <a:effectLst/>
          </p:spPr>
        </p:pic>
        <p:pic>
          <p:nvPicPr>
            <p:cNvPr id="3118" name="Linea Forma" descr="Linea Forma"/>
            <p:cNvPicPr>
              <a:picLocks/>
            </p:cNvPicPr>
            <p:nvPr/>
          </p:nvPicPr>
          <p:blipFill>
            <a:blip r:embed="rId102"/>
            <a:stretch>
              <a:fillRect/>
            </a:stretch>
          </p:blipFill>
          <p:spPr>
            <a:xfrm>
              <a:off x="711463" y="-943349"/>
              <a:ext cx="62339" cy="104981"/>
            </a:xfrm>
            <a:prstGeom prst="rect">
              <a:avLst/>
            </a:prstGeom>
            <a:effectLst/>
          </p:spPr>
        </p:pic>
        <p:pic>
          <p:nvPicPr>
            <p:cNvPr id="3120" name="Linea Forma" descr="Linea Forma"/>
            <p:cNvPicPr>
              <a:picLocks/>
            </p:cNvPicPr>
            <p:nvPr/>
          </p:nvPicPr>
          <p:blipFill>
            <a:blip r:embed="rId103"/>
            <a:stretch>
              <a:fillRect/>
            </a:stretch>
          </p:blipFill>
          <p:spPr>
            <a:xfrm>
              <a:off x="690551" y="-765266"/>
              <a:ext cx="295580" cy="757337"/>
            </a:xfrm>
            <a:prstGeom prst="rect">
              <a:avLst/>
            </a:prstGeom>
            <a:effectLst/>
          </p:spPr>
        </p:pic>
        <p:pic>
          <p:nvPicPr>
            <p:cNvPr id="3122" name="Linea Forma" descr="Linea Forma"/>
            <p:cNvPicPr>
              <a:picLocks/>
            </p:cNvPicPr>
            <p:nvPr/>
          </p:nvPicPr>
          <p:blipFill>
            <a:blip r:embed="rId104"/>
            <a:stretch>
              <a:fillRect/>
            </a:stretch>
          </p:blipFill>
          <p:spPr>
            <a:xfrm>
              <a:off x="-521575" y="-635761"/>
              <a:ext cx="777537" cy="334137"/>
            </a:xfrm>
            <a:prstGeom prst="rect">
              <a:avLst/>
            </a:prstGeom>
            <a:effectLst/>
          </p:spPr>
        </p:pic>
        <p:pic>
          <p:nvPicPr>
            <p:cNvPr id="3124" name="Linea Forma" descr="Linea Forma"/>
            <p:cNvPicPr>
              <a:picLocks/>
            </p:cNvPicPr>
            <p:nvPr/>
          </p:nvPicPr>
          <p:blipFill>
            <a:blip r:embed="rId105"/>
            <a:stretch>
              <a:fillRect/>
            </a:stretch>
          </p:blipFill>
          <p:spPr>
            <a:xfrm>
              <a:off x="1278373" y="-60203"/>
              <a:ext cx="633875" cy="60363"/>
            </a:xfrm>
            <a:prstGeom prst="rect">
              <a:avLst/>
            </a:prstGeom>
            <a:effectLst/>
          </p:spPr>
        </p:pic>
        <p:pic>
          <p:nvPicPr>
            <p:cNvPr id="3126" name="Linea Forma" descr="Linea Forma"/>
            <p:cNvPicPr>
              <a:picLocks/>
            </p:cNvPicPr>
            <p:nvPr/>
          </p:nvPicPr>
          <p:blipFill>
            <a:blip r:embed="rId106"/>
            <a:stretch>
              <a:fillRect/>
            </a:stretch>
          </p:blipFill>
          <p:spPr>
            <a:xfrm>
              <a:off x="1932613" y="-71773"/>
              <a:ext cx="449582" cy="65130"/>
            </a:xfrm>
            <a:prstGeom prst="rect">
              <a:avLst/>
            </a:prstGeom>
            <a:effectLst/>
          </p:spPr>
        </p:pic>
        <p:pic>
          <p:nvPicPr>
            <p:cNvPr id="3128" name="Linea Forma" descr="Linea Forma"/>
            <p:cNvPicPr>
              <a:picLocks/>
            </p:cNvPicPr>
            <p:nvPr/>
          </p:nvPicPr>
          <p:blipFill>
            <a:blip r:embed="rId107"/>
            <a:stretch>
              <a:fillRect/>
            </a:stretch>
          </p:blipFill>
          <p:spPr>
            <a:xfrm>
              <a:off x="1212812" y="-94912"/>
              <a:ext cx="113381" cy="74128"/>
            </a:xfrm>
            <a:prstGeom prst="rect">
              <a:avLst/>
            </a:prstGeom>
            <a:effectLst/>
          </p:spPr>
        </p:pic>
        <p:pic>
          <p:nvPicPr>
            <p:cNvPr id="3130" name="Linea Forma" descr="Linea Forma"/>
            <p:cNvPicPr>
              <a:picLocks/>
            </p:cNvPicPr>
            <p:nvPr/>
          </p:nvPicPr>
          <p:blipFill>
            <a:blip r:embed="rId108"/>
            <a:stretch>
              <a:fillRect/>
            </a:stretch>
          </p:blipFill>
          <p:spPr>
            <a:xfrm>
              <a:off x="1448061" y="-1143630"/>
              <a:ext cx="872430" cy="56390"/>
            </a:xfrm>
            <a:prstGeom prst="rect">
              <a:avLst/>
            </a:prstGeom>
            <a:effectLst/>
          </p:spPr>
        </p:pic>
        <p:pic>
          <p:nvPicPr>
            <p:cNvPr id="3132" name="Linea Forma" descr="Linea Forma"/>
            <p:cNvPicPr>
              <a:picLocks/>
            </p:cNvPicPr>
            <p:nvPr/>
          </p:nvPicPr>
          <p:blipFill>
            <a:blip r:embed="rId109"/>
            <a:stretch>
              <a:fillRect/>
            </a:stretch>
          </p:blipFill>
          <p:spPr>
            <a:xfrm>
              <a:off x="2281071" y="-1144631"/>
              <a:ext cx="128120" cy="71014"/>
            </a:xfrm>
            <a:prstGeom prst="rect">
              <a:avLst/>
            </a:prstGeom>
            <a:effectLst/>
          </p:spPr>
        </p:pic>
        <p:pic>
          <p:nvPicPr>
            <p:cNvPr id="3134" name="Linea Forma" descr="Linea Forma"/>
            <p:cNvPicPr>
              <a:picLocks/>
            </p:cNvPicPr>
            <p:nvPr/>
          </p:nvPicPr>
          <p:blipFill>
            <a:blip r:embed="rId110"/>
            <a:stretch>
              <a:fillRect/>
            </a:stretch>
          </p:blipFill>
          <p:spPr>
            <a:xfrm>
              <a:off x="2323493" y="-91055"/>
              <a:ext cx="106266" cy="85697"/>
            </a:xfrm>
            <a:prstGeom prst="rect">
              <a:avLst/>
            </a:prstGeom>
            <a:effectLst/>
          </p:spPr>
        </p:pic>
        <p:pic>
          <p:nvPicPr>
            <p:cNvPr id="3136" name="Linea Forma" descr="Linea Forma"/>
            <p:cNvPicPr>
              <a:picLocks/>
            </p:cNvPicPr>
            <p:nvPr/>
          </p:nvPicPr>
          <p:blipFill>
            <a:blip r:embed="rId111"/>
            <a:stretch>
              <a:fillRect/>
            </a:stretch>
          </p:blipFill>
          <p:spPr>
            <a:xfrm>
              <a:off x="1019986" y="-1579676"/>
              <a:ext cx="162828" cy="85698"/>
            </a:xfrm>
            <a:prstGeom prst="rect">
              <a:avLst/>
            </a:prstGeom>
            <a:effectLst/>
          </p:spPr>
        </p:pic>
        <p:pic>
          <p:nvPicPr>
            <p:cNvPr id="3138" name="Linea Forma" descr="Linea Forma"/>
            <p:cNvPicPr>
              <a:picLocks/>
            </p:cNvPicPr>
            <p:nvPr/>
          </p:nvPicPr>
          <p:blipFill>
            <a:blip r:embed="rId112"/>
            <a:stretch>
              <a:fillRect/>
            </a:stretch>
          </p:blipFill>
          <p:spPr>
            <a:xfrm>
              <a:off x="1181960" y="-1502546"/>
              <a:ext cx="174398" cy="108837"/>
            </a:xfrm>
            <a:prstGeom prst="rect">
              <a:avLst/>
            </a:prstGeom>
            <a:effectLst/>
          </p:spPr>
        </p:pic>
        <p:pic>
          <p:nvPicPr>
            <p:cNvPr id="3140" name="Linea Forma" descr="Linea Forma"/>
            <p:cNvPicPr>
              <a:picLocks/>
            </p:cNvPicPr>
            <p:nvPr/>
          </p:nvPicPr>
          <p:blipFill>
            <a:blip r:embed="rId113"/>
            <a:stretch>
              <a:fillRect/>
            </a:stretch>
          </p:blipFill>
          <p:spPr>
            <a:xfrm>
              <a:off x="1374787" y="-1382993"/>
              <a:ext cx="151259" cy="81841"/>
            </a:xfrm>
            <a:prstGeom prst="rect">
              <a:avLst/>
            </a:prstGeom>
            <a:effectLst/>
          </p:spPr>
        </p:pic>
        <p:pic>
          <p:nvPicPr>
            <p:cNvPr id="3142" name="Linea Forma" descr="Linea Forma"/>
            <p:cNvPicPr>
              <a:picLocks/>
            </p:cNvPicPr>
            <p:nvPr/>
          </p:nvPicPr>
          <p:blipFill>
            <a:blip r:embed="rId114"/>
            <a:stretch>
              <a:fillRect/>
            </a:stretch>
          </p:blipFill>
          <p:spPr>
            <a:xfrm>
              <a:off x="1579183" y="-1271154"/>
              <a:ext cx="108837" cy="85698"/>
            </a:xfrm>
            <a:prstGeom prst="rect">
              <a:avLst/>
            </a:prstGeom>
            <a:effectLst/>
          </p:spPr>
        </p:pic>
        <p:pic>
          <p:nvPicPr>
            <p:cNvPr id="3144" name="Linea Forma" descr="Linea Forma"/>
            <p:cNvPicPr>
              <a:picLocks/>
            </p:cNvPicPr>
            <p:nvPr/>
          </p:nvPicPr>
          <p:blipFill>
            <a:blip r:embed="rId115"/>
            <a:stretch>
              <a:fillRect/>
            </a:stretch>
          </p:blipFill>
          <p:spPr>
            <a:xfrm>
              <a:off x="1561528" y="-1294293"/>
              <a:ext cx="213318" cy="153094"/>
            </a:xfrm>
            <a:prstGeom prst="rect">
              <a:avLst/>
            </a:prstGeom>
            <a:effectLst/>
          </p:spPr>
        </p:pic>
        <p:pic>
          <p:nvPicPr>
            <p:cNvPr id="3146" name="Linea Linea" descr="Linea Linea"/>
            <p:cNvPicPr>
              <a:picLocks/>
            </p:cNvPicPr>
            <p:nvPr/>
          </p:nvPicPr>
          <p:blipFill>
            <a:blip r:embed="rId116"/>
            <a:stretch>
              <a:fillRect/>
            </a:stretch>
          </p:blipFill>
          <p:spPr>
            <a:xfrm>
              <a:off x="1661672" y="-1228732"/>
              <a:ext cx="86551" cy="43276"/>
            </a:xfrm>
            <a:prstGeom prst="rect">
              <a:avLst/>
            </a:prstGeom>
            <a:effectLst/>
          </p:spPr>
        </p:pic>
        <p:pic>
          <p:nvPicPr>
            <p:cNvPr id="3148" name="Linea Linea" descr="Linea Linea"/>
            <p:cNvPicPr>
              <a:picLocks/>
            </p:cNvPicPr>
            <p:nvPr/>
          </p:nvPicPr>
          <p:blipFill>
            <a:blip r:embed="rId116"/>
            <a:stretch>
              <a:fillRect/>
            </a:stretch>
          </p:blipFill>
          <p:spPr>
            <a:xfrm>
              <a:off x="1646245" y="-1221019"/>
              <a:ext cx="86552" cy="43276"/>
            </a:xfrm>
            <a:prstGeom prst="rect">
              <a:avLst/>
            </a:prstGeom>
            <a:effectLst/>
          </p:spPr>
        </p:pic>
        <p:pic>
          <p:nvPicPr>
            <p:cNvPr id="3150" name="Linea Forma" descr="Linea Forma"/>
            <p:cNvPicPr>
              <a:picLocks/>
            </p:cNvPicPr>
            <p:nvPr/>
          </p:nvPicPr>
          <p:blipFill>
            <a:blip r:embed="rId117"/>
            <a:stretch>
              <a:fillRect/>
            </a:stretch>
          </p:blipFill>
          <p:spPr>
            <a:xfrm>
              <a:off x="1748870" y="-1132319"/>
              <a:ext cx="59112" cy="74735"/>
            </a:xfrm>
            <a:prstGeom prst="rect">
              <a:avLst/>
            </a:prstGeom>
            <a:effectLst/>
          </p:spPr>
        </p:pic>
        <p:pic>
          <p:nvPicPr>
            <p:cNvPr id="3152" name="Linea Forma" descr="Linea Forma"/>
            <p:cNvPicPr>
              <a:picLocks/>
            </p:cNvPicPr>
            <p:nvPr/>
          </p:nvPicPr>
          <p:blipFill>
            <a:blip r:embed="rId118"/>
            <a:stretch>
              <a:fillRect/>
            </a:stretch>
          </p:blipFill>
          <p:spPr>
            <a:xfrm>
              <a:off x="1427493" y="-525090"/>
              <a:ext cx="415065" cy="53064"/>
            </a:xfrm>
            <a:prstGeom prst="rect">
              <a:avLst/>
            </a:prstGeom>
            <a:effectLst/>
          </p:spPr>
        </p:pic>
        <p:pic>
          <p:nvPicPr>
            <p:cNvPr id="3154" name="Linea Forma" descr="Linea Forma"/>
            <p:cNvPicPr>
              <a:picLocks/>
            </p:cNvPicPr>
            <p:nvPr/>
          </p:nvPicPr>
          <p:blipFill>
            <a:blip r:embed="rId119"/>
            <a:stretch>
              <a:fillRect/>
            </a:stretch>
          </p:blipFill>
          <p:spPr>
            <a:xfrm>
              <a:off x="1982018" y="-546126"/>
              <a:ext cx="442599" cy="64586"/>
            </a:xfrm>
            <a:prstGeom prst="rect">
              <a:avLst/>
            </a:prstGeom>
            <a:effectLst/>
          </p:spPr>
        </p:pic>
        <p:pic>
          <p:nvPicPr>
            <p:cNvPr id="3156" name="Linea Forma" descr="Linea Forma"/>
            <p:cNvPicPr>
              <a:picLocks/>
            </p:cNvPicPr>
            <p:nvPr/>
          </p:nvPicPr>
          <p:blipFill>
            <a:blip r:embed="rId120"/>
            <a:stretch>
              <a:fillRect/>
            </a:stretch>
          </p:blipFill>
          <p:spPr>
            <a:xfrm>
              <a:off x="2377485" y="-542616"/>
              <a:ext cx="79470" cy="55192"/>
            </a:xfrm>
            <a:prstGeom prst="rect">
              <a:avLst/>
            </a:prstGeom>
            <a:effectLst/>
          </p:spPr>
        </p:pic>
        <p:pic>
          <p:nvPicPr>
            <p:cNvPr id="3158" name="Linea Forma" descr="Linea Forma"/>
            <p:cNvPicPr>
              <a:picLocks/>
            </p:cNvPicPr>
            <p:nvPr/>
          </p:nvPicPr>
          <p:blipFill>
            <a:blip r:embed="rId121"/>
            <a:stretch>
              <a:fillRect/>
            </a:stretch>
          </p:blipFill>
          <p:spPr>
            <a:xfrm>
              <a:off x="2369772" y="-72515"/>
              <a:ext cx="85698" cy="51731"/>
            </a:xfrm>
            <a:prstGeom prst="rect">
              <a:avLst/>
            </a:prstGeom>
            <a:effectLst/>
          </p:spPr>
        </p:pic>
        <p:pic>
          <p:nvPicPr>
            <p:cNvPr id="3160" name="Linea Forma" descr="Linea Forma"/>
            <p:cNvPicPr>
              <a:picLocks/>
            </p:cNvPicPr>
            <p:nvPr/>
          </p:nvPicPr>
          <p:blipFill>
            <a:blip r:embed="rId122"/>
            <a:stretch>
              <a:fillRect/>
            </a:stretch>
          </p:blipFill>
          <p:spPr>
            <a:xfrm>
              <a:off x="1768725" y="-1097610"/>
              <a:ext cx="54273" cy="131976"/>
            </a:xfrm>
            <a:prstGeom prst="rect">
              <a:avLst/>
            </a:prstGeom>
            <a:effectLst/>
          </p:spPr>
        </p:pic>
        <p:pic>
          <p:nvPicPr>
            <p:cNvPr id="3162" name="Linea Forma" descr="Linea Forma"/>
            <p:cNvPicPr>
              <a:picLocks/>
            </p:cNvPicPr>
            <p:nvPr/>
          </p:nvPicPr>
          <p:blipFill>
            <a:blip r:embed="rId123"/>
            <a:stretch>
              <a:fillRect/>
            </a:stretch>
          </p:blipFill>
          <p:spPr>
            <a:xfrm>
              <a:off x="1783579" y="-900927"/>
              <a:ext cx="43276" cy="131976"/>
            </a:xfrm>
            <a:prstGeom prst="rect">
              <a:avLst/>
            </a:prstGeom>
            <a:effectLst/>
          </p:spPr>
        </p:pic>
        <p:pic>
          <p:nvPicPr>
            <p:cNvPr id="3164" name="Linea Forma" descr="Linea Forma"/>
            <p:cNvPicPr>
              <a:picLocks/>
            </p:cNvPicPr>
            <p:nvPr/>
          </p:nvPicPr>
          <p:blipFill>
            <a:blip r:embed="rId124"/>
            <a:stretch>
              <a:fillRect/>
            </a:stretch>
          </p:blipFill>
          <p:spPr>
            <a:xfrm>
              <a:off x="1779722" y="-727383"/>
              <a:ext cx="47133" cy="155115"/>
            </a:xfrm>
            <a:prstGeom prst="rect">
              <a:avLst/>
            </a:prstGeom>
            <a:effectLst/>
          </p:spPr>
        </p:pic>
        <p:pic>
          <p:nvPicPr>
            <p:cNvPr id="3166" name="Linea Forma" descr="Linea Forma"/>
            <p:cNvPicPr>
              <a:picLocks/>
            </p:cNvPicPr>
            <p:nvPr/>
          </p:nvPicPr>
          <p:blipFill>
            <a:blip r:embed="rId125"/>
            <a:stretch>
              <a:fillRect/>
            </a:stretch>
          </p:blipFill>
          <p:spPr>
            <a:xfrm>
              <a:off x="1706448" y="-692674"/>
              <a:ext cx="236103" cy="162256"/>
            </a:xfrm>
            <a:prstGeom prst="rect">
              <a:avLst/>
            </a:prstGeom>
            <a:effectLst/>
          </p:spPr>
        </p:pic>
        <p:pic>
          <p:nvPicPr>
            <p:cNvPr id="3168" name="Linea Forma" descr="Linea Forma"/>
            <p:cNvPicPr>
              <a:picLocks/>
            </p:cNvPicPr>
            <p:nvPr/>
          </p:nvPicPr>
          <p:blipFill>
            <a:blip r:embed="rId126"/>
            <a:stretch>
              <a:fillRect/>
            </a:stretch>
          </p:blipFill>
          <p:spPr>
            <a:xfrm>
              <a:off x="796307" y="-460280"/>
              <a:ext cx="592671" cy="304518"/>
            </a:xfrm>
            <a:prstGeom prst="rect">
              <a:avLst/>
            </a:prstGeom>
            <a:effectLst/>
          </p:spPr>
        </p:pic>
        <p:pic>
          <p:nvPicPr>
            <p:cNvPr id="3170" name="Linea Forma" descr="Linea Forma"/>
            <p:cNvPicPr>
              <a:picLocks/>
            </p:cNvPicPr>
            <p:nvPr/>
          </p:nvPicPr>
          <p:blipFill>
            <a:blip r:embed="rId127"/>
            <a:stretch>
              <a:fillRect/>
            </a:stretch>
          </p:blipFill>
          <p:spPr>
            <a:xfrm>
              <a:off x="1833714" y="-526843"/>
              <a:ext cx="188774" cy="62558"/>
            </a:xfrm>
            <a:prstGeom prst="rect">
              <a:avLst/>
            </a:prstGeom>
            <a:effectLst/>
          </p:spPr>
        </p:pic>
        <p:pic>
          <p:nvPicPr>
            <p:cNvPr id="3172" name="Linea Linea" descr="Linea Linea"/>
            <p:cNvPicPr>
              <a:picLocks/>
            </p:cNvPicPr>
            <p:nvPr/>
          </p:nvPicPr>
          <p:blipFill>
            <a:blip r:embed="rId128"/>
            <a:stretch>
              <a:fillRect/>
            </a:stretch>
          </p:blipFill>
          <p:spPr>
            <a:xfrm>
              <a:off x="1768153" y="-499848"/>
              <a:ext cx="93411" cy="62559"/>
            </a:xfrm>
            <a:prstGeom prst="rect">
              <a:avLst/>
            </a:prstGeom>
            <a:effectLst/>
          </p:spPr>
        </p:pic>
        <p:pic>
          <p:nvPicPr>
            <p:cNvPr id="3174" name="Linea Forma" descr="Linea Forma"/>
            <p:cNvPicPr>
              <a:picLocks/>
            </p:cNvPicPr>
            <p:nvPr/>
          </p:nvPicPr>
          <p:blipFill>
            <a:blip r:embed="rId129"/>
            <a:stretch>
              <a:fillRect/>
            </a:stretch>
          </p:blipFill>
          <p:spPr>
            <a:xfrm>
              <a:off x="1860709" y="-54308"/>
              <a:ext cx="151259" cy="52807"/>
            </a:xfrm>
            <a:prstGeom prst="rect">
              <a:avLst/>
            </a:prstGeom>
            <a:effectLst/>
          </p:spPr>
        </p:pic>
        <p:pic>
          <p:nvPicPr>
            <p:cNvPr id="3176" name="Linea Linea" descr="Linea Linea"/>
            <p:cNvPicPr>
              <a:picLocks/>
            </p:cNvPicPr>
            <p:nvPr/>
          </p:nvPicPr>
          <p:blipFill>
            <a:blip r:embed="rId130"/>
            <a:stretch>
              <a:fillRect/>
            </a:stretch>
          </p:blipFill>
          <p:spPr>
            <a:xfrm>
              <a:off x="1815933" y="-534557"/>
              <a:ext cx="86551" cy="43276"/>
            </a:xfrm>
            <a:prstGeom prst="rect">
              <a:avLst/>
            </a:prstGeom>
            <a:effectLst/>
          </p:spPr>
        </p:pic>
        <p:pic>
          <p:nvPicPr>
            <p:cNvPr id="3178" name="Linea Forma" descr="Linea Forma"/>
            <p:cNvPicPr>
              <a:picLocks/>
            </p:cNvPicPr>
            <p:nvPr/>
          </p:nvPicPr>
          <p:blipFill>
            <a:blip r:embed="rId131"/>
            <a:stretch>
              <a:fillRect/>
            </a:stretch>
          </p:blipFill>
          <p:spPr>
            <a:xfrm>
              <a:off x="1712179" y="-492135"/>
              <a:ext cx="214946" cy="460469"/>
            </a:xfrm>
            <a:prstGeom prst="rect">
              <a:avLst/>
            </a:prstGeom>
            <a:effectLst/>
          </p:spPr>
        </p:pic>
        <p:pic>
          <p:nvPicPr>
            <p:cNvPr id="3180" name="Linea Forma" descr="Linea Forma"/>
            <p:cNvPicPr>
              <a:picLocks/>
            </p:cNvPicPr>
            <p:nvPr/>
          </p:nvPicPr>
          <p:blipFill>
            <a:blip r:embed="rId132"/>
            <a:stretch>
              <a:fillRect/>
            </a:stretch>
          </p:blipFill>
          <p:spPr>
            <a:xfrm>
              <a:off x="1810575" y="-377933"/>
              <a:ext cx="610470" cy="210601"/>
            </a:xfrm>
            <a:prstGeom prst="rect">
              <a:avLst/>
            </a:prstGeom>
            <a:effectLst/>
          </p:spPr>
        </p:pic>
        <p:pic>
          <p:nvPicPr>
            <p:cNvPr id="3182" name="Linea Forma" descr="Linea Forma"/>
            <p:cNvPicPr>
              <a:picLocks/>
            </p:cNvPicPr>
            <p:nvPr/>
          </p:nvPicPr>
          <p:blipFill>
            <a:blip r:embed="rId133"/>
            <a:stretch>
              <a:fillRect/>
            </a:stretch>
          </p:blipFill>
          <p:spPr>
            <a:xfrm>
              <a:off x="148410" y="336688"/>
              <a:ext cx="205250" cy="259604"/>
            </a:xfrm>
            <a:prstGeom prst="rect">
              <a:avLst/>
            </a:prstGeom>
            <a:effectLst/>
          </p:spPr>
        </p:pic>
        <p:pic>
          <p:nvPicPr>
            <p:cNvPr id="3184" name="Linea Forma" descr="Linea Forma"/>
            <p:cNvPicPr>
              <a:picLocks/>
            </p:cNvPicPr>
            <p:nvPr/>
          </p:nvPicPr>
          <p:blipFill>
            <a:blip r:embed="rId134"/>
            <a:stretch>
              <a:fillRect/>
            </a:stretch>
          </p:blipFill>
          <p:spPr>
            <a:xfrm>
              <a:off x="358450" y="394202"/>
              <a:ext cx="187491" cy="209290"/>
            </a:xfrm>
            <a:prstGeom prst="rect">
              <a:avLst/>
            </a:prstGeom>
            <a:effectLst/>
          </p:spPr>
        </p:pic>
        <p:pic>
          <p:nvPicPr>
            <p:cNvPr id="3186" name="Linea Forma" descr="Linea Forma"/>
            <p:cNvPicPr>
              <a:picLocks/>
            </p:cNvPicPr>
            <p:nvPr/>
          </p:nvPicPr>
          <p:blipFill>
            <a:blip r:embed="rId135"/>
            <a:stretch>
              <a:fillRect/>
            </a:stretch>
          </p:blipFill>
          <p:spPr>
            <a:xfrm>
              <a:off x="472358" y="302311"/>
              <a:ext cx="162829" cy="54845"/>
            </a:xfrm>
            <a:prstGeom prst="rect">
              <a:avLst/>
            </a:prstGeom>
            <a:effectLst/>
          </p:spPr>
        </p:pic>
        <p:pic>
          <p:nvPicPr>
            <p:cNvPr id="3188" name="Linea Forma" descr="Linea Forma"/>
            <p:cNvPicPr>
              <a:picLocks/>
            </p:cNvPicPr>
            <p:nvPr/>
          </p:nvPicPr>
          <p:blipFill>
            <a:blip r:embed="rId136"/>
            <a:stretch>
              <a:fillRect/>
            </a:stretch>
          </p:blipFill>
          <p:spPr>
            <a:xfrm>
              <a:off x="641733" y="185114"/>
              <a:ext cx="147038" cy="278250"/>
            </a:xfrm>
            <a:prstGeom prst="rect">
              <a:avLst/>
            </a:prstGeom>
            <a:effectLst/>
          </p:spPr>
        </p:pic>
        <p:pic>
          <p:nvPicPr>
            <p:cNvPr id="3190" name="Linea Forma" descr="Linea Forma"/>
            <p:cNvPicPr>
              <a:picLocks/>
            </p:cNvPicPr>
            <p:nvPr/>
          </p:nvPicPr>
          <p:blipFill>
            <a:blip r:embed="rId137"/>
            <a:stretch>
              <a:fillRect/>
            </a:stretch>
          </p:blipFill>
          <p:spPr>
            <a:xfrm>
              <a:off x="900433" y="414621"/>
              <a:ext cx="143710" cy="222777"/>
            </a:xfrm>
            <a:prstGeom prst="rect">
              <a:avLst/>
            </a:prstGeom>
            <a:effectLst/>
          </p:spPr>
        </p:pic>
        <p:pic>
          <p:nvPicPr>
            <p:cNvPr id="3192" name="Linea Forma" descr="Linea Forma"/>
            <p:cNvPicPr>
              <a:picLocks/>
            </p:cNvPicPr>
            <p:nvPr/>
          </p:nvPicPr>
          <p:blipFill>
            <a:blip r:embed="rId138"/>
            <a:stretch>
              <a:fillRect/>
            </a:stretch>
          </p:blipFill>
          <p:spPr>
            <a:xfrm>
              <a:off x="1899275" y="278486"/>
              <a:ext cx="135833" cy="255366"/>
            </a:xfrm>
            <a:prstGeom prst="rect">
              <a:avLst/>
            </a:prstGeom>
            <a:effectLst/>
          </p:spPr>
        </p:pic>
        <p:pic>
          <p:nvPicPr>
            <p:cNvPr id="3194" name="Linea Forma" descr="Linea Forma"/>
            <p:cNvPicPr>
              <a:picLocks/>
            </p:cNvPicPr>
            <p:nvPr/>
          </p:nvPicPr>
          <p:blipFill>
            <a:blip r:embed="rId139"/>
            <a:stretch>
              <a:fillRect/>
            </a:stretch>
          </p:blipFill>
          <p:spPr>
            <a:xfrm>
              <a:off x="2084388" y="314486"/>
              <a:ext cx="202080" cy="238519"/>
            </a:xfrm>
            <a:prstGeom prst="rect">
              <a:avLst/>
            </a:prstGeom>
            <a:effectLst/>
          </p:spPr>
        </p:pic>
        <p:pic>
          <p:nvPicPr>
            <p:cNvPr id="3196" name="Linea Forma" descr="Linea Forma"/>
            <p:cNvPicPr>
              <a:picLocks/>
            </p:cNvPicPr>
            <p:nvPr/>
          </p:nvPicPr>
          <p:blipFill>
            <a:blip r:embed="rId140"/>
            <a:stretch>
              <a:fillRect/>
            </a:stretch>
          </p:blipFill>
          <p:spPr>
            <a:xfrm>
              <a:off x="-133928" y="-1650020"/>
              <a:ext cx="1492456" cy="105826"/>
            </a:xfrm>
            <a:prstGeom prst="rect">
              <a:avLst/>
            </a:prstGeom>
            <a:effectLst/>
          </p:spPr>
        </p:pic>
        <p:pic>
          <p:nvPicPr>
            <p:cNvPr id="3198" name="Linea Forma" descr="Linea Forma"/>
            <p:cNvPicPr>
              <a:picLocks/>
            </p:cNvPicPr>
            <p:nvPr/>
          </p:nvPicPr>
          <p:blipFill>
            <a:blip r:embed="rId141"/>
            <a:stretch>
              <a:fillRect/>
            </a:stretch>
          </p:blipFill>
          <p:spPr>
            <a:xfrm>
              <a:off x="1105582" y="-797960"/>
              <a:ext cx="193725" cy="89983"/>
            </a:xfrm>
            <a:prstGeom prst="rect">
              <a:avLst/>
            </a:prstGeom>
            <a:effectLst/>
          </p:spPr>
        </p:pic>
        <p:pic>
          <p:nvPicPr>
            <p:cNvPr id="3200" name="Linea Forma" descr="Linea Forma"/>
            <p:cNvPicPr>
              <a:picLocks/>
            </p:cNvPicPr>
            <p:nvPr/>
          </p:nvPicPr>
          <p:blipFill>
            <a:blip r:embed="rId142"/>
            <a:stretch>
              <a:fillRect/>
            </a:stretch>
          </p:blipFill>
          <p:spPr>
            <a:xfrm>
              <a:off x="-559570" y="-875507"/>
              <a:ext cx="189492" cy="243871"/>
            </a:xfrm>
            <a:prstGeom prst="rect">
              <a:avLst/>
            </a:prstGeom>
            <a:effectLst/>
          </p:spPr>
        </p:pic>
        <p:pic>
          <p:nvPicPr>
            <p:cNvPr id="3202" name="Linea Forma" descr="Linea Forma"/>
            <p:cNvPicPr>
              <a:picLocks/>
            </p:cNvPicPr>
            <p:nvPr/>
          </p:nvPicPr>
          <p:blipFill>
            <a:blip r:embed="rId143"/>
            <a:stretch>
              <a:fillRect/>
            </a:stretch>
          </p:blipFill>
          <p:spPr>
            <a:xfrm>
              <a:off x="-362433" y="-856671"/>
              <a:ext cx="234537" cy="224414"/>
            </a:xfrm>
            <a:prstGeom prst="rect">
              <a:avLst/>
            </a:prstGeom>
            <a:effectLst/>
          </p:spPr>
        </p:pic>
        <p:pic>
          <p:nvPicPr>
            <p:cNvPr id="3204" name="Linea Linea" descr="Linea Linea"/>
            <p:cNvPicPr>
              <a:picLocks/>
            </p:cNvPicPr>
            <p:nvPr/>
          </p:nvPicPr>
          <p:blipFill>
            <a:blip r:embed="rId144"/>
            <a:stretch>
              <a:fillRect/>
            </a:stretch>
          </p:blipFill>
          <p:spPr>
            <a:xfrm>
              <a:off x="2369783" y="397105"/>
              <a:ext cx="134427" cy="55415"/>
            </a:xfrm>
            <a:prstGeom prst="rect">
              <a:avLst/>
            </a:prstGeom>
            <a:effectLst/>
          </p:spPr>
        </p:pic>
        <p:pic>
          <p:nvPicPr>
            <p:cNvPr id="3206" name="Linea Forma" descr="Linea Forma"/>
            <p:cNvPicPr>
              <a:picLocks/>
            </p:cNvPicPr>
            <p:nvPr/>
          </p:nvPicPr>
          <p:blipFill>
            <a:blip r:embed="rId145"/>
            <a:stretch>
              <a:fillRect/>
            </a:stretch>
          </p:blipFill>
          <p:spPr>
            <a:xfrm>
              <a:off x="2532746" y="288463"/>
              <a:ext cx="70230" cy="282575"/>
            </a:xfrm>
            <a:prstGeom prst="rect">
              <a:avLst/>
            </a:prstGeom>
            <a:effectLst/>
          </p:spPr>
        </p:pic>
        <p:pic>
          <p:nvPicPr>
            <p:cNvPr id="3208" name="Linea Forma" descr="Linea Forma"/>
            <p:cNvPicPr>
              <a:picLocks/>
            </p:cNvPicPr>
            <p:nvPr/>
          </p:nvPicPr>
          <p:blipFill>
            <a:blip r:embed="rId146"/>
            <a:stretch>
              <a:fillRect/>
            </a:stretch>
          </p:blipFill>
          <p:spPr>
            <a:xfrm>
              <a:off x="2620281" y="303278"/>
              <a:ext cx="160473" cy="260161"/>
            </a:xfrm>
            <a:prstGeom prst="rect">
              <a:avLst/>
            </a:prstGeom>
            <a:effectLst/>
          </p:spPr>
        </p:pic>
        <p:pic>
          <p:nvPicPr>
            <p:cNvPr id="3210" name="Linea Forma" descr="Linea Forma"/>
            <p:cNvPicPr>
              <a:picLocks/>
            </p:cNvPicPr>
            <p:nvPr/>
          </p:nvPicPr>
          <p:blipFill>
            <a:blip r:embed="rId147"/>
            <a:stretch>
              <a:fillRect/>
            </a:stretch>
          </p:blipFill>
          <p:spPr>
            <a:xfrm>
              <a:off x="2787859" y="308216"/>
              <a:ext cx="153595" cy="261614"/>
            </a:xfrm>
            <a:prstGeom prst="rect">
              <a:avLst/>
            </a:prstGeom>
            <a:effectLst/>
          </p:spPr>
        </p:pic>
        <p:pic>
          <p:nvPicPr>
            <p:cNvPr id="3212" name="Linea Forma" descr="Linea Forma"/>
            <p:cNvPicPr>
              <a:picLocks/>
            </p:cNvPicPr>
            <p:nvPr/>
          </p:nvPicPr>
          <p:blipFill>
            <a:blip r:embed="rId148"/>
            <a:stretch>
              <a:fillRect/>
            </a:stretch>
          </p:blipFill>
          <p:spPr>
            <a:xfrm>
              <a:off x="2919266" y="258358"/>
              <a:ext cx="191568" cy="306534"/>
            </a:xfrm>
            <a:prstGeom prst="rect">
              <a:avLst/>
            </a:prstGeom>
            <a:effectLst/>
          </p:spPr>
        </p:pic>
        <p:pic>
          <p:nvPicPr>
            <p:cNvPr id="3214" name="Linea Forma" descr="Linea Forma"/>
            <p:cNvPicPr>
              <a:picLocks/>
            </p:cNvPicPr>
            <p:nvPr/>
          </p:nvPicPr>
          <p:blipFill>
            <a:blip r:embed="rId149"/>
            <a:stretch>
              <a:fillRect/>
            </a:stretch>
          </p:blipFill>
          <p:spPr>
            <a:xfrm>
              <a:off x="3268550" y="294136"/>
              <a:ext cx="182780" cy="291717"/>
            </a:xfrm>
            <a:prstGeom prst="rect">
              <a:avLst/>
            </a:prstGeom>
            <a:effectLst/>
          </p:spPr>
        </p:pic>
      </p:grpSp>
      <p:pic>
        <p:nvPicPr>
          <p:cNvPr id="3217" name="Disegno" descr="Disegno"/>
          <p:cNvPicPr>
            <a:picLocks/>
          </p:cNvPicPr>
          <p:nvPr/>
        </p:nvPicPr>
        <p:blipFill>
          <a:blip r:embed="rId150"/>
          <a:stretch>
            <a:fillRect/>
          </a:stretch>
        </p:blipFill>
        <p:spPr>
          <a:xfrm>
            <a:off x="13033974" y="9068211"/>
            <a:ext cx="293502" cy="232387"/>
          </a:xfrm>
          <a:prstGeom prst="rect">
            <a:avLst/>
          </a:prstGeom>
        </p:spPr>
      </p:pic>
      <p:pic>
        <p:nvPicPr>
          <p:cNvPr id="3219" name="pasted-image.jpeg" descr="pasted-image.jpeg"/>
          <p:cNvPicPr>
            <a:picLocks noChangeAspect="1"/>
          </p:cNvPicPr>
          <p:nvPr/>
        </p:nvPicPr>
        <p:blipFill>
          <a:blip r:embed="rId151"/>
          <a:stretch>
            <a:fillRect/>
          </a:stretch>
        </p:blipFill>
        <p:spPr>
          <a:xfrm>
            <a:off x="8715170" y="6650132"/>
            <a:ext cx="3575716" cy="2670179"/>
          </a:xfrm>
          <a:prstGeom prst="rect">
            <a:avLst/>
          </a:prstGeom>
          <a:ln w="12700">
            <a:miter lim="400000"/>
          </a:ln>
        </p:spPr>
      </p:pic>
      <p:pic>
        <p:nvPicPr>
          <p:cNvPr id="3220" name="pasted-image.jpeg" descr="pasted-image.jpeg"/>
          <p:cNvPicPr>
            <a:picLocks noChangeAspect="1"/>
          </p:cNvPicPr>
          <p:nvPr/>
        </p:nvPicPr>
        <p:blipFill>
          <a:blip r:embed="rId152"/>
          <a:srcRect l="3436" t="3268" r="3377" b="3186"/>
          <a:stretch>
            <a:fillRect/>
          </a:stretch>
        </p:blipFill>
        <p:spPr>
          <a:xfrm>
            <a:off x="4917035" y="6884124"/>
            <a:ext cx="2944000" cy="2135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7" h="21584" extrusionOk="0">
                <a:moveTo>
                  <a:pt x="11638" y="1"/>
                </a:moveTo>
                <a:cubicBezTo>
                  <a:pt x="8765" y="-6"/>
                  <a:pt x="5891" y="14"/>
                  <a:pt x="5856" y="65"/>
                </a:cubicBezTo>
                <a:cubicBezTo>
                  <a:pt x="5731" y="247"/>
                  <a:pt x="5401" y="9857"/>
                  <a:pt x="5480" y="11015"/>
                </a:cubicBezTo>
                <a:lnTo>
                  <a:pt x="5514" y="11524"/>
                </a:lnTo>
                <a:lnTo>
                  <a:pt x="6439" y="11564"/>
                </a:lnTo>
                <a:cubicBezTo>
                  <a:pt x="7553" y="11611"/>
                  <a:pt x="7725" y="11861"/>
                  <a:pt x="6672" y="11901"/>
                </a:cubicBezTo>
                <a:cubicBezTo>
                  <a:pt x="5439" y="11948"/>
                  <a:pt x="3098" y="12249"/>
                  <a:pt x="2981" y="12375"/>
                </a:cubicBezTo>
                <a:cubicBezTo>
                  <a:pt x="2913" y="12447"/>
                  <a:pt x="2844" y="13338"/>
                  <a:pt x="2800" y="14681"/>
                </a:cubicBezTo>
                <a:cubicBezTo>
                  <a:pt x="2761" y="15885"/>
                  <a:pt x="2700" y="17014"/>
                  <a:pt x="2665" y="17188"/>
                </a:cubicBezTo>
                <a:cubicBezTo>
                  <a:pt x="2629" y="17363"/>
                  <a:pt x="2043" y="18152"/>
                  <a:pt x="1349" y="18960"/>
                </a:cubicBezTo>
                <a:cubicBezTo>
                  <a:pt x="141" y="20367"/>
                  <a:pt x="-101" y="20798"/>
                  <a:pt x="34" y="21287"/>
                </a:cubicBezTo>
                <a:cubicBezTo>
                  <a:pt x="63" y="21395"/>
                  <a:pt x="232" y="21511"/>
                  <a:pt x="410" y="21547"/>
                </a:cubicBezTo>
                <a:cubicBezTo>
                  <a:pt x="589" y="21584"/>
                  <a:pt x="5267" y="21594"/>
                  <a:pt x="10805" y="21572"/>
                </a:cubicBezTo>
                <a:cubicBezTo>
                  <a:pt x="18161" y="21542"/>
                  <a:pt x="20928" y="21490"/>
                  <a:pt x="21082" y="21375"/>
                </a:cubicBezTo>
                <a:cubicBezTo>
                  <a:pt x="21499" y="21065"/>
                  <a:pt x="21356" y="20599"/>
                  <a:pt x="20488" y="19454"/>
                </a:cubicBezTo>
                <a:cubicBezTo>
                  <a:pt x="19786" y="18529"/>
                  <a:pt x="19697" y="18364"/>
                  <a:pt x="19810" y="18174"/>
                </a:cubicBezTo>
                <a:cubicBezTo>
                  <a:pt x="19917" y="17995"/>
                  <a:pt x="19919" y="17482"/>
                  <a:pt x="19821" y="15258"/>
                </a:cubicBezTo>
                <a:cubicBezTo>
                  <a:pt x="19744" y="13511"/>
                  <a:pt x="19661" y="12494"/>
                  <a:pt x="19583" y="12379"/>
                </a:cubicBezTo>
                <a:cubicBezTo>
                  <a:pt x="19500" y="12257"/>
                  <a:pt x="18929" y="12155"/>
                  <a:pt x="17802" y="12062"/>
                </a:cubicBezTo>
                <a:cubicBezTo>
                  <a:pt x="16889" y="11986"/>
                  <a:pt x="16080" y="11896"/>
                  <a:pt x="16004" y="11861"/>
                </a:cubicBezTo>
                <a:cubicBezTo>
                  <a:pt x="15672" y="11708"/>
                  <a:pt x="16118" y="11523"/>
                  <a:pt x="17021" y="11440"/>
                </a:cubicBezTo>
                <a:lnTo>
                  <a:pt x="17986" y="11352"/>
                </a:lnTo>
                <a:lnTo>
                  <a:pt x="17920" y="8813"/>
                </a:lnTo>
                <a:cubicBezTo>
                  <a:pt x="17804" y="4407"/>
                  <a:pt x="17570" y="298"/>
                  <a:pt x="17423" y="93"/>
                </a:cubicBezTo>
                <a:cubicBezTo>
                  <a:pt x="17386" y="42"/>
                  <a:pt x="14511" y="8"/>
                  <a:pt x="11638" y="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221" name="pasted-image.jpeg" descr="pasted-image.jpeg"/>
          <p:cNvPicPr>
            <a:picLocks noChangeAspect="1"/>
          </p:cNvPicPr>
          <p:nvPr/>
        </p:nvPicPr>
        <p:blipFill>
          <a:blip r:embed="rId153"/>
          <a:srcRect l="25542" t="8285" r="28272" b="6509"/>
          <a:stretch>
            <a:fillRect/>
          </a:stretch>
        </p:blipFill>
        <p:spPr>
          <a:xfrm>
            <a:off x="7565114" y="4187475"/>
            <a:ext cx="1336589" cy="246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82" h="21591" extrusionOk="0">
                <a:moveTo>
                  <a:pt x="14440" y="0"/>
                </a:moveTo>
                <a:cubicBezTo>
                  <a:pt x="14103" y="-2"/>
                  <a:pt x="14092" y="51"/>
                  <a:pt x="14384" y="247"/>
                </a:cubicBezTo>
                <a:cubicBezTo>
                  <a:pt x="15076" y="712"/>
                  <a:pt x="13521" y="926"/>
                  <a:pt x="8291" y="1081"/>
                </a:cubicBezTo>
                <a:cubicBezTo>
                  <a:pt x="5534" y="1163"/>
                  <a:pt x="2957" y="1186"/>
                  <a:pt x="2565" y="1133"/>
                </a:cubicBezTo>
                <a:cubicBezTo>
                  <a:pt x="739" y="887"/>
                  <a:pt x="-85" y="1958"/>
                  <a:pt x="1450" y="2582"/>
                </a:cubicBezTo>
                <a:lnTo>
                  <a:pt x="2291" y="2919"/>
                </a:lnTo>
                <a:lnTo>
                  <a:pt x="1375" y="3166"/>
                </a:lnTo>
                <a:cubicBezTo>
                  <a:pt x="273" y="3461"/>
                  <a:pt x="52" y="3924"/>
                  <a:pt x="796" y="4382"/>
                </a:cubicBezTo>
                <a:cubicBezTo>
                  <a:pt x="1324" y="4707"/>
                  <a:pt x="1323" y="4735"/>
                  <a:pt x="671" y="5074"/>
                </a:cubicBezTo>
                <a:cubicBezTo>
                  <a:pt x="-618" y="5744"/>
                  <a:pt x="-37" y="6223"/>
                  <a:pt x="2298" y="6401"/>
                </a:cubicBezTo>
                <a:cubicBezTo>
                  <a:pt x="4036" y="6534"/>
                  <a:pt x="4396" y="6757"/>
                  <a:pt x="3481" y="7141"/>
                </a:cubicBezTo>
                <a:cubicBezTo>
                  <a:pt x="2193" y="7684"/>
                  <a:pt x="1557" y="8636"/>
                  <a:pt x="1562" y="10001"/>
                </a:cubicBezTo>
                <a:cubicBezTo>
                  <a:pt x="1570" y="12188"/>
                  <a:pt x="2633" y="14006"/>
                  <a:pt x="4864" y="15638"/>
                </a:cubicBezTo>
                <a:cubicBezTo>
                  <a:pt x="5346" y="15990"/>
                  <a:pt x="5631" y="16426"/>
                  <a:pt x="5631" y="16823"/>
                </a:cubicBezTo>
                <a:cubicBezTo>
                  <a:pt x="5631" y="17169"/>
                  <a:pt x="5774" y="17504"/>
                  <a:pt x="5955" y="17567"/>
                </a:cubicBezTo>
                <a:cubicBezTo>
                  <a:pt x="6182" y="17645"/>
                  <a:pt x="6180" y="17751"/>
                  <a:pt x="5942" y="17911"/>
                </a:cubicBezTo>
                <a:cubicBezTo>
                  <a:pt x="5693" y="18078"/>
                  <a:pt x="5693" y="18172"/>
                  <a:pt x="5942" y="18258"/>
                </a:cubicBezTo>
                <a:cubicBezTo>
                  <a:pt x="6181" y="18341"/>
                  <a:pt x="6188" y="18446"/>
                  <a:pt x="5961" y="18599"/>
                </a:cubicBezTo>
                <a:cubicBezTo>
                  <a:pt x="5782" y="18719"/>
                  <a:pt x="5726" y="18868"/>
                  <a:pt x="5836" y="18929"/>
                </a:cubicBezTo>
                <a:cubicBezTo>
                  <a:pt x="5946" y="18990"/>
                  <a:pt x="6067" y="19290"/>
                  <a:pt x="6110" y="19596"/>
                </a:cubicBezTo>
                <a:cubicBezTo>
                  <a:pt x="6189" y="20155"/>
                  <a:pt x="7783" y="21121"/>
                  <a:pt x="9232" y="21490"/>
                </a:cubicBezTo>
                <a:cubicBezTo>
                  <a:pt x="9487" y="21555"/>
                  <a:pt x="9757" y="21589"/>
                  <a:pt x="10042" y="21591"/>
                </a:cubicBezTo>
                <a:cubicBezTo>
                  <a:pt x="10897" y="21598"/>
                  <a:pt x="11882" y="21326"/>
                  <a:pt x="12933" y="20785"/>
                </a:cubicBezTo>
                <a:lnTo>
                  <a:pt x="14247" y="20107"/>
                </a:lnTo>
                <a:lnTo>
                  <a:pt x="14278" y="18637"/>
                </a:lnTo>
                <a:cubicBezTo>
                  <a:pt x="14323" y="16771"/>
                  <a:pt x="14460" y="16488"/>
                  <a:pt x="15973" y="15110"/>
                </a:cubicBezTo>
                <a:cubicBezTo>
                  <a:pt x="17850" y="13399"/>
                  <a:pt x="18471" y="12187"/>
                  <a:pt x="18471" y="10252"/>
                </a:cubicBezTo>
                <a:cubicBezTo>
                  <a:pt x="18471" y="8878"/>
                  <a:pt x="18375" y="8536"/>
                  <a:pt x="17854" y="8167"/>
                </a:cubicBezTo>
                <a:cubicBezTo>
                  <a:pt x="17153" y="7669"/>
                  <a:pt x="17342" y="7503"/>
                  <a:pt x="18945" y="7218"/>
                </a:cubicBezTo>
                <a:cubicBezTo>
                  <a:pt x="19471" y="7124"/>
                  <a:pt x="20069" y="6839"/>
                  <a:pt x="20303" y="6572"/>
                </a:cubicBezTo>
                <a:cubicBezTo>
                  <a:pt x="20662" y="6161"/>
                  <a:pt x="20645" y="6035"/>
                  <a:pt x="20197" y="5654"/>
                </a:cubicBezTo>
                <a:cubicBezTo>
                  <a:pt x="19723" y="5251"/>
                  <a:pt x="19721" y="5185"/>
                  <a:pt x="20172" y="4907"/>
                </a:cubicBezTo>
                <a:cubicBezTo>
                  <a:pt x="20804" y="4518"/>
                  <a:pt x="20801" y="4040"/>
                  <a:pt x="20166" y="3649"/>
                </a:cubicBezTo>
                <a:cubicBezTo>
                  <a:pt x="19706" y="3365"/>
                  <a:pt x="19717" y="3324"/>
                  <a:pt x="20322" y="3114"/>
                </a:cubicBezTo>
                <a:cubicBezTo>
                  <a:pt x="20762" y="2960"/>
                  <a:pt x="20982" y="2702"/>
                  <a:pt x="20982" y="2332"/>
                </a:cubicBezTo>
                <a:cubicBezTo>
                  <a:pt x="20982" y="1760"/>
                  <a:pt x="20566" y="1573"/>
                  <a:pt x="19312" y="1571"/>
                </a:cubicBezTo>
                <a:cubicBezTo>
                  <a:pt x="17733" y="1569"/>
                  <a:pt x="16254" y="1201"/>
                  <a:pt x="15936" y="733"/>
                </a:cubicBezTo>
                <a:cubicBezTo>
                  <a:pt x="15594" y="232"/>
                  <a:pt x="15127" y="4"/>
                  <a:pt x="14440" y="0"/>
                </a:cubicBezTo>
                <a:close/>
                <a:moveTo>
                  <a:pt x="6727" y="174"/>
                </a:moveTo>
                <a:cubicBezTo>
                  <a:pt x="6469" y="174"/>
                  <a:pt x="6254" y="251"/>
                  <a:pt x="6254" y="348"/>
                </a:cubicBezTo>
                <a:cubicBezTo>
                  <a:pt x="6254" y="444"/>
                  <a:pt x="6469" y="521"/>
                  <a:pt x="6727" y="521"/>
                </a:cubicBezTo>
                <a:cubicBezTo>
                  <a:pt x="6986" y="521"/>
                  <a:pt x="7195" y="444"/>
                  <a:pt x="7195" y="348"/>
                </a:cubicBezTo>
                <a:cubicBezTo>
                  <a:pt x="7195" y="251"/>
                  <a:pt x="6986" y="174"/>
                  <a:pt x="6727" y="174"/>
                </a:cubicBezTo>
                <a:close/>
                <a:moveTo>
                  <a:pt x="9076" y="191"/>
                </a:moveTo>
                <a:cubicBezTo>
                  <a:pt x="8820" y="191"/>
                  <a:pt x="8566" y="202"/>
                  <a:pt x="8372" y="223"/>
                </a:cubicBezTo>
                <a:cubicBezTo>
                  <a:pt x="7984" y="264"/>
                  <a:pt x="8301" y="299"/>
                  <a:pt x="9076" y="299"/>
                </a:cubicBezTo>
                <a:cubicBezTo>
                  <a:pt x="9851" y="299"/>
                  <a:pt x="10168" y="264"/>
                  <a:pt x="9780" y="223"/>
                </a:cubicBezTo>
                <a:cubicBezTo>
                  <a:pt x="9586" y="202"/>
                  <a:pt x="9332" y="191"/>
                  <a:pt x="9076" y="191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13" name="Disegno"/>
          <p:cNvGrpSpPr/>
          <p:nvPr/>
        </p:nvGrpSpPr>
        <p:grpSpPr>
          <a:xfrm>
            <a:off x="828844" y="646451"/>
            <a:ext cx="11303471" cy="8076939"/>
            <a:chOff x="-257030" y="-134477"/>
            <a:chExt cx="11303469" cy="8076937"/>
          </a:xfrm>
        </p:grpSpPr>
        <p:pic>
          <p:nvPicPr>
            <p:cNvPr id="3223" name="Linea Forma" descr="Linea Forma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57031" y="-38101"/>
              <a:ext cx="295766" cy="668201"/>
            </a:xfrm>
            <a:prstGeom prst="rect">
              <a:avLst/>
            </a:prstGeom>
            <a:effectLst/>
          </p:spPr>
        </p:pic>
        <p:pic>
          <p:nvPicPr>
            <p:cNvPr id="3225" name="Linea Forma" descr="Linea Forma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71419" y="9434"/>
              <a:ext cx="307084" cy="599084"/>
            </a:xfrm>
            <a:prstGeom prst="rect">
              <a:avLst/>
            </a:prstGeom>
            <a:effectLst/>
          </p:spPr>
        </p:pic>
        <p:pic>
          <p:nvPicPr>
            <p:cNvPr id="3227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220814" y="328597"/>
              <a:ext cx="408945" cy="97182"/>
            </a:xfrm>
            <a:prstGeom prst="rect">
              <a:avLst/>
            </a:prstGeom>
            <a:effectLst/>
          </p:spPr>
        </p:pic>
        <p:pic>
          <p:nvPicPr>
            <p:cNvPr id="3229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6022" y="240318"/>
              <a:ext cx="110155" cy="343301"/>
            </a:xfrm>
            <a:prstGeom prst="rect">
              <a:avLst/>
            </a:prstGeom>
            <a:effectLst/>
          </p:spPr>
        </p:pic>
        <p:pic>
          <p:nvPicPr>
            <p:cNvPr id="3231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6394" y="228242"/>
              <a:ext cx="300294" cy="328214"/>
            </a:xfrm>
            <a:prstGeom prst="rect">
              <a:avLst/>
            </a:prstGeom>
            <a:effectLst/>
          </p:spPr>
        </p:pic>
        <p:pic>
          <p:nvPicPr>
            <p:cNvPr id="3233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6906" y="240068"/>
              <a:ext cx="273131" cy="280171"/>
            </a:xfrm>
            <a:prstGeom prst="rect">
              <a:avLst/>
            </a:prstGeom>
            <a:effectLst/>
          </p:spPr>
        </p:pic>
        <p:pic>
          <p:nvPicPr>
            <p:cNvPr id="3235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11923" y="219946"/>
              <a:ext cx="125044" cy="655829"/>
            </a:xfrm>
            <a:prstGeom prst="rect">
              <a:avLst/>
            </a:prstGeom>
            <a:effectLst/>
          </p:spPr>
        </p:pic>
        <p:pic>
          <p:nvPicPr>
            <p:cNvPr id="3237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86068" y="286509"/>
              <a:ext cx="304821" cy="332484"/>
            </a:xfrm>
            <a:prstGeom prst="rect">
              <a:avLst/>
            </a:prstGeom>
            <a:effectLst/>
          </p:spPr>
        </p:pic>
        <p:pic>
          <p:nvPicPr>
            <p:cNvPr id="3239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239184" y="23535"/>
              <a:ext cx="361409" cy="593711"/>
            </a:xfrm>
            <a:prstGeom prst="rect">
              <a:avLst/>
            </a:prstGeom>
            <a:effectLst/>
          </p:spPr>
        </p:pic>
        <p:pic>
          <p:nvPicPr>
            <p:cNvPr id="3241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395370" y="92938"/>
              <a:ext cx="116945" cy="114930"/>
            </a:xfrm>
            <a:prstGeom prst="rect">
              <a:avLst/>
            </a:prstGeom>
            <a:effectLst/>
          </p:spPr>
        </p:pic>
        <p:pic>
          <p:nvPicPr>
            <p:cNvPr id="3243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734302" y="41269"/>
              <a:ext cx="171872" cy="662319"/>
            </a:xfrm>
            <a:prstGeom prst="rect">
              <a:avLst/>
            </a:prstGeom>
            <a:effectLst/>
          </p:spPr>
        </p:pic>
        <p:pic>
          <p:nvPicPr>
            <p:cNvPr id="3245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653416" y="284782"/>
              <a:ext cx="449688" cy="296573"/>
            </a:xfrm>
            <a:prstGeom prst="rect">
              <a:avLst/>
            </a:prstGeom>
            <a:effectLst/>
          </p:spPr>
        </p:pic>
        <p:pic>
          <p:nvPicPr>
            <p:cNvPr id="3247" name="Linea Linea" descr="Linea Line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988803" y="9092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249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144521" y="185992"/>
              <a:ext cx="298118" cy="364650"/>
            </a:xfrm>
            <a:prstGeom prst="rect">
              <a:avLst/>
            </a:prstGeom>
            <a:effectLst/>
          </p:spPr>
        </p:pic>
        <p:pic>
          <p:nvPicPr>
            <p:cNvPr id="3251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407722" y="215124"/>
              <a:ext cx="333707" cy="327116"/>
            </a:xfrm>
            <a:prstGeom prst="rect">
              <a:avLst/>
            </a:prstGeom>
            <a:effectLst/>
          </p:spPr>
        </p:pic>
        <p:pic>
          <p:nvPicPr>
            <p:cNvPr id="3253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712763" y="205762"/>
              <a:ext cx="169007" cy="416338"/>
            </a:xfrm>
            <a:prstGeom prst="rect">
              <a:avLst/>
            </a:prstGeom>
            <a:effectLst/>
          </p:spPr>
        </p:pic>
        <p:pic>
          <p:nvPicPr>
            <p:cNvPr id="3255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712763" y="302695"/>
              <a:ext cx="374991" cy="271870"/>
            </a:xfrm>
            <a:prstGeom prst="rect">
              <a:avLst/>
            </a:prstGeom>
            <a:effectLst/>
          </p:spPr>
        </p:pic>
        <p:pic>
          <p:nvPicPr>
            <p:cNvPr id="3257" name="Linea Linea" descr="Linea Line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987034" y="4338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259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124380" y="221472"/>
              <a:ext cx="326770" cy="349791"/>
            </a:xfrm>
            <a:prstGeom prst="rect">
              <a:avLst/>
            </a:prstGeom>
            <a:effectLst/>
          </p:spPr>
        </p:pic>
        <p:pic>
          <p:nvPicPr>
            <p:cNvPr id="3261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494932" y="233527"/>
              <a:ext cx="299053" cy="361410"/>
            </a:xfrm>
            <a:prstGeom prst="rect">
              <a:avLst/>
            </a:prstGeom>
            <a:effectLst/>
          </p:spPr>
        </p:pic>
        <p:pic>
          <p:nvPicPr>
            <p:cNvPr id="3263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3840017" y="231883"/>
              <a:ext cx="361410" cy="333311"/>
            </a:xfrm>
            <a:prstGeom prst="rect">
              <a:avLst/>
            </a:prstGeom>
            <a:effectLst/>
          </p:spPr>
        </p:pic>
        <p:pic>
          <p:nvPicPr>
            <p:cNvPr id="3265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772605" y="-58473"/>
              <a:ext cx="481379" cy="549730"/>
            </a:xfrm>
            <a:prstGeom prst="rect">
              <a:avLst/>
            </a:prstGeom>
            <a:effectLst/>
          </p:spPr>
        </p:pic>
        <p:pic>
          <p:nvPicPr>
            <p:cNvPr id="3267" name="Linea Linea" descr="Linea Line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46473" y="-1093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269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5775363" y="-134478"/>
              <a:ext cx="728107" cy="638919"/>
            </a:xfrm>
            <a:prstGeom prst="rect">
              <a:avLst/>
            </a:prstGeom>
            <a:effectLst/>
          </p:spPr>
        </p:pic>
        <p:pic>
          <p:nvPicPr>
            <p:cNvPr id="3271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6501485" y="163909"/>
              <a:ext cx="334728" cy="305126"/>
            </a:xfrm>
            <a:prstGeom prst="rect">
              <a:avLst/>
            </a:prstGeom>
            <a:effectLst/>
          </p:spPr>
        </p:pic>
        <p:pic>
          <p:nvPicPr>
            <p:cNvPr id="3273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6738635" y="160863"/>
              <a:ext cx="443904" cy="315759"/>
            </a:xfrm>
            <a:prstGeom prst="rect">
              <a:avLst/>
            </a:prstGeom>
            <a:effectLst/>
          </p:spPr>
        </p:pic>
        <p:pic>
          <p:nvPicPr>
            <p:cNvPr id="3275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600859" y="1184223"/>
              <a:ext cx="137317" cy="650111"/>
            </a:xfrm>
            <a:prstGeom prst="rect">
              <a:avLst/>
            </a:prstGeom>
            <a:effectLst/>
          </p:spPr>
        </p:pic>
        <p:pic>
          <p:nvPicPr>
            <p:cNvPr id="3277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608663" y="1186448"/>
              <a:ext cx="267409" cy="365265"/>
            </a:xfrm>
            <a:prstGeom prst="rect">
              <a:avLst/>
            </a:prstGeom>
            <a:effectLst/>
          </p:spPr>
        </p:pic>
        <p:pic>
          <p:nvPicPr>
            <p:cNvPr id="3279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863276" y="1190431"/>
              <a:ext cx="309504" cy="349593"/>
            </a:xfrm>
            <a:prstGeom prst="rect">
              <a:avLst/>
            </a:prstGeom>
            <a:effectLst/>
          </p:spPr>
        </p:pic>
        <p:pic>
          <p:nvPicPr>
            <p:cNvPr id="3281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1123742" y="1157449"/>
              <a:ext cx="293503" cy="356494"/>
            </a:xfrm>
            <a:prstGeom prst="rect">
              <a:avLst/>
            </a:prstGeom>
            <a:effectLst/>
          </p:spPr>
        </p:pic>
        <p:pic>
          <p:nvPicPr>
            <p:cNvPr id="3283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1843501" y="1176436"/>
              <a:ext cx="368254" cy="348297"/>
            </a:xfrm>
            <a:prstGeom prst="rect">
              <a:avLst/>
            </a:prstGeom>
            <a:effectLst/>
          </p:spPr>
        </p:pic>
        <p:pic>
          <p:nvPicPr>
            <p:cNvPr id="3285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2237415" y="1154797"/>
              <a:ext cx="673781" cy="360806"/>
            </a:xfrm>
            <a:prstGeom prst="rect">
              <a:avLst/>
            </a:prstGeom>
            <a:effectLst/>
          </p:spPr>
        </p:pic>
        <p:pic>
          <p:nvPicPr>
            <p:cNvPr id="3287" name="Linea Linea" descr="Linea Line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776523" y="100087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289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2940027" y="1173280"/>
              <a:ext cx="298417" cy="387233"/>
            </a:xfrm>
            <a:prstGeom prst="rect">
              <a:avLst/>
            </a:prstGeom>
            <a:effectLst/>
          </p:spPr>
        </p:pic>
        <p:pic>
          <p:nvPicPr>
            <p:cNvPr id="3291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3305398" y="1118406"/>
              <a:ext cx="239181" cy="425137"/>
            </a:xfrm>
            <a:prstGeom prst="rect">
              <a:avLst/>
            </a:prstGeom>
            <a:effectLst/>
          </p:spPr>
        </p:pic>
        <p:pic>
          <p:nvPicPr>
            <p:cNvPr id="3293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3609134" y="1197804"/>
              <a:ext cx="89394" cy="334248"/>
            </a:xfrm>
            <a:prstGeom prst="rect">
              <a:avLst/>
            </a:prstGeom>
            <a:effectLst/>
          </p:spPr>
        </p:pic>
        <p:pic>
          <p:nvPicPr>
            <p:cNvPr id="3295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3629506" y="1000875"/>
              <a:ext cx="103364" cy="150898"/>
            </a:xfrm>
            <a:prstGeom prst="rect">
              <a:avLst/>
            </a:prstGeom>
            <a:effectLst/>
          </p:spPr>
        </p:pic>
        <p:pic>
          <p:nvPicPr>
            <p:cNvPr id="3297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3750402" y="1197258"/>
              <a:ext cx="291055" cy="360107"/>
            </a:xfrm>
            <a:prstGeom prst="rect">
              <a:avLst/>
            </a:prstGeom>
            <a:effectLst/>
          </p:spPr>
        </p:pic>
        <p:pic>
          <p:nvPicPr>
            <p:cNvPr id="3299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4084482" y="1202372"/>
              <a:ext cx="293503" cy="323180"/>
            </a:xfrm>
            <a:prstGeom prst="rect">
              <a:avLst/>
            </a:prstGeom>
            <a:effectLst/>
          </p:spPr>
        </p:pic>
        <p:pic>
          <p:nvPicPr>
            <p:cNvPr id="3301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4430807" y="1196504"/>
              <a:ext cx="341038" cy="357563"/>
            </a:xfrm>
            <a:prstGeom prst="rect">
              <a:avLst/>
            </a:prstGeom>
            <a:effectLst/>
          </p:spPr>
        </p:pic>
        <p:pic>
          <p:nvPicPr>
            <p:cNvPr id="3303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5360848" y="1131461"/>
              <a:ext cx="303035" cy="400591"/>
            </a:xfrm>
            <a:prstGeom prst="rect">
              <a:avLst/>
            </a:prstGeom>
            <a:effectLst/>
          </p:spPr>
        </p:pic>
        <p:pic>
          <p:nvPicPr>
            <p:cNvPr id="3305" name="Linea Forma" descr="Linea Form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5735122" y="960130"/>
              <a:ext cx="102861" cy="539178"/>
            </a:xfrm>
            <a:prstGeom prst="rect">
              <a:avLst/>
            </a:prstGeom>
            <a:effectLst/>
          </p:spPr>
        </p:pic>
        <p:pic>
          <p:nvPicPr>
            <p:cNvPr id="3307" name="Linea Forma" descr="Linea Form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5612386" y="1162555"/>
              <a:ext cx="470061" cy="342334"/>
            </a:xfrm>
            <a:prstGeom prst="rect">
              <a:avLst/>
            </a:prstGeom>
            <a:effectLst/>
          </p:spPr>
        </p:pic>
        <p:pic>
          <p:nvPicPr>
            <p:cNvPr id="3309" name="Linea Linea" descr="Linea Line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974937" y="106199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311" name="Linea Forma" descr="Linea Forma"/>
            <p:cNvPicPr>
              <a:picLocks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6089593" y="1120956"/>
              <a:ext cx="573792" cy="350260"/>
            </a:xfrm>
            <a:prstGeom prst="rect">
              <a:avLst/>
            </a:prstGeom>
            <a:effectLst/>
          </p:spPr>
        </p:pic>
        <p:pic>
          <p:nvPicPr>
            <p:cNvPr id="3313" name="Linea Forma" descr="Linea Forma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6721676" y="1144087"/>
              <a:ext cx="309612" cy="335732"/>
            </a:xfrm>
            <a:prstGeom prst="rect">
              <a:avLst/>
            </a:prstGeom>
            <a:effectLst/>
          </p:spPr>
        </p:pic>
        <p:pic>
          <p:nvPicPr>
            <p:cNvPr id="3315" name="Linea Forma" descr="Linea Forma"/>
            <p:cNvPicPr>
              <a:picLocks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7102685" y="851480"/>
              <a:ext cx="147760" cy="621719"/>
            </a:xfrm>
            <a:prstGeom prst="rect">
              <a:avLst/>
            </a:prstGeom>
            <a:effectLst/>
          </p:spPr>
        </p:pic>
        <p:pic>
          <p:nvPicPr>
            <p:cNvPr id="3317" name="Linea Forma" descr="Linea Form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7280475" y="934035"/>
              <a:ext cx="615086" cy="578493"/>
            </a:xfrm>
            <a:prstGeom prst="rect">
              <a:avLst/>
            </a:prstGeom>
            <a:effectLst/>
          </p:spPr>
        </p:pic>
        <p:pic>
          <p:nvPicPr>
            <p:cNvPr id="3319" name="Linea Forma" descr="Linea Forma"/>
            <p:cNvPicPr>
              <a:picLocks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7622430" y="1061991"/>
              <a:ext cx="408945" cy="110154"/>
            </a:xfrm>
            <a:prstGeom prst="rect">
              <a:avLst/>
            </a:prstGeom>
            <a:effectLst/>
          </p:spPr>
        </p:pic>
        <p:pic>
          <p:nvPicPr>
            <p:cNvPr id="3321" name="Linea Forma" descr="Linea Forma"/>
            <p:cNvPicPr>
              <a:picLocks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7929776" y="1143188"/>
              <a:ext cx="502249" cy="339378"/>
            </a:xfrm>
            <a:prstGeom prst="rect">
              <a:avLst/>
            </a:prstGeom>
            <a:effectLst/>
          </p:spPr>
        </p:pic>
        <p:pic>
          <p:nvPicPr>
            <p:cNvPr id="3323" name="Linea Forma" descr="Linea Forma"/>
            <p:cNvPicPr>
              <a:picLocks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2778406" y="1895952"/>
              <a:ext cx="567394" cy="652876"/>
            </a:xfrm>
            <a:prstGeom prst="rect">
              <a:avLst/>
            </a:prstGeom>
            <a:effectLst/>
          </p:spPr>
        </p:pic>
        <p:pic>
          <p:nvPicPr>
            <p:cNvPr id="3325" name="Linea Linea" descr="Linea Line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224708" y="197873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327" name="Linea Forma" descr="Linea Forma"/>
            <p:cNvPicPr>
              <a:picLocks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3901588" y="2134919"/>
              <a:ext cx="286257" cy="399265"/>
            </a:xfrm>
            <a:prstGeom prst="rect">
              <a:avLst/>
            </a:prstGeom>
            <a:effectLst/>
          </p:spPr>
        </p:pic>
        <p:pic>
          <p:nvPicPr>
            <p:cNvPr id="3329" name="Linea Forma" descr="Linea Forma"/>
            <p:cNvPicPr>
              <a:picLocks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4119982" y="2184718"/>
              <a:ext cx="454933" cy="360591"/>
            </a:xfrm>
            <a:prstGeom prst="rect">
              <a:avLst/>
            </a:prstGeom>
            <a:effectLst/>
          </p:spPr>
        </p:pic>
        <p:pic>
          <p:nvPicPr>
            <p:cNvPr id="3331" name="Linea Forma" descr="Linea Forma"/>
            <p:cNvPicPr>
              <a:picLocks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4594324" y="1936192"/>
              <a:ext cx="584962" cy="607207"/>
            </a:xfrm>
            <a:prstGeom prst="rect">
              <a:avLst/>
            </a:prstGeom>
            <a:effectLst/>
          </p:spPr>
        </p:pic>
        <p:pic>
          <p:nvPicPr>
            <p:cNvPr id="3333" name="Linea Linea" descr="Linea Line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46473" y="201947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335" name="Linea Forma" descr="Linea Forma"/>
            <p:cNvPicPr>
              <a:picLocks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5240660" y="2197861"/>
              <a:ext cx="461509" cy="312050"/>
            </a:xfrm>
            <a:prstGeom prst="rect">
              <a:avLst/>
            </a:prstGeom>
            <a:effectLst/>
          </p:spPr>
        </p:pic>
        <p:pic>
          <p:nvPicPr>
            <p:cNvPr id="3337" name="Linea Forma" descr="Linea Forma"/>
            <p:cNvPicPr>
              <a:picLocks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5761782" y="2148501"/>
              <a:ext cx="150898" cy="381782"/>
            </a:xfrm>
            <a:prstGeom prst="rect">
              <a:avLst/>
            </a:prstGeom>
            <a:effectLst/>
          </p:spPr>
        </p:pic>
        <p:pic>
          <p:nvPicPr>
            <p:cNvPr id="3339" name="Linea Forma" descr="Linea Forma"/>
            <p:cNvPicPr>
              <a:picLocks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5700063" y="2253492"/>
              <a:ext cx="477454" cy="256418"/>
            </a:xfrm>
            <a:prstGeom prst="rect">
              <a:avLst/>
            </a:prstGeom>
            <a:effectLst/>
          </p:spPr>
        </p:pic>
        <p:pic>
          <p:nvPicPr>
            <p:cNvPr id="3341" name="Linea Forma" descr="Linea Forma"/>
            <p:cNvPicPr>
              <a:picLocks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6114295" y="2078330"/>
              <a:ext cx="97175" cy="112418"/>
            </a:xfrm>
            <a:prstGeom prst="rect">
              <a:avLst/>
            </a:prstGeom>
            <a:effectLst/>
          </p:spPr>
        </p:pic>
        <p:pic>
          <p:nvPicPr>
            <p:cNvPr id="3343" name="Linea Forma" descr="Linea Forma"/>
            <p:cNvPicPr>
              <a:picLocks/>
            </p:cNvPicPr>
            <p:nvPr/>
          </p:nvPicPr>
          <p:blipFill>
            <a:blip r:embed="rId56"/>
            <a:stretch>
              <a:fillRect/>
            </a:stretch>
          </p:blipFill>
          <p:spPr>
            <a:xfrm>
              <a:off x="6212459" y="2200318"/>
              <a:ext cx="316044" cy="284567"/>
            </a:xfrm>
            <a:prstGeom prst="rect">
              <a:avLst/>
            </a:prstGeom>
            <a:effectLst/>
          </p:spPr>
        </p:pic>
        <p:pic>
          <p:nvPicPr>
            <p:cNvPr id="3345" name="Linea Forma" descr="Linea Forma"/>
            <p:cNvPicPr>
              <a:picLocks/>
            </p:cNvPicPr>
            <p:nvPr/>
          </p:nvPicPr>
          <p:blipFill>
            <a:blip r:embed="rId57"/>
            <a:stretch>
              <a:fillRect/>
            </a:stretch>
          </p:blipFill>
          <p:spPr>
            <a:xfrm>
              <a:off x="6563751" y="2146193"/>
              <a:ext cx="292835" cy="325237"/>
            </a:xfrm>
            <a:prstGeom prst="rect">
              <a:avLst/>
            </a:prstGeom>
            <a:effectLst/>
          </p:spPr>
        </p:pic>
        <p:pic>
          <p:nvPicPr>
            <p:cNvPr id="3347" name="Linea Forma" descr="Linea Forma"/>
            <p:cNvPicPr>
              <a:picLocks/>
            </p:cNvPicPr>
            <p:nvPr/>
          </p:nvPicPr>
          <p:blipFill>
            <a:blip r:embed="rId58"/>
            <a:stretch>
              <a:fillRect/>
            </a:stretch>
          </p:blipFill>
          <p:spPr>
            <a:xfrm>
              <a:off x="6861873" y="2175891"/>
              <a:ext cx="381782" cy="361938"/>
            </a:xfrm>
            <a:prstGeom prst="rect">
              <a:avLst/>
            </a:prstGeom>
            <a:effectLst/>
          </p:spPr>
        </p:pic>
        <p:pic>
          <p:nvPicPr>
            <p:cNvPr id="3349" name="Linea Linea" descr="Linea Line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716891" y="217566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351" name="Linea Forma" descr="Linea Forma"/>
            <p:cNvPicPr>
              <a:picLocks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5856851" y="2440500"/>
              <a:ext cx="150899" cy="103418"/>
            </a:xfrm>
            <a:prstGeom prst="rect">
              <a:avLst/>
            </a:prstGeom>
            <a:effectLst/>
          </p:spPr>
        </p:pic>
        <p:pic>
          <p:nvPicPr>
            <p:cNvPr id="3353" name="Linea Forma" descr="Linea Forma"/>
            <p:cNvPicPr>
              <a:picLocks/>
            </p:cNvPicPr>
            <p:nvPr/>
          </p:nvPicPr>
          <p:blipFill>
            <a:blip r:embed="rId60"/>
            <a:stretch>
              <a:fillRect/>
            </a:stretch>
          </p:blipFill>
          <p:spPr>
            <a:xfrm>
              <a:off x="539743" y="4189265"/>
              <a:ext cx="2025182" cy="126969"/>
            </a:xfrm>
            <a:prstGeom prst="rect">
              <a:avLst/>
            </a:prstGeom>
            <a:effectLst/>
          </p:spPr>
        </p:pic>
        <p:pic>
          <p:nvPicPr>
            <p:cNvPr id="3355" name="Linea Forma" descr="Linea Forma"/>
            <p:cNvPicPr>
              <a:picLocks/>
            </p:cNvPicPr>
            <p:nvPr/>
          </p:nvPicPr>
          <p:blipFill>
            <a:blip r:embed="rId61"/>
            <a:stretch>
              <a:fillRect/>
            </a:stretch>
          </p:blipFill>
          <p:spPr>
            <a:xfrm>
              <a:off x="1475564" y="4210255"/>
              <a:ext cx="328750" cy="336862"/>
            </a:xfrm>
            <a:prstGeom prst="rect">
              <a:avLst/>
            </a:prstGeom>
            <a:effectLst/>
          </p:spPr>
        </p:pic>
        <p:pic>
          <p:nvPicPr>
            <p:cNvPr id="3357" name="Linea Forma" descr="Linea Form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4163706" y="4152208"/>
              <a:ext cx="1981067" cy="123282"/>
            </a:xfrm>
            <a:prstGeom prst="rect">
              <a:avLst/>
            </a:prstGeom>
            <a:effectLst/>
          </p:spPr>
        </p:pic>
        <p:pic>
          <p:nvPicPr>
            <p:cNvPr id="3359" name="Linea Forma" descr="Linea Forma"/>
            <p:cNvPicPr>
              <a:picLocks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8047980" y="4165335"/>
              <a:ext cx="2058046" cy="116945"/>
            </a:xfrm>
            <a:prstGeom prst="rect">
              <a:avLst/>
            </a:prstGeom>
            <a:effectLst/>
          </p:spPr>
        </p:pic>
        <p:pic>
          <p:nvPicPr>
            <p:cNvPr id="3361" name="Linea Forma" descr="Linea Forma"/>
            <p:cNvPicPr>
              <a:picLocks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8165685" y="6111337"/>
              <a:ext cx="1992382" cy="167405"/>
            </a:xfrm>
            <a:prstGeom prst="rect">
              <a:avLst/>
            </a:prstGeom>
            <a:effectLst/>
          </p:spPr>
        </p:pic>
        <p:pic>
          <p:nvPicPr>
            <p:cNvPr id="3363" name="Linea Forma" descr="Linea Forma"/>
            <p:cNvPicPr>
              <a:picLocks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8936721" y="4237769"/>
              <a:ext cx="473163" cy="1954958"/>
            </a:xfrm>
            <a:prstGeom prst="rect">
              <a:avLst/>
            </a:prstGeom>
            <a:effectLst/>
          </p:spPr>
        </p:pic>
        <p:pic>
          <p:nvPicPr>
            <p:cNvPr id="3365" name="Linea Forma" descr="Linea Forma"/>
            <p:cNvPicPr>
              <a:picLocks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9006431" y="4159321"/>
              <a:ext cx="211076" cy="163703"/>
            </a:xfrm>
            <a:prstGeom prst="rect">
              <a:avLst/>
            </a:prstGeom>
            <a:effectLst/>
          </p:spPr>
        </p:pic>
        <p:pic>
          <p:nvPicPr>
            <p:cNvPr id="3367" name="Linea Forma" descr="Linea Form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7798988" y="4922401"/>
              <a:ext cx="1354060" cy="494379"/>
            </a:xfrm>
            <a:prstGeom prst="rect">
              <a:avLst/>
            </a:prstGeom>
            <a:effectLst/>
          </p:spPr>
        </p:pic>
        <p:pic>
          <p:nvPicPr>
            <p:cNvPr id="3369" name="Linea Forma" descr="Linea Forma"/>
            <p:cNvPicPr>
              <a:picLocks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9022390" y="4425201"/>
              <a:ext cx="1449105" cy="481822"/>
            </a:xfrm>
            <a:prstGeom prst="rect">
              <a:avLst/>
            </a:prstGeom>
            <a:effectLst/>
          </p:spPr>
        </p:pic>
        <p:pic>
          <p:nvPicPr>
            <p:cNvPr id="3371" name="Linea Forma" descr="Linea Forma"/>
            <p:cNvPicPr>
              <a:picLocks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9077190" y="5382398"/>
              <a:ext cx="1345716" cy="543228"/>
            </a:xfrm>
            <a:prstGeom prst="rect">
              <a:avLst/>
            </a:prstGeom>
            <a:effectLst/>
          </p:spPr>
        </p:pic>
        <p:pic>
          <p:nvPicPr>
            <p:cNvPr id="3373" name="Linea Forma" descr="Linea Forma"/>
            <p:cNvPicPr>
              <a:picLocks/>
            </p:cNvPicPr>
            <p:nvPr/>
          </p:nvPicPr>
          <p:blipFill>
            <a:blip r:embed="rId70"/>
            <a:stretch>
              <a:fillRect/>
            </a:stretch>
          </p:blipFill>
          <p:spPr>
            <a:xfrm>
              <a:off x="8279319" y="6742308"/>
              <a:ext cx="329264" cy="332674"/>
            </a:xfrm>
            <a:prstGeom prst="rect">
              <a:avLst/>
            </a:prstGeom>
            <a:effectLst/>
          </p:spPr>
        </p:pic>
        <p:pic>
          <p:nvPicPr>
            <p:cNvPr id="3375" name="Linea Forma" descr="Linea Forma"/>
            <p:cNvPicPr>
              <a:picLocks/>
            </p:cNvPicPr>
            <p:nvPr/>
          </p:nvPicPr>
          <p:blipFill>
            <a:blip r:embed="rId71"/>
            <a:stretch>
              <a:fillRect/>
            </a:stretch>
          </p:blipFill>
          <p:spPr>
            <a:xfrm>
              <a:off x="8600289" y="6711843"/>
              <a:ext cx="734898" cy="368201"/>
            </a:xfrm>
            <a:prstGeom prst="rect">
              <a:avLst/>
            </a:prstGeom>
            <a:effectLst/>
          </p:spPr>
        </p:pic>
        <p:pic>
          <p:nvPicPr>
            <p:cNvPr id="3377" name="Linea Forma" descr="Linea Forma"/>
            <p:cNvPicPr>
              <a:picLocks/>
            </p:cNvPicPr>
            <p:nvPr/>
          </p:nvPicPr>
          <p:blipFill>
            <a:blip r:embed="rId72"/>
            <a:stretch>
              <a:fillRect/>
            </a:stretch>
          </p:blipFill>
          <p:spPr>
            <a:xfrm>
              <a:off x="9225032" y="6644455"/>
              <a:ext cx="103364" cy="130007"/>
            </a:xfrm>
            <a:prstGeom prst="rect">
              <a:avLst/>
            </a:prstGeom>
            <a:effectLst/>
          </p:spPr>
        </p:pic>
        <p:pic>
          <p:nvPicPr>
            <p:cNvPr id="3379" name="Linea Forma" descr="Linea Forma"/>
            <p:cNvPicPr>
              <a:picLocks/>
            </p:cNvPicPr>
            <p:nvPr/>
          </p:nvPicPr>
          <p:blipFill>
            <a:blip r:embed="rId73"/>
            <a:stretch>
              <a:fillRect/>
            </a:stretch>
          </p:blipFill>
          <p:spPr>
            <a:xfrm>
              <a:off x="9350815" y="6765607"/>
              <a:ext cx="210872" cy="358311"/>
            </a:xfrm>
            <a:prstGeom prst="rect">
              <a:avLst/>
            </a:prstGeom>
            <a:effectLst/>
          </p:spPr>
        </p:pic>
        <p:pic>
          <p:nvPicPr>
            <p:cNvPr id="3381" name="Linea Forma" descr="Linea Forma"/>
            <p:cNvPicPr>
              <a:picLocks/>
            </p:cNvPicPr>
            <p:nvPr/>
          </p:nvPicPr>
          <p:blipFill>
            <a:blip r:embed="rId74"/>
            <a:stretch>
              <a:fillRect/>
            </a:stretch>
          </p:blipFill>
          <p:spPr>
            <a:xfrm>
              <a:off x="9598520" y="6757302"/>
              <a:ext cx="357820" cy="411020"/>
            </a:xfrm>
            <a:prstGeom prst="rect">
              <a:avLst/>
            </a:prstGeom>
            <a:effectLst/>
          </p:spPr>
        </p:pic>
        <p:pic>
          <p:nvPicPr>
            <p:cNvPr id="3383" name="Linea Linea" descr="Linea Linea"/>
            <p:cNvPicPr>
              <a:picLocks/>
            </p:cNvPicPr>
            <p:nvPr/>
          </p:nvPicPr>
          <p:blipFill>
            <a:blip r:embed="rId75"/>
            <a:stretch>
              <a:fillRect/>
            </a:stretch>
          </p:blipFill>
          <p:spPr>
            <a:xfrm>
              <a:off x="9832047" y="674579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385" name="Linea Forma" descr="Linea Forma"/>
            <p:cNvPicPr>
              <a:picLocks/>
            </p:cNvPicPr>
            <p:nvPr/>
          </p:nvPicPr>
          <p:blipFill>
            <a:blip r:embed="rId76"/>
            <a:stretch>
              <a:fillRect/>
            </a:stretch>
          </p:blipFill>
          <p:spPr>
            <a:xfrm>
              <a:off x="9974947" y="6840866"/>
              <a:ext cx="281238" cy="291239"/>
            </a:xfrm>
            <a:prstGeom prst="rect">
              <a:avLst/>
            </a:prstGeom>
            <a:effectLst/>
          </p:spPr>
        </p:pic>
        <p:pic>
          <p:nvPicPr>
            <p:cNvPr id="3387" name="Linea Forma" descr="Linea Forma"/>
            <p:cNvPicPr>
              <a:picLocks/>
            </p:cNvPicPr>
            <p:nvPr/>
          </p:nvPicPr>
          <p:blipFill>
            <a:blip r:embed="rId77"/>
            <a:stretch>
              <a:fillRect/>
            </a:stretch>
          </p:blipFill>
          <p:spPr>
            <a:xfrm>
              <a:off x="10284380" y="6811478"/>
              <a:ext cx="341037" cy="302518"/>
            </a:xfrm>
            <a:prstGeom prst="rect">
              <a:avLst/>
            </a:prstGeom>
            <a:effectLst/>
          </p:spPr>
        </p:pic>
        <p:pic>
          <p:nvPicPr>
            <p:cNvPr id="3389" name="Linea Forma" descr="Linea Forma"/>
            <p:cNvPicPr>
              <a:picLocks/>
            </p:cNvPicPr>
            <p:nvPr/>
          </p:nvPicPr>
          <p:blipFill>
            <a:blip r:embed="rId78"/>
            <a:stretch>
              <a:fillRect/>
            </a:stretch>
          </p:blipFill>
          <p:spPr>
            <a:xfrm>
              <a:off x="10596751" y="6840521"/>
              <a:ext cx="402154" cy="282882"/>
            </a:xfrm>
            <a:prstGeom prst="rect">
              <a:avLst/>
            </a:prstGeom>
            <a:effectLst/>
          </p:spPr>
        </p:pic>
        <p:pic>
          <p:nvPicPr>
            <p:cNvPr id="3391" name="Linea Forma" descr="Linea Forma"/>
            <p:cNvPicPr>
              <a:picLocks/>
            </p:cNvPicPr>
            <p:nvPr/>
          </p:nvPicPr>
          <p:blipFill>
            <a:blip r:embed="rId79"/>
            <a:stretch>
              <a:fillRect/>
            </a:stretch>
          </p:blipFill>
          <p:spPr>
            <a:xfrm>
              <a:off x="8459614" y="7507340"/>
              <a:ext cx="239851" cy="385820"/>
            </a:xfrm>
            <a:prstGeom prst="rect">
              <a:avLst/>
            </a:prstGeom>
            <a:effectLst/>
          </p:spPr>
        </p:pic>
        <p:pic>
          <p:nvPicPr>
            <p:cNvPr id="3393" name="Linea Forma" descr="Linea Forma"/>
            <p:cNvPicPr>
              <a:picLocks/>
            </p:cNvPicPr>
            <p:nvPr/>
          </p:nvPicPr>
          <p:blipFill>
            <a:blip r:embed="rId80"/>
            <a:stretch>
              <a:fillRect/>
            </a:stretch>
          </p:blipFill>
          <p:spPr>
            <a:xfrm>
              <a:off x="8756475" y="7377330"/>
              <a:ext cx="141013" cy="457689"/>
            </a:xfrm>
            <a:prstGeom prst="rect">
              <a:avLst/>
            </a:prstGeom>
            <a:effectLst/>
          </p:spPr>
        </p:pic>
        <p:pic>
          <p:nvPicPr>
            <p:cNvPr id="3395" name="Linea Forma" descr="Linea Forma"/>
            <p:cNvPicPr>
              <a:picLocks/>
            </p:cNvPicPr>
            <p:nvPr/>
          </p:nvPicPr>
          <p:blipFill>
            <a:blip r:embed="rId81"/>
            <a:stretch>
              <a:fillRect/>
            </a:stretch>
          </p:blipFill>
          <p:spPr>
            <a:xfrm>
              <a:off x="8702149" y="7499271"/>
              <a:ext cx="436108" cy="382073"/>
            </a:xfrm>
            <a:prstGeom prst="rect">
              <a:avLst/>
            </a:prstGeom>
            <a:effectLst/>
          </p:spPr>
        </p:pic>
        <p:pic>
          <p:nvPicPr>
            <p:cNvPr id="3397" name="Linea Forma" descr="Linea Forma"/>
            <p:cNvPicPr>
              <a:picLocks/>
            </p:cNvPicPr>
            <p:nvPr/>
          </p:nvPicPr>
          <p:blipFill>
            <a:blip r:embed="rId82"/>
            <a:stretch>
              <a:fillRect/>
            </a:stretch>
          </p:blipFill>
          <p:spPr>
            <a:xfrm>
              <a:off x="9034893" y="7351176"/>
              <a:ext cx="150899" cy="129518"/>
            </a:xfrm>
            <a:prstGeom prst="rect">
              <a:avLst/>
            </a:prstGeom>
            <a:effectLst/>
          </p:spPr>
        </p:pic>
        <p:pic>
          <p:nvPicPr>
            <p:cNvPr id="3399" name="Linea Forma" descr="Linea Forma"/>
            <p:cNvPicPr>
              <a:picLocks/>
            </p:cNvPicPr>
            <p:nvPr/>
          </p:nvPicPr>
          <p:blipFill>
            <a:blip r:embed="rId83"/>
            <a:stretch>
              <a:fillRect/>
            </a:stretch>
          </p:blipFill>
          <p:spPr>
            <a:xfrm>
              <a:off x="9163916" y="7582604"/>
              <a:ext cx="456479" cy="313530"/>
            </a:xfrm>
            <a:prstGeom prst="rect">
              <a:avLst/>
            </a:prstGeom>
            <a:effectLst/>
          </p:spPr>
        </p:pic>
        <p:pic>
          <p:nvPicPr>
            <p:cNvPr id="3401" name="Linea Forma" descr="Linea Forma"/>
            <p:cNvPicPr>
              <a:picLocks/>
            </p:cNvPicPr>
            <p:nvPr/>
          </p:nvPicPr>
          <p:blipFill>
            <a:blip r:embed="rId84"/>
            <a:stretch>
              <a:fillRect/>
            </a:stretch>
          </p:blipFill>
          <p:spPr>
            <a:xfrm>
              <a:off x="9634303" y="7595097"/>
              <a:ext cx="284344" cy="296588"/>
            </a:xfrm>
            <a:prstGeom prst="rect">
              <a:avLst/>
            </a:prstGeom>
            <a:effectLst/>
          </p:spPr>
        </p:pic>
        <p:pic>
          <p:nvPicPr>
            <p:cNvPr id="3403" name="Linea Forma" descr="Linea Forma"/>
            <p:cNvPicPr>
              <a:picLocks/>
            </p:cNvPicPr>
            <p:nvPr/>
          </p:nvPicPr>
          <p:blipFill>
            <a:blip r:embed="rId85"/>
            <a:stretch>
              <a:fillRect/>
            </a:stretch>
          </p:blipFill>
          <p:spPr>
            <a:xfrm>
              <a:off x="9978798" y="7311242"/>
              <a:ext cx="157690" cy="563312"/>
            </a:xfrm>
            <a:prstGeom prst="rect">
              <a:avLst/>
            </a:prstGeom>
            <a:effectLst/>
          </p:spPr>
        </p:pic>
        <p:pic>
          <p:nvPicPr>
            <p:cNvPr id="3405" name="Linea Forma" descr="Linea Forma"/>
            <p:cNvPicPr>
              <a:picLocks/>
            </p:cNvPicPr>
            <p:nvPr/>
          </p:nvPicPr>
          <p:blipFill>
            <a:blip r:embed="rId86"/>
            <a:stretch>
              <a:fillRect/>
            </a:stretch>
          </p:blipFill>
          <p:spPr>
            <a:xfrm>
              <a:off x="10149518" y="7559576"/>
              <a:ext cx="353667" cy="333518"/>
            </a:xfrm>
            <a:prstGeom prst="rect">
              <a:avLst/>
            </a:prstGeom>
            <a:effectLst/>
          </p:spPr>
        </p:pic>
        <p:pic>
          <p:nvPicPr>
            <p:cNvPr id="3407" name="Linea Forma" descr="Linea Forma"/>
            <p:cNvPicPr>
              <a:picLocks/>
            </p:cNvPicPr>
            <p:nvPr/>
          </p:nvPicPr>
          <p:blipFill>
            <a:blip r:embed="rId87"/>
            <a:stretch>
              <a:fillRect/>
            </a:stretch>
          </p:blipFill>
          <p:spPr>
            <a:xfrm>
              <a:off x="10473308" y="7336586"/>
              <a:ext cx="213225" cy="537968"/>
            </a:xfrm>
            <a:prstGeom prst="rect">
              <a:avLst/>
            </a:prstGeom>
            <a:effectLst/>
          </p:spPr>
        </p:pic>
        <p:pic>
          <p:nvPicPr>
            <p:cNvPr id="3409" name="Linea Forma" descr="Linea Forma"/>
            <p:cNvPicPr>
              <a:picLocks/>
            </p:cNvPicPr>
            <p:nvPr/>
          </p:nvPicPr>
          <p:blipFill>
            <a:blip r:embed="rId88"/>
            <a:stretch>
              <a:fillRect/>
            </a:stretch>
          </p:blipFill>
          <p:spPr>
            <a:xfrm>
              <a:off x="10359077" y="7440465"/>
              <a:ext cx="470061" cy="169252"/>
            </a:xfrm>
            <a:prstGeom prst="rect">
              <a:avLst/>
            </a:prstGeom>
            <a:effectLst/>
          </p:spPr>
        </p:pic>
        <p:pic>
          <p:nvPicPr>
            <p:cNvPr id="3411" name="Linea Forma" descr="Linea Forma"/>
            <p:cNvPicPr>
              <a:picLocks/>
            </p:cNvPicPr>
            <p:nvPr/>
          </p:nvPicPr>
          <p:blipFill>
            <a:blip r:embed="rId89"/>
            <a:stretch>
              <a:fillRect/>
            </a:stretch>
          </p:blipFill>
          <p:spPr>
            <a:xfrm>
              <a:off x="10661169" y="7569484"/>
              <a:ext cx="385271" cy="372977"/>
            </a:xfrm>
            <a:prstGeom prst="rect">
              <a:avLst/>
            </a:prstGeom>
            <a:effectLst/>
          </p:spPr>
        </p:pic>
      </p:grpSp>
      <p:grpSp>
        <p:nvGrpSpPr>
          <p:cNvPr id="3514" name="Disegno"/>
          <p:cNvGrpSpPr/>
          <p:nvPr/>
        </p:nvGrpSpPr>
        <p:grpSpPr>
          <a:xfrm>
            <a:off x="1218177" y="4960854"/>
            <a:ext cx="7077400" cy="4339744"/>
            <a:chOff x="-485650" y="-2047135"/>
            <a:chExt cx="7077398" cy="4339743"/>
          </a:xfrm>
        </p:grpSpPr>
        <p:pic>
          <p:nvPicPr>
            <p:cNvPr id="3414" name="Linea Forma" descr="Linea Forma"/>
            <p:cNvPicPr>
              <a:picLocks/>
            </p:cNvPicPr>
            <p:nvPr/>
          </p:nvPicPr>
          <p:blipFill>
            <a:blip r:embed="rId90"/>
            <a:stretch>
              <a:fillRect/>
            </a:stretch>
          </p:blipFill>
          <p:spPr>
            <a:xfrm>
              <a:off x="-37466" y="-65263"/>
              <a:ext cx="2059082" cy="128263"/>
            </a:xfrm>
            <a:prstGeom prst="rect">
              <a:avLst/>
            </a:prstGeom>
            <a:effectLst/>
          </p:spPr>
        </p:pic>
        <p:pic>
          <p:nvPicPr>
            <p:cNvPr id="3416" name="Linea Forma" descr="Linea Forma"/>
            <p:cNvPicPr>
              <a:picLocks/>
            </p:cNvPicPr>
            <p:nvPr/>
          </p:nvPicPr>
          <p:blipFill>
            <a:blip r:embed="rId91"/>
            <a:stretch>
              <a:fillRect/>
            </a:stretch>
          </p:blipFill>
          <p:spPr>
            <a:xfrm>
              <a:off x="974347" y="-1898749"/>
              <a:ext cx="218417" cy="1991184"/>
            </a:xfrm>
            <a:prstGeom prst="rect">
              <a:avLst/>
            </a:prstGeom>
            <a:effectLst/>
          </p:spPr>
        </p:pic>
        <p:pic>
          <p:nvPicPr>
            <p:cNvPr id="3418" name="Linea Forma" descr="Linea Forma"/>
            <p:cNvPicPr>
              <a:picLocks/>
            </p:cNvPicPr>
            <p:nvPr/>
          </p:nvPicPr>
          <p:blipFill>
            <a:blip r:embed="rId92"/>
            <a:stretch>
              <a:fillRect/>
            </a:stretch>
          </p:blipFill>
          <p:spPr>
            <a:xfrm>
              <a:off x="-485651" y="-1119966"/>
              <a:ext cx="1447920" cy="248114"/>
            </a:xfrm>
            <a:prstGeom prst="rect">
              <a:avLst/>
            </a:prstGeom>
            <a:effectLst/>
          </p:spPr>
        </p:pic>
        <p:pic>
          <p:nvPicPr>
            <p:cNvPr id="3420" name="Linea Forma" descr="Linea Forma"/>
            <p:cNvPicPr>
              <a:picLocks/>
            </p:cNvPicPr>
            <p:nvPr/>
          </p:nvPicPr>
          <p:blipFill>
            <a:blip r:embed="rId93"/>
            <a:stretch>
              <a:fillRect/>
            </a:stretch>
          </p:blipFill>
          <p:spPr>
            <a:xfrm>
              <a:off x="757045" y="-1253634"/>
              <a:ext cx="296992" cy="558340"/>
            </a:xfrm>
            <a:prstGeom prst="rect">
              <a:avLst/>
            </a:prstGeom>
            <a:effectLst/>
          </p:spPr>
        </p:pic>
        <p:pic>
          <p:nvPicPr>
            <p:cNvPr id="3422" name="Linea Linea" descr="Linea Linea"/>
            <p:cNvPicPr>
              <a:picLocks/>
            </p:cNvPicPr>
            <p:nvPr/>
          </p:nvPicPr>
          <p:blipFill>
            <a:blip r:embed="rId94"/>
            <a:stretch>
              <a:fillRect/>
            </a:stretch>
          </p:blipFill>
          <p:spPr>
            <a:xfrm>
              <a:off x="814015" y="-10295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424" name="Linea Forma" descr="Linea Forma"/>
            <p:cNvPicPr>
              <a:picLocks/>
            </p:cNvPicPr>
            <p:nvPr/>
          </p:nvPicPr>
          <p:blipFill>
            <a:blip r:embed="rId95"/>
            <a:stretch>
              <a:fillRect/>
            </a:stretch>
          </p:blipFill>
          <p:spPr>
            <a:xfrm>
              <a:off x="3536462" y="-119589"/>
              <a:ext cx="2012761" cy="137317"/>
            </a:xfrm>
            <a:prstGeom prst="rect">
              <a:avLst/>
            </a:prstGeom>
            <a:effectLst/>
          </p:spPr>
        </p:pic>
        <p:pic>
          <p:nvPicPr>
            <p:cNvPr id="3426" name="Linea Forma" descr="Linea Forma"/>
            <p:cNvPicPr>
              <a:picLocks/>
            </p:cNvPicPr>
            <p:nvPr/>
          </p:nvPicPr>
          <p:blipFill>
            <a:blip r:embed="rId96"/>
            <a:stretch>
              <a:fillRect/>
            </a:stretch>
          </p:blipFill>
          <p:spPr>
            <a:xfrm>
              <a:off x="4359410" y="-2047136"/>
              <a:ext cx="487132" cy="2012803"/>
            </a:xfrm>
            <a:prstGeom prst="rect">
              <a:avLst/>
            </a:prstGeom>
            <a:effectLst/>
          </p:spPr>
        </p:pic>
        <p:pic>
          <p:nvPicPr>
            <p:cNvPr id="3428" name="Linea Forma" descr="Linea Forma"/>
            <p:cNvPicPr>
              <a:picLocks/>
            </p:cNvPicPr>
            <p:nvPr/>
          </p:nvPicPr>
          <p:blipFill>
            <a:blip r:embed="rId97"/>
            <a:stretch>
              <a:fillRect/>
            </a:stretch>
          </p:blipFill>
          <p:spPr>
            <a:xfrm>
              <a:off x="4512295" y="-1217123"/>
              <a:ext cx="1463765" cy="429355"/>
            </a:xfrm>
            <a:prstGeom prst="rect">
              <a:avLst/>
            </a:prstGeom>
            <a:effectLst/>
          </p:spPr>
        </p:pic>
        <p:pic>
          <p:nvPicPr>
            <p:cNvPr id="3430" name="Linea Forma" descr="Linea Forma"/>
            <p:cNvPicPr>
              <a:picLocks/>
            </p:cNvPicPr>
            <p:nvPr/>
          </p:nvPicPr>
          <p:blipFill>
            <a:blip r:embed="rId98"/>
            <a:stretch>
              <a:fillRect/>
            </a:stretch>
          </p:blipFill>
          <p:spPr>
            <a:xfrm>
              <a:off x="-319969" y="916791"/>
              <a:ext cx="334157" cy="391168"/>
            </a:xfrm>
            <a:prstGeom prst="rect">
              <a:avLst/>
            </a:prstGeom>
            <a:effectLst/>
          </p:spPr>
        </p:pic>
        <p:pic>
          <p:nvPicPr>
            <p:cNvPr id="3432" name="Linea Forma" descr="Linea Forma"/>
            <p:cNvPicPr>
              <a:picLocks/>
            </p:cNvPicPr>
            <p:nvPr/>
          </p:nvPicPr>
          <p:blipFill>
            <a:blip r:embed="rId99"/>
            <a:stretch>
              <a:fillRect/>
            </a:stretch>
          </p:blipFill>
          <p:spPr>
            <a:xfrm>
              <a:off x="16860" y="900834"/>
              <a:ext cx="262180" cy="393543"/>
            </a:xfrm>
            <a:prstGeom prst="rect">
              <a:avLst/>
            </a:prstGeom>
            <a:effectLst/>
          </p:spPr>
        </p:pic>
        <p:pic>
          <p:nvPicPr>
            <p:cNvPr id="3434" name="Linea Forma" descr="Linea Forma"/>
            <p:cNvPicPr>
              <a:picLocks/>
            </p:cNvPicPr>
            <p:nvPr/>
          </p:nvPicPr>
          <p:blipFill>
            <a:blip r:embed="rId100"/>
            <a:stretch>
              <a:fillRect/>
            </a:stretch>
          </p:blipFill>
          <p:spPr>
            <a:xfrm>
              <a:off x="268132" y="877362"/>
              <a:ext cx="248565" cy="459389"/>
            </a:xfrm>
            <a:prstGeom prst="rect">
              <a:avLst/>
            </a:prstGeom>
            <a:effectLst/>
          </p:spPr>
        </p:pic>
        <p:pic>
          <p:nvPicPr>
            <p:cNvPr id="3436" name="Linea Forma" descr="Linea Forma"/>
            <p:cNvPicPr>
              <a:picLocks/>
            </p:cNvPicPr>
            <p:nvPr/>
          </p:nvPicPr>
          <p:blipFill>
            <a:blip r:embed="rId101"/>
            <a:stretch>
              <a:fillRect/>
            </a:stretch>
          </p:blipFill>
          <p:spPr>
            <a:xfrm>
              <a:off x="552030" y="964279"/>
              <a:ext cx="260520" cy="285169"/>
            </a:xfrm>
            <a:prstGeom prst="rect">
              <a:avLst/>
            </a:prstGeom>
            <a:effectLst/>
          </p:spPr>
        </p:pic>
        <p:pic>
          <p:nvPicPr>
            <p:cNvPr id="3438" name="Linea Forma" descr="Linea Forma"/>
            <p:cNvPicPr>
              <a:picLocks/>
            </p:cNvPicPr>
            <p:nvPr/>
          </p:nvPicPr>
          <p:blipFill>
            <a:blip r:embed="rId102"/>
            <a:stretch>
              <a:fillRect/>
            </a:stretch>
          </p:blipFill>
          <p:spPr>
            <a:xfrm>
              <a:off x="784208" y="824317"/>
              <a:ext cx="320665" cy="436390"/>
            </a:xfrm>
            <a:prstGeom prst="rect">
              <a:avLst/>
            </a:prstGeom>
            <a:effectLst/>
          </p:spPr>
        </p:pic>
        <p:pic>
          <p:nvPicPr>
            <p:cNvPr id="3440" name="Linea Forma" descr="Linea Forma"/>
            <p:cNvPicPr>
              <a:picLocks/>
            </p:cNvPicPr>
            <p:nvPr/>
          </p:nvPicPr>
          <p:blipFill>
            <a:blip r:embed="rId103"/>
            <a:stretch>
              <a:fillRect/>
            </a:stretch>
          </p:blipFill>
          <p:spPr>
            <a:xfrm>
              <a:off x="1070424" y="749619"/>
              <a:ext cx="401146" cy="514293"/>
            </a:xfrm>
            <a:prstGeom prst="rect">
              <a:avLst/>
            </a:prstGeom>
            <a:effectLst/>
          </p:spPr>
        </p:pic>
        <p:pic>
          <p:nvPicPr>
            <p:cNvPr id="3442" name="Linea Forma" descr="Linea Forma"/>
            <p:cNvPicPr>
              <a:picLocks/>
            </p:cNvPicPr>
            <p:nvPr/>
          </p:nvPicPr>
          <p:blipFill>
            <a:blip r:embed="rId104"/>
            <a:stretch>
              <a:fillRect/>
            </a:stretch>
          </p:blipFill>
          <p:spPr>
            <a:xfrm>
              <a:off x="1404424" y="789154"/>
              <a:ext cx="94309" cy="145317"/>
            </a:xfrm>
            <a:prstGeom prst="rect">
              <a:avLst/>
            </a:prstGeom>
            <a:effectLst/>
          </p:spPr>
        </p:pic>
        <p:pic>
          <p:nvPicPr>
            <p:cNvPr id="3444" name="Linea Forma" descr="Linea Forma"/>
            <p:cNvPicPr>
              <a:picLocks/>
            </p:cNvPicPr>
            <p:nvPr/>
          </p:nvPicPr>
          <p:blipFill>
            <a:blip r:embed="rId105"/>
            <a:stretch>
              <a:fillRect/>
            </a:stretch>
          </p:blipFill>
          <p:spPr>
            <a:xfrm>
              <a:off x="1487207" y="905805"/>
              <a:ext cx="331993" cy="354619"/>
            </a:xfrm>
            <a:prstGeom prst="rect">
              <a:avLst/>
            </a:prstGeom>
            <a:effectLst/>
          </p:spPr>
        </p:pic>
        <p:pic>
          <p:nvPicPr>
            <p:cNvPr id="3446" name="Linea Forma" descr="Linea Forma"/>
            <p:cNvPicPr>
              <a:picLocks/>
            </p:cNvPicPr>
            <p:nvPr/>
          </p:nvPicPr>
          <p:blipFill>
            <a:blip r:embed="rId106"/>
            <a:stretch>
              <a:fillRect/>
            </a:stretch>
          </p:blipFill>
          <p:spPr>
            <a:xfrm>
              <a:off x="1845374" y="981043"/>
              <a:ext cx="576893" cy="299790"/>
            </a:xfrm>
            <a:prstGeom prst="rect">
              <a:avLst/>
            </a:prstGeom>
            <a:effectLst/>
          </p:spPr>
        </p:pic>
        <p:pic>
          <p:nvPicPr>
            <p:cNvPr id="3448" name="Linea Forma" descr="Linea Forma"/>
            <p:cNvPicPr>
              <a:picLocks/>
            </p:cNvPicPr>
            <p:nvPr/>
          </p:nvPicPr>
          <p:blipFill>
            <a:blip r:embed="rId107"/>
            <a:stretch>
              <a:fillRect/>
            </a:stretch>
          </p:blipFill>
          <p:spPr>
            <a:xfrm>
              <a:off x="2384856" y="715666"/>
              <a:ext cx="125690" cy="510805"/>
            </a:xfrm>
            <a:prstGeom prst="rect">
              <a:avLst/>
            </a:prstGeom>
            <a:effectLst/>
          </p:spPr>
        </p:pic>
        <p:pic>
          <p:nvPicPr>
            <p:cNvPr id="3450" name="Linea Forma" descr="Linea Forma"/>
            <p:cNvPicPr>
              <a:picLocks/>
            </p:cNvPicPr>
            <p:nvPr/>
          </p:nvPicPr>
          <p:blipFill>
            <a:blip r:embed="rId108"/>
            <a:stretch>
              <a:fillRect/>
            </a:stretch>
          </p:blipFill>
          <p:spPr>
            <a:xfrm>
              <a:off x="2318903" y="868612"/>
              <a:ext cx="472669" cy="397592"/>
            </a:xfrm>
            <a:prstGeom prst="rect">
              <a:avLst/>
            </a:prstGeom>
            <a:effectLst/>
          </p:spPr>
        </p:pic>
        <p:pic>
          <p:nvPicPr>
            <p:cNvPr id="3452" name="Linea Forma" descr="Linea Forma"/>
            <p:cNvPicPr>
              <a:picLocks/>
            </p:cNvPicPr>
            <p:nvPr/>
          </p:nvPicPr>
          <p:blipFill>
            <a:blip r:embed="rId109"/>
            <a:stretch>
              <a:fillRect/>
            </a:stretch>
          </p:blipFill>
          <p:spPr>
            <a:xfrm>
              <a:off x="3870973" y="732549"/>
              <a:ext cx="445896" cy="343836"/>
            </a:xfrm>
            <a:prstGeom prst="rect">
              <a:avLst/>
            </a:prstGeom>
            <a:effectLst/>
          </p:spPr>
        </p:pic>
        <p:pic>
          <p:nvPicPr>
            <p:cNvPr id="3454" name="Linea Forma" descr="Linea Forma"/>
            <p:cNvPicPr>
              <a:picLocks/>
            </p:cNvPicPr>
            <p:nvPr/>
          </p:nvPicPr>
          <p:blipFill>
            <a:blip r:embed="rId110"/>
            <a:stretch>
              <a:fillRect/>
            </a:stretch>
          </p:blipFill>
          <p:spPr>
            <a:xfrm>
              <a:off x="4254249" y="729247"/>
              <a:ext cx="775642" cy="344299"/>
            </a:xfrm>
            <a:prstGeom prst="rect">
              <a:avLst/>
            </a:prstGeom>
            <a:effectLst/>
          </p:spPr>
        </p:pic>
        <p:pic>
          <p:nvPicPr>
            <p:cNvPr id="3456" name="Linea Forma" descr="Linea Forma"/>
            <p:cNvPicPr>
              <a:picLocks/>
            </p:cNvPicPr>
            <p:nvPr/>
          </p:nvPicPr>
          <p:blipFill>
            <a:blip r:embed="rId111"/>
            <a:stretch>
              <a:fillRect/>
            </a:stretch>
          </p:blipFill>
          <p:spPr>
            <a:xfrm>
              <a:off x="4893076" y="566270"/>
              <a:ext cx="102861" cy="144109"/>
            </a:xfrm>
            <a:prstGeom prst="rect">
              <a:avLst/>
            </a:prstGeom>
            <a:effectLst/>
          </p:spPr>
        </p:pic>
        <p:pic>
          <p:nvPicPr>
            <p:cNvPr id="3458" name="Linea Forma" descr="Linea Forma"/>
            <p:cNvPicPr>
              <a:picLocks/>
            </p:cNvPicPr>
            <p:nvPr/>
          </p:nvPicPr>
          <p:blipFill>
            <a:blip r:embed="rId112"/>
            <a:stretch>
              <a:fillRect/>
            </a:stretch>
          </p:blipFill>
          <p:spPr>
            <a:xfrm>
              <a:off x="5030893" y="682777"/>
              <a:ext cx="234367" cy="391168"/>
            </a:xfrm>
            <a:prstGeom prst="rect">
              <a:avLst/>
            </a:prstGeom>
            <a:effectLst/>
          </p:spPr>
        </p:pic>
        <p:pic>
          <p:nvPicPr>
            <p:cNvPr id="3460" name="Linea Forma" descr="Linea Forma"/>
            <p:cNvPicPr>
              <a:picLocks/>
            </p:cNvPicPr>
            <p:nvPr/>
          </p:nvPicPr>
          <p:blipFill>
            <a:blip r:embed="rId113"/>
            <a:stretch>
              <a:fillRect/>
            </a:stretch>
          </p:blipFill>
          <p:spPr>
            <a:xfrm>
              <a:off x="5266061" y="704951"/>
              <a:ext cx="239178" cy="324681"/>
            </a:xfrm>
            <a:prstGeom prst="rect">
              <a:avLst/>
            </a:prstGeom>
            <a:effectLst/>
          </p:spPr>
        </p:pic>
        <p:pic>
          <p:nvPicPr>
            <p:cNvPr id="3462" name="Linea Forma" descr="Linea Forma"/>
            <p:cNvPicPr>
              <a:picLocks/>
            </p:cNvPicPr>
            <p:nvPr/>
          </p:nvPicPr>
          <p:blipFill>
            <a:blip r:embed="rId114"/>
            <a:stretch>
              <a:fillRect/>
            </a:stretch>
          </p:blipFill>
          <p:spPr>
            <a:xfrm>
              <a:off x="5541944" y="736038"/>
              <a:ext cx="105899" cy="327457"/>
            </a:xfrm>
            <a:prstGeom prst="rect">
              <a:avLst/>
            </a:prstGeom>
            <a:effectLst/>
          </p:spPr>
        </p:pic>
        <p:pic>
          <p:nvPicPr>
            <p:cNvPr id="3464" name="Linea Linea" descr="Linea Linea"/>
            <p:cNvPicPr>
              <a:picLocks/>
            </p:cNvPicPr>
            <p:nvPr/>
          </p:nvPicPr>
          <p:blipFill>
            <a:blip r:embed="rId75"/>
            <a:stretch>
              <a:fillRect/>
            </a:stretch>
          </p:blipFill>
          <p:spPr>
            <a:xfrm>
              <a:off x="5553914" y="5323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466" name="Linea Forma" descr="Linea Forma"/>
            <p:cNvPicPr>
              <a:picLocks/>
            </p:cNvPicPr>
            <p:nvPr/>
          </p:nvPicPr>
          <p:blipFill>
            <a:blip r:embed="rId115"/>
            <a:stretch>
              <a:fillRect/>
            </a:stretch>
          </p:blipFill>
          <p:spPr>
            <a:xfrm>
              <a:off x="5715645" y="708875"/>
              <a:ext cx="250347" cy="307033"/>
            </a:xfrm>
            <a:prstGeom prst="rect">
              <a:avLst/>
            </a:prstGeom>
            <a:effectLst/>
          </p:spPr>
        </p:pic>
        <p:pic>
          <p:nvPicPr>
            <p:cNvPr id="3468" name="Linea Forma" descr="Linea Forma"/>
            <p:cNvPicPr>
              <a:picLocks/>
            </p:cNvPicPr>
            <p:nvPr/>
          </p:nvPicPr>
          <p:blipFill>
            <a:blip r:embed="rId116"/>
            <a:stretch>
              <a:fillRect/>
            </a:stretch>
          </p:blipFill>
          <p:spPr>
            <a:xfrm>
              <a:off x="6006246" y="702085"/>
              <a:ext cx="259550" cy="313874"/>
            </a:xfrm>
            <a:prstGeom prst="rect">
              <a:avLst/>
            </a:prstGeom>
            <a:effectLst/>
          </p:spPr>
        </p:pic>
        <p:pic>
          <p:nvPicPr>
            <p:cNvPr id="3470" name="Linea Forma" descr="Linea Forma"/>
            <p:cNvPicPr>
              <a:picLocks/>
            </p:cNvPicPr>
            <p:nvPr/>
          </p:nvPicPr>
          <p:blipFill>
            <a:blip r:embed="rId117"/>
            <a:stretch>
              <a:fillRect/>
            </a:stretch>
          </p:blipFill>
          <p:spPr>
            <a:xfrm>
              <a:off x="6237130" y="706195"/>
              <a:ext cx="354619" cy="389238"/>
            </a:xfrm>
            <a:prstGeom prst="rect">
              <a:avLst/>
            </a:prstGeom>
            <a:effectLst/>
          </p:spPr>
        </p:pic>
        <p:pic>
          <p:nvPicPr>
            <p:cNvPr id="3472" name="Linea Forma" descr="Linea Forma"/>
            <p:cNvPicPr>
              <a:picLocks/>
            </p:cNvPicPr>
            <p:nvPr/>
          </p:nvPicPr>
          <p:blipFill>
            <a:blip r:embed="rId118"/>
            <a:stretch>
              <a:fillRect/>
            </a:stretch>
          </p:blipFill>
          <p:spPr>
            <a:xfrm>
              <a:off x="3900587" y="1463396"/>
              <a:ext cx="284081" cy="400533"/>
            </a:xfrm>
            <a:prstGeom prst="rect">
              <a:avLst/>
            </a:prstGeom>
            <a:effectLst/>
          </p:spPr>
        </p:pic>
        <p:pic>
          <p:nvPicPr>
            <p:cNvPr id="3474" name="Linea Forma" descr="Linea Forma"/>
            <p:cNvPicPr>
              <a:picLocks/>
            </p:cNvPicPr>
            <p:nvPr/>
          </p:nvPicPr>
          <p:blipFill>
            <a:blip r:embed="rId119"/>
            <a:stretch>
              <a:fillRect/>
            </a:stretch>
          </p:blipFill>
          <p:spPr>
            <a:xfrm>
              <a:off x="4227086" y="1564502"/>
              <a:ext cx="150899" cy="626246"/>
            </a:xfrm>
            <a:prstGeom prst="rect">
              <a:avLst/>
            </a:prstGeom>
            <a:effectLst/>
          </p:spPr>
        </p:pic>
        <p:pic>
          <p:nvPicPr>
            <p:cNvPr id="3476" name="Linea Forma" descr="Linea Forma"/>
            <p:cNvPicPr>
              <a:picLocks/>
            </p:cNvPicPr>
            <p:nvPr/>
          </p:nvPicPr>
          <p:blipFill>
            <a:blip r:embed="rId120"/>
            <a:stretch>
              <a:fillRect/>
            </a:stretch>
          </p:blipFill>
          <p:spPr>
            <a:xfrm>
              <a:off x="4263558" y="1557711"/>
              <a:ext cx="233862" cy="251748"/>
            </a:xfrm>
            <a:prstGeom prst="rect">
              <a:avLst/>
            </a:prstGeom>
            <a:effectLst/>
          </p:spPr>
        </p:pic>
        <p:pic>
          <p:nvPicPr>
            <p:cNvPr id="3478" name="Linea Forma" descr="Linea Forma"/>
            <p:cNvPicPr>
              <a:picLocks/>
            </p:cNvPicPr>
            <p:nvPr/>
          </p:nvPicPr>
          <p:blipFill>
            <a:blip r:embed="rId121"/>
            <a:stretch>
              <a:fillRect/>
            </a:stretch>
          </p:blipFill>
          <p:spPr>
            <a:xfrm>
              <a:off x="4530578" y="1550829"/>
              <a:ext cx="272871" cy="279637"/>
            </a:xfrm>
            <a:prstGeom prst="rect">
              <a:avLst/>
            </a:prstGeom>
            <a:effectLst/>
          </p:spPr>
        </p:pic>
        <p:pic>
          <p:nvPicPr>
            <p:cNvPr id="3480" name="Linea Forma" descr="Linea Forma"/>
            <p:cNvPicPr>
              <a:picLocks/>
            </p:cNvPicPr>
            <p:nvPr/>
          </p:nvPicPr>
          <p:blipFill>
            <a:blip r:embed="rId122"/>
            <a:stretch>
              <a:fillRect/>
            </a:stretch>
          </p:blipFill>
          <p:spPr>
            <a:xfrm>
              <a:off x="4824667" y="1558719"/>
              <a:ext cx="408945" cy="255964"/>
            </a:xfrm>
            <a:prstGeom prst="rect">
              <a:avLst/>
            </a:prstGeom>
            <a:effectLst/>
          </p:spPr>
        </p:pic>
        <p:pic>
          <p:nvPicPr>
            <p:cNvPr id="3482" name="Linea Forma" descr="Linea Forma"/>
            <p:cNvPicPr>
              <a:picLocks/>
            </p:cNvPicPr>
            <p:nvPr/>
          </p:nvPicPr>
          <p:blipFill>
            <a:blip r:embed="rId123"/>
            <a:stretch>
              <a:fillRect/>
            </a:stretch>
          </p:blipFill>
          <p:spPr>
            <a:xfrm>
              <a:off x="5218526" y="1353990"/>
              <a:ext cx="116945" cy="436108"/>
            </a:xfrm>
            <a:prstGeom prst="rect">
              <a:avLst/>
            </a:prstGeom>
            <a:effectLst/>
          </p:spPr>
        </p:pic>
        <p:pic>
          <p:nvPicPr>
            <p:cNvPr id="3484" name="Linea Forma" descr="Linea Forma"/>
            <p:cNvPicPr>
              <a:picLocks/>
            </p:cNvPicPr>
            <p:nvPr/>
          </p:nvPicPr>
          <p:blipFill>
            <a:blip r:embed="rId124"/>
            <a:stretch>
              <a:fillRect/>
            </a:stretch>
          </p:blipFill>
          <p:spPr>
            <a:xfrm>
              <a:off x="5109876" y="1489804"/>
              <a:ext cx="361410" cy="89782"/>
            </a:xfrm>
            <a:prstGeom prst="rect">
              <a:avLst/>
            </a:prstGeom>
            <a:effectLst/>
          </p:spPr>
        </p:pic>
        <p:pic>
          <p:nvPicPr>
            <p:cNvPr id="3486" name="Linea Forma" descr="Linea Forma"/>
            <p:cNvPicPr>
              <a:picLocks/>
            </p:cNvPicPr>
            <p:nvPr/>
          </p:nvPicPr>
          <p:blipFill>
            <a:blip r:embed="rId125"/>
            <a:stretch>
              <a:fillRect/>
            </a:stretch>
          </p:blipFill>
          <p:spPr>
            <a:xfrm>
              <a:off x="5350296" y="1561350"/>
              <a:ext cx="297547" cy="289864"/>
            </a:xfrm>
            <a:prstGeom prst="rect">
              <a:avLst/>
            </a:prstGeom>
            <a:effectLst/>
          </p:spPr>
        </p:pic>
        <p:pic>
          <p:nvPicPr>
            <p:cNvPr id="3488" name="Linea Forma" descr="Linea Forma"/>
            <p:cNvPicPr>
              <a:picLocks/>
            </p:cNvPicPr>
            <p:nvPr/>
          </p:nvPicPr>
          <p:blipFill>
            <a:blip r:embed="rId126"/>
            <a:stretch>
              <a:fillRect/>
            </a:stretch>
          </p:blipFill>
          <p:spPr>
            <a:xfrm>
              <a:off x="5653131" y="1563458"/>
              <a:ext cx="239177" cy="274174"/>
            </a:xfrm>
            <a:prstGeom prst="rect">
              <a:avLst/>
            </a:prstGeom>
            <a:effectLst/>
          </p:spPr>
        </p:pic>
        <p:pic>
          <p:nvPicPr>
            <p:cNvPr id="3490" name="Linea Forma" descr="Linea Forma"/>
            <p:cNvPicPr>
              <a:picLocks/>
            </p:cNvPicPr>
            <p:nvPr/>
          </p:nvPicPr>
          <p:blipFill>
            <a:blip r:embed="rId127"/>
            <a:stretch>
              <a:fillRect/>
            </a:stretch>
          </p:blipFill>
          <p:spPr>
            <a:xfrm>
              <a:off x="5897595" y="1531963"/>
              <a:ext cx="245969" cy="306874"/>
            </a:xfrm>
            <a:prstGeom prst="rect">
              <a:avLst/>
            </a:prstGeom>
            <a:effectLst/>
          </p:spPr>
        </p:pic>
        <p:pic>
          <p:nvPicPr>
            <p:cNvPr id="3492" name="Linea Forma" descr="Linea Forma"/>
            <p:cNvPicPr>
              <a:picLocks/>
            </p:cNvPicPr>
            <p:nvPr/>
          </p:nvPicPr>
          <p:blipFill>
            <a:blip r:embed="rId128"/>
            <a:stretch>
              <a:fillRect/>
            </a:stretch>
          </p:blipFill>
          <p:spPr>
            <a:xfrm>
              <a:off x="6147093" y="1551933"/>
              <a:ext cx="336005" cy="235710"/>
            </a:xfrm>
            <a:prstGeom prst="rect">
              <a:avLst/>
            </a:prstGeom>
            <a:effectLst/>
          </p:spPr>
        </p:pic>
        <p:pic>
          <p:nvPicPr>
            <p:cNvPr id="3494" name="Linea Forma" descr="Linea Forma"/>
            <p:cNvPicPr>
              <a:picLocks/>
            </p:cNvPicPr>
            <p:nvPr/>
          </p:nvPicPr>
          <p:blipFill>
            <a:blip r:embed="rId129"/>
            <a:stretch>
              <a:fillRect/>
            </a:stretch>
          </p:blipFill>
          <p:spPr>
            <a:xfrm>
              <a:off x="-133743" y="1638017"/>
              <a:ext cx="264300" cy="369383"/>
            </a:xfrm>
            <a:prstGeom prst="rect">
              <a:avLst/>
            </a:prstGeom>
            <a:effectLst/>
          </p:spPr>
        </p:pic>
        <p:pic>
          <p:nvPicPr>
            <p:cNvPr id="3496" name="Linea Forma" descr="Linea Forma"/>
            <p:cNvPicPr>
              <a:picLocks/>
            </p:cNvPicPr>
            <p:nvPr/>
          </p:nvPicPr>
          <p:blipFill>
            <a:blip r:embed="rId130"/>
            <a:stretch>
              <a:fillRect/>
            </a:stretch>
          </p:blipFill>
          <p:spPr>
            <a:xfrm>
              <a:off x="226805" y="1693525"/>
              <a:ext cx="125506" cy="599084"/>
            </a:xfrm>
            <a:prstGeom prst="rect">
              <a:avLst/>
            </a:prstGeom>
            <a:effectLst/>
          </p:spPr>
        </p:pic>
        <p:pic>
          <p:nvPicPr>
            <p:cNvPr id="3498" name="Linea Forma" descr="Linea Forma"/>
            <p:cNvPicPr>
              <a:picLocks/>
            </p:cNvPicPr>
            <p:nvPr/>
          </p:nvPicPr>
          <p:blipFill>
            <a:blip r:embed="rId131"/>
            <a:stretch>
              <a:fillRect/>
            </a:stretch>
          </p:blipFill>
          <p:spPr>
            <a:xfrm>
              <a:off x="240953" y="1661998"/>
              <a:ext cx="226698" cy="292677"/>
            </a:xfrm>
            <a:prstGeom prst="rect">
              <a:avLst/>
            </a:prstGeom>
            <a:effectLst/>
          </p:spPr>
        </p:pic>
        <p:pic>
          <p:nvPicPr>
            <p:cNvPr id="3500" name="Linea Forma" descr="Linea Forma"/>
            <p:cNvPicPr>
              <a:picLocks/>
            </p:cNvPicPr>
            <p:nvPr/>
          </p:nvPicPr>
          <p:blipFill>
            <a:blip r:embed="rId132"/>
            <a:stretch>
              <a:fillRect/>
            </a:stretch>
          </p:blipFill>
          <p:spPr>
            <a:xfrm>
              <a:off x="459723" y="1668374"/>
              <a:ext cx="256064" cy="293320"/>
            </a:xfrm>
            <a:prstGeom prst="rect">
              <a:avLst/>
            </a:prstGeom>
            <a:effectLst/>
          </p:spPr>
        </p:pic>
        <p:pic>
          <p:nvPicPr>
            <p:cNvPr id="3502" name="Linea Forma" descr="Linea Forma"/>
            <p:cNvPicPr>
              <a:picLocks/>
            </p:cNvPicPr>
            <p:nvPr/>
          </p:nvPicPr>
          <p:blipFill>
            <a:blip r:embed="rId133"/>
            <a:stretch>
              <a:fillRect/>
            </a:stretch>
          </p:blipFill>
          <p:spPr>
            <a:xfrm>
              <a:off x="736673" y="1673152"/>
              <a:ext cx="374991" cy="301503"/>
            </a:xfrm>
            <a:prstGeom prst="rect">
              <a:avLst/>
            </a:prstGeom>
            <a:effectLst/>
          </p:spPr>
        </p:pic>
        <p:pic>
          <p:nvPicPr>
            <p:cNvPr id="3504" name="Linea Forma" descr="Linea Forma"/>
            <p:cNvPicPr>
              <a:picLocks/>
            </p:cNvPicPr>
            <p:nvPr/>
          </p:nvPicPr>
          <p:blipFill>
            <a:blip r:embed="rId134"/>
            <a:stretch>
              <a:fillRect/>
            </a:stretch>
          </p:blipFill>
          <p:spPr>
            <a:xfrm>
              <a:off x="1083386" y="1503385"/>
              <a:ext cx="109766" cy="483643"/>
            </a:xfrm>
            <a:prstGeom prst="rect">
              <a:avLst/>
            </a:prstGeom>
            <a:effectLst/>
          </p:spPr>
        </p:pic>
        <p:pic>
          <p:nvPicPr>
            <p:cNvPr id="3506" name="Linea Forma" descr="Linea Forma"/>
            <p:cNvPicPr>
              <a:picLocks/>
            </p:cNvPicPr>
            <p:nvPr/>
          </p:nvPicPr>
          <p:blipFill>
            <a:blip r:embed="rId135"/>
            <a:stretch>
              <a:fillRect/>
            </a:stretch>
          </p:blipFill>
          <p:spPr>
            <a:xfrm>
              <a:off x="1015091" y="1652781"/>
              <a:ext cx="300294" cy="116945"/>
            </a:xfrm>
            <a:prstGeom prst="rect">
              <a:avLst/>
            </a:prstGeom>
            <a:effectLst/>
          </p:spPr>
        </p:pic>
        <p:pic>
          <p:nvPicPr>
            <p:cNvPr id="3508" name="Linea Forma" descr="Linea Forma"/>
            <p:cNvPicPr>
              <a:picLocks/>
            </p:cNvPicPr>
            <p:nvPr/>
          </p:nvPicPr>
          <p:blipFill>
            <a:blip r:embed="rId136"/>
            <a:stretch>
              <a:fillRect/>
            </a:stretch>
          </p:blipFill>
          <p:spPr>
            <a:xfrm>
              <a:off x="1215759" y="1721752"/>
              <a:ext cx="357672" cy="277793"/>
            </a:xfrm>
            <a:prstGeom prst="rect">
              <a:avLst/>
            </a:prstGeom>
            <a:effectLst/>
          </p:spPr>
        </p:pic>
        <p:pic>
          <p:nvPicPr>
            <p:cNvPr id="3510" name="Linea Forma" descr="Linea Forma"/>
            <p:cNvPicPr>
              <a:picLocks/>
            </p:cNvPicPr>
            <p:nvPr/>
          </p:nvPicPr>
          <p:blipFill>
            <a:blip r:embed="rId137"/>
            <a:stretch>
              <a:fillRect/>
            </a:stretch>
          </p:blipFill>
          <p:spPr>
            <a:xfrm>
              <a:off x="1558801" y="1679943"/>
              <a:ext cx="585048" cy="323179"/>
            </a:xfrm>
            <a:prstGeom prst="rect">
              <a:avLst/>
            </a:prstGeom>
            <a:effectLst/>
          </p:spPr>
        </p:pic>
        <p:pic>
          <p:nvPicPr>
            <p:cNvPr id="3512" name="Linea Forma" descr="Linea Forma"/>
            <p:cNvPicPr>
              <a:picLocks/>
            </p:cNvPicPr>
            <p:nvPr/>
          </p:nvPicPr>
          <p:blipFill>
            <a:blip r:embed="rId138"/>
            <a:stretch>
              <a:fillRect/>
            </a:stretch>
          </p:blipFill>
          <p:spPr>
            <a:xfrm>
              <a:off x="1979368" y="1729742"/>
              <a:ext cx="304821" cy="27422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26" name="Disegno"/>
          <p:cNvGrpSpPr/>
          <p:nvPr/>
        </p:nvGrpSpPr>
        <p:grpSpPr>
          <a:xfrm>
            <a:off x="674922" y="646451"/>
            <a:ext cx="12204970" cy="4178948"/>
            <a:chOff x="-410952" y="-134477"/>
            <a:chExt cx="12204969" cy="4178946"/>
          </a:xfrm>
        </p:grpSpPr>
        <p:pic>
          <p:nvPicPr>
            <p:cNvPr id="3516" name="Linea Forma" descr="Linea Forma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57031" y="-38101"/>
              <a:ext cx="295766" cy="668201"/>
            </a:xfrm>
            <a:prstGeom prst="rect">
              <a:avLst/>
            </a:prstGeom>
            <a:effectLst/>
          </p:spPr>
        </p:pic>
        <p:pic>
          <p:nvPicPr>
            <p:cNvPr id="3518" name="Linea Forma" descr="Linea Forma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71419" y="9434"/>
              <a:ext cx="307084" cy="599084"/>
            </a:xfrm>
            <a:prstGeom prst="rect">
              <a:avLst/>
            </a:prstGeom>
            <a:effectLst/>
          </p:spPr>
        </p:pic>
        <p:pic>
          <p:nvPicPr>
            <p:cNvPr id="3520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220814" y="328597"/>
              <a:ext cx="408945" cy="97182"/>
            </a:xfrm>
            <a:prstGeom prst="rect">
              <a:avLst/>
            </a:prstGeom>
            <a:effectLst/>
          </p:spPr>
        </p:pic>
        <p:pic>
          <p:nvPicPr>
            <p:cNvPr id="3522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6022" y="240318"/>
              <a:ext cx="110155" cy="343301"/>
            </a:xfrm>
            <a:prstGeom prst="rect">
              <a:avLst/>
            </a:prstGeom>
            <a:effectLst/>
          </p:spPr>
        </p:pic>
        <p:pic>
          <p:nvPicPr>
            <p:cNvPr id="3524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6394" y="228242"/>
              <a:ext cx="300294" cy="328214"/>
            </a:xfrm>
            <a:prstGeom prst="rect">
              <a:avLst/>
            </a:prstGeom>
            <a:effectLst/>
          </p:spPr>
        </p:pic>
        <p:pic>
          <p:nvPicPr>
            <p:cNvPr id="3526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6906" y="240068"/>
              <a:ext cx="273131" cy="280171"/>
            </a:xfrm>
            <a:prstGeom prst="rect">
              <a:avLst/>
            </a:prstGeom>
            <a:effectLst/>
          </p:spPr>
        </p:pic>
        <p:pic>
          <p:nvPicPr>
            <p:cNvPr id="3528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11923" y="219946"/>
              <a:ext cx="125044" cy="655829"/>
            </a:xfrm>
            <a:prstGeom prst="rect">
              <a:avLst/>
            </a:prstGeom>
            <a:effectLst/>
          </p:spPr>
        </p:pic>
        <p:pic>
          <p:nvPicPr>
            <p:cNvPr id="3530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86068" y="286509"/>
              <a:ext cx="304821" cy="332484"/>
            </a:xfrm>
            <a:prstGeom prst="rect">
              <a:avLst/>
            </a:prstGeom>
            <a:effectLst/>
          </p:spPr>
        </p:pic>
        <p:pic>
          <p:nvPicPr>
            <p:cNvPr id="3532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239184" y="23535"/>
              <a:ext cx="361409" cy="593711"/>
            </a:xfrm>
            <a:prstGeom prst="rect">
              <a:avLst/>
            </a:prstGeom>
            <a:effectLst/>
          </p:spPr>
        </p:pic>
        <p:pic>
          <p:nvPicPr>
            <p:cNvPr id="3534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395370" y="92938"/>
              <a:ext cx="116945" cy="114930"/>
            </a:xfrm>
            <a:prstGeom prst="rect">
              <a:avLst/>
            </a:prstGeom>
            <a:effectLst/>
          </p:spPr>
        </p:pic>
        <p:pic>
          <p:nvPicPr>
            <p:cNvPr id="3536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734302" y="41269"/>
              <a:ext cx="171872" cy="662319"/>
            </a:xfrm>
            <a:prstGeom prst="rect">
              <a:avLst/>
            </a:prstGeom>
            <a:effectLst/>
          </p:spPr>
        </p:pic>
        <p:pic>
          <p:nvPicPr>
            <p:cNvPr id="3538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653416" y="284782"/>
              <a:ext cx="449688" cy="296573"/>
            </a:xfrm>
            <a:prstGeom prst="rect">
              <a:avLst/>
            </a:prstGeom>
            <a:effectLst/>
          </p:spPr>
        </p:pic>
        <p:pic>
          <p:nvPicPr>
            <p:cNvPr id="3540" name="Linea Linea" descr="Linea Line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988803" y="9092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542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144521" y="185992"/>
              <a:ext cx="298118" cy="364650"/>
            </a:xfrm>
            <a:prstGeom prst="rect">
              <a:avLst/>
            </a:prstGeom>
            <a:effectLst/>
          </p:spPr>
        </p:pic>
        <p:pic>
          <p:nvPicPr>
            <p:cNvPr id="3544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407722" y="215124"/>
              <a:ext cx="333707" cy="327116"/>
            </a:xfrm>
            <a:prstGeom prst="rect">
              <a:avLst/>
            </a:prstGeom>
            <a:effectLst/>
          </p:spPr>
        </p:pic>
        <p:pic>
          <p:nvPicPr>
            <p:cNvPr id="3546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712763" y="205762"/>
              <a:ext cx="169007" cy="416338"/>
            </a:xfrm>
            <a:prstGeom prst="rect">
              <a:avLst/>
            </a:prstGeom>
            <a:effectLst/>
          </p:spPr>
        </p:pic>
        <p:pic>
          <p:nvPicPr>
            <p:cNvPr id="3548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712763" y="302695"/>
              <a:ext cx="374991" cy="271870"/>
            </a:xfrm>
            <a:prstGeom prst="rect">
              <a:avLst/>
            </a:prstGeom>
            <a:effectLst/>
          </p:spPr>
        </p:pic>
        <p:pic>
          <p:nvPicPr>
            <p:cNvPr id="3550" name="Linea Linea" descr="Linea Line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987034" y="4338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552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124380" y="221472"/>
              <a:ext cx="326770" cy="349791"/>
            </a:xfrm>
            <a:prstGeom prst="rect">
              <a:avLst/>
            </a:prstGeom>
            <a:effectLst/>
          </p:spPr>
        </p:pic>
        <p:pic>
          <p:nvPicPr>
            <p:cNvPr id="3554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494932" y="233527"/>
              <a:ext cx="299053" cy="361410"/>
            </a:xfrm>
            <a:prstGeom prst="rect">
              <a:avLst/>
            </a:prstGeom>
            <a:effectLst/>
          </p:spPr>
        </p:pic>
        <p:pic>
          <p:nvPicPr>
            <p:cNvPr id="3556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3840017" y="231883"/>
              <a:ext cx="361410" cy="333311"/>
            </a:xfrm>
            <a:prstGeom prst="rect">
              <a:avLst/>
            </a:prstGeom>
            <a:effectLst/>
          </p:spPr>
        </p:pic>
        <p:pic>
          <p:nvPicPr>
            <p:cNvPr id="3558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772605" y="-58473"/>
              <a:ext cx="481379" cy="549730"/>
            </a:xfrm>
            <a:prstGeom prst="rect">
              <a:avLst/>
            </a:prstGeom>
            <a:effectLst/>
          </p:spPr>
        </p:pic>
        <p:pic>
          <p:nvPicPr>
            <p:cNvPr id="3560" name="Linea Linea" descr="Linea Line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46473" y="-1093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562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5775363" y="-134478"/>
              <a:ext cx="728107" cy="638919"/>
            </a:xfrm>
            <a:prstGeom prst="rect">
              <a:avLst/>
            </a:prstGeom>
            <a:effectLst/>
          </p:spPr>
        </p:pic>
        <p:pic>
          <p:nvPicPr>
            <p:cNvPr id="3564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6501485" y="163909"/>
              <a:ext cx="334728" cy="305126"/>
            </a:xfrm>
            <a:prstGeom prst="rect">
              <a:avLst/>
            </a:prstGeom>
            <a:effectLst/>
          </p:spPr>
        </p:pic>
        <p:pic>
          <p:nvPicPr>
            <p:cNvPr id="3566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6738635" y="160863"/>
              <a:ext cx="443904" cy="315759"/>
            </a:xfrm>
            <a:prstGeom prst="rect">
              <a:avLst/>
            </a:prstGeom>
            <a:effectLst/>
          </p:spPr>
        </p:pic>
        <p:pic>
          <p:nvPicPr>
            <p:cNvPr id="3568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600859" y="1184223"/>
              <a:ext cx="137317" cy="650111"/>
            </a:xfrm>
            <a:prstGeom prst="rect">
              <a:avLst/>
            </a:prstGeom>
            <a:effectLst/>
          </p:spPr>
        </p:pic>
        <p:pic>
          <p:nvPicPr>
            <p:cNvPr id="3570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608663" y="1186448"/>
              <a:ext cx="267409" cy="365265"/>
            </a:xfrm>
            <a:prstGeom prst="rect">
              <a:avLst/>
            </a:prstGeom>
            <a:effectLst/>
          </p:spPr>
        </p:pic>
        <p:pic>
          <p:nvPicPr>
            <p:cNvPr id="3572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863276" y="1190431"/>
              <a:ext cx="309504" cy="349593"/>
            </a:xfrm>
            <a:prstGeom prst="rect">
              <a:avLst/>
            </a:prstGeom>
            <a:effectLst/>
          </p:spPr>
        </p:pic>
        <p:pic>
          <p:nvPicPr>
            <p:cNvPr id="3574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1123742" y="1157449"/>
              <a:ext cx="293503" cy="356494"/>
            </a:xfrm>
            <a:prstGeom prst="rect">
              <a:avLst/>
            </a:prstGeom>
            <a:effectLst/>
          </p:spPr>
        </p:pic>
        <p:pic>
          <p:nvPicPr>
            <p:cNvPr id="3576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1843501" y="1176436"/>
              <a:ext cx="368254" cy="348297"/>
            </a:xfrm>
            <a:prstGeom prst="rect">
              <a:avLst/>
            </a:prstGeom>
            <a:effectLst/>
          </p:spPr>
        </p:pic>
        <p:pic>
          <p:nvPicPr>
            <p:cNvPr id="3578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2237415" y="1154797"/>
              <a:ext cx="673781" cy="360806"/>
            </a:xfrm>
            <a:prstGeom prst="rect">
              <a:avLst/>
            </a:prstGeom>
            <a:effectLst/>
          </p:spPr>
        </p:pic>
        <p:pic>
          <p:nvPicPr>
            <p:cNvPr id="3580" name="Linea Linea" descr="Linea Line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776523" y="100087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582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2940027" y="1173280"/>
              <a:ext cx="298417" cy="387233"/>
            </a:xfrm>
            <a:prstGeom prst="rect">
              <a:avLst/>
            </a:prstGeom>
            <a:effectLst/>
          </p:spPr>
        </p:pic>
        <p:pic>
          <p:nvPicPr>
            <p:cNvPr id="3584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3305398" y="1118406"/>
              <a:ext cx="239181" cy="425137"/>
            </a:xfrm>
            <a:prstGeom prst="rect">
              <a:avLst/>
            </a:prstGeom>
            <a:effectLst/>
          </p:spPr>
        </p:pic>
        <p:pic>
          <p:nvPicPr>
            <p:cNvPr id="3586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3609134" y="1197804"/>
              <a:ext cx="89394" cy="334248"/>
            </a:xfrm>
            <a:prstGeom prst="rect">
              <a:avLst/>
            </a:prstGeom>
            <a:effectLst/>
          </p:spPr>
        </p:pic>
        <p:pic>
          <p:nvPicPr>
            <p:cNvPr id="3588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3629506" y="1000875"/>
              <a:ext cx="103364" cy="150898"/>
            </a:xfrm>
            <a:prstGeom prst="rect">
              <a:avLst/>
            </a:prstGeom>
            <a:effectLst/>
          </p:spPr>
        </p:pic>
        <p:pic>
          <p:nvPicPr>
            <p:cNvPr id="3590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3750402" y="1197258"/>
              <a:ext cx="291055" cy="360107"/>
            </a:xfrm>
            <a:prstGeom prst="rect">
              <a:avLst/>
            </a:prstGeom>
            <a:effectLst/>
          </p:spPr>
        </p:pic>
        <p:pic>
          <p:nvPicPr>
            <p:cNvPr id="3592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4084482" y="1202372"/>
              <a:ext cx="293503" cy="323180"/>
            </a:xfrm>
            <a:prstGeom prst="rect">
              <a:avLst/>
            </a:prstGeom>
            <a:effectLst/>
          </p:spPr>
        </p:pic>
        <p:pic>
          <p:nvPicPr>
            <p:cNvPr id="3594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4430807" y="1196504"/>
              <a:ext cx="341038" cy="357563"/>
            </a:xfrm>
            <a:prstGeom prst="rect">
              <a:avLst/>
            </a:prstGeom>
            <a:effectLst/>
          </p:spPr>
        </p:pic>
        <p:pic>
          <p:nvPicPr>
            <p:cNvPr id="3596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5360848" y="1131461"/>
              <a:ext cx="303035" cy="400591"/>
            </a:xfrm>
            <a:prstGeom prst="rect">
              <a:avLst/>
            </a:prstGeom>
            <a:effectLst/>
          </p:spPr>
        </p:pic>
        <p:pic>
          <p:nvPicPr>
            <p:cNvPr id="3598" name="Linea Forma" descr="Linea Form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5735122" y="960130"/>
              <a:ext cx="102861" cy="539178"/>
            </a:xfrm>
            <a:prstGeom prst="rect">
              <a:avLst/>
            </a:prstGeom>
            <a:effectLst/>
          </p:spPr>
        </p:pic>
        <p:pic>
          <p:nvPicPr>
            <p:cNvPr id="3600" name="Linea Forma" descr="Linea Form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5612386" y="1162555"/>
              <a:ext cx="470061" cy="342334"/>
            </a:xfrm>
            <a:prstGeom prst="rect">
              <a:avLst/>
            </a:prstGeom>
            <a:effectLst/>
          </p:spPr>
        </p:pic>
        <p:pic>
          <p:nvPicPr>
            <p:cNvPr id="3602" name="Linea Linea" descr="Linea Line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974937" y="106199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04" name="Linea Forma" descr="Linea Forma"/>
            <p:cNvPicPr>
              <a:picLocks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6089593" y="1120956"/>
              <a:ext cx="573792" cy="350260"/>
            </a:xfrm>
            <a:prstGeom prst="rect">
              <a:avLst/>
            </a:prstGeom>
            <a:effectLst/>
          </p:spPr>
        </p:pic>
        <p:pic>
          <p:nvPicPr>
            <p:cNvPr id="3606" name="Linea Forma" descr="Linea Forma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6721676" y="1144087"/>
              <a:ext cx="309612" cy="335732"/>
            </a:xfrm>
            <a:prstGeom prst="rect">
              <a:avLst/>
            </a:prstGeom>
            <a:effectLst/>
          </p:spPr>
        </p:pic>
        <p:pic>
          <p:nvPicPr>
            <p:cNvPr id="3608" name="Linea Forma" descr="Linea Forma"/>
            <p:cNvPicPr>
              <a:picLocks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7102685" y="851480"/>
              <a:ext cx="147760" cy="621719"/>
            </a:xfrm>
            <a:prstGeom prst="rect">
              <a:avLst/>
            </a:prstGeom>
            <a:effectLst/>
          </p:spPr>
        </p:pic>
        <p:pic>
          <p:nvPicPr>
            <p:cNvPr id="3610" name="Linea Forma" descr="Linea Form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7280475" y="934035"/>
              <a:ext cx="615086" cy="578493"/>
            </a:xfrm>
            <a:prstGeom prst="rect">
              <a:avLst/>
            </a:prstGeom>
            <a:effectLst/>
          </p:spPr>
        </p:pic>
        <p:pic>
          <p:nvPicPr>
            <p:cNvPr id="3612" name="Linea Forma" descr="Linea Forma"/>
            <p:cNvPicPr>
              <a:picLocks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7622430" y="1061991"/>
              <a:ext cx="408945" cy="110154"/>
            </a:xfrm>
            <a:prstGeom prst="rect">
              <a:avLst/>
            </a:prstGeom>
            <a:effectLst/>
          </p:spPr>
        </p:pic>
        <p:pic>
          <p:nvPicPr>
            <p:cNvPr id="3614" name="Linea Forma" descr="Linea Forma"/>
            <p:cNvPicPr>
              <a:picLocks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7929776" y="1143188"/>
              <a:ext cx="502249" cy="339378"/>
            </a:xfrm>
            <a:prstGeom prst="rect">
              <a:avLst/>
            </a:prstGeom>
            <a:effectLst/>
          </p:spPr>
        </p:pic>
        <p:pic>
          <p:nvPicPr>
            <p:cNvPr id="3616" name="Linea Forma" descr="Linea Forma"/>
            <p:cNvPicPr>
              <a:picLocks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2778406" y="1895952"/>
              <a:ext cx="567394" cy="652876"/>
            </a:xfrm>
            <a:prstGeom prst="rect">
              <a:avLst/>
            </a:prstGeom>
            <a:effectLst/>
          </p:spPr>
        </p:pic>
        <p:pic>
          <p:nvPicPr>
            <p:cNvPr id="3618" name="Linea Linea" descr="Linea Line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224708" y="197873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20" name="Linea Forma" descr="Linea Forma"/>
            <p:cNvPicPr>
              <a:picLocks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3901588" y="2134919"/>
              <a:ext cx="286257" cy="399265"/>
            </a:xfrm>
            <a:prstGeom prst="rect">
              <a:avLst/>
            </a:prstGeom>
            <a:effectLst/>
          </p:spPr>
        </p:pic>
        <p:pic>
          <p:nvPicPr>
            <p:cNvPr id="3622" name="Linea Forma" descr="Linea Forma"/>
            <p:cNvPicPr>
              <a:picLocks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4119982" y="2184718"/>
              <a:ext cx="454933" cy="360591"/>
            </a:xfrm>
            <a:prstGeom prst="rect">
              <a:avLst/>
            </a:prstGeom>
            <a:effectLst/>
          </p:spPr>
        </p:pic>
        <p:pic>
          <p:nvPicPr>
            <p:cNvPr id="3624" name="Linea Forma" descr="Linea Forma"/>
            <p:cNvPicPr>
              <a:picLocks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4594324" y="1936192"/>
              <a:ext cx="584962" cy="607207"/>
            </a:xfrm>
            <a:prstGeom prst="rect">
              <a:avLst/>
            </a:prstGeom>
            <a:effectLst/>
          </p:spPr>
        </p:pic>
        <p:pic>
          <p:nvPicPr>
            <p:cNvPr id="3626" name="Linea Linea" descr="Linea Line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46473" y="201947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28" name="Linea Forma" descr="Linea Forma"/>
            <p:cNvPicPr>
              <a:picLocks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5240660" y="2197861"/>
              <a:ext cx="461509" cy="312050"/>
            </a:xfrm>
            <a:prstGeom prst="rect">
              <a:avLst/>
            </a:prstGeom>
            <a:effectLst/>
          </p:spPr>
        </p:pic>
        <p:pic>
          <p:nvPicPr>
            <p:cNvPr id="3630" name="Linea Forma" descr="Linea Forma"/>
            <p:cNvPicPr>
              <a:picLocks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5761782" y="2148501"/>
              <a:ext cx="150898" cy="381782"/>
            </a:xfrm>
            <a:prstGeom prst="rect">
              <a:avLst/>
            </a:prstGeom>
            <a:effectLst/>
          </p:spPr>
        </p:pic>
        <p:pic>
          <p:nvPicPr>
            <p:cNvPr id="3632" name="Linea Forma" descr="Linea Forma"/>
            <p:cNvPicPr>
              <a:picLocks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5700063" y="2253492"/>
              <a:ext cx="477454" cy="256418"/>
            </a:xfrm>
            <a:prstGeom prst="rect">
              <a:avLst/>
            </a:prstGeom>
            <a:effectLst/>
          </p:spPr>
        </p:pic>
        <p:pic>
          <p:nvPicPr>
            <p:cNvPr id="3634" name="Linea Forma" descr="Linea Forma"/>
            <p:cNvPicPr>
              <a:picLocks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6114295" y="2078330"/>
              <a:ext cx="97175" cy="112418"/>
            </a:xfrm>
            <a:prstGeom prst="rect">
              <a:avLst/>
            </a:prstGeom>
            <a:effectLst/>
          </p:spPr>
        </p:pic>
        <p:pic>
          <p:nvPicPr>
            <p:cNvPr id="3636" name="Linea Forma" descr="Linea Forma"/>
            <p:cNvPicPr>
              <a:picLocks/>
            </p:cNvPicPr>
            <p:nvPr/>
          </p:nvPicPr>
          <p:blipFill>
            <a:blip r:embed="rId56"/>
            <a:stretch>
              <a:fillRect/>
            </a:stretch>
          </p:blipFill>
          <p:spPr>
            <a:xfrm>
              <a:off x="6212459" y="2200318"/>
              <a:ext cx="316044" cy="284567"/>
            </a:xfrm>
            <a:prstGeom prst="rect">
              <a:avLst/>
            </a:prstGeom>
            <a:effectLst/>
          </p:spPr>
        </p:pic>
        <p:pic>
          <p:nvPicPr>
            <p:cNvPr id="3638" name="Linea Forma" descr="Linea Forma"/>
            <p:cNvPicPr>
              <a:picLocks/>
            </p:cNvPicPr>
            <p:nvPr/>
          </p:nvPicPr>
          <p:blipFill>
            <a:blip r:embed="rId57"/>
            <a:stretch>
              <a:fillRect/>
            </a:stretch>
          </p:blipFill>
          <p:spPr>
            <a:xfrm>
              <a:off x="6563751" y="2146193"/>
              <a:ext cx="292835" cy="325237"/>
            </a:xfrm>
            <a:prstGeom prst="rect">
              <a:avLst/>
            </a:prstGeom>
            <a:effectLst/>
          </p:spPr>
        </p:pic>
        <p:pic>
          <p:nvPicPr>
            <p:cNvPr id="3640" name="Linea Forma" descr="Linea Forma"/>
            <p:cNvPicPr>
              <a:picLocks/>
            </p:cNvPicPr>
            <p:nvPr/>
          </p:nvPicPr>
          <p:blipFill>
            <a:blip r:embed="rId58"/>
            <a:stretch>
              <a:fillRect/>
            </a:stretch>
          </p:blipFill>
          <p:spPr>
            <a:xfrm>
              <a:off x="6861873" y="2175891"/>
              <a:ext cx="381782" cy="361938"/>
            </a:xfrm>
            <a:prstGeom prst="rect">
              <a:avLst/>
            </a:prstGeom>
            <a:effectLst/>
          </p:spPr>
        </p:pic>
        <p:pic>
          <p:nvPicPr>
            <p:cNvPr id="3642" name="Linea Linea" descr="Linea Line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716891" y="217566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44" name="Linea Forma" descr="Linea Forma"/>
            <p:cNvPicPr>
              <a:picLocks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5856851" y="2440500"/>
              <a:ext cx="150899" cy="103418"/>
            </a:xfrm>
            <a:prstGeom prst="rect">
              <a:avLst/>
            </a:prstGeom>
            <a:effectLst/>
          </p:spPr>
        </p:pic>
        <p:pic>
          <p:nvPicPr>
            <p:cNvPr id="3646" name="Linea Forma" descr="Linea Forma"/>
            <p:cNvPicPr>
              <a:picLocks/>
            </p:cNvPicPr>
            <p:nvPr/>
          </p:nvPicPr>
          <p:blipFill>
            <a:blip r:embed="rId60"/>
            <a:stretch>
              <a:fillRect/>
            </a:stretch>
          </p:blipFill>
          <p:spPr>
            <a:xfrm>
              <a:off x="-391191" y="3262174"/>
              <a:ext cx="307694" cy="468223"/>
            </a:xfrm>
            <a:prstGeom prst="rect">
              <a:avLst/>
            </a:prstGeom>
            <a:effectLst/>
          </p:spPr>
        </p:pic>
        <p:pic>
          <p:nvPicPr>
            <p:cNvPr id="3648" name="Linea Forma" descr="Linea Forma"/>
            <p:cNvPicPr>
              <a:picLocks/>
            </p:cNvPicPr>
            <p:nvPr/>
          </p:nvPicPr>
          <p:blipFill>
            <a:blip r:embed="rId61"/>
            <a:stretch>
              <a:fillRect/>
            </a:stretch>
          </p:blipFill>
          <p:spPr>
            <a:xfrm>
              <a:off x="-105372" y="3370824"/>
              <a:ext cx="137317" cy="361410"/>
            </a:xfrm>
            <a:prstGeom prst="rect">
              <a:avLst/>
            </a:prstGeom>
            <a:effectLst/>
          </p:spPr>
        </p:pic>
        <p:pic>
          <p:nvPicPr>
            <p:cNvPr id="3650" name="Linea Linea" descr="Linea Line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-150263" y="325538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52" name="Linea Forma" descr="Linea Forma"/>
            <p:cNvPicPr>
              <a:picLocks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88445" y="3420282"/>
              <a:ext cx="238952" cy="624188"/>
            </a:xfrm>
            <a:prstGeom prst="rect">
              <a:avLst/>
            </a:prstGeom>
            <a:effectLst/>
          </p:spPr>
        </p:pic>
        <p:pic>
          <p:nvPicPr>
            <p:cNvPr id="3654" name="Linea Forma" descr="Linea Forma"/>
            <p:cNvPicPr>
              <a:picLocks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302069" y="3262174"/>
              <a:ext cx="232387" cy="453584"/>
            </a:xfrm>
            <a:prstGeom prst="rect">
              <a:avLst/>
            </a:prstGeom>
            <a:effectLst/>
          </p:spPr>
        </p:pic>
        <p:pic>
          <p:nvPicPr>
            <p:cNvPr id="3656" name="Linea Forma" descr="Linea Forma"/>
            <p:cNvPicPr>
              <a:picLocks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519371" y="3323290"/>
              <a:ext cx="130526" cy="408944"/>
            </a:xfrm>
            <a:prstGeom prst="rect">
              <a:avLst/>
            </a:prstGeom>
            <a:effectLst/>
          </p:spPr>
        </p:pic>
        <p:pic>
          <p:nvPicPr>
            <p:cNvPr id="3658" name="Linea Forma" descr="Linea Forma"/>
            <p:cNvPicPr>
              <a:picLocks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471836" y="3445522"/>
              <a:ext cx="300294" cy="110154"/>
            </a:xfrm>
            <a:prstGeom prst="rect">
              <a:avLst/>
            </a:prstGeom>
            <a:effectLst/>
          </p:spPr>
        </p:pic>
        <p:pic>
          <p:nvPicPr>
            <p:cNvPr id="3660" name="Linea Forma" descr="Linea Form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1069417" y="3294052"/>
              <a:ext cx="336666" cy="424601"/>
            </a:xfrm>
            <a:prstGeom prst="rect">
              <a:avLst/>
            </a:prstGeom>
            <a:effectLst/>
          </p:spPr>
        </p:pic>
        <p:pic>
          <p:nvPicPr>
            <p:cNvPr id="3662" name="Linea Forma" descr="Linea Forma"/>
            <p:cNvPicPr>
              <a:picLocks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1137323" y="3478168"/>
              <a:ext cx="252759" cy="91090"/>
            </a:xfrm>
            <a:prstGeom prst="rect">
              <a:avLst/>
            </a:prstGeom>
            <a:effectLst/>
          </p:spPr>
        </p:pic>
        <p:pic>
          <p:nvPicPr>
            <p:cNvPr id="3664" name="Linea Forma" descr="Linea Forma"/>
            <p:cNvPicPr>
              <a:picLocks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1491854" y="3425150"/>
              <a:ext cx="108740" cy="252759"/>
            </a:xfrm>
            <a:prstGeom prst="rect">
              <a:avLst/>
            </a:prstGeom>
            <a:effectLst/>
          </p:spPr>
        </p:pic>
        <p:pic>
          <p:nvPicPr>
            <p:cNvPr id="3666" name="Linea Forma" descr="Linea Forma"/>
            <p:cNvPicPr>
              <a:picLocks/>
            </p:cNvPicPr>
            <p:nvPr/>
          </p:nvPicPr>
          <p:blipFill>
            <a:blip r:embed="rId70"/>
            <a:stretch>
              <a:fillRect/>
            </a:stretch>
          </p:blipFill>
          <p:spPr>
            <a:xfrm>
              <a:off x="1497230" y="3438326"/>
              <a:ext cx="334247" cy="246374"/>
            </a:xfrm>
            <a:prstGeom prst="rect">
              <a:avLst/>
            </a:prstGeom>
            <a:effectLst/>
          </p:spPr>
        </p:pic>
        <p:pic>
          <p:nvPicPr>
            <p:cNvPr id="3668" name="Linea Forma" descr="Linea Forma"/>
            <p:cNvPicPr>
              <a:picLocks/>
            </p:cNvPicPr>
            <p:nvPr/>
          </p:nvPicPr>
          <p:blipFill>
            <a:blip r:embed="rId71"/>
            <a:stretch>
              <a:fillRect/>
            </a:stretch>
          </p:blipFill>
          <p:spPr>
            <a:xfrm>
              <a:off x="1843555" y="3431941"/>
              <a:ext cx="110154" cy="449688"/>
            </a:xfrm>
            <a:prstGeom prst="rect">
              <a:avLst/>
            </a:prstGeom>
            <a:effectLst/>
          </p:spPr>
        </p:pic>
        <p:pic>
          <p:nvPicPr>
            <p:cNvPr id="3670" name="Linea Forma" descr="Linea Forma"/>
            <p:cNvPicPr>
              <a:picLocks/>
            </p:cNvPicPr>
            <p:nvPr/>
          </p:nvPicPr>
          <p:blipFill>
            <a:blip r:embed="rId72"/>
            <a:stretch>
              <a:fillRect/>
            </a:stretch>
          </p:blipFill>
          <p:spPr>
            <a:xfrm>
              <a:off x="1836764" y="3515128"/>
              <a:ext cx="220250" cy="236400"/>
            </a:xfrm>
            <a:prstGeom prst="rect">
              <a:avLst/>
            </a:prstGeom>
            <a:effectLst/>
          </p:spPr>
        </p:pic>
        <p:pic>
          <p:nvPicPr>
            <p:cNvPr id="3672" name="Linea Forma" descr="Linea Forma"/>
            <p:cNvPicPr>
              <a:picLocks/>
            </p:cNvPicPr>
            <p:nvPr/>
          </p:nvPicPr>
          <p:blipFill>
            <a:blip r:embed="rId73"/>
            <a:stretch>
              <a:fillRect/>
            </a:stretch>
          </p:blipFill>
          <p:spPr>
            <a:xfrm>
              <a:off x="2113872" y="3241801"/>
              <a:ext cx="131837" cy="441891"/>
            </a:xfrm>
            <a:prstGeom prst="rect">
              <a:avLst/>
            </a:prstGeom>
            <a:effectLst/>
          </p:spPr>
        </p:pic>
        <p:pic>
          <p:nvPicPr>
            <p:cNvPr id="3674" name="Linea Forma" descr="Linea Forma"/>
            <p:cNvPicPr>
              <a:picLocks/>
            </p:cNvPicPr>
            <p:nvPr/>
          </p:nvPicPr>
          <p:blipFill>
            <a:blip r:embed="rId74"/>
            <a:stretch>
              <a:fillRect/>
            </a:stretch>
          </p:blipFill>
          <p:spPr>
            <a:xfrm>
              <a:off x="2230624" y="3411569"/>
              <a:ext cx="144108" cy="259549"/>
            </a:xfrm>
            <a:prstGeom prst="rect">
              <a:avLst/>
            </a:prstGeom>
            <a:effectLst/>
          </p:spPr>
        </p:pic>
        <p:pic>
          <p:nvPicPr>
            <p:cNvPr id="3676" name="Linea Linea" descr="Linea Line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2199315" y="323501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78" name="Linea Forma" descr="Linea Forma"/>
            <p:cNvPicPr>
              <a:picLocks/>
            </p:cNvPicPr>
            <p:nvPr/>
          </p:nvPicPr>
          <p:blipFill>
            <a:blip r:embed="rId75"/>
            <a:stretch>
              <a:fillRect/>
            </a:stretch>
          </p:blipFill>
          <p:spPr>
            <a:xfrm>
              <a:off x="2476254" y="3194786"/>
              <a:ext cx="122571" cy="632518"/>
            </a:xfrm>
            <a:prstGeom prst="rect">
              <a:avLst/>
            </a:prstGeom>
            <a:effectLst/>
          </p:spPr>
        </p:pic>
        <p:pic>
          <p:nvPicPr>
            <p:cNvPr id="3680" name="Linea Forma" descr="Linea Forma"/>
            <p:cNvPicPr>
              <a:picLocks/>
            </p:cNvPicPr>
            <p:nvPr/>
          </p:nvPicPr>
          <p:blipFill>
            <a:blip r:embed="rId76"/>
            <a:stretch>
              <a:fillRect/>
            </a:stretch>
          </p:blipFill>
          <p:spPr>
            <a:xfrm>
              <a:off x="2420763" y="3444516"/>
              <a:ext cx="334247" cy="226602"/>
            </a:xfrm>
            <a:prstGeom prst="rect">
              <a:avLst/>
            </a:prstGeom>
            <a:effectLst/>
          </p:spPr>
        </p:pic>
        <p:pic>
          <p:nvPicPr>
            <p:cNvPr id="3682" name="Linea Forma" descr="Linea Forma"/>
            <p:cNvPicPr>
              <a:picLocks/>
            </p:cNvPicPr>
            <p:nvPr/>
          </p:nvPicPr>
          <p:blipFill>
            <a:blip r:embed="rId77"/>
            <a:stretch>
              <a:fillRect/>
            </a:stretch>
          </p:blipFill>
          <p:spPr>
            <a:xfrm>
              <a:off x="2678809" y="3239382"/>
              <a:ext cx="130527" cy="187272"/>
            </a:xfrm>
            <a:prstGeom prst="rect">
              <a:avLst/>
            </a:prstGeom>
            <a:effectLst/>
          </p:spPr>
        </p:pic>
        <p:pic>
          <p:nvPicPr>
            <p:cNvPr id="3684" name="Linea Forma" descr="Linea Forma"/>
            <p:cNvPicPr>
              <a:picLocks/>
            </p:cNvPicPr>
            <p:nvPr/>
          </p:nvPicPr>
          <p:blipFill>
            <a:blip r:embed="rId78"/>
            <a:stretch>
              <a:fillRect/>
            </a:stretch>
          </p:blipFill>
          <p:spPr>
            <a:xfrm>
              <a:off x="2770839" y="3382008"/>
              <a:ext cx="255799" cy="275089"/>
            </a:xfrm>
            <a:prstGeom prst="rect">
              <a:avLst/>
            </a:prstGeom>
            <a:effectLst/>
          </p:spPr>
        </p:pic>
        <p:pic>
          <p:nvPicPr>
            <p:cNvPr id="3686" name="Linea Forma" descr="Linea Forma"/>
            <p:cNvPicPr>
              <a:picLocks/>
            </p:cNvPicPr>
            <p:nvPr/>
          </p:nvPicPr>
          <p:blipFill>
            <a:blip r:embed="rId79"/>
            <a:stretch>
              <a:fillRect/>
            </a:stretch>
          </p:blipFill>
          <p:spPr>
            <a:xfrm>
              <a:off x="2932328" y="3406490"/>
              <a:ext cx="304821" cy="268453"/>
            </a:xfrm>
            <a:prstGeom prst="rect">
              <a:avLst/>
            </a:prstGeom>
            <a:effectLst/>
          </p:spPr>
        </p:pic>
        <p:pic>
          <p:nvPicPr>
            <p:cNvPr id="3688" name="Linea Forma" descr="Linea Forma"/>
            <p:cNvPicPr>
              <a:picLocks/>
            </p:cNvPicPr>
            <p:nvPr/>
          </p:nvPicPr>
          <p:blipFill>
            <a:blip r:embed="rId80"/>
            <a:stretch>
              <a:fillRect/>
            </a:stretch>
          </p:blipFill>
          <p:spPr>
            <a:xfrm>
              <a:off x="3213972" y="3133151"/>
              <a:ext cx="131828" cy="571921"/>
            </a:xfrm>
            <a:prstGeom prst="rect">
              <a:avLst/>
            </a:prstGeom>
            <a:effectLst/>
          </p:spPr>
        </p:pic>
        <p:pic>
          <p:nvPicPr>
            <p:cNvPr id="3690" name="Linea Forma" descr="Linea Forma"/>
            <p:cNvPicPr>
              <a:picLocks/>
            </p:cNvPicPr>
            <p:nvPr/>
          </p:nvPicPr>
          <p:blipFill>
            <a:blip r:embed="rId81"/>
            <a:stretch>
              <a:fillRect/>
            </a:stretch>
          </p:blipFill>
          <p:spPr>
            <a:xfrm>
              <a:off x="3160948" y="3364034"/>
              <a:ext cx="320666" cy="327456"/>
            </a:xfrm>
            <a:prstGeom prst="rect">
              <a:avLst/>
            </a:prstGeom>
            <a:effectLst/>
          </p:spPr>
        </p:pic>
        <p:pic>
          <p:nvPicPr>
            <p:cNvPr id="3692" name="Linea Linea" descr="Linea Line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3326569" y="321463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94" name="Linea Forma" descr="Linea Forma"/>
            <p:cNvPicPr>
              <a:picLocks/>
            </p:cNvPicPr>
            <p:nvPr/>
          </p:nvPicPr>
          <p:blipFill>
            <a:blip r:embed="rId82"/>
            <a:stretch>
              <a:fillRect/>
            </a:stretch>
          </p:blipFill>
          <p:spPr>
            <a:xfrm>
              <a:off x="3486901" y="3369500"/>
              <a:ext cx="213776" cy="292553"/>
            </a:xfrm>
            <a:prstGeom prst="rect">
              <a:avLst/>
            </a:prstGeom>
            <a:effectLst/>
          </p:spPr>
        </p:pic>
        <p:pic>
          <p:nvPicPr>
            <p:cNvPr id="3696" name="Linea Forma" descr="Linea Forma"/>
            <p:cNvPicPr>
              <a:picLocks/>
            </p:cNvPicPr>
            <p:nvPr/>
          </p:nvPicPr>
          <p:blipFill>
            <a:blip r:embed="rId83"/>
            <a:stretch>
              <a:fillRect/>
            </a:stretch>
          </p:blipFill>
          <p:spPr>
            <a:xfrm>
              <a:off x="3690622" y="3328396"/>
              <a:ext cx="252758" cy="369885"/>
            </a:xfrm>
            <a:prstGeom prst="rect">
              <a:avLst/>
            </a:prstGeom>
            <a:effectLst/>
          </p:spPr>
        </p:pic>
        <p:pic>
          <p:nvPicPr>
            <p:cNvPr id="3698" name="Linea Forma" descr="Linea Forma"/>
            <p:cNvPicPr>
              <a:picLocks/>
            </p:cNvPicPr>
            <p:nvPr/>
          </p:nvPicPr>
          <p:blipFill>
            <a:blip r:embed="rId84"/>
            <a:stretch>
              <a:fillRect/>
            </a:stretch>
          </p:blipFill>
          <p:spPr>
            <a:xfrm>
              <a:off x="4194298" y="3125151"/>
              <a:ext cx="265175" cy="564975"/>
            </a:xfrm>
            <a:prstGeom prst="rect">
              <a:avLst/>
            </a:prstGeom>
            <a:effectLst/>
          </p:spPr>
        </p:pic>
        <p:pic>
          <p:nvPicPr>
            <p:cNvPr id="3700" name="Linea Forma" descr="Linea Forma"/>
            <p:cNvPicPr>
              <a:picLocks/>
            </p:cNvPicPr>
            <p:nvPr/>
          </p:nvPicPr>
          <p:blipFill>
            <a:blip r:embed="rId85"/>
            <a:stretch>
              <a:fillRect/>
            </a:stretch>
          </p:blipFill>
          <p:spPr>
            <a:xfrm>
              <a:off x="4457969" y="3425150"/>
              <a:ext cx="252425" cy="555010"/>
            </a:xfrm>
            <a:prstGeom prst="rect">
              <a:avLst/>
            </a:prstGeom>
            <a:effectLst/>
          </p:spPr>
        </p:pic>
        <p:pic>
          <p:nvPicPr>
            <p:cNvPr id="3702" name="Linea Forma" descr="Linea Forma"/>
            <p:cNvPicPr>
              <a:picLocks/>
            </p:cNvPicPr>
            <p:nvPr/>
          </p:nvPicPr>
          <p:blipFill>
            <a:blip r:embed="rId86"/>
            <a:stretch>
              <a:fillRect/>
            </a:stretch>
          </p:blipFill>
          <p:spPr>
            <a:xfrm>
              <a:off x="4835109" y="3126953"/>
              <a:ext cx="345308" cy="496630"/>
            </a:xfrm>
            <a:prstGeom prst="rect">
              <a:avLst/>
            </a:prstGeom>
            <a:effectLst/>
          </p:spPr>
        </p:pic>
        <p:pic>
          <p:nvPicPr>
            <p:cNvPr id="3704" name="Linea Forma" descr="Linea Forma"/>
            <p:cNvPicPr>
              <a:picLocks/>
            </p:cNvPicPr>
            <p:nvPr/>
          </p:nvPicPr>
          <p:blipFill>
            <a:blip r:embed="rId87"/>
            <a:stretch>
              <a:fillRect/>
            </a:stretch>
          </p:blipFill>
          <p:spPr>
            <a:xfrm>
              <a:off x="5232108" y="3160313"/>
              <a:ext cx="96573" cy="436108"/>
            </a:xfrm>
            <a:prstGeom prst="rect">
              <a:avLst/>
            </a:prstGeom>
            <a:effectLst/>
          </p:spPr>
        </p:pic>
        <p:pic>
          <p:nvPicPr>
            <p:cNvPr id="3706" name="Linea Forma" descr="Linea Forma"/>
            <p:cNvPicPr>
              <a:picLocks/>
            </p:cNvPicPr>
            <p:nvPr/>
          </p:nvPicPr>
          <p:blipFill>
            <a:blip r:embed="rId88"/>
            <a:stretch>
              <a:fillRect/>
            </a:stretch>
          </p:blipFill>
          <p:spPr>
            <a:xfrm>
              <a:off x="5150619" y="3323678"/>
              <a:ext cx="341038" cy="299905"/>
            </a:xfrm>
            <a:prstGeom prst="rect">
              <a:avLst/>
            </a:prstGeom>
            <a:effectLst/>
          </p:spPr>
        </p:pic>
        <p:pic>
          <p:nvPicPr>
            <p:cNvPr id="3708" name="Linea Linea" descr="Linea Line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5329821" y="328254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10" name="Linea Forma" descr="Linea Forma"/>
            <p:cNvPicPr>
              <a:picLocks/>
            </p:cNvPicPr>
            <p:nvPr/>
          </p:nvPicPr>
          <p:blipFill>
            <a:blip r:embed="rId89"/>
            <a:stretch>
              <a:fillRect/>
            </a:stretch>
          </p:blipFill>
          <p:spPr>
            <a:xfrm>
              <a:off x="5496945" y="3344830"/>
              <a:ext cx="707735" cy="286753"/>
            </a:xfrm>
            <a:prstGeom prst="rect">
              <a:avLst/>
            </a:prstGeom>
            <a:effectLst/>
          </p:spPr>
        </p:pic>
        <p:pic>
          <p:nvPicPr>
            <p:cNvPr id="3712" name="Linea Forma" descr="Linea Forma"/>
            <p:cNvPicPr>
              <a:picLocks/>
            </p:cNvPicPr>
            <p:nvPr/>
          </p:nvPicPr>
          <p:blipFill>
            <a:blip r:embed="rId90"/>
            <a:stretch>
              <a:fillRect/>
            </a:stretch>
          </p:blipFill>
          <p:spPr>
            <a:xfrm>
              <a:off x="6173750" y="3058453"/>
              <a:ext cx="112418" cy="565130"/>
            </a:xfrm>
            <a:prstGeom prst="rect">
              <a:avLst/>
            </a:prstGeom>
            <a:effectLst/>
          </p:spPr>
        </p:pic>
        <p:pic>
          <p:nvPicPr>
            <p:cNvPr id="3714" name="Linea Forma" descr="Linea Forma"/>
            <p:cNvPicPr>
              <a:picLocks/>
            </p:cNvPicPr>
            <p:nvPr/>
          </p:nvPicPr>
          <p:blipFill>
            <a:blip r:embed="rId91"/>
            <a:stretch>
              <a:fillRect/>
            </a:stretch>
          </p:blipFill>
          <p:spPr>
            <a:xfrm>
              <a:off x="6312959" y="3331088"/>
              <a:ext cx="244837" cy="265333"/>
            </a:xfrm>
            <a:prstGeom prst="rect">
              <a:avLst/>
            </a:prstGeom>
            <a:effectLst/>
          </p:spPr>
        </p:pic>
        <p:pic>
          <p:nvPicPr>
            <p:cNvPr id="3716" name="Linea Forma" descr="Linea Forma"/>
            <p:cNvPicPr>
              <a:picLocks/>
            </p:cNvPicPr>
            <p:nvPr/>
          </p:nvPicPr>
          <p:blipFill>
            <a:blip r:embed="rId92"/>
            <a:stretch>
              <a:fillRect/>
            </a:stretch>
          </p:blipFill>
          <p:spPr>
            <a:xfrm>
              <a:off x="6523188" y="3051662"/>
              <a:ext cx="109305" cy="517596"/>
            </a:xfrm>
            <a:prstGeom prst="rect">
              <a:avLst/>
            </a:prstGeom>
            <a:effectLst/>
          </p:spPr>
        </p:pic>
        <p:pic>
          <p:nvPicPr>
            <p:cNvPr id="3718" name="Linea Forma" descr="Linea Forma"/>
            <p:cNvPicPr>
              <a:picLocks/>
            </p:cNvPicPr>
            <p:nvPr/>
          </p:nvPicPr>
          <p:blipFill>
            <a:blip r:embed="rId93"/>
            <a:stretch>
              <a:fillRect/>
            </a:stretch>
          </p:blipFill>
          <p:spPr>
            <a:xfrm>
              <a:off x="6447641" y="3216902"/>
              <a:ext cx="286712" cy="94309"/>
            </a:xfrm>
            <a:prstGeom prst="rect">
              <a:avLst/>
            </a:prstGeom>
            <a:effectLst/>
          </p:spPr>
        </p:pic>
        <p:pic>
          <p:nvPicPr>
            <p:cNvPr id="3720" name="Linea Forma" descr="Linea Forma"/>
            <p:cNvPicPr>
              <a:picLocks/>
            </p:cNvPicPr>
            <p:nvPr/>
          </p:nvPicPr>
          <p:blipFill>
            <a:blip r:embed="rId94"/>
            <a:stretch>
              <a:fillRect/>
            </a:stretch>
          </p:blipFill>
          <p:spPr>
            <a:xfrm>
              <a:off x="6658152" y="3284336"/>
              <a:ext cx="252759" cy="308746"/>
            </a:xfrm>
            <a:prstGeom prst="rect">
              <a:avLst/>
            </a:prstGeom>
            <a:effectLst/>
          </p:spPr>
        </p:pic>
        <p:pic>
          <p:nvPicPr>
            <p:cNvPr id="3722" name="Linea Forma" descr="Linea Forma"/>
            <p:cNvPicPr>
              <a:picLocks/>
            </p:cNvPicPr>
            <p:nvPr/>
          </p:nvPicPr>
          <p:blipFill>
            <a:blip r:embed="rId95"/>
            <a:stretch>
              <a:fillRect/>
            </a:stretch>
          </p:blipFill>
          <p:spPr>
            <a:xfrm>
              <a:off x="6838791" y="3081965"/>
              <a:ext cx="350538" cy="544229"/>
            </a:xfrm>
            <a:prstGeom prst="rect">
              <a:avLst/>
            </a:prstGeom>
            <a:effectLst/>
          </p:spPr>
        </p:pic>
        <p:pic>
          <p:nvPicPr>
            <p:cNvPr id="3724" name="Linea Forma" descr="Linea Forma"/>
            <p:cNvPicPr>
              <a:picLocks/>
            </p:cNvPicPr>
            <p:nvPr/>
          </p:nvPicPr>
          <p:blipFill>
            <a:blip r:embed="rId96"/>
            <a:stretch>
              <a:fillRect/>
            </a:stretch>
          </p:blipFill>
          <p:spPr>
            <a:xfrm>
              <a:off x="7344012" y="2997337"/>
              <a:ext cx="422526" cy="144107"/>
            </a:xfrm>
            <a:prstGeom prst="rect">
              <a:avLst/>
            </a:prstGeom>
            <a:effectLst/>
          </p:spPr>
        </p:pic>
        <p:pic>
          <p:nvPicPr>
            <p:cNvPr id="3726" name="Linea Forma" descr="Linea Forma"/>
            <p:cNvPicPr>
              <a:picLocks/>
            </p:cNvPicPr>
            <p:nvPr/>
          </p:nvPicPr>
          <p:blipFill>
            <a:blip r:embed="rId97"/>
            <a:stretch>
              <a:fillRect/>
            </a:stretch>
          </p:blipFill>
          <p:spPr>
            <a:xfrm>
              <a:off x="7405128" y="3085616"/>
              <a:ext cx="388573" cy="493016"/>
            </a:xfrm>
            <a:prstGeom prst="rect">
              <a:avLst/>
            </a:prstGeom>
            <a:effectLst/>
          </p:spPr>
        </p:pic>
        <p:pic>
          <p:nvPicPr>
            <p:cNvPr id="3728" name="Linea Forma" descr="Linea Forma"/>
            <p:cNvPicPr>
              <a:picLocks/>
            </p:cNvPicPr>
            <p:nvPr/>
          </p:nvPicPr>
          <p:blipFill>
            <a:blip r:embed="rId98"/>
            <a:stretch>
              <a:fillRect/>
            </a:stretch>
          </p:blipFill>
          <p:spPr>
            <a:xfrm>
              <a:off x="7377965" y="3207848"/>
              <a:ext cx="374992" cy="105977"/>
            </a:xfrm>
            <a:prstGeom prst="rect">
              <a:avLst/>
            </a:prstGeom>
            <a:effectLst/>
          </p:spPr>
        </p:pic>
        <p:pic>
          <p:nvPicPr>
            <p:cNvPr id="3730" name="Linea Forma" descr="Linea Forma"/>
            <p:cNvPicPr>
              <a:picLocks/>
            </p:cNvPicPr>
            <p:nvPr/>
          </p:nvPicPr>
          <p:blipFill>
            <a:blip r:embed="rId99"/>
            <a:stretch>
              <a:fillRect/>
            </a:stretch>
          </p:blipFill>
          <p:spPr>
            <a:xfrm>
              <a:off x="7711395" y="3235011"/>
              <a:ext cx="435421" cy="363673"/>
            </a:xfrm>
            <a:prstGeom prst="rect">
              <a:avLst/>
            </a:prstGeom>
            <a:effectLst/>
          </p:spPr>
        </p:pic>
        <p:pic>
          <p:nvPicPr>
            <p:cNvPr id="3732" name="Linea Linea" descr="Linea Line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8046097" y="318068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34" name="Linea Forma" descr="Linea Forma"/>
            <p:cNvPicPr>
              <a:picLocks/>
            </p:cNvPicPr>
            <p:nvPr/>
          </p:nvPicPr>
          <p:blipFill>
            <a:blip r:embed="rId100"/>
            <a:stretch>
              <a:fillRect/>
            </a:stretch>
          </p:blipFill>
          <p:spPr>
            <a:xfrm>
              <a:off x="8144005" y="3262174"/>
              <a:ext cx="145415" cy="363885"/>
            </a:xfrm>
            <a:prstGeom prst="rect">
              <a:avLst/>
            </a:prstGeom>
            <a:effectLst/>
          </p:spPr>
        </p:pic>
        <p:pic>
          <p:nvPicPr>
            <p:cNvPr id="3736" name="Linea Forma" descr="Linea Forma"/>
            <p:cNvPicPr>
              <a:picLocks/>
            </p:cNvPicPr>
            <p:nvPr/>
          </p:nvPicPr>
          <p:blipFill>
            <a:blip r:embed="rId101"/>
            <a:stretch>
              <a:fillRect/>
            </a:stretch>
          </p:blipFill>
          <p:spPr>
            <a:xfrm>
              <a:off x="8283390" y="3280282"/>
              <a:ext cx="189379" cy="355336"/>
            </a:xfrm>
            <a:prstGeom prst="rect">
              <a:avLst/>
            </a:prstGeom>
            <a:effectLst/>
          </p:spPr>
        </p:pic>
        <p:pic>
          <p:nvPicPr>
            <p:cNvPr id="3738" name="Linea Forma" descr="Linea Forma"/>
            <p:cNvPicPr>
              <a:picLocks/>
            </p:cNvPicPr>
            <p:nvPr/>
          </p:nvPicPr>
          <p:blipFill>
            <a:blip r:embed="rId102"/>
            <a:stretch>
              <a:fillRect/>
            </a:stretch>
          </p:blipFill>
          <p:spPr>
            <a:xfrm>
              <a:off x="8464475" y="3316499"/>
              <a:ext cx="89782" cy="286712"/>
            </a:xfrm>
            <a:prstGeom prst="rect">
              <a:avLst/>
            </a:prstGeom>
            <a:effectLst/>
          </p:spPr>
        </p:pic>
        <p:pic>
          <p:nvPicPr>
            <p:cNvPr id="3740" name="Linea Linea" descr="Linea Line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8473910" y="320784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42" name="Linea Forma" descr="Linea Forma"/>
            <p:cNvPicPr>
              <a:picLocks/>
            </p:cNvPicPr>
            <p:nvPr/>
          </p:nvPicPr>
          <p:blipFill>
            <a:blip r:embed="rId103"/>
            <a:stretch>
              <a:fillRect/>
            </a:stretch>
          </p:blipFill>
          <p:spPr>
            <a:xfrm>
              <a:off x="8563223" y="3294593"/>
              <a:ext cx="230012" cy="316167"/>
            </a:xfrm>
            <a:prstGeom prst="rect">
              <a:avLst/>
            </a:prstGeom>
            <a:effectLst/>
          </p:spPr>
        </p:pic>
        <p:pic>
          <p:nvPicPr>
            <p:cNvPr id="3744" name="Linea Forma" descr="Linea Forma"/>
            <p:cNvPicPr>
              <a:picLocks/>
            </p:cNvPicPr>
            <p:nvPr/>
          </p:nvPicPr>
          <p:blipFill>
            <a:blip r:embed="rId104"/>
            <a:stretch>
              <a:fillRect/>
            </a:stretch>
          </p:blipFill>
          <p:spPr>
            <a:xfrm>
              <a:off x="8770742" y="3275732"/>
              <a:ext cx="240959" cy="361433"/>
            </a:xfrm>
            <a:prstGeom prst="rect">
              <a:avLst/>
            </a:prstGeom>
            <a:effectLst/>
          </p:spPr>
        </p:pic>
        <p:pic>
          <p:nvPicPr>
            <p:cNvPr id="3746" name="Linea Forma" descr="Linea Forma"/>
            <p:cNvPicPr>
              <a:picLocks/>
            </p:cNvPicPr>
            <p:nvPr/>
          </p:nvPicPr>
          <p:blipFill>
            <a:blip r:embed="rId105"/>
            <a:stretch>
              <a:fillRect/>
            </a:stretch>
          </p:blipFill>
          <p:spPr>
            <a:xfrm>
              <a:off x="9193341" y="3252925"/>
              <a:ext cx="248595" cy="288750"/>
            </a:xfrm>
            <a:prstGeom prst="rect">
              <a:avLst/>
            </a:prstGeom>
            <a:effectLst/>
          </p:spPr>
        </p:pic>
        <p:pic>
          <p:nvPicPr>
            <p:cNvPr id="3748" name="Linea Forma" descr="Linea Forma"/>
            <p:cNvPicPr>
              <a:picLocks/>
            </p:cNvPicPr>
            <p:nvPr/>
          </p:nvPicPr>
          <p:blipFill>
            <a:blip r:embed="rId106"/>
            <a:stretch>
              <a:fillRect/>
            </a:stretch>
          </p:blipFill>
          <p:spPr>
            <a:xfrm>
              <a:off x="9498487" y="3007963"/>
              <a:ext cx="189815" cy="776333"/>
            </a:xfrm>
            <a:prstGeom prst="rect">
              <a:avLst/>
            </a:prstGeom>
            <a:effectLst/>
          </p:spPr>
        </p:pic>
        <p:pic>
          <p:nvPicPr>
            <p:cNvPr id="3750" name="Linea Forma" descr="Linea Forma"/>
            <p:cNvPicPr>
              <a:picLocks/>
            </p:cNvPicPr>
            <p:nvPr/>
          </p:nvPicPr>
          <p:blipFill>
            <a:blip r:embed="rId107"/>
            <a:stretch>
              <a:fillRect/>
            </a:stretch>
          </p:blipFill>
          <p:spPr>
            <a:xfrm>
              <a:off x="9428753" y="3373919"/>
              <a:ext cx="286712" cy="120642"/>
            </a:xfrm>
            <a:prstGeom prst="rect">
              <a:avLst/>
            </a:prstGeom>
            <a:effectLst/>
          </p:spPr>
        </p:pic>
        <p:pic>
          <p:nvPicPr>
            <p:cNvPr id="3752" name="Linea Forma" descr="Linea Forma"/>
            <p:cNvPicPr>
              <a:picLocks/>
            </p:cNvPicPr>
            <p:nvPr/>
          </p:nvPicPr>
          <p:blipFill>
            <a:blip r:embed="rId108"/>
            <a:stretch>
              <a:fillRect/>
            </a:stretch>
          </p:blipFill>
          <p:spPr>
            <a:xfrm>
              <a:off x="9898388" y="2949802"/>
              <a:ext cx="149821" cy="639828"/>
            </a:xfrm>
            <a:prstGeom prst="rect">
              <a:avLst/>
            </a:prstGeom>
            <a:effectLst/>
          </p:spPr>
        </p:pic>
        <p:pic>
          <p:nvPicPr>
            <p:cNvPr id="3754" name="Linea Forma" descr="Linea Forma"/>
            <p:cNvPicPr>
              <a:picLocks/>
            </p:cNvPicPr>
            <p:nvPr/>
          </p:nvPicPr>
          <p:blipFill>
            <a:blip r:embed="rId109"/>
            <a:stretch>
              <a:fillRect/>
            </a:stretch>
          </p:blipFill>
          <p:spPr>
            <a:xfrm>
              <a:off x="9890520" y="3046890"/>
              <a:ext cx="313875" cy="542740"/>
            </a:xfrm>
            <a:prstGeom prst="rect">
              <a:avLst/>
            </a:prstGeom>
            <a:effectLst/>
          </p:spPr>
        </p:pic>
        <p:pic>
          <p:nvPicPr>
            <p:cNvPr id="3756" name="Linea Forma" descr="Linea Forma"/>
            <p:cNvPicPr>
              <a:picLocks/>
            </p:cNvPicPr>
            <p:nvPr/>
          </p:nvPicPr>
          <p:blipFill>
            <a:blip r:embed="rId110"/>
            <a:stretch>
              <a:fillRect/>
            </a:stretch>
          </p:blipFill>
          <p:spPr>
            <a:xfrm>
              <a:off x="10254602" y="3271699"/>
              <a:ext cx="221420" cy="311140"/>
            </a:xfrm>
            <a:prstGeom prst="rect">
              <a:avLst/>
            </a:prstGeom>
            <a:effectLst/>
          </p:spPr>
        </p:pic>
        <p:pic>
          <p:nvPicPr>
            <p:cNvPr id="3758" name="Linea Forma" descr="Linea Forma"/>
            <p:cNvPicPr>
              <a:picLocks/>
            </p:cNvPicPr>
            <p:nvPr/>
          </p:nvPicPr>
          <p:blipFill>
            <a:blip r:embed="rId111"/>
            <a:stretch>
              <a:fillRect/>
            </a:stretch>
          </p:blipFill>
          <p:spPr>
            <a:xfrm>
              <a:off x="10455809" y="3013424"/>
              <a:ext cx="298631" cy="541687"/>
            </a:xfrm>
            <a:prstGeom prst="rect">
              <a:avLst/>
            </a:prstGeom>
            <a:effectLst/>
          </p:spPr>
        </p:pic>
        <p:pic>
          <p:nvPicPr>
            <p:cNvPr id="3760" name="Linea Forma" descr="Linea Forma"/>
            <p:cNvPicPr>
              <a:picLocks/>
            </p:cNvPicPr>
            <p:nvPr/>
          </p:nvPicPr>
          <p:blipFill>
            <a:blip r:embed="rId112"/>
            <a:stretch>
              <a:fillRect/>
            </a:stretch>
          </p:blipFill>
          <p:spPr>
            <a:xfrm>
              <a:off x="10777236" y="3282546"/>
              <a:ext cx="99436" cy="286712"/>
            </a:xfrm>
            <a:prstGeom prst="rect">
              <a:avLst/>
            </a:prstGeom>
            <a:effectLst/>
          </p:spPr>
        </p:pic>
        <p:pic>
          <p:nvPicPr>
            <p:cNvPr id="3762" name="Linea Linea" descr="Linea Line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10803115" y="30924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64" name="Linea Forma" descr="Linea Forma"/>
            <p:cNvPicPr>
              <a:picLocks/>
            </p:cNvPicPr>
            <p:nvPr/>
          </p:nvPicPr>
          <p:blipFill>
            <a:blip r:embed="rId113"/>
            <a:stretch>
              <a:fillRect/>
            </a:stretch>
          </p:blipFill>
          <p:spPr>
            <a:xfrm>
              <a:off x="10944900" y="3349507"/>
              <a:ext cx="257725" cy="226037"/>
            </a:xfrm>
            <a:prstGeom prst="rect">
              <a:avLst/>
            </a:prstGeom>
            <a:effectLst/>
          </p:spPr>
        </p:pic>
        <p:pic>
          <p:nvPicPr>
            <p:cNvPr id="3766" name="Linea Forma" descr="Linea Forma"/>
            <p:cNvPicPr>
              <a:picLocks/>
            </p:cNvPicPr>
            <p:nvPr/>
          </p:nvPicPr>
          <p:blipFill>
            <a:blip r:embed="rId114"/>
            <a:stretch>
              <a:fillRect/>
            </a:stretch>
          </p:blipFill>
          <p:spPr>
            <a:xfrm>
              <a:off x="11200527" y="3078825"/>
              <a:ext cx="103958" cy="524386"/>
            </a:xfrm>
            <a:prstGeom prst="rect">
              <a:avLst/>
            </a:prstGeom>
            <a:effectLst/>
          </p:spPr>
        </p:pic>
        <p:pic>
          <p:nvPicPr>
            <p:cNvPr id="3768" name="Linea Forma" descr="Linea Forma"/>
            <p:cNvPicPr>
              <a:picLocks/>
            </p:cNvPicPr>
            <p:nvPr/>
          </p:nvPicPr>
          <p:blipFill>
            <a:blip r:embed="rId115"/>
            <a:stretch>
              <a:fillRect/>
            </a:stretch>
          </p:blipFill>
          <p:spPr>
            <a:xfrm>
              <a:off x="11228285" y="3258222"/>
              <a:ext cx="222096" cy="311036"/>
            </a:xfrm>
            <a:prstGeom prst="rect">
              <a:avLst/>
            </a:prstGeom>
            <a:effectLst/>
          </p:spPr>
        </p:pic>
        <p:pic>
          <p:nvPicPr>
            <p:cNvPr id="3770" name="Linea Linea" descr="Linea Line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11346370" y="318747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72" name="Linea Forma" descr="Linea Forma"/>
            <p:cNvPicPr>
              <a:picLocks/>
            </p:cNvPicPr>
            <p:nvPr/>
          </p:nvPicPr>
          <p:blipFill>
            <a:blip r:embed="rId116"/>
            <a:stretch>
              <a:fillRect/>
            </a:stretch>
          </p:blipFill>
          <p:spPr>
            <a:xfrm>
              <a:off x="11426629" y="3331634"/>
              <a:ext cx="222026" cy="251214"/>
            </a:xfrm>
            <a:prstGeom prst="rect">
              <a:avLst/>
            </a:prstGeom>
            <a:effectLst/>
          </p:spPr>
        </p:pic>
        <p:pic>
          <p:nvPicPr>
            <p:cNvPr id="3774" name="Linea Forma" descr="Linea Forma"/>
            <p:cNvPicPr>
              <a:picLocks/>
            </p:cNvPicPr>
            <p:nvPr/>
          </p:nvPicPr>
          <p:blipFill>
            <a:blip r:embed="rId117"/>
            <a:stretch>
              <a:fillRect/>
            </a:stretch>
          </p:blipFill>
          <p:spPr>
            <a:xfrm>
              <a:off x="11618913" y="3275755"/>
              <a:ext cx="175104" cy="313875"/>
            </a:xfrm>
            <a:prstGeom prst="rect">
              <a:avLst/>
            </a:prstGeom>
            <a:effectLst/>
          </p:spPr>
        </p:pic>
        <p:pic>
          <p:nvPicPr>
            <p:cNvPr id="3776" name="Linea Forma" descr="Linea Forma"/>
            <p:cNvPicPr>
              <a:picLocks/>
            </p:cNvPicPr>
            <p:nvPr/>
          </p:nvPicPr>
          <p:blipFill>
            <a:blip r:embed="rId118"/>
            <a:stretch>
              <a:fillRect/>
            </a:stretch>
          </p:blipFill>
          <p:spPr>
            <a:xfrm>
              <a:off x="-410953" y="3241801"/>
              <a:ext cx="341038" cy="519860"/>
            </a:xfrm>
            <a:prstGeom prst="rect">
              <a:avLst/>
            </a:prstGeom>
            <a:effectLst/>
          </p:spPr>
        </p:pic>
        <p:pic>
          <p:nvPicPr>
            <p:cNvPr id="3778" name="Linea Forma" descr="Linea Forma"/>
            <p:cNvPicPr>
              <a:picLocks/>
            </p:cNvPicPr>
            <p:nvPr/>
          </p:nvPicPr>
          <p:blipFill>
            <a:blip r:embed="rId119"/>
            <a:stretch>
              <a:fillRect/>
            </a:stretch>
          </p:blipFill>
          <p:spPr>
            <a:xfrm>
              <a:off x="1069417" y="3268679"/>
              <a:ext cx="334247" cy="456765"/>
            </a:xfrm>
            <a:prstGeom prst="rect">
              <a:avLst/>
            </a:prstGeom>
            <a:effectLst/>
          </p:spPr>
        </p:pic>
        <p:pic>
          <p:nvPicPr>
            <p:cNvPr id="3780" name="Linea Forma" descr="Linea Forma"/>
            <p:cNvPicPr>
              <a:picLocks/>
            </p:cNvPicPr>
            <p:nvPr/>
          </p:nvPicPr>
          <p:blipFill>
            <a:blip r:embed="rId120"/>
            <a:stretch>
              <a:fillRect/>
            </a:stretch>
          </p:blipFill>
          <p:spPr>
            <a:xfrm>
              <a:off x="1139587" y="3418359"/>
              <a:ext cx="298030" cy="110155"/>
            </a:xfrm>
            <a:prstGeom prst="rect">
              <a:avLst/>
            </a:prstGeom>
            <a:effectLst/>
          </p:spPr>
        </p:pic>
        <p:pic>
          <p:nvPicPr>
            <p:cNvPr id="3782" name="Linea Forma" descr="Linea Forma"/>
            <p:cNvPicPr>
              <a:picLocks/>
            </p:cNvPicPr>
            <p:nvPr/>
          </p:nvPicPr>
          <p:blipFill>
            <a:blip r:embed="rId121"/>
            <a:stretch>
              <a:fillRect/>
            </a:stretch>
          </p:blipFill>
          <p:spPr>
            <a:xfrm>
              <a:off x="4807331" y="3142459"/>
              <a:ext cx="375129" cy="455265"/>
            </a:xfrm>
            <a:prstGeom prst="rect">
              <a:avLst/>
            </a:prstGeom>
            <a:effectLst/>
          </p:spPr>
        </p:pic>
        <p:pic>
          <p:nvPicPr>
            <p:cNvPr id="3784" name="Linea Forma" descr="Linea Forma"/>
            <p:cNvPicPr>
              <a:picLocks/>
            </p:cNvPicPr>
            <p:nvPr/>
          </p:nvPicPr>
          <p:blipFill>
            <a:blip r:embed="rId122"/>
            <a:stretch>
              <a:fillRect/>
            </a:stretch>
          </p:blipFill>
          <p:spPr>
            <a:xfrm>
              <a:off x="7339236" y="3016400"/>
              <a:ext cx="401349" cy="131835"/>
            </a:xfrm>
            <a:prstGeom prst="rect">
              <a:avLst/>
            </a:prstGeom>
            <a:effectLst/>
          </p:spPr>
        </p:pic>
        <p:pic>
          <p:nvPicPr>
            <p:cNvPr id="3786" name="Linea Forma" descr="Linea Forma"/>
            <p:cNvPicPr>
              <a:picLocks/>
            </p:cNvPicPr>
            <p:nvPr/>
          </p:nvPicPr>
          <p:blipFill>
            <a:blip r:embed="rId123"/>
            <a:stretch>
              <a:fillRect/>
            </a:stretch>
          </p:blipFill>
          <p:spPr>
            <a:xfrm>
              <a:off x="7432291" y="3065243"/>
              <a:ext cx="300293" cy="560025"/>
            </a:xfrm>
            <a:prstGeom prst="rect">
              <a:avLst/>
            </a:prstGeom>
            <a:effectLst/>
          </p:spPr>
        </p:pic>
        <p:pic>
          <p:nvPicPr>
            <p:cNvPr id="3788" name="Linea Forma" descr="Linea Forma"/>
            <p:cNvPicPr>
              <a:picLocks/>
            </p:cNvPicPr>
            <p:nvPr/>
          </p:nvPicPr>
          <p:blipFill>
            <a:blip r:embed="rId124"/>
            <a:stretch>
              <a:fillRect/>
            </a:stretch>
          </p:blipFill>
          <p:spPr>
            <a:xfrm>
              <a:off x="7406195" y="3221429"/>
              <a:ext cx="339970" cy="114682"/>
            </a:xfrm>
            <a:prstGeom prst="rect">
              <a:avLst/>
            </a:prstGeom>
            <a:effectLst/>
          </p:spPr>
        </p:pic>
        <p:pic>
          <p:nvPicPr>
            <p:cNvPr id="3790" name="Linea Forma" descr="Linea Forma"/>
            <p:cNvPicPr>
              <a:picLocks/>
            </p:cNvPicPr>
            <p:nvPr/>
          </p:nvPicPr>
          <p:blipFill>
            <a:blip r:embed="rId125"/>
            <a:stretch>
              <a:fillRect/>
            </a:stretch>
          </p:blipFill>
          <p:spPr>
            <a:xfrm>
              <a:off x="9877327" y="3010918"/>
              <a:ext cx="93090" cy="556520"/>
            </a:xfrm>
            <a:prstGeom prst="rect">
              <a:avLst/>
            </a:prstGeom>
            <a:effectLst/>
          </p:spPr>
        </p:pic>
        <p:pic>
          <p:nvPicPr>
            <p:cNvPr id="3792" name="Linea Forma" descr="Linea Forma"/>
            <p:cNvPicPr>
              <a:picLocks/>
            </p:cNvPicPr>
            <p:nvPr/>
          </p:nvPicPr>
          <p:blipFill>
            <a:blip r:embed="rId126"/>
            <a:stretch>
              <a:fillRect/>
            </a:stretch>
          </p:blipFill>
          <p:spPr>
            <a:xfrm>
              <a:off x="9829403" y="3045648"/>
              <a:ext cx="396644" cy="530400"/>
            </a:xfrm>
            <a:prstGeom prst="rect">
              <a:avLst/>
            </a:prstGeom>
            <a:effectLst/>
          </p:spPr>
        </p:pic>
        <p:pic>
          <p:nvPicPr>
            <p:cNvPr id="3794" name="Linea Forma" descr="Linea Forma"/>
            <p:cNvPicPr>
              <a:picLocks/>
            </p:cNvPicPr>
            <p:nvPr/>
          </p:nvPicPr>
          <p:blipFill>
            <a:blip r:embed="rId127"/>
            <a:stretch>
              <a:fillRect/>
            </a:stretch>
          </p:blipFill>
          <p:spPr>
            <a:xfrm>
              <a:off x="-380985" y="3239777"/>
              <a:ext cx="270127" cy="486822"/>
            </a:xfrm>
            <a:prstGeom prst="rect">
              <a:avLst/>
            </a:prstGeom>
            <a:effectLst/>
          </p:spPr>
        </p:pic>
        <p:pic>
          <p:nvPicPr>
            <p:cNvPr id="3796" name="Linea Forma" descr="Linea Forma"/>
            <p:cNvPicPr>
              <a:picLocks/>
            </p:cNvPicPr>
            <p:nvPr/>
          </p:nvPicPr>
          <p:blipFill>
            <a:blip r:embed="rId128"/>
            <a:stretch>
              <a:fillRect/>
            </a:stretch>
          </p:blipFill>
          <p:spPr>
            <a:xfrm>
              <a:off x="1060998" y="3282157"/>
              <a:ext cx="348886" cy="404703"/>
            </a:xfrm>
            <a:prstGeom prst="rect">
              <a:avLst/>
            </a:prstGeom>
            <a:effectLst/>
          </p:spPr>
        </p:pic>
        <p:pic>
          <p:nvPicPr>
            <p:cNvPr id="3798" name="Linea Forma" descr="Linea Forma"/>
            <p:cNvPicPr>
              <a:picLocks/>
            </p:cNvPicPr>
            <p:nvPr/>
          </p:nvPicPr>
          <p:blipFill>
            <a:blip r:embed="rId129"/>
            <a:stretch>
              <a:fillRect/>
            </a:stretch>
          </p:blipFill>
          <p:spPr>
            <a:xfrm>
              <a:off x="1105280" y="3456527"/>
              <a:ext cx="248668" cy="114303"/>
            </a:xfrm>
            <a:prstGeom prst="rect">
              <a:avLst/>
            </a:prstGeom>
            <a:effectLst/>
          </p:spPr>
        </p:pic>
        <p:pic>
          <p:nvPicPr>
            <p:cNvPr id="3800" name="Linea Forma" descr="Linea Forma"/>
            <p:cNvPicPr>
              <a:picLocks/>
            </p:cNvPicPr>
            <p:nvPr/>
          </p:nvPicPr>
          <p:blipFill>
            <a:blip r:embed="rId130"/>
            <a:stretch>
              <a:fillRect/>
            </a:stretch>
          </p:blipFill>
          <p:spPr>
            <a:xfrm>
              <a:off x="1316203" y="3533438"/>
              <a:ext cx="121648" cy="153112"/>
            </a:xfrm>
            <a:prstGeom prst="rect">
              <a:avLst/>
            </a:prstGeom>
            <a:effectLst/>
          </p:spPr>
        </p:pic>
        <p:pic>
          <p:nvPicPr>
            <p:cNvPr id="3802" name="Linea Forma" descr="Linea Forma"/>
            <p:cNvPicPr>
              <a:picLocks/>
            </p:cNvPicPr>
            <p:nvPr/>
          </p:nvPicPr>
          <p:blipFill>
            <a:blip r:embed="rId131"/>
            <a:stretch>
              <a:fillRect/>
            </a:stretch>
          </p:blipFill>
          <p:spPr>
            <a:xfrm>
              <a:off x="4798177" y="3131922"/>
              <a:ext cx="367037" cy="501927"/>
            </a:xfrm>
            <a:prstGeom prst="rect">
              <a:avLst/>
            </a:prstGeom>
            <a:effectLst/>
          </p:spPr>
        </p:pic>
        <p:pic>
          <p:nvPicPr>
            <p:cNvPr id="3804" name="Linea Forma" descr="Linea Forma"/>
            <p:cNvPicPr>
              <a:picLocks/>
            </p:cNvPicPr>
            <p:nvPr/>
          </p:nvPicPr>
          <p:blipFill>
            <a:blip r:embed="rId132"/>
            <a:stretch>
              <a:fillRect/>
            </a:stretch>
          </p:blipFill>
          <p:spPr>
            <a:xfrm>
              <a:off x="4845322" y="3285225"/>
              <a:ext cx="291253" cy="160104"/>
            </a:xfrm>
            <a:prstGeom prst="rect">
              <a:avLst/>
            </a:prstGeom>
            <a:effectLst/>
          </p:spPr>
        </p:pic>
        <p:pic>
          <p:nvPicPr>
            <p:cNvPr id="3806" name="Linea Forma" descr="Linea Forma"/>
            <p:cNvPicPr>
              <a:picLocks/>
            </p:cNvPicPr>
            <p:nvPr/>
          </p:nvPicPr>
          <p:blipFill>
            <a:blip r:embed="rId133"/>
            <a:stretch>
              <a:fillRect/>
            </a:stretch>
          </p:blipFill>
          <p:spPr>
            <a:xfrm>
              <a:off x="4798826" y="3490226"/>
              <a:ext cx="103520" cy="122259"/>
            </a:xfrm>
            <a:prstGeom prst="rect">
              <a:avLst/>
            </a:prstGeom>
            <a:effectLst/>
          </p:spPr>
        </p:pic>
        <p:pic>
          <p:nvPicPr>
            <p:cNvPr id="3808" name="Linea Forma" descr="Linea Forma"/>
            <p:cNvPicPr>
              <a:picLocks/>
            </p:cNvPicPr>
            <p:nvPr/>
          </p:nvPicPr>
          <p:blipFill>
            <a:blip r:embed="rId134"/>
            <a:stretch>
              <a:fillRect/>
            </a:stretch>
          </p:blipFill>
          <p:spPr>
            <a:xfrm>
              <a:off x="7396839" y="3063814"/>
              <a:ext cx="113491" cy="593832"/>
            </a:xfrm>
            <a:prstGeom prst="rect">
              <a:avLst/>
            </a:prstGeom>
            <a:effectLst/>
          </p:spPr>
        </p:pic>
        <p:pic>
          <p:nvPicPr>
            <p:cNvPr id="3810" name="Linea Forma" descr="Linea Forma"/>
            <p:cNvPicPr>
              <a:picLocks/>
            </p:cNvPicPr>
            <p:nvPr/>
          </p:nvPicPr>
          <p:blipFill>
            <a:blip r:embed="rId135"/>
            <a:stretch>
              <a:fillRect/>
            </a:stretch>
          </p:blipFill>
          <p:spPr>
            <a:xfrm>
              <a:off x="7417586" y="3475880"/>
              <a:ext cx="286368" cy="143728"/>
            </a:xfrm>
            <a:prstGeom prst="rect">
              <a:avLst/>
            </a:prstGeom>
            <a:effectLst/>
          </p:spPr>
        </p:pic>
        <p:pic>
          <p:nvPicPr>
            <p:cNvPr id="3812" name="Linea Forma" descr="Linea Forma"/>
            <p:cNvPicPr>
              <a:picLocks/>
            </p:cNvPicPr>
            <p:nvPr/>
          </p:nvPicPr>
          <p:blipFill>
            <a:blip r:embed="rId136"/>
            <a:stretch>
              <a:fillRect/>
            </a:stretch>
          </p:blipFill>
          <p:spPr>
            <a:xfrm>
              <a:off x="7430634" y="3225794"/>
              <a:ext cx="275470" cy="107664"/>
            </a:xfrm>
            <a:prstGeom prst="rect">
              <a:avLst/>
            </a:prstGeom>
            <a:effectLst/>
          </p:spPr>
        </p:pic>
        <p:pic>
          <p:nvPicPr>
            <p:cNvPr id="3814" name="Linea Forma" descr="Linea Forma"/>
            <p:cNvPicPr>
              <a:picLocks/>
            </p:cNvPicPr>
            <p:nvPr/>
          </p:nvPicPr>
          <p:blipFill>
            <a:blip r:embed="rId137"/>
            <a:stretch>
              <a:fillRect/>
            </a:stretch>
          </p:blipFill>
          <p:spPr>
            <a:xfrm>
              <a:off x="7360715" y="3007699"/>
              <a:ext cx="414371" cy="150962"/>
            </a:xfrm>
            <a:prstGeom prst="rect">
              <a:avLst/>
            </a:prstGeom>
            <a:effectLst/>
          </p:spPr>
        </p:pic>
        <p:pic>
          <p:nvPicPr>
            <p:cNvPr id="3816" name="Linea Forma" descr="Linea Forma"/>
            <p:cNvPicPr>
              <a:picLocks/>
            </p:cNvPicPr>
            <p:nvPr/>
          </p:nvPicPr>
          <p:blipFill>
            <a:blip r:embed="rId138"/>
            <a:stretch>
              <a:fillRect/>
            </a:stretch>
          </p:blipFill>
          <p:spPr>
            <a:xfrm>
              <a:off x="7451609" y="3292217"/>
              <a:ext cx="93681" cy="292950"/>
            </a:xfrm>
            <a:prstGeom prst="rect">
              <a:avLst/>
            </a:prstGeom>
            <a:effectLst/>
          </p:spPr>
        </p:pic>
        <p:pic>
          <p:nvPicPr>
            <p:cNvPr id="3818" name="Linea Forma" descr="Linea Forma"/>
            <p:cNvPicPr>
              <a:picLocks/>
            </p:cNvPicPr>
            <p:nvPr/>
          </p:nvPicPr>
          <p:blipFill>
            <a:blip r:embed="rId139"/>
            <a:stretch>
              <a:fillRect/>
            </a:stretch>
          </p:blipFill>
          <p:spPr>
            <a:xfrm>
              <a:off x="9875904" y="2960101"/>
              <a:ext cx="162004" cy="594226"/>
            </a:xfrm>
            <a:prstGeom prst="rect">
              <a:avLst/>
            </a:prstGeom>
            <a:effectLst/>
          </p:spPr>
        </p:pic>
        <p:pic>
          <p:nvPicPr>
            <p:cNvPr id="3820" name="Linea Forma" descr="Linea Forma"/>
            <p:cNvPicPr>
              <a:picLocks/>
            </p:cNvPicPr>
            <p:nvPr/>
          </p:nvPicPr>
          <p:blipFill>
            <a:blip r:embed="rId140"/>
            <a:stretch>
              <a:fillRect/>
            </a:stretch>
          </p:blipFill>
          <p:spPr>
            <a:xfrm>
              <a:off x="9951656" y="2956605"/>
              <a:ext cx="296008" cy="633335"/>
            </a:xfrm>
            <a:prstGeom prst="rect">
              <a:avLst/>
            </a:prstGeom>
            <a:effectLst/>
          </p:spPr>
        </p:pic>
        <p:pic>
          <p:nvPicPr>
            <p:cNvPr id="3822" name="Linea Forma" descr="Linea Forma"/>
            <p:cNvPicPr>
              <a:picLocks/>
            </p:cNvPicPr>
            <p:nvPr/>
          </p:nvPicPr>
          <p:blipFill>
            <a:blip r:embed="rId141"/>
            <a:stretch>
              <a:fillRect/>
            </a:stretch>
          </p:blipFill>
          <p:spPr>
            <a:xfrm>
              <a:off x="10052556" y="3304403"/>
              <a:ext cx="195109" cy="270276"/>
            </a:xfrm>
            <a:prstGeom prst="rect">
              <a:avLst/>
            </a:prstGeom>
            <a:effectLst/>
          </p:spPr>
        </p:pic>
        <p:pic>
          <p:nvPicPr>
            <p:cNvPr id="3824" name="Linea Forma" descr="Linea Forma"/>
            <p:cNvPicPr>
              <a:picLocks/>
            </p:cNvPicPr>
            <p:nvPr/>
          </p:nvPicPr>
          <p:blipFill>
            <a:blip r:embed="rId142"/>
            <a:stretch>
              <a:fillRect/>
            </a:stretch>
          </p:blipFill>
          <p:spPr>
            <a:xfrm>
              <a:off x="9895284" y="3306200"/>
              <a:ext cx="100177" cy="289483"/>
            </a:xfrm>
            <a:prstGeom prst="rect">
              <a:avLst/>
            </a:prstGeom>
            <a:effectLst/>
          </p:spPr>
        </p:pic>
      </p:grpSp>
      <p:grpSp>
        <p:nvGrpSpPr>
          <p:cNvPr id="3829" name="IMG_2609.jpeg"/>
          <p:cNvGrpSpPr/>
          <p:nvPr/>
        </p:nvGrpSpPr>
        <p:grpSpPr>
          <a:xfrm>
            <a:off x="3896542" y="5058161"/>
            <a:ext cx="4489230" cy="2750204"/>
            <a:chOff x="0" y="0"/>
            <a:chExt cx="4489229" cy="2750203"/>
          </a:xfrm>
        </p:grpSpPr>
        <p:pic>
          <p:nvPicPr>
            <p:cNvPr id="3828" name="IMG_2609.jpeg" descr="IMG_2609.jpeg"/>
            <p:cNvPicPr>
              <a:picLocks noChangeAspect="1"/>
            </p:cNvPicPr>
            <p:nvPr/>
          </p:nvPicPr>
          <p:blipFill>
            <a:blip r:embed="rId143"/>
            <a:stretch>
              <a:fillRect/>
            </a:stretch>
          </p:blipFill>
          <p:spPr>
            <a:xfrm>
              <a:off x="76200" y="76200"/>
              <a:ext cx="4336830" cy="259780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827" name="IMG_2609.jpeg" descr="IMG_2609.jpeg"/>
            <p:cNvPicPr>
              <a:picLocks/>
            </p:cNvPicPr>
            <p:nvPr/>
          </p:nvPicPr>
          <p:blipFill>
            <a:blip r:embed="rId144"/>
            <a:stretch>
              <a:fillRect/>
            </a:stretch>
          </p:blipFill>
          <p:spPr>
            <a:xfrm>
              <a:off x="0" y="0"/>
              <a:ext cx="4489230" cy="2750204"/>
            </a:xfrm>
            <a:prstGeom prst="rect">
              <a:avLst/>
            </a:prstGeom>
            <a:effectLst/>
          </p:spPr>
        </p:pic>
      </p:grpSp>
      <p:grpSp>
        <p:nvGrpSpPr>
          <p:cNvPr id="3896" name="Disegno"/>
          <p:cNvGrpSpPr/>
          <p:nvPr/>
        </p:nvGrpSpPr>
        <p:grpSpPr>
          <a:xfrm>
            <a:off x="1462588" y="8457229"/>
            <a:ext cx="10791959" cy="811962"/>
            <a:chOff x="-64681" y="-119407"/>
            <a:chExt cx="10791958" cy="811960"/>
          </a:xfrm>
        </p:grpSpPr>
        <p:pic>
          <p:nvPicPr>
            <p:cNvPr id="3830" name="Linea Forma" descr="Linea Forma"/>
            <p:cNvPicPr>
              <a:picLocks/>
            </p:cNvPicPr>
            <p:nvPr/>
          </p:nvPicPr>
          <p:blipFill>
            <a:blip r:embed="rId145"/>
            <a:stretch>
              <a:fillRect/>
            </a:stretch>
          </p:blipFill>
          <p:spPr>
            <a:xfrm>
              <a:off x="-64682" y="-38101"/>
              <a:ext cx="286766" cy="659660"/>
            </a:xfrm>
            <a:prstGeom prst="rect">
              <a:avLst/>
            </a:prstGeom>
            <a:effectLst/>
          </p:spPr>
        </p:pic>
        <p:pic>
          <p:nvPicPr>
            <p:cNvPr id="3832" name="Linea Forma" descr="Linea Forma"/>
            <p:cNvPicPr>
              <a:picLocks/>
            </p:cNvPicPr>
            <p:nvPr/>
          </p:nvPicPr>
          <p:blipFill>
            <a:blip r:embed="rId146"/>
            <a:stretch>
              <a:fillRect/>
            </a:stretch>
          </p:blipFill>
          <p:spPr>
            <a:xfrm>
              <a:off x="401666" y="16225"/>
              <a:ext cx="354619" cy="618991"/>
            </a:xfrm>
            <a:prstGeom prst="rect">
              <a:avLst/>
            </a:prstGeom>
            <a:effectLst/>
          </p:spPr>
        </p:pic>
        <p:pic>
          <p:nvPicPr>
            <p:cNvPr id="3834" name="Linea Forma" descr="Linea Forma"/>
            <p:cNvPicPr>
              <a:picLocks/>
            </p:cNvPicPr>
            <p:nvPr/>
          </p:nvPicPr>
          <p:blipFill>
            <a:blip r:embed="rId147"/>
            <a:stretch>
              <a:fillRect/>
            </a:stretch>
          </p:blipFill>
          <p:spPr>
            <a:xfrm>
              <a:off x="944541" y="16386"/>
              <a:ext cx="309727" cy="577309"/>
            </a:xfrm>
            <a:prstGeom prst="rect">
              <a:avLst/>
            </a:prstGeom>
            <a:effectLst/>
          </p:spPr>
        </p:pic>
        <p:pic>
          <p:nvPicPr>
            <p:cNvPr id="3836" name="Linea Forma" descr="Linea Forma"/>
            <p:cNvPicPr>
              <a:picLocks/>
            </p:cNvPicPr>
            <p:nvPr/>
          </p:nvPicPr>
          <p:blipFill>
            <a:blip r:embed="rId148"/>
            <a:stretch>
              <a:fillRect/>
            </a:stretch>
          </p:blipFill>
          <p:spPr>
            <a:xfrm>
              <a:off x="1327463" y="50178"/>
              <a:ext cx="361410" cy="130527"/>
            </a:xfrm>
            <a:prstGeom prst="rect">
              <a:avLst/>
            </a:prstGeom>
            <a:effectLst/>
          </p:spPr>
        </p:pic>
        <p:pic>
          <p:nvPicPr>
            <p:cNvPr id="3838" name="Linea Forma" descr="Linea Forma"/>
            <p:cNvPicPr>
              <a:picLocks/>
            </p:cNvPicPr>
            <p:nvPr/>
          </p:nvPicPr>
          <p:blipFill>
            <a:blip r:embed="rId149"/>
            <a:stretch>
              <a:fillRect/>
            </a:stretch>
          </p:blipFill>
          <p:spPr>
            <a:xfrm>
              <a:off x="1334756" y="56969"/>
              <a:ext cx="326954" cy="563577"/>
            </a:xfrm>
            <a:prstGeom prst="rect">
              <a:avLst/>
            </a:prstGeom>
            <a:effectLst/>
          </p:spPr>
        </p:pic>
        <p:pic>
          <p:nvPicPr>
            <p:cNvPr id="3840" name="Linea Forma" descr="Linea Forma"/>
            <p:cNvPicPr>
              <a:picLocks/>
            </p:cNvPicPr>
            <p:nvPr/>
          </p:nvPicPr>
          <p:blipFill>
            <a:blip r:embed="rId150"/>
            <a:stretch>
              <a:fillRect/>
            </a:stretch>
          </p:blipFill>
          <p:spPr>
            <a:xfrm>
              <a:off x="1334253" y="267481"/>
              <a:ext cx="347829" cy="144107"/>
            </a:xfrm>
            <a:prstGeom prst="rect">
              <a:avLst/>
            </a:prstGeom>
            <a:effectLst/>
          </p:spPr>
        </p:pic>
        <p:pic>
          <p:nvPicPr>
            <p:cNvPr id="3842" name="Linea Forma" descr="Linea Forma"/>
            <p:cNvPicPr>
              <a:picLocks/>
            </p:cNvPicPr>
            <p:nvPr/>
          </p:nvPicPr>
          <p:blipFill>
            <a:blip r:embed="rId151"/>
            <a:stretch>
              <a:fillRect/>
            </a:stretch>
          </p:blipFill>
          <p:spPr>
            <a:xfrm>
              <a:off x="2591101" y="-16375"/>
              <a:ext cx="914567" cy="609048"/>
            </a:xfrm>
            <a:prstGeom prst="rect">
              <a:avLst/>
            </a:prstGeom>
            <a:effectLst/>
          </p:spPr>
        </p:pic>
        <p:pic>
          <p:nvPicPr>
            <p:cNvPr id="3844" name="Linea Forma" descr="Linea Forma"/>
            <p:cNvPicPr>
              <a:picLocks/>
            </p:cNvPicPr>
            <p:nvPr/>
          </p:nvPicPr>
          <p:blipFill>
            <a:blip r:embed="rId152"/>
            <a:stretch>
              <a:fillRect/>
            </a:stretch>
          </p:blipFill>
          <p:spPr>
            <a:xfrm>
              <a:off x="3575180" y="84132"/>
              <a:ext cx="89782" cy="561791"/>
            </a:xfrm>
            <a:prstGeom prst="rect">
              <a:avLst/>
            </a:prstGeom>
            <a:effectLst/>
          </p:spPr>
        </p:pic>
        <p:pic>
          <p:nvPicPr>
            <p:cNvPr id="3846" name="Linea Forma" descr="Linea Forma"/>
            <p:cNvPicPr>
              <a:picLocks/>
            </p:cNvPicPr>
            <p:nvPr/>
          </p:nvPicPr>
          <p:blipFill>
            <a:blip r:embed="rId153"/>
            <a:stretch>
              <a:fillRect/>
            </a:stretch>
          </p:blipFill>
          <p:spPr>
            <a:xfrm>
              <a:off x="3554808" y="-48380"/>
              <a:ext cx="419409" cy="645405"/>
            </a:xfrm>
            <a:prstGeom prst="rect">
              <a:avLst/>
            </a:prstGeom>
            <a:effectLst/>
          </p:spPr>
        </p:pic>
        <p:pic>
          <p:nvPicPr>
            <p:cNvPr id="3848" name="Linea Forma" descr="Linea Forma"/>
            <p:cNvPicPr>
              <a:picLocks/>
            </p:cNvPicPr>
            <p:nvPr/>
          </p:nvPicPr>
          <p:blipFill>
            <a:blip r:embed="rId154"/>
            <a:stretch>
              <a:fillRect/>
            </a:stretch>
          </p:blipFill>
          <p:spPr>
            <a:xfrm>
              <a:off x="3995653" y="196595"/>
              <a:ext cx="311872" cy="495958"/>
            </a:xfrm>
            <a:prstGeom prst="rect">
              <a:avLst/>
            </a:prstGeom>
            <a:effectLst/>
          </p:spPr>
        </p:pic>
        <p:pic>
          <p:nvPicPr>
            <p:cNvPr id="3850" name="Linea Forma" descr="Linea Forma"/>
            <p:cNvPicPr>
              <a:picLocks/>
            </p:cNvPicPr>
            <p:nvPr/>
          </p:nvPicPr>
          <p:blipFill>
            <a:blip r:embed="rId155"/>
            <a:stretch>
              <a:fillRect/>
            </a:stretch>
          </p:blipFill>
          <p:spPr>
            <a:xfrm>
              <a:off x="4354941" y="36046"/>
              <a:ext cx="835369" cy="642642"/>
            </a:xfrm>
            <a:prstGeom prst="rect">
              <a:avLst/>
            </a:prstGeom>
            <a:effectLst/>
          </p:spPr>
        </p:pic>
        <p:pic>
          <p:nvPicPr>
            <p:cNvPr id="3852" name="Linea Forma" descr="Linea Forma"/>
            <p:cNvPicPr>
              <a:picLocks/>
            </p:cNvPicPr>
            <p:nvPr/>
          </p:nvPicPr>
          <p:blipFill>
            <a:blip r:embed="rId156"/>
            <a:stretch>
              <a:fillRect/>
            </a:stretch>
          </p:blipFill>
          <p:spPr>
            <a:xfrm>
              <a:off x="5250044" y="45918"/>
              <a:ext cx="744124" cy="637298"/>
            </a:xfrm>
            <a:prstGeom prst="rect">
              <a:avLst/>
            </a:prstGeom>
            <a:effectLst/>
          </p:spPr>
        </p:pic>
        <p:pic>
          <p:nvPicPr>
            <p:cNvPr id="3854" name="Linea Forma" descr="Linea Forma"/>
            <p:cNvPicPr>
              <a:picLocks/>
            </p:cNvPicPr>
            <p:nvPr/>
          </p:nvPicPr>
          <p:blipFill>
            <a:blip r:embed="rId157"/>
            <a:stretch>
              <a:fillRect/>
            </a:stretch>
          </p:blipFill>
          <p:spPr>
            <a:xfrm>
              <a:off x="5639549" y="410085"/>
              <a:ext cx="429317" cy="137317"/>
            </a:xfrm>
            <a:prstGeom prst="rect">
              <a:avLst/>
            </a:prstGeom>
            <a:effectLst/>
          </p:spPr>
        </p:pic>
        <p:pic>
          <p:nvPicPr>
            <p:cNvPr id="3856" name="Linea Forma" descr="Linea Forma"/>
            <p:cNvPicPr>
              <a:picLocks/>
            </p:cNvPicPr>
            <p:nvPr/>
          </p:nvPicPr>
          <p:blipFill>
            <a:blip r:embed="rId158"/>
            <a:stretch>
              <a:fillRect/>
            </a:stretch>
          </p:blipFill>
          <p:spPr>
            <a:xfrm>
              <a:off x="5974112" y="10512"/>
              <a:ext cx="443342" cy="149821"/>
            </a:xfrm>
            <a:prstGeom prst="rect">
              <a:avLst/>
            </a:prstGeom>
            <a:effectLst/>
          </p:spPr>
        </p:pic>
        <p:pic>
          <p:nvPicPr>
            <p:cNvPr id="3858" name="Linea Forma" descr="Linea Forma"/>
            <p:cNvPicPr>
              <a:picLocks/>
            </p:cNvPicPr>
            <p:nvPr/>
          </p:nvPicPr>
          <p:blipFill>
            <a:blip r:embed="rId159"/>
            <a:stretch>
              <a:fillRect/>
            </a:stretch>
          </p:blipFill>
          <p:spPr>
            <a:xfrm>
              <a:off x="6148851" y="88309"/>
              <a:ext cx="144107" cy="588309"/>
            </a:xfrm>
            <a:prstGeom prst="rect">
              <a:avLst/>
            </a:prstGeom>
            <a:effectLst/>
          </p:spPr>
        </p:pic>
        <p:pic>
          <p:nvPicPr>
            <p:cNvPr id="3860" name="Linea Forma" descr="Linea Forma"/>
            <p:cNvPicPr>
              <a:picLocks/>
            </p:cNvPicPr>
            <p:nvPr/>
          </p:nvPicPr>
          <p:blipFill>
            <a:blip r:embed="rId160"/>
            <a:stretch>
              <a:fillRect/>
            </a:stretch>
          </p:blipFill>
          <p:spPr>
            <a:xfrm>
              <a:off x="6319006" y="180267"/>
              <a:ext cx="96185" cy="441832"/>
            </a:xfrm>
            <a:prstGeom prst="rect">
              <a:avLst/>
            </a:prstGeom>
            <a:effectLst/>
          </p:spPr>
        </p:pic>
        <p:pic>
          <p:nvPicPr>
            <p:cNvPr id="3862" name="Linea Forma" descr="Linea Forma"/>
            <p:cNvPicPr>
              <a:picLocks/>
            </p:cNvPicPr>
            <p:nvPr/>
          </p:nvPicPr>
          <p:blipFill>
            <a:blip r:embed="rId161"/>
            <a:stretch>
              <a:fillRect/>
            </a:stretch>
          </p:blipFill>
          <p:spPr>
            <a:xfrm>
              <a:off x="6510777" y="51492"/>
              <a:ext cx="610646" cy="572871"/>
            </a:xfrm>
            <a:prstGeom prst="rect">
              <a:avLst/>
            </a:prstGeom>
            <a:effectLst/>
          </p:spPr>
        </p:pic>
        <p:pic>
          <p:nvPicPr>
            <p:cNvPr id="3864" name="Linea Forma" descr="Linea Forma"/>
            <p:cNvPicPr>
              <a:picLocks/>
            </p:cNvPicPr>
            <p:nvPr/>
          </p:nvPicPr>
          <p:blipFill>
            <a:blip r:embed="rId162"/>
            <a:stretch>
              <a:fillRect/>
            </a:stretch>
          </p:blipFill>
          <p:spPr>
            <a:xfrm>
              <a:off x="6746431" y="380059"/>
              <a:ext cx="368201" cy="99436"/>
            </a:xfrm>
            <a:prstGeom prst="rect">
              <a:avLst/>
            </a:prstGeom>
            <a:effectLst/>
          </p:spPr>
        </p:pic>
        <p:pic>
          <p:nvPicPr>
            <p:cNvPr id="3866" name="Linea Linea" descr="Linea Linea"/>
            <p:cNvPicPr>
              <a:picLocks/>
            </p:cNvPicPr>
            <p:nvPr/>
          </p:nvPicPr>
          <p:blipFill>
            <a:blip r:embed="rId163"/>
            <a:stretch>
              <a:fillRect/>
            </a:stretch>
          </p:blipFill>
          <p:spPr>
            <a:xfrm>
              <a:off x="6314471" y="9771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868" name="Linea Forma" descr="Linea Forma"/>
            <p:cNvPicPr>
              <a:picLocks/>
            </p:cNvPicPr>
            <p:nvPr/>
          </p:nvPicPr>
          <p:blipFill>
            <a:blip r:embed="rId164"/>
            <a:stretch>
              <a:fillRect/>
            </a:stretch>
          </p:blipFill>
          <p:spPr>
            <a:xfrm>
              <a:off x="7690660" y="-119408"/>
              <a:ext cx="759764" cy="746998"/>
            </a:xfrm>
            <a:prstGeom prst="rect">
              <a:avLst/>
            </a:prstGeom>
            <a:effectLst/>
          </p:spPr>
        </p:pic>
        <p:pic>
          <p:nvPicPr>
            <p:cNvPr id="3870" name="Linea Forma" descr="Linea Forma"/>
            <p:cNvPicPr>
              <a:picLocks/>
            </p:cNvPicPr>
            <p:nvPr/>
          </p:nvPicPr>
          <p:blipFill>
            <a:blip r:embed="rId165"/>
            <a:stretch>
              <a:fillRect/>
            </a:stretch>
          </p:blipFill>
          <p:spPr>
            <a:xfrm>
              <a:off x="8525592" y="-54545"/>
              <a:ext cx="449688" cy="153762"/>
            </a:xfrm>
            <a:prstGeom prst="rect">
              <a:avLst/>
            </a:prstGeom>
            <a:effectLst/>
          </p:spPr>
        </p:pic>
        <p:pic>
          <p:nvPicPr>
            <p:cNvPr id="3872" name="Linea Forma" descr="Linea Forma"/>
            <p:cNvPicPr>
              <a:picLocks/>
            </p:cNvPicPr>
            <p:nvPr/>
          </p:nvPicPr>
          <p:blipFill>
            <a:blip r:embed="rId166"/>
            <a:stretch>
              <a:fillRect/>
            </a:stretch>
          </p:blipFill>
          <p:spPr>
            <a:xfrm>
              <a:off x="8529385" y="63760"/>
              <a:ext cx="371198" cy="565109"/>
            </a:xfrm>
            <a:prstGeom prst="rect">
              <a:avLst/>
            </a:prstGeom>
            <a:effectLst/>
          </p:spPr>
        </p:pic>
        <p:pic>
          <p:nvPicPr>
            <p:cNvPr id="3874" name="Linea Forma" descr="Linea Forma"/>
            <p:cNvPicPr>
              <a:picLocks/>
            </p:cNvPicPr>
            <p:nvPr/>
          </p:nvPicPr>
          <p:blipFill>
            <a:blip r:embed="rId167"/>
            <a:stretch>
              <a:fillRect/>
            </a:stretch>
          </p:blipFill>
          <p:spPr>
            <a:xfrm>
              <a:off x="8410150" y="219945"/>
              <a:ext cx="497223" cy="164481"/>
            </a:xfrm>
            <a:prstGeom prst="rect">
              <a:avLst/>
            </a:prstGeom>
            <a:effectLst/>
          </p:spPr>
        </p:pic>
        <p:pic>
          <p:nvPicPr>
            <p:cNvPr id="3876" name="Linea Forma" descr="Linea Forma"/>
            <p:cNvPicPr>
              <a:picLocks/>
            </p:cNvPicPr>
            <p:nvPr/>
          </p:nvPicPr>
          <p:blipFill>
            <a:blip r:embed="rId168"/>
            <a:stretch>
              <a:fillRect/>
            </a:stretch>
          </p:blipFill>
          <p:spPr>
            <a:xfrm>
              <a:off x="8970081" y="56969"/>
              <a:ext cx="113850" cy="585503"/>
            </a:xfrm>
            <a:prstGeom prst="rect">
              <a:avLst/>
            </a:prstGeom>
            <a:effectLst/>
          </p:spPr>
        </p:pic>
        <p:pic>
          <p:nvPicPr>
            <p:cNvPr id="3878" name="Linea Forma" descr="Linea Forma"/>
            <p:cNvPicPr>
              <a:picLocks/>
            </p:cNvPicPr>
            <p:nvPr/>
          </p:nvPicPr>
          <p:blipFill>
            <a:blip r:embed="rId169"/>
            <a:stretch>
              <a:fillRect/>
            </a:stretch>
          </p:blipFill>
          <p:spPr>
            <a:xfrm>
              <a:off x="8967763" y="44399"/>
              <a:ext cx="394586" cy="638817"/>
            </a:xfrm>
            <a:prstGeom prst="rect">
              <a:avLst/>
            </a:prstGeom>
            <a:effectLst/>
          </p:spPr>
        </p:pic>
        <p:pic>
          <p:nvPicPr>
            <p:cNvPr id="3880" name="Linea Forma" descr="Linea Forma"/>
            <p:cNvPicPr>
              <a:picLocks/>
            </p:cNvPicPr>
            <p:nvPr/>
          </p:nvPicPr>
          <p:blipFill>
            <a:blip r:embed="rId170"/>
            <a:stretch>
              <a:fillRect/>
            </a:stretch>
          </p:blipFill>
          <p:spPr>
            <a:xfrm>
              <a:off x="9265777" y="97713"/>
              <a:ext cx="408944" cy="164480"/>
            </a:xfrm>
            <a:prstGeom prst="rect">
              <a:avLst/>
            </a:prstGeom>
            <a:effectLst/>
          </p:spPr>
        </p:pic>
        <p:pic>
          <p:nvPicPr>
            <p:cNvPr id="3882" name="Linea Forma" descr="Linea Forma"/>
            <p:cNvPicPr>
              <a:picLocks/>
            </p:cNvPicPr>
            <p:nvPr/>
          </p:nvPicPr>
          <p:blipFill>
            <a:blip r:embed="rId171"/>
            <a:stretch>
              <a:fillRect/>
            </a:stretch>
          </p:blipFill>
          <p:spPr>
            <a:xfrm>
              <a:off x="9272207" y="104504"/>
              <a:ext cx="348188" cy="556334"/>
            </a:xfrm>
            <a:prstGeom prst="rect">
              <a:avLst/>
            </a:prstGeom>
            <a:effectLst/>
          </p:spPr>
        </p:pic>
        <p:pic>
          <p:nvPicPr>
            <p:cNvPr id="3884" name="Linea Forma" descr="Linea Forma"/>
            <p:cNvPicPr>
              <a:picLocks/>
            </p:cNvPicPr>
            <p:nvPr/>
          </p:nvPicPr>
          <p:blipFill>
            <a:blip r:embed="rId172"/>
            <a:stretch>
              <a:fillRect/>
            </a:stretch>
          </p:blipFill>
          <p:spPr>
            <a:xfrm>
              <a:off x="9177497" y="321806"/>
              <a:ext cx="476851" cy="116945"/>
            </a:xfrm>
            <a:prstGeom prst="rect">
              <a:avLst/>
            </a:prstGeom>
            <a:effectLst/>
          </p:spPr>
        </p:pic>
        <p:pic>
          <p:nvPicPr>
            <p:cNvPr id="3886" name="Linea Forma" descr="Linea Forma"/>
            <p:cNvPicPr>
              <a:picLocks/>
            </p:cNvPicPr>
            <p:nvPr/>
          </p:nvPicPr>
          <p:blipFill>
            <a:blip r:embed="rId173"/>
            <a:stretch>
              <a:fillRect/>
            </a:stretch>
          </p:blipFill>
          <p:spPr>
            <a:xfrm>
              <a:off x="9686799" y="-51682"/>
              <a:ext cx="755270" cy="680572"/>
            </a:xfrm>
            <a:prstGeom prst="rect">
              <a:avLst/>
            </a:prstGeom>
            <a:effectLst/>
          </p:spPr>
        </p:pic>
        <p:pic>
          <p:nvPicPr>
            <p:cNvPr id="3888" name="Linea Forma" descr="Linea Forma"/>
            <p:cNvPicPr>
              <a:picLocks/>
            </p:cNvPicPr>
            <p:nvPr/>
          </p:nvPicPr>
          <p:blipFill>
            <a:blip r:embed="rId174"/>
            <a:stretch>
              <a:fillRect/>
            </a:stretch>
          </p:blipFill>
          <p:spPr>
            <a:xfrm>
              <a:off x="10135992" y="23016"/>
              <a:ext cx="143100" cy="490724"/>
            </a:xfrm>
            <a:prstGeom prst="rect">
              <a:avLst/>
            </a:prstGeom>
            <a:effectLst/>
          </p:spPr>
        </p:pic>
        <p:pic>
          <p:nvPicPr>
            <p:cNvPr id="3890" name="Linea Forma" descr="Linea Forma"/>
            <p:cNvPicPr>
              <a:picLocks/>
            </p:cNvPicPr>
            <p:nvPr/>
          </p:nvPicPr>
          <p:blipFill>
            <a:blip r:embed="rId175"/>
            <a:stretch>
              <a:fillRect/>
            </a:stretch>
          </p:blipFill>
          <p:spPr>
            <a:xfrm>
              <a:off x="10209682" y="-10654"/>
              <a:ext cx="517595" cy="143824"/>
            </a:xfrm>
            <a:prstGeom prst="rect">
              <a:avLst/>
            </a:prstGeom>
            <a:effectLst/>
          </p:spPr>
        </p:pic>
        <p:pic>
          <p:nvPicPr>
            <p:cNvPr id="3892" name="Linea Forma" descr="Linea Forma"/>
            <p:cNvPicPr>
              <a:picLocks/>
            </p:cNvPicPr>
            <p:nvPr/>
          </p:nvPicPr>
          <p:blipFill>
            <a:blip r:embed="rId176"/>
            <a:stretch>
              <a:fillRect/>
            </a:stretch>
          </p:blipFill>
          <p:spPr>
            <a:xfrm>
              <a:off x="10346470" y="36597"/>
              <a:ext cx="333272" cy="641273"/>
            </a:xfrm>
            <a:prstGeom prst="rect">
              <a:avLst/>
            </a:prstGeom>
            <a:effectLst/>
          </p:spPr>
        </p:pic>
        <p:pic>
          <p:nvPicPr>
            <p:cNvPr id="3894" name="Linea Forma" descr="Linea Forma"/>
            <p:cNvPicPr>
              <a:picLocks/>
            </p:cNvPicPr>
            <p:nvPr/>
          </p:nvPicPr>
          <p:blipFill>
            <a:blip r:embed="rId177"/>
            <a:stretch>
              <a:fillRect/>
            </a:stretch>
          </p:blipFill>
          <p:spPr>
            <a:xfrm>
              <a:off x="10297961" y="226736"/>
              <a:ext cx="415735" cy="9109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4" name="Disegno"/>
          <p:cNvGrpSpPr/>
          <p:nvPr/>
        </p:nvGrpSpPr>
        <p:grpSpPr>
          <a:xfrm>
            <a:off x="360635" y="271265"/>
            <a:ext cx="11509671" cy="8252088"/>
            <a:chOff x="-433240" y="-251617"/>
            <a:chExt cx="11509670" cy="8252086"/>
          </a:xfrm>
        </p:grpSpPr>
        <p:pic>
          <p:nvPicPr>
            <p:cNvPr id="3898" name="Linea Forma" descr="Linea Forma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03573" y="-44137"/>
              <a:ext cx="242309" cy="563839"/>
            </a:xfrm>
            <a:prstGeom prst="rect">
              <a:avLst/>
            </a:prstGeom>
            <a:effectLst/>
          </p:spPr>
        </p:pic>
        <p:pic>
          <p:nvPicPr>
            <p:cNvPr id="3900" name="Linea Forma" descr="Linea Forma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85000" y="-58473"/>
              <a:ext cx="320665" cy="592294"/>
            </a:xfrm>
            <a:prstGeom prst="rect">
              <a:avLst/>
            </a:prstGeom>
            <a:effectLst/>
          </p:spPr>
        </p:pic>
        <p:pic>
          <p:nvPicPr>
            <p:cNvPr id="3902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59698" y="219946"/>
              <a:ext cx="429317" cy="164480"/>
            </a:xfrm>
            <a:prstGeom prst="rect">
              <a:avLst/>
            </a:prstGeom>
            <a:effectLst/>
          </p:spPr>
        </p:pic>
        <p:pic>
          <p:nvPicPr>
            <p:cNvPr id="3904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7914" y="138457"/>
              <a:ext cx="128263" cy="599084"/>
            </a:xfrm>
            <a:prstGeom prst="rect">
              <a:avLst/>
            </a:prstGeom>
            <a:effectLst/>
          </p:spPr>
        </p:pic>
        <p:pic>
          <p:nvPicPr>
            <p:cNvPr id="3906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4906" y="169930"/>
              <a:ext cx="280911" cy="244859"/>
            </a:xfrm>
            <a:prstGeom prst="rect">
              <a:avLst/>
            </a:prstGeom>
            <a:effectLst/>
          </p:spPr>
        </p:pic>
        <p:pic>
          <p:nvPicPr>
            <p:cNvPr id="3908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0487" y="111295"/>
              <a:ext cx="116945" cy="537967"/>
            </a:xfrm>
            <a:prstGeom prst="rect">
              <a:avLst/>
            </a:prstGeom>
            <a:effectLst/>
          </p:spPr>
        </p:pic>
        <p:pic>
          <p:nvPicPr>
            <p:cNvPr id="3910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66906" y="198296"/>
              <a:ext cx="244057" cy="244128"/>
            </a:xfrm>
            <a:prstGeom prst="rect">
              <a:avLst/>
            </a:prstGeom>
            <a:effectLst/>
          </p:spPr>
        </p:pic>
        <p:pic>
          <p:nvPicPr>
            <p:cNvPr id="3912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5696" y="-92426"/>
              <a:ext cx="144108" cy="526411"/>
            </a:xfrm>
            <a:prstGeom prst="rect">
              <a:avLst/>
            </a:prstGeom>
            <a:effectLst/>
          </p:spPr>
        </p:pic>
        <p:pic>
          <p:nvPicPr>
            <p:cNvPr id="3914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76207" y="131667"/>
              <a:ext cx="130527" cy="395363"/>
            </a:xfrm>
            <a:prstGeom prst="rect">
              <a:avLst/>
            </a:prstGeom>
            <a:effectLst/>
          </p:spPr>
        </p:pic>
        <p:pic>
          <p:nvPicPr>
            <p:cNvPr id="3916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85642" y="-38100"/>
              <a:ext cx="152401" cy="76200"/>
            </a:xfrm>
            <a:prstGeom prst="rect">
              <a:avLst/>
            </a:prstGeom>
            <a:effectLst/>
          </p:spPr>
        </p:pic>
        <p:pic>
          <p:nvPicPr>
            <p:cNvPr id="3918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318821" y="81868"/>
              <a:ext cx="404005" cy="325651"/>
            </a:xfrm>
            <a:prstGeom prst="rect">
              <a:avLst/>
            </a:prstGeom>
            <a:effectLst/>
          </p:spPr>
        </p:pic>
        <p:pic>
          <p:nvPicPr>
            <p:cNvPr id="3920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592299" y="111865"/>
              <a:ext cx="327457" cy="367630"/>
            </a:xfrm>
            <a:prstGeom prst="rect">
              <a:avLst/>
            </a:prstGeom>
            <a:effectLst/>
          </p:spPr>
        </p:pic>
        <p:pic>
          <p:nvPicPr>
            <p:cNvPr id="3922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904671" y="104504"/>
              <a:ext cx="164480" cy="357223"/>
            </a:xfrm>
            <a:prstGeom prst="rect">
              <a:avLst/>
            </a:prstGeom>
            <a:effectLst/>
          </p:spPr>
        </p:pic>
        <p:pic>
          <p:nvPicPr>
            <p:cNvPr id="3924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911462" y="206364"/>
              <a:ext cx="334247" cy="259550"/>
            </a:xfrm>
            <a:prstGeom prst="rect">
              <a:avLst/>
            </a:prstGeom>
            <a:effectLst/>
          </p:spPr>
        </p:pic>
        <p:pic>
          <p:nvPicPr>
            <p:cNvPr id="3926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151780" y="-5847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928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279172" y="183096"/>
              <a:ext cx="297912" cy="316507"/>
            </a:xfrm>
            <a:prstGeom prst="rect">
              <a:avLst/>
            </a:prstGeom>
            <a:effectLst/>
          </p:spPr>
        </p:pic>
        <p:pic>
          <p:nvPicPr>
            <p:cNvPr id="3930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610903" y="152039"/>
              <a:ext cx="497223" cy="303781"/>
            </a:xfrm>
            <a:prstGeom prst="rect">
              <a:avLst/>
            </a:prstGeom>
            <a:effectLst/>
          </p:spPr>
        </p:pic>
        <p:pic>
          <p:nvPicPr>
            <p:cNvPr id="3932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905546" y="-313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934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609819" y="-44891"/>
              <a:ext cx="394678" cy="483242"/>
            </a:xfrm>
            <a:prstGeom prst="rect">
              <a:avLst/>
            </a:prstGeom>
            <a:effectLst/>
          </p:spPr>
        </p:pic>
        <p:pic>
          <p:nvPicPr>
            <p:cNvPr id="3936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962969" y="-135778"/>
              <a:ext cx="476132" cy="589211"/>
            </a:xfrm>
            <a:prstGeom prst="rect">
              <a:avLst/>
            </a:prstGeom>
            <a:effectLst/>
          </p:spPr>
        </p:pic>
        <p:pic>
          <p:nvPicPr>
            <p:cNvPr id="3938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5064604" y="-126379"/>
              <a:ext cx="372728" cy="533671"/>
            </a:xfrm>
            <a:prstGeom prst="rect">
              <a:avLst/>
            </a:prstGeom>
            <a:effectLst/>
          </p:spPr>
        </p:pic>
        <p:pic>
          <p:nvPicPr>
            <p:cNvPr id="3940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5402263" y="-112798"/>
              <a:ext cx="347440" cy="490433"/>
            </a:xfrm>
            <a:prstGeom prst="rect">
              <a:avLst/>
            </a:prstGeom>
            <a:effectLst/>
          </p:spPr>
        </p:pic>
        <p:pic>
          <p:nvPicPr>
            <p:cNvPr id="3942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5395084" y="97713"/>
              <a:ext cx="374991" cy="184852"/>
            </a:xfrm>
            <a:prstGeom prst="rect">
              <a:avLst/>
            </a:prstGeom>
            <a:effectLst/>
          </p:spPr>
        </p:pic>
        <p:pic>
          <p:nvPicPr>
            <p:cNvPr id="3944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5732473" y="-185676"/>
              <a:ext cx="275277" cy="583683"/>
            </a:xfrm>
            <a:prstGeom prst="rect">
              <a:avLst/>
            </a:prstGeom>
            <a:effectLst/>
          </p:spPr>
        </p:pic>
        <p:pic>
          <p:nvPicPr>
            <p:cNvPr id="3946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6006246" y="-114823"/>
              <a:ext cx="320666" cy="132551"/>
            </a:xfrm>
            <a:prstGeom prst="rect">
              <a:avLst/>
            </a:prstGeom>
            <a:effectLst/>
          </p:spPr>
        </p:pic>
        <p:pic>
          <p:nvPicPr>
            <p:cNvPr id="3948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6028084" y="-44891"/>
              <a:ext cx="251293" cy="379294"/>
            </a:xfrm>
            <a:prstGeom prst="rect">
              <a:avLst/>
            </a:prstGeom>
            <a:effectLst/>
          </p:spPr>
        </p:pic>
        <p:pic>
          <p:nvPicPr>
            <p:cNvPr id="3950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5931548" y="70551"/>
              <a:ext cx="368201" cy="164479"/>
            </a:xfrm>
            <a:prstGeom prst="rect">
              <a:avLst/>
            </a:prstGeom>
            <a:effectLst/>
          </p:spPr>
        </p:pic>
        <p:pic>
          <p:nvPicPr>
            <p:cNvPr id="3952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6343517" y="-44891"/>
              <a:ext cx="119209" cy="402154"/>
            </a:xfrm>
            <a:prstGeom prst="rect">
              <a:avLst/>
            </a:prstGeom>
            <a:effectLst/>
          </p:spPr>
        </p:pic>
        <p:pic>
          <p:nvPicPr>
            <p:cNvPr id="3954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272848" y="-127773"/>
              <a:ext cx="361168" cy="491826"/>
            </a:xfrm>
            <a:prstGeom prst="rect">
              <a:avLst/>
            </a:prstGeom>
            <a:effectLst/>
          </p:spPr>
        </p:pic>
        <p:pic>
          <p:nvPicPr>
            <p:cNvPr id="3956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7029710" y="-251618"/>
              <a:ext cx="309014" cy="425532"/>
            </a:xfrm>
            <a:prstGeom prst="rect">
              <a:avLst/>
            </a:prstGeom>
            <a:effectLst/>
          </p:spPr>
        </p:pic>
        <p:pic>
          <p:nvPicPr>
            <p:cNvPr id="3958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088609" y="34896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960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153735" y="1808954"/>
              <a:ext cx="317983" cy="438750"/>
            </a:xfrm>
            <a:prstGeom prst="rect">
              <a:avLst/>
            </a:prstGeom>
            <a:effectLst/>
          </p:spPr>
        </p:pic>
        <p:pic>
          <p:nvPicPr>
            <p:cNvPr id="3962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460595" y="1808966"/>
              <a:ext cx="372651" cy="436108"/>
            </a:xfrm>
            <a:prstGeom prst="rect">
              <a:avLst/>
            </a:prstGeom>
            <a:effectLst/>
          </p:spPr>
        </p:pic>
        <p:pic>
          <p:nvPicPr>
            <p:cNvPr id="3964" name="Linea Linea" descr="Linea Line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698573" y="166636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966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888993" y="1840588"/>
              <a:ext cx="202299" cy="324208"/>
            </a:xfrm>
            <a:prstGeom prst="rect">
              <a:avLst/>
            </a:prstGeom>
            <a:effectLst/>
          </p:spPr>
        </p:pic>
        <p:pic>
          <p:nvPicPr>
            <p:cNvPr id="3968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1082998" y="1860872"/>
              <a:ext cx="300294" cy="339777"/>
            </a:xfrm>
            <a:prstGeom prst="rect">
              <a:avLst/>
            </a:prstGeom>
            <a:effectLst/>
          </p:spPr>
        </p:pic>
        <p:pic>
          <p:nvPicPr>
            <p:cNvPr id="3970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1374998" y="1713897"/>
              <a:ext cx="150898" cy="504014"/>
            </a:xfrm>
            <a:prstGeom prst="rect">
              <a:avLst/>
            </a:prstGeom>
            <a:effectLst/>
          </p:spPr>
        </p:pic>
        <p:pic>
          <p:nvPicPr>
            <p:cNvPr id="3972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1341044" y="1880584"/>
              <a:ext cx="381782" cy="242258"/>
            </a:xfrm>
            <a:prstGeom prst="rect">
              <a:avLst/>
            </a:prstGeom>
            <a:effectLst/>
          </p:spPr>
        </p:pic>
        <p:pic>
          <p:nvPicPr>
            <p:cNvPr id="3974" name="Linea Linea" descr="Linea Line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574572" y="171389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976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787923" y="1639199"/>
              <a:ext cx="125042" cy="843549"/>
            </a:xfrm>
            <a:prstGeom prst="rect">
              <a:avLst/>
            </a:prstGeom>
            <a:effectLst/>
          </p:spPr>
        </p:pic>
        <p:pic>
          <p:nvPicPr>
            <p:cNvPr id="3978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1775648" y="1969334"/>
              <a:ext cx="361410" cy="248577"/>
            </a:xfrm>
            <a:prstGeom prst="rect">
              <a:avLst/>
            </a:prstGeom>
            <a:effectLst/>
          </p:spPr>
        </p:pic>
        <p:pic>
          <p:nvPicPr>
            <p:cNvPr id="3980" name="Linea Linea" descr="Linea Line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2009176" y="183612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982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2149136" y="1924408"/>
              <a:ext cx="381782" cy="307899"/>
            </a:xfrm>
            <a:prstGeom prst="rect">
              <a:avLst/>
            </a:prstGeom>
            <a:effectLst/>
          </p:spPr>
        </p:pic>
        <p:pic>
          <p:nvPicPr>
            <p:cNvPr id="3984" name="Linea Forma" descr="Linea Form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2475089" y="1679943"/>
              <a:ext cx="293503" cy="560604"/>
            </a:xfrm>
            <a:prstGeom prst="rect">
              <a:avLst/>
            </a:prstGeom>
            <a:effectLst/>
          </p:spPr>
        </p:pic>
        <p:pic>
          <p:nvPicPr>
            <p:cNvPr id="3986" name="Linea Forma" descr="Linea Form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2767089" y="1887003"/>
              <a:ext cx="286712" cy="373664"/>
            </a:xfrm>
            <a:prstGeom prst="rect">
              <a:avLst/>
            </a:prstGeom>
            <a:effectLst/>
          </p:spPr>
        </p:pic>
        <p:pic>
          <p:nvPicPr>
            <p:cNvPr id="3988" name="Linea Forma" descr="Linea Forma"/>
            <p:cNvPicPr>
              <a:picLocks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3840613" y="3367221"/>
              <a:ext cx="496627" cy="393385"/>
            </a:xfrm>
            <a:prstGeom prst="rect">
              <a:avLst/>
            </a:prstGeom>
            <a:effectLst/>
          </p:spPr>
        </p:pic>
        <p:pic>
          <p:nvPicPr>
            <p:cNvPr id="3990" name="Linea Forma" descr="Linea Forma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4356109" y="3445522"/>
              <a:ext cx="103364" cy="313875"/>
            </a:xfrm>
            <a:prstGeom prst="rect">
              <a:avLst/>
            </a:prstGeom>
            <a:effectLst/>
          </p:spPr>
        </p:pic>
        <p:pic>
          <p:nvPicPr>
            <p:cNvPr id="3992" name="Linea Linea" descr="Linea Line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4311219" y="321463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994" name="Linea Forma" descr="Linea Forma"/>
            <p:cNvPicPr>
              <a:picLocks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4603681" y="3092406"/>
              <a:ext cx="310768" cy="685311"/>
            </a:xfrm>
            <a:prstGeom prst="rect">
              <a:avLst/>
            </a:prstGeom>
            <a:effectLst/>
          </p:spPr>
        </p:pic>
        <p:pic>
          <p:nvPicPr>
            <p:cNvPr id="3996" name="Linea Forma" descr="Linea Form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4754146" y="3202577"/>
              <a:ext cx="119559" cy="129007"/>
            </a:xfrm>
            <a:prstGeom prst="rect">
              <a:avLst/>
            </a:prstGeom>
            <a:effectLst/>
          </p:spPr>
        </p:pic>
        <p:pic>
          <p:nvPicPr>
            <p:cNvPr id="3998" name="Linea Forma" descr="Linea Forma"/>
            <p:cNvPicPr>
              <a:picLocks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5035178" y="3194267"/>
              <a:ext cx="110154" cy="517595"/>
            </a:xfrm>
            <a:prstGeom prst="rect">
              <a:avLst/>
            </a:prstGeom>
            <a:effectLst/>
          </p:spPr>
        </p:pic>
        <p:pic>
          <p:nvPicPr>
            <p:cNvPr id="4000" name="Linea Forma" descr="Linea Forma"/>
            <p:cNvPicPr>
              <a:picLocks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4980852" y="3411569"/>
              <a:ext cx="374991" cy="123735"/>
            </a:xfrm>
            <a:prstGeom prst="rect">
              <a:avLst/>
            </a:prstGeom>
            <a:effectLst/>
          </p:spPr>
        </p:pic>
        <p:pic>
          <p:nvPicPr>
            <p:cNvPr id="4002" name="Linea Forma" descr="Linea Forma"/>
            <p:cNvPicPr>
              <a:picLocks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5274269" y="3437205"/>
              <a:ext cx="285296" cy="284777"/>
            </a:xfrm>
            <a:prstGeom prst="rect">
              <a:avLst/>
            </a:prstGeom>
            <a:effectLst/>
          </p:spPr>
        </p:pic>
        <p:pic>
          <p:nvPicPr>
            <p:cNvPr id="4004" name="Linea Forma" descr="Linea Forma"/>
            <p:cNvPicPr>
              <a:picLocks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5572097" y="3391197"/>
              <a:ext cx="360955" cy="354899"/>
            </a:xfrm>
            <a:prstGeom prst="rect">
              <a:avLst/>
            </a:prstGeom>
            <a:effectLst/>
          </p:spPr>
        </p:pic>
        <p:pic>
          <p:nvPicPr>
            <p:cNvPr id="4006" name="Linea Linea" descr="Linea Line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5811960" y="314673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08" name="Linea Forma" descr="Linea Forma"/>
            <p:cNvPicPr>
              <a:picLocks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7962813" y="2175663"/>
              <a:ext cx="577863" cy="468037"/>
            </a:xfrm>
            <a:prstGeom prst="rect">
              <a:avLst/>
            </a:prstGeom>
            <a:effectLst/>
          </p:spPr>
        </p:pic>
        <p:pic>
          <p:nvPicPr>
            <p:cNvPr id="4010" name="Linea Forma" descr="Linea Forma"/>
            <p:cNvPicPr>
              <a:picLocks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8608166" y="2274686"/>
              <a:ext cx="319579" cy="334681"/>
            </a:xfrm>
            <a:prstGeom prst="rect">
              <a:avLst/>
            </a:prstGeom>
            <a:effectLst/>
          </p:spPr>
        </p:pic>
        <p:pic>
          <p:nvPicPr>
            <p:cNvPr id="4012" name="Linea Forma" descr="Linea Forma"/>
            <p:cNvPicPr>
              <a:picLocks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8920205" y="2325059"/>
              <a:ext cx="283860" cy="266992"/>
            </a:xfrm>
            <a:prstGeom prst="rect">
              <a:avLst/>
            </a:prstGeom>
            <a:effectLst/>
          </p:spPr>
        </p:pic>
        <p:pic>
          <p:nvPicPr>
            <p:cNvPr id="4014" name="Linea Forma" descr="Linea Forma"/>
            <p:cNvPicPr>
              <a:picLocks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9109590" y="2031264"/>
              <a:ext cx="408945" cy="514998"/>
            </a:xfrm>
            <a:prstGeom prst="rect">
              <a:avLst/>
            </a:prstGeom>
            <a:effectLst/>
          </p:spPr>
        </p:pic>
        <p:pic>
          <p:nvPicPr>
            <p:cNvPr id="4016" name="Linea Forma" descr="Linea Forma"/>
            <p:cNvPicPr>
              <a:picLocks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9445428" y="2067013"/>
              <a:ext cx="86689" cy="144107"/>
            </a:xfrm>
            <a:prstGeom prst="rect">
              <a:avLst/>
            </a:prstGeom>
            <a:effectLst/>
          </p:spPr>
        </p:pic>
        <p:pic>
          <p:nvPicPr>
            <p:cNvPr id="4018" name="Linea Forma" descr="Linea Forma"/>
            <p:cNvPicPr>
              <a:picLocks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9558491" y="2285535"/>
              <a:ext cx="333531" cy="286249"/>
            </a:xfrm>
            <a:prstGeom prst="rect">
              <a:avLst/>
            </a:prstGeom>
            <a:effectLst/>
          </p:spPr>
        </p:pic>
        <p:pic>
          <p:nvPicPr>
            <p:cNvPr id="4020" name="Linea Forma" descr="Linea Forma"/>
            <p:cNvPicPr>
              <a:picLocks/>
            </p:cNvPicPr>
            <p:nvPr/>
          </p:nvPicPr>
          <p:blipFill>
            <a:blip r:embed="rId56"/>
            <a:stretch>
              <a:fillRect/>
            </a:stretch>
          </p:blipFill>
          <p:spPr>
            <a:xfrm>
              <a:off x="9857644" y="2005896"/>
              <a:ext cx="278843" cy="575410"/>
            </a:xfrm>
            <a:prstGeom prst="rect">
              <a:avLst/>
            </a:prstGeom>
            <a:effectLst/>
          </p:spPr>
        </p:pic>
        <p:pic>
          <p:nvPicPr>
            <p:cNvPr id="4022" name="Linea Forma" descr="Linea Forma"/>
            <p:cNvPicPr>
              <a:picLocks/>
            </p:cNvPicPr>
            <p:nvPr/>
          </p:nvPicPr>
          <p:blipFill>
            <a:blip r:embed="rId57"/>
            <a:stretch>
              <a:fillRect/>
            </a:stretch>
          </p:blipFill>
          <p:spPr>
            <a:xfrm>
              <a:off x="10141774" y="2312564"/>
              <a:ext cx="361410" cy="266553"/>
            </a:xfrm>
            <a:prstGeom prst="rect">
              <a:avLst/>
            </a:prstGeom>
            <a:effectLst/>
          </p:spPr>
        </p:pic>
        <p:pic>
          <p:nvPicPr>
            <p:cNvPr id="4024" name="Linea Forma" descr="Linea Forma"/>
            <p:cNvPicPr>
              <a:picLocks/>
            </p:cNvPicPr>
            <p:nvPr/>
          </p:nvPicPr>
          <p:blipFill>
            <a:blip r:embed="rId58"/>
            <a:stretch>
              <a:fillRect/>
            </a:stretch>
          </p:blipFill>
          <p:spPr>
            <a:xfrm>
              <a:off x="773739" y="5265427"/>
              <a:ext cx="120623" cy="437317"/>
            </a:xfrm>
            <a:prstGeom prst="rect">
              <a:avLst/>
            </a:prstGeom>
            <a:effectLst/>
          </p:spPr>
        </p:pic>
        <p:pic>
          <p:nvPicPr>
            <p:cNvPr id="4026" name="Linea Linea" descr="Linea Line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766480" y="502775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28" name="Linea Forma" descr="Linea Forma"/>
            <p:cNvPicPr>
              <a:picLocks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934058" y="5341189"/>
              <a:ext cx="320210" cy="360345"/>
            </a:xfrm>
            <a:prstGeom prst="rect">
              <a:avLst/>
            </a:prstGeom>
            <a:effectLst/>
          </p:spPr>
        </p:pic>
        <p:pic>
          <p:nvPicPr>
            <p:cNvPr id="4030" name="Linea Forma" descr="Linea Forma"/>
            <p:cNvPicPr>
              <a:picLocks/>
            </p:cNvPicPr>
            <p:nvPr/>
          </p:nvPicPr>
          <p:blipFill>
            <a:blip r:embed="rId60"/>
            <a:stretch>
              <a:fillRect/>
            </a:stretch>
          </p:blipFill>
          <p:spPr>
            <a:xfrm>
              <a:off x="1259556" y="5400464"/>
              <a:ext cx="276259" cy="278434"/>
            </a:xfrm>
            <a:prstGeom prst="rect">
              <a:avLst/>
            </a:prstGeom>
            <a:effectLst/>
          </p:spPr>
        </p:pic>
        <p:pic>
          <p:nvPicPr>
            <p:cNvPr id="4032" name="Linea Forma" descr="Linea Forma"/>
            <p:cNvPicPr>
              <a:picLocks/>
            </p:cNvPicPr>
            <p:nvPr/>
          </p:nvPicPr>
          <p:blipFill>
            <a:blip r:embed="rId61"/>
            <a:stretch>
              <a:fillRect/>
            </a:stretch>
          </p:blipFill>
          <p:spPr>
            <a:xfrm>
              <a:off x="1459580" y="5095659"/>
              <a:ext cx="575618" cy="594557"/>
            </a:xfrm>
            <a:prstGeom prst="rect">
              <a:avLst/>
            </a:prstGeom>
            <a:effectLst/>
          </p:spPr>
        </p:pic>
        <p:pic>
          <p:nvPicPr>
            <p:cNvPr id="4034" name="Linea Forma" descr="Linea Form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2076685" y="5349178"/>
              <a:ext cx="230140" cy="408664"/>
            </a:xfrm>
            <a:prstGeom prst="rect">
              <a:avLst/>
            </a:prstGeom>
            <a:effectLst/>
          </p:spPr>
        </p:pic>
        <p:pic>
          <p:nvPicPr>
            <p:cNvPr id="4036" name="Linea Forma" descr="Linea Forma"/>
            <p:cNvPicPr>
              <a:picLocks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2353611" y="5217891"/>
              <a:ext cx="108645" cy="490434"/>
            </a:xfrm>
            <a:prstGeom prst="rect">
              <a:avLst/>
            </a:prstGeom>
            <a:effectLst/>
          </p:spPr>
        </p:pic>
        <p:pic>
          <p:nvPicPr>
            <p:cNvPr id="4038" name="Linea Forma" descr="Linea Forma"/>
            <p:cNvPicPr>
              <a:picLocks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2339275" y="5356671"/>
              <a:ext cx="524387" cy="446723"/>
            </a:xfrm>
            <a:prstGeom prst="rect">
              <a:avLst/>
            </a:prstGeom>
            <a:effectLst/>
          </p:spPr>
        </p:pic>
        <p:pic>
          <p:nvPicPr>
            <p:cNvPr id="4040" name="Linea Linea" descr="Linea Line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2674663" y="516356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42" name="Linea Forma" descr="Linea Forma"/>
            <p:cNvPicPr>
              <a:picLocks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2872287" y="5460455"/>
              <a:ext cx="412397" cy="299308"/>
            </a:xfrm>
            <a:prstGeom prst="rect">
              <a:avLst/>
            </a:prstGeom>
            <a:effectLst/>
          </p:spPr>
        </p:pic>
        <p:pic>
          <p:nvPicPr>
            <p:cNvPr id="4044" name="Linea Forma" descr="Linea Forma"/>
            <p:cNvPicPr>
              <a:picLocks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3246759" y="5068496"/>
              <a:ext cx="404622" cy="676761"/>
            </a:xfrm>
            <a:prstGeom prst="rect">
              <a:avLst/>
            </a:prstGeom>
            <a:effectLst/>
          </p:spPr>
        </p:pic>
        <p:pic>
          <p:nvPicPr>
            <p:cNvPr id="4046" name="Linea Linea" descr="Linea Line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3489545" y="517714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48" name="Linea Forma" descr="Linea Form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7045221" y="5353426"/>
              <a:ext cx="116945" cy="320945"/>
            </a:xfrm>
            <a:prstGeom prst="rect">
              <a:avLst/>
            </a:prstGeom>
            <a:effectLst/>
          </p:spPr>
        </p:pic>
        <p:pic>
          <p:nvPicPr>
            <p:cNvPr id="4050" name="Linea Linea" descr="Linea Line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6973168" y="508207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52" name="Linea Forma" descr="Linea Forma"/>
            <p:cNvPicPr>
              <a:picLocks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7194616" y="5329104"/>
              <a:ext cx="273131" cy="338476"/>
            </a:xfrm>
            <a:prstGeom prst="rect">
              <a:avLst/>
            </a:prstGeom>
            <a:effectLst/>
          </p:spPr>
        </p:pic>
        <p:pic>
          <p:nvPicPr>
            <p:cNvPr id="4054" name="Linea Forma" descr="Linea Forma"/>
            <p:cNvPicPr>
              <a:picLocks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7445593" y="5089879"/>
              <a:ext cx="528950" cy="802552"/>
            </a:xfrm>
            <a:prstGeom prst="rect">
              <a:avLst/>
            </a:prstGeom>
            <a:effectLst/>
          </p:spPr>
        </p:pic>
        <p:pic>
          <p:nvPicPr>
            <p:cNvPr id="4056" name="Linea Forma" descr="Linea Forma"/>
            <p:cNvPicPr>
              <a:picLocks/>
            </p:cNvPicPr>
            <p:nvPr/>
          </p:nvPicPr>
          <p:blipFill>
            <a:blip r:embed="rId70"/>
            <a:stretch>
              <a:fillRect/>
            </a:stretch>
          </p:blipFill>
          <p:spPr>
            <a:xfrm>
              <a:off x="7989127" y="5343763"/>
              <a:ext cx="273130" cy="337399"/>
            </a:xfrm>
            <a:prstGeom prst="rect">
              <a:avLst/>
            </a:prstGeom>
            <a:effectLst/>
          </p:spPr>
        </p:pic>
        <p:pic>
          <p:nvPicPr>
            <p:cNvPr id="4058" name="Linea Forma" descr="Linea Forma"/>
            <p:cNvPicPr>
              <a:picLocks/>
            </p:cNvPicPr>
            <p:nvPr/>
          </p:nvPicPr>
          <p:blipFill>
            <a:blip r:embed="rId71"/>
            <a:stretch>
              <a:fillRect/>
            </a:stretch>
          </p:blipFill>
          <p:spPr>
            <a:xfrm>
              <a:off x="8281697" y="5308001"/>
              <a:ext cx="388002" cy="318835"/>
            </a:xfrm>
            <a:prstGeom prst="rect">
              <a:avLst/>
            </a:prstGeom>
            <a:effectLst/>
          </p:spPr>
        </p:pic>
        <p:pic>
          <p:nvPicPr>
            <p:cNvPr id="4060" name="Linea Forma" descr="Linea Forma"/>
            <p:cNvPicPr>
              <a:picLocks/>
            </p:cNvPicPr>
            <p:nvPr/>
          </p:nvPicPr>
          <p:blipFill>
            <a:blip r:embed="rId72"/>
            <a:stretch>
              <a:fillRect/>
            </a:stretch>
          </p:blipFill>
          <p:spPr>
            <a:xfrm>
              <a:off x="8635789" y="5089591"/>
              <a:ext cx="794467" cy="564408"/>
            </a:xfrm>
            <a:prstGeom prst="rect">
              <a:avLst/>
            </a:prstGeom>
            <a:effectLst/>
          </p:spPr>
        </p:pic>
        <p:pic>
          <p:nvPicPr>
            <p:cNvPr id="4062" name="Linea Linea" descr="Linea Line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9336327" y="525863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64" name="Linea Forma" descr="Linea Forma"/>
            <p:cNvPicPr>
              <a:picLocks/>
            </p:cNvPicPr>
            <p:nvPr/>
          </p:nvPicPr>
          <p:blipFill>
            <a:blip r:embed="rId73"/>
            <a:stretch>
              <a:fillRect/>
            </a:stretch>
          </p:blipFill>
          <p:spPr>
            <a:xfrm>
              <a:off x="9398465" y="5300637"/>
              <a:ext cx="629372" cy="332990"/>
            </a:xfrm>
            <a:prstGeom prst="rect">
              <a:avLst/>
            </a:prstGeom>
            <a:effectLst/>
          </p:spPr>
        </p:pic>
        <p:pic>
          <p:nvPicPr>
            <p:cNvPr id="4066" name="Linea Forma" descr="Linea Forma"/>
            <p:cNvPicPr>
              <a:picLocks/>
            </p:cNvPicPr>
            <p:nvPr/>
          </p:nvPicPr>
          <p:blipFill>
            <a:blip r:embed="rId74"/>
            <a:stretch>
              <a:fillRect/>
            </a:stretch>
          </p:blipFill>
          <p:spPr>
            <a:xfrm>
              <a:off x="4133777" y="7189113"/>
              <a:ext cx="486652" cy="507402"/>
            </a:xfrm>
            <a:prstGeom prst="rect">
              <a:avLst/>
            </a:prstGeom>
            <a:effectLst/>
          </p:spPr>
        </p:pic>
        <p:pic>
          <p:nvPicPr>
            <p:cNvPr id="4068" name="Linea Forma" descr="Linea Forma"/>
            <p:cNvPicPr>
              <a:picLocks/>
            </p:cNvPicPr>
            <p:nvPr/>
          </p:nvPicPr>
          <p:blipFill>
            <a:blip r:embed="rId75"/>
            <a:stretch>
              <a:fillRect/>
            </a:stretch>
          </p:blipFill>
          <p:spPr>
            <a:xfrm>
              <a:off x="4670744" y="7354355"/>
              <a:ext cx="501751" cy="318742"/>
            </a:xfrm>
            <a:prstGeom prst="rect">
              <a:avLst/>
            </a:prstGeom>
            <a:effectLst/>
          </p:spPr>
        </p:pic>
        <p:pic>
          <p:nvPicPr>
            <p:cNvPr id="4070" name="Linea Forma" descr="Linea Forma"/>
            <p:cNvPicPr>
              <a:picLocks/>
            </p:cNvPicPr>
            <p:nvPr/>
          </p:nvPicPr>
          <p:blipFill>
            <a:blip r:embed="rId76"/>
            <a:stretch>
              <a:fillRect/>
            </a:stretch>
          </p:blipFill>
          <p:spPr>
            <a:xfrm>
              <a:off x="5218526" y="7309423"/>
              <a:ext cx="334248" cy="354620"/>
            </a:xfrm>
            <a:prstGeom prst="rect">
              <a:avLst/>
            </a:prstGeom>
            <a:effectLst/>
          </p:spPr>
        </p:pic>
        <p:pic>
          <p:nvPicPr>
            <p:cNvPr id="4072" name="Linea Forma" descr="Linea Forma"/>
            <p:cNvPicPr>
              <a:picLocks/>
            </p:cNvPicPr>
            <p:nvPr/>
          </p:nvPicPr>
          <p:blipFill>
            <a:blip r:embed="rId77"/>
            <a:stretch>
              <a:fillRect/>
            </a:stretch>
          </p:blipFill>
          <p:spPr>
            <a:xfrm>
              <a:off x="5578433" y="7302633"/>
              <a:ext cx="497223" cy="345973"/>
            </a:xfrm>
            <a:prstGeom prst="rect">
              <a:avLst/>
            </a:prstGeom>
            <a:effectLst/>
          </p:spPr>
        </p:pic>
        <p:pic>
          <p:nvPicPr>
            <p:cNvPr id="4074" name="Linea Linea" descr="Linea Line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5927402" y="714644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76" name="Linea Forma" descr="Linea Forma"/>
            <p:cNvPicPr>
              <a:picLocks/>
            </p:cNvPicPr>
            <p:nvPr/>
          </p:nvPicPr>
          <p:blipFill>
            <a:blip r:embed="rId78"/>
            <a:stretch>
              <a:fillRect/>
            </a:stretch>
          </p:blipFill>
          <p:spPr>
            <a:xfrm>
              <a:off x="6084104" y="7268819"/>
              <a:ext cx="351459" cy="418618"/>
            </a:xfrm>
            <a:prstGeom prst="rect">
              <a:avLst/>
            </a:prstGeom>
            <a:effectLst/>
          </p:spPr>
        </p:pic>
        <p:pic>
          <p:nvPicPr>
            <p:cNvPr id="4078" name="Linea Forma" descr="Linea Forma"/>
            <p:cNvPicPr>
              <a:picLocks/>
            </p:cNvPicPr>
            <p:nvPr/>
          </p:nvPicPr>
          <p:blipFill>
            <a:blip r:embed="rId79"/>
            <a:stretch>
              <a:fillRect/>
            </a:stretch>
          </p:blipFill>
          <p:spPr>
            <a:xfrm>
              <a:off x="6258476" y="7350655"/>
              <a:ext cx="340064" cy="372684"/>
            </a:xfrm>
            <a:prstGeom prst="rect">
              <a:avLst/>
            </a:prstGeom>
            <a:effectLst/>
          </p:spPr>
        </p:pic>
        <p:pic>
          <p:nvPicPr>
            <p:cNvPr id="4080" name="Linea Forma" descr="Linea Forma"/>
            <p:cNvPicPr>
              <a:picLocks/>
            </p:cNvPicPr>
            <p:nvPr/>
          </p:nvPicPr>
          <p:blipFill>
            <a:blip r:embed="rId80"/>
            <a:stretch>
              <a:fillRect/>
            </a:stretch>
          </p:blipFill>
          <p:spPr>
            <a:xfrm>
              <a:off x="6569873" y="7309423"/>
              <a:ext cx="463270" cy="458666"/>
            </a:xfrm>
            <a:prstGeom prst="rect">
              <a:avLst/>
            </a:prstGeom>
            <a:effectLst/>
          </p:spPr>
        </p:pic>
        <p:pic>
          <p:nvPicPr>
            <p:cNvPr id="4082" name="Linea Forma" descr="Linea Forma"/>
            <p:cNvPicPr>
              <a:picLocks/>
            </p:cNvPicPr>
            <p:nvPr/>
          </p:nvPicPr>
          <p:blipFill>
            <a:blip r:embed="rId81"/>
            <a:stretch>
              <a:fillRect/>
            </a:stretch>
          </p:blipFill>
          <p:spPr>
            <a:xfrm>
              <a:off x="6890114" y="7172400"/>
              <a:ext cx="109076" cy="131736"/>
            </a:xfrm>
            <a:prstGeom prst="rect">
              <a:avLst/>
            </a:prstGeom>
            <a:effectLst/>
          </p:spPr>
        </p:pic>
        <p:pic>
          <p:nvPicPr>
            <p:cNvPr id="4084" name="Linea Forma" descr="Linea Forma"/>
            <p:cNvPicPr>
              <a:picLocks/>
            </p:cNvPicPr>
            <p:nvPr/>
          </p:nvPicPr>
          <p:blipFill>
            <a:blip r:embed="rId82"/>
            <a:stretch>
              <a:fillRect/>
            </a:stretch>
          </p:blipFill>
          <p:spPr>
            <a:xfrm>
              <a:off x="7004477" y="7353506"/>
              <a:ext cx="316964" cy="343394"/>
            </a:xfrm>
            <a:prstGeom prst="rect">
              <a:avLst/>
            </a:prstGeom>
            <a:effectLst/>
          </p:spPr>
        </p:pic>
        <p:pic>
          <p:nvPicPr>
            <p:cNvPr id="4086" name="Linea Forma" descr="Linea Forma"/>
            <p:cNvPicPr>
              <a:picLocks/>
            </p:cNvPicPr>
            <p:nvPr/>
          </p:nvPicPr>
          <p:blipFill>
            <a:blip r:embed="rId83"/>
            <a:stretch>
              <a:fillRect/>
            </a:stretch>
          </p:blipFill>
          <p:spPr>
            <a:xfrm>
              <a:off x="7425783" y="7255098"/>
              <a:ext cx="490150" cy="375516"/>
            </a:xfrm>
            <a:prstGeom prst="rect">
              <a:avLst/>
            </a:prstGeom>
            <a:effectLst/>
          </p:spPr>
        </p:pic>
        <p:pic>
          <p:nvPicPr>
            <p:cNvPr id="4088" name="Linea Linea" descr="Linea Line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7794841" y="713286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90" name="Linea Linea" descr="Linea Linea"/>
            <p:cNvPicPr>
              <a:picLocks/>
            </p:cNvPicPr>
            <p:nvPr/>
          </p:nvPicPr>
          <p:blipFill>
            <a:blip r:embed="rId84"/>
            <a:stretch>
              <a:fillRect/>
            </a:stretch>
          </p:blipFill>
          <p:spPr>
            <a:xfrm>
              <a:off x="6515548" y="7465609"/>
              <a:ext cx="198433" cy="103364"/>
            </a:xfrm>
            <a:prstGeom prst="rect">
              <a:avLst/>
            </a:prstGeom>
            <a:effectLst/>
          </p:spPr>
        </p:pic>
        <p:pic>
          <p:nvPicPr>
            <p:cNvPr id="4092" name="Linea Forma" descr="Linea Forma"/>
            <p:cNvPicPr>
              <a:picLocks/>
            </p:cNvPicPr>
            <p:nvPr/>
          </p:nvPicPr>
          <p:blipFill>
            <a:blip r:embed="rId85"/>
            <a:stretch>
              <a:fillRect/>
            </a:stretch>
          </p:blipFill>
          <p:spPr>
            <a:xfrm>
              <a:off x="-433241" y="1469998"/>
              <a:ext cx="4177067" cy="1148564"/>
            </a:xfrm>
            <a:prstGeom prst="rect">
              <a:avLst/>
            </a:prstGeom>
            <a:effectLst/>
          </p:spPr>
        </p:pic>
        <p:pic>
          <p:nvPicPr>
            <p:cNvPr id="4094" name="Linea Forma" descr="Linea Forma"/>
            <p:cNvPicPr>
              <a:picLocks/>
            </p:cNvPicPr>
            <p:nvPr/>
          </p:nvPicPr>
          <p:blipFill>
            <a:blip r:embed="rId86"/>
            <a:stretch>
              <a:fillRect/>
            </a:stretch>
          </p:blipFill>
          <p:spPr>
            <a:xfrm>
              <a:off x="2937546" y="3027601"/>
              <a:ext cx="3669369" cy="1070942"/>
            </a:xfrm>
            <a:prstGeom prst="rect">
              <a:avLst/>
            </a:prstGeom>
            <a:effectLst/>
          </p:spPr>
        </p:pic>
        <p:pic>
          <p:nvPicPr>
            <p:cNvPr id="4096" name="Linea Forma" descr="Linea Forma"/>
            <p:cNvPicPr>
              <a:picLocks/>
            </p:cNvPicPr>
            <p:nvPr/>
          </p:nvPicPr>
          <p:blipFill>
            <a:blip r:embed="rId87"/>
            <a:stretch>
              <a:fillRect/>
            </a:stretch>
          </p:blipFill>
          <p:spPr>
            <a:xfrm>
              <a:off x="7238716" y="1870083"/>
              <a:ext cx="3837715" cy="1291048"/>
            </a:xfrm>
            <a:prstGeom prst="rect">
              <a:avLst/>
            </a:prstGeom>
            <a:effectLst/>
          </p:spPr>
        </p:pic>
        <p:pic>
          <p:nvPicPr>
            <p:cNvPr id="4098" name="Linea Forma" descr="Linea Forma"/>
            <p:cNvPicPr>
              <a:picLocks/>
            </p:cNvPicPr>
            <p:nvPr/>
          </p:nvPicPr>
          <p:blipFill>
            <a:blip r:embed="rId88"/>
            <a:stretch>
              <a:fillRect/>
            </a:stretch>
          </p:blipFill>
          <p:spPr>
            <a:xfrm>
              <a:off x="6223359" y="4912699"/>
              <a:ext cx="4422277" cy="1318509"/>
            </a:xfrm>
            <a:prstGeom prst="rect">
              <a:avLst/>
            </a:prstGeom>
            <a:effectLst/>
          </p:spPr>
        </p:pic>
        <p:pic>
          <p:nvPicPr>
            <p:cNvPr id="4100" name="Linea Forma" descr="Linea Forma"/>
            <p:cNvPicPr>
              <a:picLocks/>
            </p:cNvPicPr>
            <p:nvPr/>
          </p:nvPicPr>
          <p:blipFill>
            <a:blip r:embed="rId89"/>
            <a:stretch>
              <a:fillRect/>
            </a:stretch>
          </p:blipFill>
          <p:spPr>
            <a:xfrm>
              <a:off x="105866" y="4621317"/>
              <a:ext cx="4446599" cy="1311100"/>
            </a:xfrm>
            <a:prstGeom prst="rect">
              <a:avLst/>
            </a:prstGeom>
            <a:effectLst/>
          </p:spPr>
        </p:pic>
        <p:pic>
          <p:nvPicPr>
            <p:cNvPr id="4102" name="Linea Forma" descr="Linea Forma"/>
            <p:cNvPicPr>
              <a:picLocks/>
            </p:cNvPicPr>
            <p:nvPr/>
          </p:nvPicPr>
          <p:blipFill>
            <a:blip r:embed="rId90"/>
            <a:stretch>
              <a:fillRect/>
            </a:stretch>
          </p:blipFill>
          <p:spPr>
            <a:xfrm>
              <a:off x="3473082" y="6727687"/>
              <a:ext cx="4851011" cy="127278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70" name="Disegno"/>
          <p:cNvGrpSpPr/>
          <p:nvPr/>
        </p:nvGrpSpPr>
        <p:grpSpPr>
          <a:xfrm>
            <a:off x="420207" y="269547"/>
            <a:ext cx="7882488" cy="8576299"/>
            <a:chOff x="-212754" y="-262966"/>
            <a:chExt cx="7882486" cy="8576297"/>
          </a:xfrm>
        </p:grpSpPr>
        <p:pic>
          <p:nvPicPr>
            <p:cNvPr id="4106" name="Linea Forma" descr="Linea Forma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12755" y="-46127"/>
              <a:ext cx="253238" cy="589270"/>
            </a:xfrm>
            <a:prstGeom prst="rect">
              <a:avLst/>
            </a:prstGeom>
            <a:effectLst/>
          </p:spPr>
        </p:pic>
        <p:pic>
          <p:nvPicPr>
            <p:cNvPr id="4108" name="Linea Forma" descr="Linea Forma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88834" y="-61110"/>
              <a:ext cx="335129" cy="619008"/>
            </a:xfrm>
            <a:prstGeom prst="rect">
              <a:avLst/>
            </a:prstGeom>
            <a:effectLst/>
          </p:spPr>
        </p:pic>
        <p:pic>
          <p:nvPicPr>
            <p:cNvPr id="4110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66901" y="229866"/>
              <a:ext cx="448681" cy="171899"/>
            </a:xfrm>
            <a:prstGeom prst="rect">
              <a:avLst/>
            </a:prstGeom>
            <a:effectLst/>
          </p:spPr>
        </p:pic>
        <p:pic>
          <p:nvPicPr>
            <p:cNvPr id="4112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2253" y="144702"/>
              <a:ext cx="134048" cy="626106"/>
            </a:xfrm>
            <a:prstGeom prst="rect">
              <a:avLst/>
            </a:prstGeom>
            <a:effectLst/>
          </p:spPr>
        </p:pic>
        <p:pic>
          <p:nvPicPr>
            <p:cNvPr id="4114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7306" y="177594"/>
              <a:ext cx="293581" cy="255904"/>
            </a:xfrm>
            <a:prstGeom prst="rect">
              <a:avLst/>
            </a:prstGeom>
            <a:effectLst/>
          </p:spPr>
        </p:pic>
        <p:pic>
          <p:nvPicPr>
            <p:cNvPr id="4116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06670" y="116315"/>
              <a:ext cx="122219" cy="562232"/>
            </a:xfrm>
            <a:prstGeom prst="rect">
              <a:avLst/>
            </a:prstGeom>
            <a:effectLst/>
          </p:spPr>
        </p:pic>
        <p:pic>
          <p:nvPicPr>
            <p:cNvPr id="4118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2476" y="207240"/>
              <a:ext cx="255065" cy="255140"/>
            </a:xfrm>
            <a:prstGeom prst="rect">
              <a:avLst/>
            </a:prstGeom>
            <a:effectLst/>
          </p:spPr>
        </p:pic>
        <p:pic>
          <p:nvPicPr>
            <p:cNvPr id="4120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04743" y="-96595"/>
              <a:ext cx="150607" cy="550155"/>
            </a:xfrm>
            <a:prstGeom prst="rect">
              <a:avLst/>
            </a:prstGeom>
            <a:effectLst/>
          </p:spPr>
        </p:pic>
        <p:pic>
          <p:nvPicPr>
            <p:cNvPr id="4122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24749" y="137605"/>
              <a:ext cx="136414" cy="413196"/>
            </a:xfrm>
            <a:prstGeom prst="rect">
              <a:avLst/>
            </a:prstGeom>
            <a:effectLst/>
          </p:spPr>
        </p:pic>
        <p:pic>
          <p:nvPicPr>
            <p:cNvPr id="4124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134609" y="-39819"/>
              <a:ext cx="159275" cy="79638"/>
            </a:xfrm>
            <a:prstGeom prst="rect">
              <a:avLst/>
            </a:prstGeom>
            <a:effectLst/>
          </p:spPr>
        </p:pic>
        <p:pic>
          <p:nvPicPr>
            <p:cNvPr id="4126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378306" y="85561"/>
              <a:ext cx="422227" cy="340338"/>
            </a:xfrm>
            <a:prstGeom prst="rect">
              <a:avLst/>
            </a:prstGeom>
            <a:effectLst/>
          </p:spPr>
        </p:pic>
        <p:pic>
          <p:nvPicPr>
            <p:cNvPr id="4128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664119" y="116911"/>
              <a:ext cx="342226" cy="384211"/>
            </a:xfrm>
            <a:prstGeom prst="rect">
              <a:avLst/>
            </a:prstGeom>
            <a:effectLst/>
          </p:spPr>
        </p:pic>
        <p:pic>
          <p:nvPicPr>
            <p:cNvPr id="4130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990580" y="109218"/>
              <a:ext cx="171899" cy="373334"/>
            </a:xfrm>
            <a:prstGeom prst="rect">
              <a:avLst/>
            </a:prstGeom>
            <a:effectLst/>
          </p:spPr>
        </p:pic>
        <p:pic>
          <p:nvPicPr>
            <p:cNvPr id="4132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997677" y="215672"/>
              <a:ext cx="349323" cy="271257"/>
            </a:xfrm>
            <a:prstGeom prst="rect">
              <a:avLst/>
            </a:prstGeom>
            <a:effectLst/>
          </p:spPr>
        </p:pic>
        <p:pic>
          <p:nvPicPr>
            <p:cNvPr id="4134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248835" y="-61110"/>
              <a:ext cx="159275" cy="79638"/>
            </a:xfrm>
            <a:prstGeom prst="rect">
              <a:avLst/>
            </a:prstGeom>
            <a:effectLst/>
          </p:spPr>
        </p:pic>
        <p:pic>
          <p:nvPicPr>
            <p:cNvPr id="4136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381973" y="191354"/>
              <a:ext cx="311349" cy="330783"/>
            </a:xfrm>
            <a:prstGeom prst="rect">
              <a:avLst/>
            </a:prstGeom>
            <a:effectLst/>
          </p:spPr>
        </p:pic>
        <p:pic>
          <p:nvPicPr>
            <p:cNvPr id="4138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728666" y="158896"/>
              <a:ext cx="519650" cy="317484"/>
            </a:xfrm>
            <a:prstGeom prst="rect">
              <a:avLst/>
            </a:prstGeom>
            <a:effectLst/>
          </p:spPr>
        </p:pic>
        <p:pic>
          <p:nvPicPr>
            <p:cNvPr id="4140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036599" y="-32722"/>
              <a:ext cx="159275" cy="79638"/>
            </a:xfrm>
            <a:prstGeom prst="rect">
              <a:avLst/>
            </a:prstGeom>
            <a:effectLst/>
          </p:spPr>
        </p:pic>
        <p:pic>
          <p:nvPicPr>
            <p:cNvPr id="4142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772638" y="-46916"/>
              <a:ext cx="412479" cy="505039"/>
            </a:xfrm>
            <a:prstGeom prst="rect">
              <a:avLst/>
            </a:prstGeom>
            <a:effectLst/>
          </p:spPr>
        </p:pic>
        <p:pic>
          <p:nvPicPr>
            <p:cNvPr id="4144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4141716" y="-141902"/>
              <a:ext cx="497608" cy="615787"/>
            </a:xfrm>
            <a:prstGeom prst="rect">
              <a:avLst/>
            </a:prstGeom>
            <a:effectLst/>
          </p:spPr>
        </p:pic>
        <p:pic>
          <p:nvPicPr>
            <p:cNvPr id="4146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5293040" y="-132080"/>
              <a:ext cx="389540" cy="557742"/>
            </a:xfrm>
            <a:prstGeom prst="rect">
              <a:avLst/>
            </a:prstGeom>
            <a:effectLst/>
          </p:spPr>
        </p:pic>
        <p:pic>
          <p:nvPicPr>
            <p:cNvPr id="4148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5645929" y="-117886"/>
              <a:ext cx="363111" cy="512554"/>
            </a:xfrm>
            <a:prstGeom prst="rect">
              <a:avLst/>
            </a:prstGeom>
            <a:effectLst/>
          </p:spPr>
        </p:pic>
        <p:pic>
          <p:nvPicPr>
            <p:cNvPr id="4150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5638426" y="102121"/>
              <a:ext cx="391905" cy="193189"/>
            </a:xfrm>
            <a:prstGeom prst="rect">
              <a:avLst/>
            </a:prstGeom>
            <a:effectLst/>
          </p:spPr>
        </p:pic>
        <p:pic>
          <p:nvPicPr>
            <p:cNvPr id="4152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5991033" y="-194051"/>
              <a:ext cx="287693" cy="610010"/>
            </a:xfrm>
            <a:prstGeom prst="rect">
              <a:avLst/>
            </a:prstGeom>
            <a:effectLst/>
          </p:spPr>
        </p:pic>
        <p:pic>
          <p:nvPicPr>
            <p:cNvPr id="4154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6277154" y="-120002"/>
              <a:ext cx="335130" cy="138530"/>
            </a:xfrm>
            <a:prstGeom prst="rect">
              <a:avLst/>
            </a:prstGeom>
            <a:effectLst/>
          </p:spPr>
        </p:pic>
        <p:pic>
          <p:nvPicPr>
            <p:cNvPr id="4156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6299977" y="-46916"/>
              <a:ext cx="262628" cy="396402"/>
            </a:xfrm>
            <a:prstGeom prst="rect">
              <a:avLst/>
            </a:prstGeom>
            <a:effectLst/>
          </p:spPr>
        </p:pic>
        <p:pic>
          <p:nvPicPr>
            <p:cNvPr id="4158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6199087" y="73733"/>
              <a:ext cx="384809" cy="171898"/>
            </a:xfrm>
            <a:prstGeom prst="rect">
              <a:avLst/>
            </a:prstGeom>
            <a:effectLst/>
          </p:spPr>
        </p:pic>
        <p:pic>
          <p:nvPicPr>
            <p:cNvPr id="4160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6629638" y="-46916"/>
              <a:ext cx="124585" cy="420293"/>
            </a:xfrm>
            <a:prstGeom prst="rect">
              <a:avLst/>
            </a:prstGeom>
            <a:effectLst/>
          </p:spPr>
        </p:pic>
        <p:pic>
          <p:nvPicPr>
            <p:cNvPr id="4162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555781" y="-133536"/>
              <a:ext cx="377458" cy="514010"/>
            </a:xfrm>
            <a:prstGeom prst="rect">
              <a:avLst/>
            </a:prstGeom>
            <a:effectLst/>
          </p:spPr>
        </p:pic>
        <p:pic>
          <p:nvPicPr>
            <p:cNvPr id="4164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7346781" y="-262967"/>
              <a:ext cx="322952" cy="444726"/>
            </a:xfrm>
            <a:prstGeom prst="rect">
              <a:avLst/>
            </a:prstGeom>
            <a:effectLst/>
          </p:spPr>
        </p:pic>
        <p:pic>
          <p:nvPicPr>
            <p:cNvPr id="4166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408337" y="364709"/>
              <a:ext cx="159275" cy="79638"/>
            </a:xfrm>
            <a:prstGeom prst="rect">
              <a:avLst/>
            </a:prstGeom>
            <a:effectLst/>
          </p:spPr>
        </p:pic>
        <p:pic>
          <p:nvPicPr>
            <p:cNvPr id="4168" name="Linea Linea" descr="Linea Line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4692682" y="8232438"/>
              <a:ext cx="93521" cy="80894"/>
            </a:xfrm>
            <a:prstGeom prst="rect">
              <a:avLst/>
            </a:prstGeom>
            <a:effectLst/>
          </p:spPr>
        </p:pic>
      </p:grpSp>
      <p:grpSp>
        <p:nvGrpSpPr>
          <p:cNvPr id="4173" name="pasted-image.jpeg"/>
          <p:cNvGrpSpPr/>
          <p:nvPr/>
        </p:nvGrpSpPr>
        <p:grpSpPr>
          <a:xfrm>
            <a:off x="893075" y="1720042"/>
            <a:ext cx="2153603" cy="2174572"/>
            <a:chOff x="0" y="0"/>
            <a:chExt cx="2153602" cy="2174571"/>
          </a:xfrm>
        </p:grpSpPr>
        <p:pic>
          <p:nvPicPr>
            <p:cNvPr id="4172" name="pasted-image.jpeg" descr="pasted-image.jpeg"/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44450" y="44450"/>
              <a:ext cx="2064703" cy="208567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71" name="pasted-image.jpeg" descr="pasted-image.jpeg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0" y="0"/>
              <a:ext cx="2153603" cy="2174572"/>
            </a:xfrm>
            <a:prstGeom prst="rect">
              <a:avLst/>
            </a:prstGeom>
            <a:effectLst/>
          </p:spPr>
        </p:pic>
      </p:grpSp>
      <p:grpSp>
        <p:nvGrpSpPr>
          <p:cNvPr id="4176" name="pasted-image.jpeg"/>
          <p:cNvGrpSpPr/>
          <p:nvPr/>
        </p:nvGrpSpPr>
        <p:grpSpPr>
          <a:xfrm>
            <a:off x="3452919" y="2100360"/>
            <a:ext cx="1817064" cy="2553464"/>
            <a:chOff x="0" y="0"/>
            <a:chExt cx="1817063" cy="2553463"/>
          </a:xfrm>
        </p:grpSpPr>
        <p:pic>
          <p:nvPicPr>
            <p:cNvPr id="4175" name="pasted-image.jpeg" descr="pasted-image.jpeg"/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44450" y="44450"/>
              <a:ext cx="1728164" cy="246456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74" name="pasted-image.jpeg" descr="pasted-image.jpeg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0" y="0"/>
              <a:ext cx="1817064" cy="2553464"/>
            </a:xfrm>
            <a:prstGeom prst="rect">
              <a:avLst/>
            </a:prstGeom>
            <a:effectLst/>
          </p:spPr>
        </p:pic>
      </p:grpSp>
      <p:grpSp>
        <p:nvGrpSpPr>
          <p:cNvPr id="4179" name="pasted-image.jpeg"/>
          <p:cNvGrpSpPr/>
          <p:nvPr/>
        </p:nvGrpSpPr>
        <p:grpSpPr>
          <a:xfrm>
            <a:off x="5634379" y="1425235"/>
            <a:ext cx="2477514" cy="1880361"/>
            <a:chOff x="0" y="0"/>
            <a:chExt cx="2477512" cy="1880359"/>
          </a:xfrm>
        </p:grpSpPr>
        <p:pic>
          <p:nvPicPr>
            <p:cNvPr id="4178" name="pasted-image.jpeg" descr="pasted-image.jpeg"/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44450" y="44450"/>
              <a:ext cx="2388613" cy="179146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77" name="pasted-image.jpeg" descr="pasted-image.jpeg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0" y="0"/>
              <a:ext cx="2477513" cy="1880360"/>
            </a:xfrm>
            <a:prstGeom prst="rect">
              <a:avLst/>
            </a:prstGeom>
            <a:effectLst/>
          </p:spPr>
        </p:pic>
      </p:grpSp>
      <p:grpSp>
        <p:nvGrpSpPr>
          <p:cNvPr id="4182" name="pasted-image.jpeg"/>
          <p:cNvGrpSpPr/>
          <p:nvPr/>
        </p:nvGrpSpPr>
        <p:grpSpPr>
          <a:xfrm>
            <a:off x="606765" y="4603096"/>
            <a:ext cx="2481758" cy="1883544"/>
            <a:chOff x="0" y="0"/>
            <a:chExt cx="2481757" cy="1883542"/>
          </a:xfrm>
        </p:grpSpPr>
        <p:pic>
          <p:nvPicPr>
            <p:cNvPr id="4181" name="pasted-image.jpeg" descr="pasted-image.jpeg"/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44450" y="44450"/>
              <a:ext cx="2392858" cy="179464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80" name="pasted-image.jpeg" descr="pasted-image.jpeg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0" y="0"/>
              <a:ext cx="2481758" cy="1883543"/>
            </a:xfrm>
            <a:prstGeom prst="rect">
              <a:avLst/>
            </a:prstGeom>
            <a:effectLst/>
          </p:spPr>
        </p:pic>
      </p:grpSp>
      <p:grpSp>
        <p:nvGrpSpPr>
          <p:cNvPr id="4185" name="pasted-image.jpeg"/>
          <p:cNvGrpSpPr/>
          <p:nvPr/>
        </p:nvGrpSpPr>
        <p:grpSpPr>
          <a:xfrm>
            <a:off x="9085850" y="676449"/>
            <a:ext cx="2802278" cy="2123934"/>
            <a:chOff x="0" y="0"/>
            <a:chExt cx="2802277" cy="2123933"/>
          </a:xfrm>
        </p:grpSpPr>
        <p:pic>
          <p:nvPicPr>
            <p:cNvPr id="4184" name="pasted-image.jpeg" descr="pasted-image.jpeg"/>
            <p:cNvPicPr>
              <a:picLocks noChangeAspect="1"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44450" y="44450"/>
              <a:ext cx="2713378" cy="203503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83" name="pasted-image.jpeg" descr="pasted-image.jpeg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0" y="0"/>
              <a:ext cx="2802278" cy="2123934"/>
            </a:xfrm>
            <a:prstGeom prst="rect">
              <a:avLst/>
            </a:prstGeom>
            <a:effectLst/>
          </p:spPr>
        </p:pic>
      </p:grpSp>
      <p:grpSp>
        <p:nvGrpSpPr>
          <p:cNvPr id="4188" name="pasted-image.jpeg"/>
          <p:cNvGrpSpPr/>
          <p:nvPr/>
        </p:nvGrpSpPr>
        <p:grpSpPr>
          <a:xfrm>
            <a:off x="5802901" y="4047420"/>
            <a:ext cx="2450145" cy="1658760"/>
            <a:chOff x="0" y="0"/>
            <a:chExt cx="2450143" cy="1658758"/>
          </a:xfrm>
        </p:grpSpPr>
        <p:pic>
          <p:nvPicPr>
            <p:cNvPr id="4187" name="pasted-image.jpeg" descr="pasted-image.jpeg"/>
            <p:cNvPicPr>
              <a:picLocks noChangeAspect="1"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44450" y="44450"/>
              <a:ext cx="2361244" cy="156985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86" name="pasted-image.jpeg" descr="pasted-image.jpeg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0" y="-1"/>
              <a:ext cx="2450144" cy="1658760"/>
            </a:xfrm>
            <a:prstGeom prst="rect">
              <a:avLst/>
            </a:prstGeom>
            <a:effectLst/>
          </p:spPr>
        </p:pic>
      </p:grpSp>
      <p:grpSp>
        <p:nvGrpSpPr>
          <p:cNvPr id="4191" name="pasted-image.jpeg"/>
          <p:cNvGrpSpPr/>
          <p:nvPr/>
        </p:nvGrpSpPr>
        <p:grpSpPr>
          <a:xfrm>
            <a:off x="9311922" y="3555353"/>
            <a:ext cx="2779340" cy="2105372"/>
            <a:chOff x="0" y="0"/>
            <a:chExt cx="2779339" cy="2105370"/>
          </a:xfrm>
        </p:grpSpPr>
        <p:pic>
          <p:nvPicPr>
            <p:cNvPr id="4190" name="pasted-image.jpeg" descr="pasted-image.jpeg"/>
            <p:cNvPicPr>
              <a:picLocks noChangeAspect="1"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44450" y="44450"/>
              <a:ext cx="2690440" cy="201647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89" name="pasted-image.jpeg" descr="pasted-image.jpeg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0" y="0"/>
              <a:ext cx="2779340" cy="2105371"/>
            </a:xfrm>
            <a:prstGeom prst="rect">
              <a:avLst/>
            </a:prstGeom>
            <a:effectLst/>
          </p:spPr>
        </p:pic>
      </p:grpSp>
      <p:grpSp>
        <p:nvGrpSpPr>
          <p:cNvPr id="4194" name="pasted-image.jpeg"/>
          <p:cNvGrpSpPr/>
          <p:nvPr/>
        </p:nvGrpSpPr>
        <p:grpSpPr>
          <a:xfrm>
            <a:off x="812806" y="7139812"/>
            <a:ext cx="2702320" cy="2048965"/>
            <a:chOff x="0" y="0"/>
            <a:chExt cx="2702318" cy="2048964"/>
          </a:xfrm>
        </p:grpSpPr>
        <p:pic>
          <p:nvPicPr>
            <p:cNvPr id="4193" name="pasted-image.jpeg" descr="pasted-image.jpeg"/>
            <p:cNvPicPr>
              <a:picLocks noChangeAspect="1"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44450" y="44450"/>
              <a:ext cx="2613419" cy="196006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92" name="pasted-image.jpeg" descr="pasted-image.jpeg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0" y="0"/>
              <a:ext cx="2702319" cy="2048965"/>
            </a:xfrm>
            <a:prstGeom prst="rect">
              <a:avLst/>
            </a:prstGeom>
            <a:effectLst/>
          </p:spPr>
        </p:pic>
      </p:grpSp>
      <p:grpSp>
        <p:nvGrpSpPr>
          <p:cNvPr id="4197" name="pasted-image.jpeg"/>
          <p:cNvGrpSpPr/>
          <p:nvPr/>
        </p:nvGrpSpPr>
        <p:grpSpPr>
          <a:xfrm>
            <a:off x="10486903" y="6578351"/>
            <a:ext cx="1950087" cy="2699854"/>
            <a:chOff x="0" y="0"/>
            <a:chExt cx="1950086" cy="2699853"/>
          </a:xfrm>
        </p:grpSpPr>
        <p:pic>
          <p:nvPicPr>
            <p:cNvPr id="4196" name="pasted-image.jpeg" descr="pasted-image.jpeg"/>
            <p:cNvPicPr>
              <a:picLocks noChangeAspect="1"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44450" y="44450"/>
              <a:ext cx="1861187" cy="261095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95" name="pasted-image.jpeg" descr="pasted-image.jpeg"/>
            <p:cNvPicPr>
              <a:picLocks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0" y="0"/>
              <a:ext cx="1950087" cy="2699854"/>
            </a:xfrm>
            <a:prstGeom prst="rect">
              <a:avLst/>
            </a:prstGeom>
            <a:effectLst/>
          </p:spPr>
        </p:pic>
      </p:grpSp>
      <p:grpSp>
        <p:nvGrpSpPr>
          <p:cNvPr id="4200" name="pasted-image.jpeg"/>
          <p:cNvGrpSpPr/>
          <p:nvPr/>
        </p:nvGrpSpPr>
        <p:grpSpPr>
          <a:xfrm>
            <a:off x="3978755" y="6342347"/>
            <a:ext cx="2814449" cy="1796828"/>
            <a:chOff x="0" y="0"/>
            <a:chExt cx="2814448" cy="1796826"/>
          </a:xfrm>
        </p:grpSpPr>
        <p:pic>
          <p:nvPicPr>
            <p:cNvPr id="4199" name="pasted-image.jpeg" descr="pasted-image.jpeg"/>
            <p:cNvPicPr>
              <a:picLocks noChangeAspect="1"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44450" y="44450"/>
              <a:ext cx="2725549" cy="170792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98" name="pasted-image.jpeg" descr="pasted-image.jpeg"/>
            <p:cNvPicPr>
              <a:picLocks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0" y="0"/>
              <a:ext cx="2814449" cy="1796827"/>
            </a:xfrm>
            <a:prstGeom prst="rect">
              <a:avLst/>
            </a:prstGeom>
            <a:effectLst/>
          </p:spPr>
        </p:pic>
      </p:grpSp>
      <p:grpSp>
        <p:nvGrpSpPr>
          <p:cNvPr id="4203" name="IMG_2610.jpeg"/>
          <p:cNvGrpSpPr/>
          <p:nvPr/>
        </p:nvGrpSpPr>
        <p:grpSpPr>
          <a:xfrm>
            <a:off x="7256834" y="6294793"/>
            <a:ext cx="2073559" cy="2937845"/>
            <a:chOff x="0" y="0"/>
            <a:chExt cx="2073557" cy="2937843"/>
          </a:xfrm>
        </p:grpSpPr>
        <p:pic>
          <p:nvPicPr>
            <p:cNvPr id="4202" name="IMG_2610.jpeg" descr="IMG_2610.jpeg"/>
            <p:cNvPicPr>
              <a:picLocks noChangeAspect="1"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44450" y="44450"/>
              <a:ext cx="1984658" cy="284894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201" name="IMG_2610.jpeg" descr="IMG_2610.jpeg"/>
            <p:cNvPicPr>
              <a:picLocks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0" y="0"/>
              <a:ext cx="2073558" cy="293784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07" name="pasted-image.jpeg"/>
          <p:cNvGrpSpPr/>
          <p:nvPr/>
        </p:nvGrpSpPr>
        <p:grpSpPr>
          <a:xfrm>
            <a:off x="2407619" y="2803410"/>
            <a:ext cx="7755346" cy="5882265"/>
            <a:chOff x="0" y="0"/>
            <a:chExt cx="7755344" cy="5882263"/>
          </a:xfrm>
        </p:grpSpPr>
        <p:pic>
          <p:nvPicPr>
            <p:cNvPr id="4206" name="pasted-image.jpeg" descr="pasted-image.jpe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950" y="107950"/>
              <a:ext cx="7539445" cy="566636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205" name="pasted-image.jpeg" descr="pasted-image.jpeg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7755345" cy="5882264"/>
            </a:xfrm>
            <a:prstGeom prst="rect">
              <a:avLst/>
            </a:prstGeom>
            <a:effectLst/>
          </p:spPr>
        </p:pic>
      </p:grpSp>
      <p:grpSp>
        <p:nvGrpSpPr>
          <p:cNvPr id="4272" name="Disegno"/>
          <p:cNvGrpSpPr/>
          <p:nvPr/>
        </p:nvGrpSpPr>
        <p:grpSpPr>
          <a:xfrm>
            <a:off x="420207" y="269547"/>
            <a:ext cx="7882488" cy="8576299"/>
            <a:chOff x="-212754" y="-262966"/>
            <a:chExt cx="7882486" cy="8576297"/>
          </a:xfrm>
        </p:grpSpPr>
        <p:pic>
          <p:nvPicPr>
            <p:cNvPr id="4208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212755" y="-46127"/>
              <a:ext cx="253238" cy="589270"/>
            </a:xfrm>
            <a:prstGeom prst="rect">
              <a:avLst/>
            </a:prstGeom>
            <a:effectLst/>
          </p:spPr>
        </p:pic>
        <p:pic>
          <p:nvPicPr>
            <p:cNvPr id="4210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88834" y="-61110"/>
              <a:ext cx="335129" cy="619008"/>
            </a:xfrm>
            <a:prstGeom prst="rect">
              <a:avLst/>
            </a:prstGeom>
            <a:effectLst/>
          </p:spPr>
        </p:pic>
        <p:pic>
          <p:nvPicPr>
            <p:cNvPr id="4212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166901" y="229866"/>
              <a:ext cx="448681" cy="171899"/>
            </a:xfrm>
            <a:prstGeom prst="rect">
              <a:avLst/>
            </a:prstGeom>
            <a:effectLst/>
          </p:spPr>
        </p:pic>
        <p:pic>
          <p:nvPicPr>
            <p:cNvPr id="4214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2253" y="144702"/>
              <a:ext cx="134048" cy="626106"/>
            </a:xfrm>
            <a:prstGeom prst="rect">
              <a:avLst/>
            </a:prstGeom>
            <a:effectLst/>
          </p:spPr>
        </p:pic>
        <p:pic>
          <p:nvPicPr>
            <p:cNvPr id="4216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7306" y="177594"/>
              <a:ext cx="293581" cy="255904"/>
            </a:xfrm>
            <a:prstGeom prst="rect">
              <a:avLst/>
            </a:prstGeom>
            <a:effectLst/>
          </p:spPr>
        </p:pic>
        <p:pic>
          <p:nvPicPr>
            <p:cNvPr id="4218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6670" y="116315"/>
              <a:ext cx="122219" cy="562232"/>
            </a:xfrm>
            <a:prstGeom prst="rect">
              <a:avLst/>
            </a:prstGeom>
            <a:effectLst/>
          </p:spPr>
        </p:pic>
        <p:pic>
          <p:nvPicPr>
            <p:cNvPr id="4220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92476" y="207240"/>
              <a:ext cx="255065" cy="255140"/>
            </a:xfrm>
            <a:prstGeom prst="rect">
              <a:avLst/>
            </a:prstGeom>
            <a:effectLst/>
          </p:spPr>
        </p:pic>
        <p:pic>
          <p:nvPicPr>
            <p:cNvPr id="4222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04743" y="-96595"/>
              <a:ext cx="150607" cy="550155"/>
            </a:xfrm>
            <a:prstGeom prst="rect">
              <a:avLst/>
            </a:prstGeom>
            <a:effectLst/>
          </p:spPr>
        </p:pic>
        <p:pic>
          <p:nvPicPr>
            <p:cNvPr id="4224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124749" y="137605"/>
              <a:ext cx="136414" cy="413196"/>
            </a:xfrm>
            <a:prstGeom prst="rect">
              <a:avLst/>
            </a:prstGeom>
            <a:effectLst/>
          </p:spPr>
        </p:pic>
        <p:pic>
          <p:nvPicPr>
            <p:cNvPr id="4226" name="Linea Linea" descr="Linea Line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134609" y="-39819"/>
              <a:ext cx="159275" cy="79638"/>
            </a:xfrm>
            <a:prstGeom prst="rect">
              <a:avLst/>
            </a:prstGeom>
            <a:effectLst/>
          </p:spPr>
        </p:pic>
        <p:pic>
          <p:nvPicPr>
            <p:cNvPr id="4228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378306" y="85561"/>
              <a:ext cx="422227" cy="340338"/>
            </a:xfrm>
            <a:prstGeom prst="rect">
              <a:avLst/>
            </a:prstGeom>
            <a:effectLst/>
          </p:spPr>
        </p:pic>
        <p:pic>
          <p:nvPicPr>
            <p:cNvPr id="4230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664119" y="116911"/>
              <a:ext cx="342226" cy="384211"/>
            </a:xfrm>
            <a:prstGeom prst="rect">
              <a:avLst/>
            </a:prstGeom>
            <a:effectLst/>
          </p:spPr>
        </p:pic>
        <p:pic>
          <p:nvPicPr>
            <p:cNvPr id="4232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990580" y="109218"/>
              <a:ext cx="171899" cy="373334"/>
            </a:xfrm>
            <a:prstGeom prst="rect">
              <a:avLst/>
            </a:prstGeom>
            <a:effectLst/>
          </p:spPr>
        </p:pic>
        <p:pic>
          <p:nvPicPr>
            <p:cNvPr id="4234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997677" y="215672"/>
              <a:ext cx="349323" cy="271257"/>
            </a:xfrm>
            <a:prstGeom prst="rect">
              <a:avLst/>
            </a:prstGeom>
            <a:effectLst/>
          </p:spPr>
        </p:pic>
        <p:pic>
          <p:nvPicPr>
            <p:cNvPr id="4236" name="Linea Linea" descr="Linea Line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248835" y="-61110"/>
              <a:ext cx="159275" cy="79638"/>
            </a:xfrm>
            <a:prstGeom prst="rect">
              <a:avLst/>
            </a:prstGeom>
            <a:effectLst/>
          </p:spPr>
        </p:pic>
        <p:pic>
          <p:nvPicPr>
            <p:cNvPr id="4238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381973" y="191354"/>
              <a:ext cx="311349" cy="330783"/>
            </a:xfrm>
            <a:prstGeom prst="rect">
              <a:avLst/>
            </a:prstGeom>
            <a:effectLst/>
          </p:spPr>
        </p:pic>
        <p:pic>
          <p:nvPicPr>
            <p:cNvPr id="4240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728666" y="158896"/>
              <a:ext cx="519650" cy="317484"/>
            </a:xfrm>
            <a:prstGeom prst="rect">
              <a:avLst/>
            </a:prstGeom>
            <a:effectLst/>
          </p:spPr>
        </p:pic>
        <p:pic>
          <p:nvPicPr>
            <p:cNvPr id="4242" name="Linea Linea" descr="Linea Line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036599" y="-32722"/>
              <a:ext cx="159275" cy="79638"/>
            </a:xfrm>
            <a:prstGeom prst="rect">
              <a:avLst/>
            </a:prstGeom>
            <a:effectLst/>
          </p:spPr>
        </p:pic>
        <p:pic>
          <p:nvPicPr>
            <p:cNvPr id="4244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772638" y="-46916"/>
              <a:ext cx="412479" cy="505039"/>
            </a:xfrm>
            <a:prstGeom prst="rect">
              <a:avLst/>
            </a:prstGeom>
            <a:effectLst/>
          </p:spPr>
        </p:pic>
        <p:pic>
          <p:nvPicPr>
            <p:cNvPr id="4246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4141716" y="-141902"/>
              <a:ext cx="497608" cy="615787"/>
            </a:xfrm>
            <a:prstGeom prst="rect">
              <a:avLst/>
            </a:prstGeom>
            <a:effectLst/>
          </p:spPr>
        </p:pic>
        <p:pic>
          <p:nvPicPr>
            <p:cNvPr id="4248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5293040" y="-132080"/>
              <a:ext cx="389540" cy="557742"/>
            </a:xfrm>
            <a:prstGeom prst="rect">
              <a:avLst/>
            </a:prstGeom>
            <a:effectLst/>
          </p:spPr>
        </p:pic>
        <p:pic>
          <p:nvPicPr>
            <p:cNvPr id="4250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5645929" y="-117886"/>
              <a:ext cx="363111" cy="512554"/>
            </a:xfrm>
            <a:prstGeom prst="rect">
              <a:avLst/>
            </a:prstGeom>
            <a:effectLst/>
          </p:spPr>
        </p:pic>
        <p:pic>
          <p:nvPicPr>
            <p:cNvPr id="4252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5638426" y="102121"/>
              <a:ext cx="391905" cy="193189"/>
            </a:xfrm>
            <a:prstGeom prst="rect">
              <a:avLst/>
            </a:prstGeom>
            <a:effectLst/>
          </p:spPr>
        </p:pic>
        <p:pic>
          <p:nvPicPr>
            <p:cNvPr id="4254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5991033" y="-194051"/>
              <a:ext cx="287693" cy="610010"/>
            </a:xfrm>
            <a:prstGeom prst="rect">
              <a:avLst/>
            </a:prstGeom>
            <a:effectLst/>
          </p:spPr>
        </p:pic>
        <p:pic>
          <p:nvPicPr>
            <p:cNvPr id="4256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6277154" y="-120002"/>
              <a:ext cx="335130" cy="138530"/>
            </a:xfrm>
            <a:prstGeom prst="rect">
              <a:avLst/>
            </a:prstGeom>
            <a:effectLst/>
          </p:spPr>
        </p:pic>
        <p:pic>
          <p:nvPicPr>
            <p:cNvPr id="4258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6299977" y="-46916"/>
              <a:ext cx="262628" cy="396402"/>
            </a:xfrm>
            <a:prstGeom prst="rect">
              <a:avLst/>
            </a:prstGeom>
            <a:effectLst/>
          </p:spPr>
        </p:pic>
        <p:pic>
          <p:nvPicPr>
            <p:cNvPr id="4260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199087" y="73733"/>
              <a:ext cx="384809" cy="171898"/>
            </a:xfrm>
            <a:prstGeom prst="rect">
              <a:avLst/>
            </a:prstGeom>
            <a:effectLst/>
          </p:spPr>
        </p:pic>
        <p:pic>
          <p:nvPicPr>
            <p:cNvPr id="4262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6629638" y="-46916"/>
              <a:ext cx="124585" cy="420293"/>
            </a:xfrm>
            <a:prstGeom prst="rect">
              <a:avLst/>
            </a:prstGeom>
            <a:effectLst/>
          </p:spPr>
        </p:pic>
        <p:pic>
          <p:nvPicPr>
            <p:cNvPr id="4264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6555781" y="-133536"/>
              <a:ext cx="377458" cy="514010"/>
            </a:xfrm>
            <a:prstGeom prst="rect">
              <a:avLst/>
            </a:prstGeom>
            <a:effectLst/>
          </p:spPr>
        </p:pic>
        <p:pic>
          <p:nvPicPr>
            <p:cNvPr id="4266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7346781" y="-262967"/>
              <a:ext cx="322952" cy="444726"/>
            </a:xfrm>
            <a:prstGeom prst="rect">
              <a:avLst/>
            </a:prstGeom>
            <a:effectLst/>
          </p:spPr>
        </p:pic>
        <p:pic>
          <p:nvPicPr>
            <p:cNvPr id="4268" name="Linea Linea" descr="Linea Line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408337" y="364709"/>
              <a:ext cx="159275" cy="79638"/>
            </a:xfrm>
            <a:prstGeom prst="rect">
              <a:avLst/>
            </a:prstGeom>
            <a:effectLst/>
          </p:spPr>
        </p:pic>
        <p:pic>
          <p:nvPicPr>
            <p:cNvPr id="4270" name="Linea Linea" descr="Linea Line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4692682" y="8232438"/>
              <a:ext cx="93521" cy="8089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38" name="Disegno"/>
          <p:cNvGrpSpPr/>
          <p:nvPr/>
        </p:nvGrpSpPr>
        <p:grpSpPr>
          <a:xfrm>
            <a:off x="420207" y="269547"/>
            <a:ext cx="7882488" cy="8576299"/>
            <a:chOff x="-212754" y="-262966"/>
            <a:chExt cx="7882486" cy="8576297"/>
          </a:xfrm>
        </p:grpSpPr>
        <p:pic>
          <p:nvPicPr>
            <p:cNvPr id="4274" name="Linea Forma" descr="Linea Forma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12755" y="-46127"/>
              <a:ext cx="253238" cy="589270"/>
            </a:xfrm>
            <a:prstGeom prst="rect">
              <a:avLst/>
            </a:prstGeom>
            <a:effectLst/>
          </p:spPr>
        </p:pic>
        <p:pic>
          <p:nvPicPr>
            <p:cNvPr id="4276" name="Linea Forma" descr="Linea Forma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88834" y="-61110"/>
              <a:ext cx="335129" cy="619008"/>
            </a:xfrm>
            <a:prstGeom prst="rect">
              <a:avLst/>
            </a:prstGeom>
            <a:effectLst/>
          </p:spPr>
        </p:pic>
        <p:pic>
          <p:nvPicPr>
            <p:cNvPr id="4278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66901" y="229866"/>
              <a:ext cx="448681" cy="171899"/>
            </a:xfrm>
            <a:prstGeom prst="rect">
              <a:avLst/>
            </a:prstGeom>
            <a:effectLst/>
          </p:spPr>
        </p:pic>
        <p:pic>
          <p:nvPicPr>
            <p:cNvPr id="4280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2253" y="144702"/>
              <a:ext cx="134048" cy="626106"/>
            </a:xfrm>
            <a:prstGeom prst="rect">
              <a:avLst/>
            </a:prstGeom>
            <a:effectLst/>
          </p:spPr>
        </p:pic>
        <p:pic>
          <p:nvPicPr>
            <p:cNvPr id="4282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7306" y="177594"/>
              <a:ext cx="293581" cy="255904"/>
            </a:xfrm>
            <a:prstGeom prst="rect">
              <a:avLst/>
            </a:prstGeom>
            <a:effectLst/>
          </p:spPr>
        </p:pic>
        <p:pic>
          <p:nvPicPr>
            <p:cNvPr id="4284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06670" y="116315"/>
              <a:ext cx="122219" cy="562232"/>
            </a:xfrm>
            <a:prstGeom prst="rect">
              <a:avLst/>
            </a:prstGeom>
            <a:effectLst/>
          </p:spPr>
        </p:pic>
        <p:pic>
          <p:nvPicPr>
            <p:cNvPr id="4286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2476" y="207240"/>
              <a:ext cx="255065" cy="255140"/>
            </a:xfrm>
            <a:prstGeom prst="rect">
              <a:avLst/>
            </a:prstGeom>
            <a:effectLst/>
          </p:spPr>
        </p:pic>
        <p:pic>
          <p:nvPicPr>
            <p:cNvPr id="4288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04743" y="-96595"/>
              <a:ext cx="150607" cy="550155"/>
            </a:xfrm>
            <a:prstGeom prst="rect">
              <a:avLst/>
            </a:prstGeom>
            <a:effectLst/>
          </p:spPr>
        </p:pic>
        <p:pic>
          <p:nvPicPr>
            <p:cNvPr id="4290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24749" y="137605"/>
              <a:ext cx="136414" cy="413196"/>
            </a:xfrm>
            <a:prstGeom prst="rect">
              <a:avLst/>
            </a:prstGeom>
            <a:effectLst/>
          </p:spPr>
        </p:pic>
        <p:pic>
          <p:nvPicPr>
            <p:cNvPr id="4292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134609" y="-39819"/>
              <a:ext cx="159275" cy="79638"/>
            </a:xfrm>
            <a:prstGeom prst="rect">
              <a:avLst/>
            </a:prstGeom>
            <a:effectLst/>
          </p:spPr>
        </p:pic>
        <p:pic>
          <p:nvPicPr>
            <p:cNvPr id="4294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378306" y="85561"/>
              <a:ext cx="422227" cy="340338"/>
            </a:xfrm>
            <a:prstGeom prst="rect">
              <a:avLst/>
            </a:prstGeom>
            <a:effectLst/>
          </p:spPr>
        </p:pic>
        <p:pic>
          <p:nvPicPr>
            <p:cNvPr id="4296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664119" y="116911"/>
              <a:ext cx="342226" cy="384211"/>
            </a:xfrm>
            <a:prstGeom prst="rect">
              <a:avLst/>
            </a:prstGeom>
            <a:effectLst/>
          </p:spPr>
        </p:pic>
        <p:pic>
          <p:nvPicPr>
            <p:cNvPr id="4298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990580" y="109218"/>
              <a:ext cx="171899" cy="373334"/>
            </a:xfrm>
            <a:prstGeom prst="rect">
              <a:avLst/>
            </a:prstGeom>
            <a:effectLst/>
          </p:spPr>
        </p:pic>
        <p:pic>
          <p:nvPicPr>
            <p:cNvPr id="4300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997677" y="215672"/>
              <a:ext cx="349323" cy="271257"/>
            </a:xfrm>
            <a:prstGeom prst="rect">
              <a:avLst/>
            </a:prstGeom>
            <a:effectLst/>
          </p:spPr>
        </p:pic>
        <p:pic>
          <p:nvPicPr>
            <p:cNvPr id="4302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248835" y="-61110"/>
              <a:ext cx="159275" cy="79638"/>
            </a:xfrm>
            <a:prstGeom prst="rect">
              <a:avLst/>
            </a:prstGeom>
            <a:effectLst/>
          </p:spPr>
        </p:pic>
        <p:pic>
          <p:nvPicPr>
            <p:cNvPr id="4304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381973" y="191354"/>
              <a:ext cx="311349" cy="330783"/>
            </a:xfrm>
            <a:prstGeom prst="rect">
              <a:avLst/>
            </a:prstGeom>
            <a:effectLst/>
          </p:spPr>
        </p:pic>
        <p:pic>
          <p:nvPicPr>
            <p:cNvPr id="4306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728666" y="158896"/>
              <a:ext cx="519650" cy="317484"/>
            </a:xfrm>
            <a:prstGeom prst="rect">
              <a:avLst/>
            </a:prstGeom>
            <a:effectLst/>
          </p:spPr>
        </p:pic>
        <p:pic>
          <p:nvPicPr>
            <p:cNvPr id="4308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036599" y="-32722"/>
              <a:ext cx="159275" cy="79638"/>
            </a:xfrm>
            <a:prstGeom prst="rect">
              <a:avLst/>
            </a:prstGeom>
            <a:effectLst/>
          </p:spPr>
        </p:pic>
        <p:pic>
          <p:nvPicPr>
            <p:cNvPr id="4310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772638" y="-46916"/>
              <a:ext cx="412479" cy="505039"/>
            </a:xfrm>
            <a:prstGeom prst="rect">
              <a:avLst/>
            </a:prstGeom>
            <a:effectLst/>
          </p:spPr>
        </p:pic>
        <p:pic>
          <p:nvPicPr>
            <p:cNvPr id="4312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4141716" y="-141902"/>
              <a:ext cx="497608" cy="615787"/>
            </a:xfrm>
            <a:prstGeom prst="rect">
              <a:avLst/>
            </a:prstGeom>
            <a:effectLst/>
          </p:spPr>
        </p:pic>
        <p:pic>
          <p:nvPicPr>
            <p:cNvPr id="4314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5293040" y="-132080"/>
              <a:ext cx="389540" cy="557742"/>
            </a:xfrm>
            <a:prstGeom prst="rect">
              <a:avLst/>
            </a:prstGeom>
            <a:effectLst/>
          </p:spPr>
        </p:pic>
        <p:pic>
          <p:nvPicPr>
            <p:cNvPr id="4316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5645929" y="-117886"/>
              <a:ext cx="363111" cy="512554"/>
            </a:xfrm>
            <a:prstGeom prst="rect">
              <a:avLst/>
            </a:prstGeom>
            <a:effectLst/>
          </p:spPr>
        </p:pic>
        <p:pic>
          <p:nvPicPr>
            <p:cNvPr id="4318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5638426" y="102121"/>
              <a:ext cx="391905" cy="193189"/>
            </a:xfrm>
            <a:prstGeom prst="rect">
              <a:avLst/>
            </a:prstGeom>
            <a:effectLst/>
          </p:spPr>
        </p:pic>
        <p:pic>
          <p:nvPicPr>
            <p:cNvPr id="4320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5991033" y="-194051"/>
              <a:ext cx="287693" cy="610010"/>
            </a:xfrm>
            <a:prstGeom prst="rect">
              <a:avLst/>
            </a:prstGeom>
            <a:effectLst/>
          </p:spPr>
        </p:pic>
        <p:pic>
          <p:nvPicPr>
            <p:cNvPr id="4322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6277154" y="-120002"/>
              <a:ext cx="335130" cy="138530"/>
            </a:xfrm>
            <a:prstGeom prst="rect">
              <a:avLst/>
            </a:prstGeom>
            <a:effectLst/>
          </p:spPr>
        </p:pic>
        <p:pic>
          <p:nvPicPr>
            <p:cNvPr id="4324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6299977" y="-46916"/>
              <a:ext cx="262628" cy="396402"/>
            </a:xfrm>
            <a:prstGeom prst="rect">
              <a:avLst/>
            </a:prstGeom>
            <a:effectLst/>
          </p:spPr>
        </p:pic>
        <p:pic>
          <p:nvPicPr>
            <p:cNvPr id="4326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6199087" y="73733"/>
              <a:ext cx="384809" cy="171898"/>
            </a:xfrm>
            <a:prstGeom prst="rect">
              <a:avLst/>
            </a:prstGeom>
            <a:effectLst/>
          </p:spPr>
        </p:pic>
        <p:pic>
          <p:nvPicPr>
            <p:cNvPr id="4328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6629638" y="-46916"/>
              <a:ext cx="124585" cy="420293"/>
            </a:xfrm>
            <a:prstGeom prst="rect">
              <a:avLst/>
            </a:prstGeom>
            <a:effectLst/>
          </p:spPr>
        </p:pic>
        <p:pic>
          <p:nvPicPr>
            <p:cNvPr id="4330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555781" y="-133536"/>
              <a:ext cx="377458" cy="514010"/>
            </a:xfrm>
            <a:prstGeom prst="rect">
              <a:avLst/>
            </a:prstGeom>
            <a:effectLst/>
          </p:spPr>
        </p:pic>
        <p:pic>
          <p:nvPicPr>
            <p:cNvPr id="4332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7346781" y="-262967"/>
              <a:ext cx="322952" cy="444726"/>
            </a:xfrm>
            <a:prstGeom prst="rect">
              <a:avLst/>
            </a:prstGeom>
            <a:effectLst/>
          </p:spPr>
        </p:pic>
        <p:pic>
          <p:nvPicPr>
            <p:cNvPr id="4334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408337" y="364709"/>
              <a:ext cx="159275" cy="79638"/>
            </a:xfrm>
            <a:prstGeom prst="rect">
              <a:avLst/>
            </a:prstGeom>
            <a:effectLst/>
          </p:spPr>
        </p:pic>
        <p:pic>
          <p:nvPicPr>
            <p:cNvPr id="4336" name="Linea Linea" descr="Linea Line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4692682" y="8232438"/>
              <a:ext cx="93521" cy="80894"/>
            </a:xfrm>
            <a:prstGeom prst="rect">
              <a:avLst/>
            </a:prstGeom>
            <a:effectLst/>
          </p:spPr>
        </p:pic>
      </p:grpSp>
      <p:grpSp>
        <p:nvGrpSpPr>
          <p:cNvPr id="4341" name="pasted-image.png"/>
          <p:cNvGrpSpPr/>
          <p:nvPr/>
        </p:nvGrpSpPr>
        <p:grpSpPr>
          <a:xfrm>
            <a:off x="1088236" y="2147493"/>
            <a:ext cx="10828328" cy="5458614"/>
            <a:chOff x="0" y="0"/>
            <a:chExt cx="10828326" cy="5458613"/>
          </a:xfrm>
        </p:grpSpPr>
        <p:pic>
          <p:nvPicPr>
            <p:cNvPr id="4340" name="pasted-image.png" descr="pasted-image.png"/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44450" y="44450"/>
              <a:ext cx="10739427" cy="536971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339" name="pasted-image.png" descr="pasted-image.png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0" y="0"/>
              <a:ext cx="10828327" cy="545861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85" name="Disegno"/>
          <p:cNvGrpSpPr/>
          <p:nvPr/>
        </p:nvGrpSpPr>
        <p:grpSpPr>
          <a:xfrm>
            <a:off x="1472423" y="946549"/>
            <a:ext cx="8099802" cy="1006525"/>
            <a:chOff x="-238194" y="-309727"/>
            <a:chExt cx="8099801" cy="1006524"/>
          </a:xfrm>
        </p:grpSpPr>
        <p:pic>
          <p:nvPicPr>
            <p:cNvPr id="4343" name="Linea Forma" descr="Linea Forma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38195" y="-92414"/>
              <a:ext cx="470081" cy="534925"/>
            </a:xfrm>
            <a:prstGeom prst="rect">
              <a:avLst/>
            </a:prstGeom>
            <a:effectLst/>
          </p:spPr>
        </p:pic>
        <p:pic>
          <p:nvPicPr>
            <p:cNvPr id="4345" name="Linea Forma" descr="Linea Forma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3927" y="-160624"/>
              <a:ext cx="603399" cy="579003"/>
            </a:xfrm>
            <a:prstGeom prst="rect">
              <a:avLst/>
            </a:prstGeom>
            <a:effectLst/>
          </p:spPr>
        </p:pic>
        <p:pic>
          <p:nvPicPr>
            <p:cNvPr id="4347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85665" y="-57458"/>
              <a:ext cx="339743" cy="635514"/>
            </a:xfrm>
            <a:prstGeom prst="rect">
              <a:avLst/>
            </a:prstGeom>
            <a:effectLst/>
          </p:spPr>
        </p:pic>
        <p:pic>
          <p:nvPicPr>
            <p:cNvPr id="4349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85462" y="-53694"/>
              <a:ext cx="665177" cy="489106"/>
            </a:xfrm>
            <a:prstGeom prst="rect">
              <a:avLst/>
            </a:prstGeom>
            <a:effectLst/>
          </p:spPr>
        </p:pic>
        <p:pic>
          <p:nvPicPr>
            <p:cNvPr id="4351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23183" y="165620"/>
              <a:ext cx="347828" cy="137317"/>
            </a:xfrm>
            <a:prstGeom prst="rect">
              <a:avLst/>
            </a:prstGeom>
            <a:effectLst/>
          </p:spPr>
        </p:pic>
        <p:pic>
          <p:nvPicPr>
            <p:cNvPr id="4353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58190" y="-72054"/>
              <a:ext cx="399891" cy="381782"/>
            </a:xfrm>
            <a:prstGeom prst="rect">
              <a:avLst/>
            </a:prstGeom>
            <a:effectLst/>
          </p:spPr>
        </p:pic>
        <p:pic>
          <p:nvPicPr>
            <p:cNvPr id="4355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90530" y="-138115"/>
              <a:ext cx="395364" cy="459400"/>
            </a:xfrm>
            <a:prstGeom prst="rect">
              <a:avLst/>
            </a:prstGeom>
            <a:effectLst/>
          </p:spPr>
        </p:pic>
        <p:pic>
          <p:nvPicPr>
            <p:cNvPr id="4357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052297" y="-78845"/>
              <a:ext cx="103364" cy="437318"/>
            </a:xfrm>
            <a:prstGeom prst="rect">
              <a:avLst/>
            </a:prstGeom>
            <a:effectLst/>
          </p:spPr>
        </p:pic>
        <p:pic>
          <p:nvPicPr>
            <p:cNvPr id="4359" name="Linea Linea" descr="Linea Line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034569" y="-30972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361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077691" y="382922"/>
              <a:ext cx="150899" cy="313875"/>
            </a:xfrm>
            <a:prstGeom prst="rect">
              <a:avLst/>
            </a:prstGeom>
            <a:effectLst/>
          </p:spPr>
        </p:pic>
        <p:pic>
          <p:nvPicPr>
            <p:cNvPr id="4363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661690" y="-221449"/>
              <a:ext cx="353010" cy="483561"/>
            </a:xfrm>
            <a:prstGeom prst="rect">
              <a:avLst/>
            </a:prstGeom>
            <a:effectLst/>
          </p:spPr>
        </p:pic>
        <p:pic>
          <p:nvPicPr>
            <p:cNvPr id="4365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079009" y="-207868"/>
              <a:ext cx="548042" cy="497108"/>
            </a:xfrm>
            <a:prstGeom prst="rect">
              <a:avLst/>
            </a:prstGeom>
            <a:effectLst/>
          </p:spPr>
        </p:pic>
        <p:pic>
          <p:nvPicPr>
            <p:cNvPr id="4367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763412" y="-212567"/>
              <a:ext cx="339407" cy="588382"/>
            </a:xfrm>
            <a:prstGeom prst="rect">
              <a:avLst/>
            </a:prstGeom>
            <a:effectLst/>
          </p:spPr>
        </p:pic>
        <p:pic>
          <p:nvPicPr>
            <p:cNvPr id="4369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62432" y="-211356"/>
              <a:ext cx="707735" cy="437077"/>
            </a:xfrm>
            <a:prstGeom prst="rect">
              <a:avLst/>
            </a:prstGeom>
            <a:effectLst/>
          </p:spPr>
        </p:pic>
        <p:pic>
          <p:nvPicPr>
            <p:cNvPr id="4371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501966" y="-65263"/>
              <a:ext cx="531177" cy="184852"/>
            </a:xfrm>
            <a:prstGeom prst="rect">
              <a:avLst/>
            </a:prstGeom>
            <a:effectLst/>
          </p:spPr>
        </p:pic>
        <p:pic>
          <p:nvPicPr>
            <p:cNvPr id="4373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6877084" y="-241821"/>
              <a:ext cx="427686" cy="505222"/>
            </a:xfrm>
            <a:prstGeom prst="rect">
              <a:avLst/>
            </a:prstGeom>
            <a:effectLst/>
          </p:spPr>
        </p:pic>
        <p:pic>
          <p:nvPicPr>
            <p:cNvPr id="4375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6909408" y="-67955"/>
              <a:ext cx="492386" cy="309776"/>
            </a:xfrm>
            <a:prstGeom prst="rect">
              <a:avLst/>
            </a:prstGeom>
            <a:effectLst/>
          </p:spPr>
        </p:pic>
        <p:pic>
          <p:nvPicPr>
            <p:cNvPr id="4377" name="Linea Linea" descr="Linea Line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258377" y="-26898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379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7445953" y="-195496"/>
              <a:ext cx="415654" cy="484852"/>
            </a:xfrm>
            <a:prstGeom prst="rect">
              <a:avLst/>
            </a:prstGeom>
            <a:effectLst/>
          </p:spPr>
        </p:pic>
        <p:pic>
          <p:nvPicPr>
            <p:cNvPr id="4381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7445872" y="70550"/>
              <a:ext cx="395363" cy="89783"/>
            </a:xfrm>
            <a:prstGeom prst="rect">
              <a:avLst/>
            </a:prstGeom>
            <a:effectLst/>
          </p:spPr>
        </p:pic>
        <p:pic>
          <p:nvPicPr>
            <p:cNvPr id="4383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7425500" y="145248"/>
              <a:ext cx="123736" cy="150899"/>
            </a:xfrm>
            <a:prstGeom prst="rect">
              <a:avLst/>
            </a:prstGeom>
            <a:effectLst/>
          </p:spPr>
        </p:pic>
      </p:grpSp>
      <p:grpSp>
        <p:nvGrpSpPr>
          <p:cNvPr id="4388" name="IMG_2611.jpeg"/>
          <p:cNvGrpSpPr/>
          <p:nvPr/>
        </p:nvGrpSpPr>
        <p:grpSpPr>
          <a:xfrm>
            <a:off x="770194" y="2685208"/>
            <a:ext cx="5847398" cy="3731278"/>
            <a:chOff x="0" y="0"/>
            <a:chExt cx="5847396" cy="3731277"/>
          </a:xfrm>
        </p:grpSpPr>
        <p:pic>
          <p:nvPicPr>
            <p:cNvPr id="4387" name="IMG_2611.jpeg" descr="IMG_2611.jpeg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69850" y="69850"/>
              <a:ext cx="5707697" cy="359157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386" name="IMG_2611.jpeg" descr="IMG_2611.jpeg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0" y="0"/>
              <a:ext cx="5847397" cy="3731278"/>
            </a:xfrm>
            <a:prstGeom prst="rect">
              <a:avLst/>
            </a:prstGeom>
            <a:effectLst/>
          </p:spPr>
        </p:pic>
      </p:grpSp>
      <p:grpSp>
        <p:nvGrpSpPr>
          <p:cNvPr id="4391" name="pasted-image.jpeg"/>
          <p:cNvGrpSpPr/>
          <p:nvPr/>
        </p:nvGrpSpPr>
        <p:grpSpPr>
          <a:xfrm>
            <a:off x="7266113" y="4928213"/>
            <a:ext cx="4655213" cy="3491600"/>
            <a:chOff x="0" y="0"/>
            <a:chExt cx="4655211" cy="3491599"/>
          </a:xfrm>
        </p:grpSpPr>
        <p:pic>
          <p:nvPicPr>
            <p:cNvPr id="4390" name="pasted-image.jpeg" descr="pasted-image.jpeg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69850" y="69850"/>
              <a:ext cx="4515512" cy="33519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389" name="pasted-image.jpeg" descr="pasted-image.jpeg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0" y="0"/>
              <a:ext cx="4655212" cy="34916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67" name="Disegno"/>
          <p:cNvGrpSpPr/>
          <p:nvPr/>
        </p:nvGrpSpPr>
        <p:grpSpPr>
          <a:xfrm>
            <a:off x="526048" y="661340"/>
            <a:ext cx="10923021" cy="4018161"/>
            <a:chOff x="-172757" y="-506657"/>
            <a:chExt cx="10923020" cy="4018159"/>
          </a:xfrm>
        </p:grpSpPr>
        <p:pic>
          <p:nvPicPr>
            <p:cNvPr id="4393" name="Linea Forma" descr="Linea Forma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72758" y="-84627"/>
              <a:ext cx="238215" cy="475843"/>
            </a:xfrm>
            <a:prstGeom prst="rect">
              <a:avLst/>
            </a:prstGeom>
            <a:effectLst/>
          </p:spPr>
        </p:pic>
        <p:pic>
          <p:nvPicPr>
            <p:cNvPr id="4395" name="Linea Forma" descr="Linea Forma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331" y="-58473"/>
              <a:ext cx="142288" cy="851549"/>
            </a:xfrm>
            <a:prstGeom prst="rect">
              <a:avLst/>
            </a:prstGeom>
            <a:effectLst/>
          </p:spPr>
        </p:pic>
        <p:pic>
          <p:nvPicPr>
            <p:cNvPr id="4397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139" y="-17204"/>
              <a:ext cx="290736" cy="434322"/>
            </a:xfrm>
            <a:prstGeom prst="rect">
              <a:avLst/>
            </a:prstGeom>
            <a:effectLst/>
          </p:spPr>
        </p:pic>
        <p:pic>
          <p:nvPicPr>
            <p:cNvPr id="4399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0348" y="-43873"/>
              <a:ext cx="361410" cy="397066"/>
            </a:xfrm>
            <a:prstGeom prst="rect">
              <a:avLst/>
            </a:prstGeom>
            <a:effectLst/>
          </p:spPr>
        </p:pic>
        <p:pic>
          <p:nvPicPr>
            <p:cNvPr id="4401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9972" y="-235030"/>
              <a:ext cx="269832" cy="624976"/>
            </a:xfrm>
            <a:prstGeom prst="rect">
              <a:avLst/>
            </a:prstGeom>
            <a:effectLst/>
          </p:spPr>
        </p:pic>
        <p:pic>
          <p:nvPicPr>
            <p:cNvPr id="4403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2347" y="-99217"/>
              <a:ext cx="334247" cy="130527"/>
            </a:xfrm>
            <a:prstGeom prst="rect">
              <a:avLst/>
            </a:prstGeom>
            <a:effectLst/>
          </p:spPr>
        </p:pic>
        <p:pic>
          <p:nvPicPr>
            <p:cNvPr id="4405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61741" y="-214658"/>
              <a:ext cx="231411" cy="520326"/>
            </a:xfrm>
            <a:prstGeom prst="rect">
              <a:avLst/>
            </a:prstGeom>
            <a:effectLst/>
          </p:spPr>
        </p:pic>
        <p:pic>
          <p:nvPicPr>
            <p:cNvPr id="4407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99649" y="-112798"/>
              <a:ext cx="354620" cy="96573"/>
            </a:xfrm>
            <a:prstGeom prst="rect">
              <a:avLst/>
            </a:prstGeom>
            <a:effectLst/>
          </p:spPr>
        </p:pic>
        <p:pic>
          <p:nvPicPr>
            <p:cNvPr id="4409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64486" y="-65263"/>
              <a:ext cx="252759" cy="396573"/>
            </a:xfrm>
            <a:prstGeom prst="rect">
              <a:avLst/>
            </a:prstGeom>
            <a:effectLst/>
          </p:spPr>
        </p:pic>
        <p:pic>
          <p:nvPicPr>
            <p:cNvPr id="4411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386503" y="-7656"/>
              <a:ext cx="285486" cy="354202"/>
            </a:xfrm>
            <a:prstGeom prst="rect">
              <a:avLst/>
            </a:prstGeom>
            <a:effectLst/>
          </p:spPr>
        </p:pic>
        <p:pic>
          <p:nvPicPr>
            <p:cNvPr id="4413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691974" y="-46951"/>
              <a:ext cx="232002" cy="419599"/>
            </a:xfrm>
            <a:prstGeom prst="rect">
              <a:avLst/>
            </a:prstGeom>
            <a:effectLst/>
          </p:spPr>
        </p:pic>
        <p:pic>
          <p:nvPicPr>
            <p:cNvPr id="4415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965849" y="-68152"/>
              <a:ext cx="425151" cy="398252"/>
            </a:xfrm>
            <a:prstGeom prst="rect">
              <a:avLst/>
            </a:prstGeom>
            <a:effectLst/>
          </p:spPr>
        </p:pic>
        <p:pic>
          <p:nvPicPr>
            <p:cNvPr id="4417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494923" y="-58473"/>
              <a:ext cx="262099" cy="797223"/>
            </a:xfrm>
            <a:prstGeom prst="rect">
              <a:avLst/>
            </a:prstGeom>
            <a:effectLst/>
          </p:spPr>
        </p:pic>
        <p:pic>
          <p:nvPicPr>
            <p:cNvPr id="4419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739926" y="-24519"/>
              <a:ext cx="178061" cy="374991"/>
            </a:xfrm>
            <a:prstGeom prst="rect">
              <a:avLst/>
            </a:prstGeom>
            <a:effectLst/>
          </p:spPr>
        </p:pic>
        <p:pic>
          <p:nvPicPr>
            <p:cNvPr id="4421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794251" y="-167124"/>
              <a:ext cx="171271" cy="110155"/>
            </a:xfrm>
            <a:prstGeom prst="rect">
              <a:avLst/>
            </a:prstGeom>
            <a:effectLst/>
          </p:spPr>
        </p:pic>
        <p:pic>
          <p:nvPicPr>
            <p:cNvPr id="4423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930914" y="24200"/>
              <a:ext cx="387723" cy="354193"/>
            </a:xfrm>
            <a:prstGeom prst="rect">
              <a:avLst/>
            </a:prstGeom>
            <a:effectLst/>
          </p:spPr>
        </p:pic>
        <p:pic>
          <p:nvPicPr>
            <p:cNvPr id="4425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4044193" y="-58473"/>
              <a:ext cx="96118" cy="786960"/>
            </a:xfrm>
            <a:prstGeom prst="rect">
              <a:avLst/>
            </a:prstGeom>
            <a:effectLst/>
          </p:spPr>
        </p:pic>
        <p:pic>
          <p:nvPicPr>
            <p:cNvPr id="4427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4016575" y="-78141"/>
              <a:ext cx="305229" cy="467338"/>
            </a:xfrm>
            <a:prstGeom prst="rect">
              <a:avLst/>
            </a:prstGeom>
            <a:effectLst/>
          </p:spPr>
        </p:pic>
        <p:pic>
          <p:nvPicPr>
            <p:cNvPr id="4429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4366539" y="-39397"/>
              <a:ext cx="483492" cy="336846"/>
            </a:xfrm>
            <a:prstGeom prst="rect">
              <a:avLst/>
            </a:prstGeom>
            <a:effectLst/>
          </p:spPr>
        </p:pic>
        <p:pic>
          <p:nvPicPr>
            <p:cNvPr id="4431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4383272" y="179202"/>
              <a:ext cx="103364" cy="218805"/>
            </a:xfrm>
            <a:prstGeom prst="rect">
              <a:avLst/>
            </a:prstGeom>
            <a:effectLst/>
          </p:spPr>
        </p:pic>
        <p:pic>
          <p:nvPicPr>
            <p:cNvPr id="4433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906155" y="-328554"/>
              <a:ext cx="327456" cy="1141941"/>
            </a:xfrm>
            <a:prstGeom prst="rect">
              <a:avLst/>
            </a:prstGeom>
            <a:effectLst/>
          </p:spPr>
        </p:pic>
        <p:pic>
          <p:nvPicPr>
            <p:cNvPr id="4435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912945" y="14426"/>
              <a:ext cx="500299" cy="381819"/>
            </a:xfrm>
            <a:prstGeom prst="rect">
              <a:avLst/>
            </a:prstGeom>
            <a:effectLst/>
          </p:spPr>
        </p:pic>
        <p:pic>
          <p:nvPicPr>
            <p:cNvPr id="4437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5462991" y="-21635"/>
              <a:ext cx="497807" cy="354831"/>
            </a:xfrm>
            <a:prstGeom prst="rect">
              <a:avLst/>
            </a:prstGeom>
            <a:effectLst/>
          </p:spPr>
        </p:pic>
        <p:pic>
          <p:nvPicPr>
            <p:cNvPr id="4439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5896288" y="-296438"/>
              <a:ext cx="192950" cy="655964"/>
            </a:xfrm>
            <a:prstGeom prst="rect">
              <a:avLst/>
            </a:prstGeom>
            <a:effectLst/>
          </p:spPr>
        </p:pic>
        <p:pic>
          <p:nvPicPr>
            <p:cNvPr id="4441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6010561" y="-4609"/>
              <a:ext cx="472536" cy="348433"/>
            </a:xfrm>
            <a:prstGeom prst="rect">
              <a:avLst/>
            </a:prstGeom>
            <a:effectLst/>
          </p:spPr>
        </p:pic>
        <p:pic>
          <p:nvPicPr>
            <p:cNvPr id="4443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6943307" y="-112798"/>
              <a:ext cx="115174" cy="112230"/>
            </a:xfrm>
            <a:prstGeom prst="rect">
              <a:avLst/>
            </a:prstGeom>
            <a:effectLst/>
          </p:spPr>
        </p:pic>
        <p:pic>
          <p:nvPicPr>
            <p:cNvPr id="4445" name="Linea Linea" descr="Linea Line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891680" y="16562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47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8077406" y="-173914"/>
              <a:ext cx="320666" cy="515572"/>
            </a:xfrm>
            <a:prstGeom prst="rect">
              <a:avLst/>
            </a:prstGeom>
            <a:effectLst/>
          </p:spPr>
        </p:pic>
        <p:pic>
          <p:nvPicPr>
            <p:cNvPr id="4449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8368108" y="-93967"/>
              <a:ext cx="355916" cy="432543"/>
            </a:xfrm>
            <a:prstGeom prst="rect">
              <a:avLst/>
            </a:prstGeom>
            <a:effectLst/>
          </p:spPr>
        </p:pic>
        <p:pic>
          <p:nvPicPr>
            <p:cNvPr id="4451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8727178" y="-123214"/>
              <a:ext cx="282055" cy="851634"/>
            </a:xfrm>
            <a:prstGeom prst="rect">
              <a:avLst/>
            </a:prstGeom>
            <a:effectLst/>
          </p:spPr>
        </p:pic>
        <p:pic>
          <p:nvPicPr>
            <p:cNvPr id="4453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9091626" y="-104150"/>
              <a:ext cx="307808" cy="959667"/>
            </a:xfrm>
            <a:prstGeom prst="rect">
              <a:avLst/>
            </a:prstGeom>
            <a:effectLst/>
          </p:spPr>
        </p:pic>
        <p:pic>
          <p:nvPicPr>
            <p:cNvPr id="4455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9489869" y="-65263"/>
              <a:ext cx="116945" cy="387486"/>
            </a:xfrm>
            <a:prstGeom prst="rect">
              <a:avLst/>
            </a:prstGeom>
            <a:effectLst/>
          </p:spPr>
        </p:pic>
        <p:pic>
          <p:nvPicPr>
            <p:cNvPr id="4457" name="Linea Linea" descr="Linea Line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9438188" y="-30293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59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10182519" y="-486286"/>
              <a:ext cx="567744" cy="693712"/>
            </a:xfrm>
            <a:prstGeom prst="rect">
              <a:avLst/>
            </a:prstGeom>
            <a:effectLst/>
          </p:spPr>
        </p:pic>
        <p:pic>
          <p:nvPicPr>
            <p:cNvPr id="4461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10221241" y="-506658"/>
              <a:ext cx="465292" cy="772645"/>
            </a:xfrm>
            <a:prstGeom prst="rect">
              <a:avLst/>
            </a:prstGeom>
            <a:effectLst/>
          </p:spPr>
        </p:pic>
        <p:pic>
          <p:nvPicPr>
            <p:cNvPr id="4463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448863" y="1381153"/>
              <a:ext cx="357220" cy="580926"/>
            </a:xfrm>
            <a:prstGeom prst="rect">
              <a:avLst/>
            </a:prstGeom>
            <a:effectLst/>
          </p:spPr>
        </p:pic>
        <p:pic>
          <p:nvPicPr>
            <p:cNvPr id="4465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808740" y="1630676"/>
              <a:ext cx="391203" cy="312308"/>
            </a:xfrm>
            <a:prstGeom prst="rect">
              <a:avLst/>
            </a:prstGeom>
            <a:effectLst/>
          </p:spPr>
        </p:pic>
        <p:pic>
          <p:nvPicPr>
            <p:cNvPr id="4467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1164486" y="1428688"/>
              <a:ext cx="286713" cy="505851"/>
            </a:xfrm>
            <a:prstGeom prst="rect">
              <a:avLst/>
            </a:prstGeom>
            <a:effectLst/>
          </p:spPr>
        </p:pic>
        <p:pic>
          <p:nvPicPr>
            <p:cNvPr id="4469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1348290" y="1419634"/>
              <a:ext cx="218350" cy="489396"/>
            </a:xfrm>
            <a:prstGeom prst="rect">
              <a:avLst/>
            </a:prstGeom>
            <a:effectLst/>
          </p:spPr>
        </p:pic>
        <p:pic>
          <p:nvPicPr>
            <p:cNvPr id="4471" name="Linea Forma" descr="Linea Form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1489147" y="1610031"/>
              <a:ext cx="328749" cy="322671"/>
            </a:xfrm>
            <a:prstGeom prst="rect">
              <a:avLst/>
            </a:prstGeom>
            <a:effectLst/>
          </p:spPr>
        </p:pic>
        <p:pic>
          <p:nvPicPr>
            <p:cNvPr id="4473" name="Linea Forma" descr="Linea Form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2203461" y="1583085"/>
              <a:ext cx="341038" cy="349617"/>
            </a:xfrm>
            <a:prstGeom prst="rect">
              <a:avLst/>
            </a:prstGeom>
            <a:effectLst/>
          </p:spPr>
        </p:pic>
        <p:pic>
          <p:nvPicPr>
            <p:cNvPr id="4475" name="Linea Forma" descr="Linea Forma"/>
            <p:cNvPicPr>
              <a:picLocks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2524038" y="1577545"/>
              <a:ext cx="373577" cy="373005"/>
            </a:xfrm>
            <a:prstGeom prst="rect">
              <a:avLst/>
            </a:prstGeom>
            <a:effectLst/>
          </p:spPr>
        </p:pic>
        <p:pic>
          <p:nvPicPr>
            <p:cNvPr id="4477" name="Linea Forma" descr="Linea Forma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2214179" y="1761432"/>
              <a:ext cx="99437" cy="198433"/>
            </a:xfrm>
            <a:prstGeom prst="rect">
              <a:avLst/>
            </a:prstGeom>
            <a:effectLst/>
          </p:spPr>
        </p:pic>
        <p:pic>
          <p:nvPicPr>
            <p:cNvPr id="4479" name="Linea Forma" descr="Linea Forma"/>
            <p:cNvPicPr>
              <a:picLocks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2845507" y="1557140"/>
              <a:ext cx="278814" cy="460700"/>
            </a:xfrm>
            <a:prstGeom prst="rect">
              <a:avLst/>
            </a:prstGeom>
            <a:effectLst/>
          </p:spPr>
        </p:pic>
        <p:pic>
          <p:nvPicPr>
            <p:cNvPr id="4481" name="Linea Forma" descr="Linea Form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3167450" y="1585891"/>
              <a:ext cx="395652" cy="378394"/>
            </a:xfrm>
            <a:prstGeom prst="rect">
              <a:avLst/>
            </a:prstGeom>
            <a:effectLst/>
          </p:spPr>
        </p:pic>
        <p:pic>
          <p:nvPicPr>
            <p:cNvPr id="4483" name="Linea Forma" descr="Linea Forma"/>
            <p:cNvPicPr>
              <a:picLocks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3286770" y="1374072"/>
              <a:ext cx="106565" cy="137608"/>
            </a:xfrm>
            <a:prstGeom prst="rect">
              <a:avLst/>
            </a:prstGeom>
            <a:effectLst/>
          </p:spPr>
        </p:pic>
        <p:pic>
          <p:nvPicPr>
            <p:cNvPr id="4485" name="Linea Forma" descr="Linea Forma"/>
            <p:cNvPicPr>
              <a:picLocks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3628202" y="1401472"/>
              <a:ext cx="165784" cy="567335"/>
            </a:xfrm>
            <a:prstGeom prst="rect">
              <a:avLst/>
            </a:prstGeom>
            <a:effectLst/>
          </p:spPr>
        </p:pic>
        <p:pic>
          <p:nvPicPr>
            <p:cNvPr id="4487" name="Linea Forma" descr="Linea Forma"/>
            <p:cNvPicPr>
              <a:picLocks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3514639" y="1547224"/>
              <a:ext cx="442323" cy="93479"/>
            </a:xfrm>
            <a:prstGeom prst="rect">
              <a:avLst/>
            </a:prstGeom>
            <a:effectLst/>
          </p:spPr>
        </p:pic>
        <p:pic>
          <p:nvPicPr>
            <p:cNvPr id="4489" name="Linea Forma" descr="Linea Forma"/>
            <p:cNvPicPr>
              <a:picLocks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3763691" y="1645990"/>
              <a:ext cx="403782" cy="320666"/>
            </a:xfrm>
            <a:prstGeom prst="rect">
              <a:avLst/>
            </a:prstGeom>
            <a:effectLst/>
          </p:spPr>
        </p:pic>
        <p:pic>
          <p:nvPicPr>
            <p:cNvPr id="4491" name="Linea Forma" descr="Linea Forma"/>
            <p:cNvPicPr>
              <a:picLocks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4540536" y="1320037"/>
              <a:ext cx="360332" cy="650886"/>
            </a:xfrm>
            <a:prstGeom prst="rect">
              <a:avLst/>
            </a:prstGeom>
            <a:effectLst/>
          </p:spPr>
        </p:pic>
        <p:pic>
          <p:nvPicPr>
            <p:cNvPr id="4493" name="Linea Forma" descr="Linea Forma"/>
            <p:cNvPicPr>
              <a:picLocks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4924150" y="1618732"/>
              <a:ext cx="350205" cy="309844"/>
            </a:xfrm>
            <a:prstGeom prst="rect">
              <a:avLst/>
            </a:prstGeom>
            <a:effectLst/>
          </p:spPr>
        </p:pic>
        <p:pic>
          <p:nvPicPr>
            <p:cNvPr id="4495" name="Linea Forma" descr="Linea Forma"/>
            <p:cNvPicPr>
              <a:picLocks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5241162" y="1333618"/>
              <a:ext cx="406681" cy="611762"/>
            </a:xfrm>
            <a:prstGeom prst="rect">
              <a:avLst/>
            </a:prstGeom>
            <a:effectLst/>
          </p:spPr>
        </p:pic>
        <p:pic>
          <p:nvPicPr>
            <p:cNvPr id="4497" name="Linea Forma" descr="Linea Forma"/>
            <p:cNvPicPr>
              <a:picLocks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5576170" y="1605246"/>
              <a:ext cx="336510" cy="347828"/>
            </a:xfrm>
            <a:prstGeom prst="rect">
              <a:avLst/>
            </a:prstGeom>
            <a:effectLst/>
          </p:spPr>
        </p:pic>
        <p:pic>
          <p:nvPicPr>
            <p:cNvPr id="4499" name="Linea Forma" descr="Linea Forma"/>
            <p:cNvPicPr>
              <a:picLocks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6377471" y="1540980"/>
              <a:ext cx="322929" cy="406512"/>
            </a:xfrm>
            <a:prstGeom prst="rect">
              <a:avLst/>
            </a:prstGeom>
            <a:effectLst/>
          </p:spPr>
        </p:pic>
        <p:pic>
          <p:nvPicPr>
            <p:cNvPr id="4501" name="Linea Forma" descr="Linea Forma"/>
            <p:cNvPicPr>
              <a:picLocks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6579785" y="1597170"/>
              <a:ext cx="718926" cy="378719"/>
            </a:xfrm>
            <a:prstGeom prst="rect">
              <a:avLst/>
            </a:prstGeom>
            <a:effectLst/>
          </p:spPr>
        </p:pic>
        <p:pic>
          <p:nvPicPr>
            <p:cNvPr id="4503" name="Linea Forma" descr="Linea Forma"/>
            <p:cNvPicPr>
              <a:picLocks/>
            </p:cNvPicPr>
            <p:nvPr/>
          </p:nvPicPr>
          <p:blipFill>
            <a:blip r:embed="rId56"/>
            <a:stretch>
              <a:fillRect/>
            </a:stretch>
          </p:blipFill>
          <p:spPr>
            <a:xfrm>
              <a:off x="7156136" y="1337794"/>
              <a:ext cx="386309" cy="630792"/>
            </a:xfrm>
            <a:prstGeom prst="rect">
              <a:avLst/>
            </a:prstGeom>
            <a:effectLst/>
          </p:spPr>
        </p:pic>
        <p:pic>
          <p:nvPicPr>
            <p:cNvPr id="4505" name="Linea Forma" descr="Linea Forma"/>
            <p:cNvPicPr>
              <a:picLocks/>
            </p:cNvPicPr>
            <p:nvPr/>
          </p:nvPicPr>
          <p:blipFill>
            <a:blip r:embed="rId57"/>
            <a:stretch>
              <a:fillRect/>
            </a:stretch>
          </p:blipFill>
          <p:spPr>
            <a:xfrm>
              <a:off x="7460622" y="1398034"/>
              <a:ext cx="122567" cy="127227"/>
            </a:xfrm>
            <a:prstGeom prst="rect">
              <a:avLst/>
            </a:prstGeom>
            <a:effectLst/>
          </p:spPr>
        </p:pic>
        <p:pic>
          <p:nvPicPr>
            <p:cNvPr id="4507" name="Linea Forma" descr="Linea Forma"/>
            <p:cNvPicPr>
              <a:picLocks/>
            </p:cNvPicPr>
            <p:nvPr/>
          </p:nvPicPr>
          <p:blipFill>
            <a:blip r:embed="rId58"/>
            <a:stretch>
              <a:fillRect/>
            </a:stretch>
          </p:blipFill>
          <p:spPr>
            <a:xfrm>
              <a:off x="7493196" y="1654806"/>
              <a:ext cx="317846" cy="325395"/>
            </a:xfrm>
            <a:prstGeom prst="rect">
              <a:avLst/>
            </a:prstGeom>
            <a:effectLst/>
          </p:spPr>
        </p:pic>
        <p:pic>
          <p:nvPicPr>
            <p:cNvPr id="4509" name="Linea Forma" descr="Linea Forma"/>
            <p:cNvPicPr>
              <a:picLocks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7765575" y="1307029"/>
              <a:ext cx="883752" cy="681292"/>
            </a:xfrm>
            <a:prstGeom prst="rect">
              <a:avLst/>
            </a:prstGeom>
            <a:effectLst/>
          </p:spPr>
        </p:pic>
        <p:pic>
          <p:nvPicPr>
            <p:cNvPr id="4511" name="Linea Forma" descr="Linea Forma"/>
            <p:cNvPicPr>
              <a:picLocks/>
            </p:cNvPicPr>
            <p:nvPr/>
          </p:nvPicPr>
          <p:blipFill>
            <a:blip r:embed="rId60"/>
            <a:stretch>
              <a:fillRect/>
            </a:stretch>
          </p:blipFill>
          <p:spPr>
            <a:xfrm>
              <a:off x="8186057" y="1561301"/>
              <a:ext cx="622319" cy="382447"/>
            </a:xfrm>
            <a:prstGeom prst="rect">
              <a:avLst/>
            </a:prstGeom>
            <a:effectLst/>
          </p:spPr>
        </p:pic>
        <p:pic>
          <p:nvPicPr>
            <p:cNvPr id="4513" name="Linea Linea" descr="Linea Linea"/>
            <p:cNvPicPr>
              <a:picLocks/>
            </p:cNvPicPr>
            <p:nvPr/>
          </p:nvPicPr>
          <p:blipFill>
            <a:blip r:embed="rId61"/>
            <a:stretch>
              <a:fillRect/>
            </a:stretch>
          </p:blipFill>
          <p:spPr>
            <a:xfrm>
              <a:off x="8602933" y="142868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15" name="Linea Forma" descr="Linea Form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8865409" y="1571001"/>
              <a:ext cx="401871" cy="411073"/>
            </a:xfrm>
            <a:prstGeom prst="rect">
              <a:avLst/>
            </a:prstGeom>
            <a:effectLst/>
          </p:spPr>
        </p:pic>
        <p:pic>
          <p:nvPicPr>
            <p:cNvPr id="4517" name="Linea Forma" descr="Linea Forma"/>
            <p:cNvPicPr>
              <a:picLocks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9014521" y="1375603"/>
              <a:ext cx="157689" cy="136077"/>
            </a:xfrm>
            <a:prstGeom prst="rect">
              <a:avLst/>
            </a:prstGeom>
            <a:effectLst/>
          </p:spPr>
        </p:pic>
        <p:pic>
          <p:nvPicPr>
            <p:cNvPr id="4519" name="Linea Forma" descr="Linea Forma"/>
            <p:cNvPicPr>
              <a:picLocks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9267494" y="1435479"/>
              <a:ext cx="142390" cy="524386"/>
            </a:xfrm>
            <a:prstGeom prst="rect">
              <a:avLst/>
            </a:prstGeom>
            <a:effectLst/>
          </p:spPr>
        </p:pic>
        <p:pic>
          <p:nvPicPr>
            <p:cNvPr id="4521" name="Linea Forma" descr="Linea Forma"/>
            <p:cNvPicPr>
              <a:picLocks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9116381" y="1571292"/>
              <a:ext cx="524387" cy="82992"/>
            </a:xfrm>
            <a:prstGeom prst="rect">
              <a:avLst/>
            </a:prstGeom>
            <a:effectLst/>
          </p:spPr>
        </p:pic>
        <p:pic>
          <p:nvPicPr>
            <p:cNvPr id="4523" name="Linea Linea" descr="Linea Linea"/>
            <p:cNvPicPr>
              <a:picLocks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9062056" y="1679943"/>
              <a:ext cx="110154" cy="164480"/>
            </a:xfrm>
            <a:prstGeom prst="rect">
              <a:avLst/>
            </a:prstGeom>
            <a:effectLst/>
          </p:spPr>
        </p:pic>
        <p:pic>
          <p:nvPicPr>
            <p:cNvPr id="4525" name="Linea Forma" descr="Linea Form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9442334" y="1628704"/>
              <a:ext cx="483643" cy="351533"/>
            </a:xfrm>
            <a:prstGeom prst="rect">
              <a:avLst/>
            </a:prstGeom>
            <a:effectLst/>
          </p:spPr>
        </p:pic>
        <p:pic>
          <p:nvPicPr>
            <p:cNvPr id="4527" name="Linea Forma" descr="Linea Forma"/>
            <p:cNvPicPr>
              <a:picLocks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9809032" y="1408316"/>
              <a:ext cx="293502" cy="150899"/>
            </a:xfrm>
            <a:prstGeom prst="rect">
              <a:avLst/>
            </a:prstGeom>
            <a:effectLst/>
          </p:spPr>
        </p:pic>
        <p:pic>
          <p:nvPicPr>
            <p:cNvPr id="4529" name="Linea Forma" descr="Linea Forma"/>
            <p:cNvPicPr>
              <a:picLocks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459764" y="2514066"/>
              <a:ext cx="427807" cy="414604"/>
            </a:xfrm>
            <a:prstGeom prst="rect">
              <a:avLst/>
            </a:prstGeom>
            <a:effectLst/>
          </p:spPr>
        </p:pic>
        <p:pic>
          <p:nvPicPr>
            <p:cNvPr id="4531" name="Linea Forma" descr="Linea Forma"/>
            <p:cNvPicPr>
              <a:picLocks/>
            </p:cNvPicPr>
            <p:nvPr/>
          </p:nvPicPr>
          <p:blipFill>
            <a:blip r:embed="rId70"/>
            <a:stretch>
              <a:fillRect/>
            </a:stretch>
          </p:blipFill>
          <p:spPr>
            <a:xfrm>
              <a:off x="841640" y="2382686"/>
              <a:ext cx="351512" cy="533108"/>
            </a:xfrm>
            <a:prstGeom prst="rect">
              <a:avLst/>
            </a:prstGeom>
            <a:effectLst/>
          </p:spPr>
        </p:pic>
        <p:pic>
          <p:nvPicPr>
            <p:cNvPr id="4533" name="Linea Forma" descr="Linea Forma"/>
            <p:cNvPicPr>
              <a:picLocks/>
            </p:cNvPicPr>
            <p:nvPr/>
          </p:nvPicPr>
          <p:blipFill>
            <a:blip r:embed="rId71"/>
            <a:stretch>
              <a:fillRect/>
            </a:stretch>
          </p:blipFill>
          <p:spPr>
            <a:xfrm>
              <a:off x="1092882" y="2633229"/>
              <a:ext cx="419433" cy="290419"/>
            </a:xfrm>
            <a:prstGeom prst="rect">
              <a:avLst/>
            </a:prstGeom>
            <a:effectLst/>
          </p:spPr>
        </p:pic>
        <p:pic>
          <p:nvPicPr>
            <p:cNvPr id="4535" name="Linea Forma" descr="Linea Forma"/>
            <p:cNvPicPr>
              <a:picLocks/>
            </p:cNvPicPr>
            <p:nvPr/>
          </p:nvPicPr>
          <p:blipFill>
            <a:blip r:embed="rId72"/>
            <a:stretch>
              <a:fillRect/>
            </a:stretch>
          </p:blipFill>
          <p:spPr>
            <a:xfrm>
              <a:off x="1857398" y="2379389"/>
              <a:ext cx="700682" cy="546502"/>
            </a:xfrm>
            <a:prstGeom prst="rect">
              <a:avLst/>
            </a:prstGeom>
            <a:effectLst/>
          </p:spPr>
        </p:pic>
        <p:pic>
          <p:nvPicPr>
            <p:cNvPr id="4537" name="Linea Forma" descr="Linea Forma"/>
            <p:cNvPicPr>
              <a:picLocks/>
            </p:cNvPicPr>
            <p:nvPr/>
          </p:nvPicPr>
          <p:blipFill>
            <a:blip r:embed="rId73"/>
            <a:stretch>
              <a:fillRect/>
            </a:stretch>
          </p:blipFill>
          <p:spPr>
            <a:xfrm>
              <a:off x="2400100" y="2434464"/>
              <a:ext cx="110446" cy="116191"/>
            </a:xfrm>
            <a:prstGeom prst="rect">
              <a:avLst/>
            </a:prstGeom>
            <a:effectLst/>
          </p:spPr>
        </p:pic>
        <p:pic>
          <p:nvPicPr>
            <p:cNvPr id="4539" name="Linea Forma" descr="Linea Forma"/>
            <p:cNvPicPr>
              <a:picLocks/>
            </p:cNvPicPr>
            <p:nvPr/>
          </p:nvPicPr>
          <p:blipFill>
            <a:blip r:embed="rId74"/>
            <a:stretch>
              <a:fillRect/>
            </a:stretch>
          </p:blipFill>
          <p:spPr>
            <a:xfrm>
              <a:off x="2497724" y="2601213"/>
              <a:ext cx="352356" cy="372728"/>
            </a:xfrm>
            <a:prstGeom prst="rect">
              <a:avLst/>
            </a:prstGeom>
            <a:effectLst/>
          </p:spPr>
        </p:pic>
        <p:pic>
          <p:nvPicPr>
            <p:cNvPr id="4541" name="Linea Forma" descr="Linea Forma"/>
            <p:cNvPicPr>
              <a:picLocks/>
            </p:cNvPicPr>
            <p:nvPr/>
          </p:nvPicPr>
          <p:blipFill>
            <a:blip r:embed="rId75"/>
            <a:stretch>
              <a:fillRect/>
            </a:stretch>
          </p:blipFill>
          <p:spPr>
            <a:xfrm>
              <a:off x="2812215" y="2647559"/>
              <a:ext cx="411353" cy="863943"/>
            </a:xfrm>
            <a:prstGeom prst="rect">
              <a:avLst/>
            </a:prstGeom>
            <a:effectLst/>
          </p:spPr>
        </p:pic>
        <p:pic>
          <p:nvPicPr>
            <p:cNvPr id="4543" name="Linea Forma" descr="Linea Forma"/>
            <p:cNvPicPr>
              <a:picLocks/>
            </p:cNvPicPr>
            <p:nvPr/>
          </p:nvPicPr>
          <p:blipFill>
            <a:blip r:embed="rId76"/>
            <a:stretch>
              <a:fillRect/>
            </a:stretch>
          </p:blipFill>
          <p:spPr>
            <a:xfrm>
              <a:off x="3188614" y="2617058"/>
              <a:ext cx="313372" cy="334531"/>
            </a:xfrm>
            <a:prstGeom prst="rect">
              <a:avLst/>
            </a:prstGeom>
            <a:effectLst/>
          </p:spPr>
        </p:pic>
        <p:pic>
          <p:nvPicPr>
            <p:cNvPr id="4545" name="Linea Forma" descr="Linea Forma"/>
            <p:cNvPicPr>
              <a:picLocks/>
            </p:cNvPicPr>
            <p:nvPr/>
          </p:nvPicPr>
          <p:blipFill>
            <a:blip r:embed="rId77"/>
            <a:stretch>
              <a:fillRect/>
            </a:stretch>
          </p:blipFill>
          <p:spPr>
            <a:xfrm>
              <a:off x="3476190" y="2641957"/>
              <a:ext cx="315936" cy="308949"/>
            </a:xfrm>
            <a:prstGeom prst="rect">
              <a:avLst/>
            </a:prstGeom>
            <a:effectLst/>
          </p:spPr>
        </p:pic>
        <p:pic>
          <p:nvPicPr>
            <p:cNvPr id="4547" name="Linea Forma" descr="Linea Forma"/>
            <p:cNvPicPr>
              <a:picLocks/>
            </p:cNvPicPr>
            <p:nvPr/>
          </p:nvPicPr>
          <p:blipFill>
            <a:blip r:embed="rId78"/>
            <a:stretch>
              <a:fillRect/>
            </a:stretch>
          </p:blipFill>
          <p:spPr>
            <a:xfrm>
              <a:off x="3767811" y="2600388"/>
              <a:ext cx="275578" cy="370693"/>
            </a:xfrm>
            <a:prstGeom prst="rect">
              <a:avLst/>
            </a:prstGeom>
            <a:effectLst/>
          </p:spPr>
        </p:pic>
        <p:pic>
          <p:nvPicPr>
            <p:cNvPr id="4549" name="Linea Forma" descr="Linea Forma"/>
            <p:cNvPicPr>
              <a:picLocks/>
            </p:cNvPicPr>
            <p:nvPr/>
          </p:nvPicPr>
          <p:blipFill>
            <a:blip r:embed="rId79"/>
            <a:stretch>
              <a:fillRect/>
            </a:stretch>
          </p:blipFill>
          <p:spPr>
            <a:xfrm>
              <a:off x="4023366" y="2481244"/>
              <a:ext cx="150898" cy="504015"/>
            </a:xfrm>
            <a:prstGeom prst="rect">
              <a:avLst/>
            </a:prstGeom>
            <a:effectLst/>
          </p:spPr>
        </p:pic>
        <p:pic>
          <p:nvPicPr>
            <p:cNvPr id="4551" name="Linea Forma" descr="Linea Forma"/>
            <p:cNvPicPr>
              <a:picLocks/>
            </p:cNvPicPr>
            <p:nvPr/>
          </p:nvPicPr>
          <p:blipFill>
            <a:blip r:embed="rId80"/>
            <a:stretch>
              <a:fillRect/>
            </a:stretch>
          </p:blipFill>
          <p:spPr>
            <a:xfrm>
              <a:off x="3982622" y="2652561"/>
              <a:ext cx="431164" cy="298744"/>
            </a:xfrm>
            <a:prstGeom prst="rect">
              <a:avLst/>
            </a:prstGeom>
            <a:effectLst/>
          </p:spPr>
        </p:pic>
        <p:pic>
          <p:nvPicPr>
            <p:cNvPr id="4553" name="Linea Forma" descr="Linea Forma"/>
            <p:cNvPicPr>
              <a:picLocks/>
            </p:cNvPicPr>
            <p:nvPr/>
          </p:nvPicPr>
          <p:blipFill>
            <a:blip r:embed="rId81"/>
            <a:stretch>
              <a:fillRect/>
            </a:stretch>
          </p:blipFill>
          <p:spPr>
            <a:xfrm>
              <a:off x="4333712" y="2451016"/>
              <a:ext cx="159714" cy="133592"/>
            </a:xfrm>
            <a:prstGeom prst="rect">
              <a:avLst/>
            </a:prstGeom>
            <a:effectLst/>
          </p:spPr>
        </p:pic>
        <p:pic>
          <p:nvPicPr>
            <p:cNvPr id="4555" name="Linea Forma" descr="Linea Forma"/>
            <p:cNvPicPr>
              <a:picLocks/>
            </p:cNvPicPr>
            <p:nvPr/>
          </p:nvPicPr>
          <p:blipFill>
            <a:blip r:embed="rId82"/>
            <a:stretch>
              <a:fillRect/>
            </a:stretch>
          </p:blipFill>
          <p:spPr>
            <a:xfrm>
              <a:off x="4409306" y="2558465"/>
              <a:ext cx="342166" cy="310286"/>
            </a:xfrm>
            <a:prstGeom prst="rect">
              <a:avLst/>
            </a:prstGeom>
            <a:effectLst/>
          </p:spPr>
        </p:pic>
        <p:pic>
          <p:nvPicPr>
            <p:cNvPr id="4557" name="Linea Forma" descr="Linea Forma"/>
            <p:cNvPicPr>
              <a:picLocks/>
            </p:cNvPicPr>
            <p:nvPr/>
          </p:nvPicPr>
          <p:blipFill>
            <a:blip r:embed="rId83"/>
            <a:stretch>
              <a:fillRect/>
            </a:stretch>
          </p:blipFill>
          <p:spPr>
            <a:xfrm>
              <a:off x="4652636" y="2603477"/>
              <a:ext cx="302557" cy="327456"/>
            </a:xfrm>
            <a:prstGeom prst="rect">
              <a:avLst/>
            </a:prstGeom>
            <a:effectLst/>
          </p:spPr>
        </p:pic>
        <p:pic>
          <p:nvPicPr>
            <p:cNvPr id="4559" name="Linea Forma" descr="Linea Forma"/>
            <p:cNvPicPr>
              <a:picLocks/>
            </p:cNvPicPr>
            <p:nvPr/>
          </p:nvPicPr>
          <p:blipFill>
            <a:blip r:embed="rId84"/>
            <a:stretch>
              <a:fillRect/>
            </a:stretch>
          </p:blipFill>
          <p:spPr>
            <a:xfrm>
              <a:off x="5495233" y="2503466"/>
              <a:ext cx="1135419" cy="392527"/>
            </a:xfrm>
            <a:prstGeom prst="rect">
              <a:avLst/>
            </a:prstGeom>
            <a:effectLst/>
          </p:spPr>
        </p:pic>
        <p:pic>
          <p:nvPicPr>
            <p:cNvPr id="4561" name="Linea Forma" descr="Linea Forma"/>
            <p:cNvPicPr>
              <a:picLocks/>
            </p:cNvPicPr>
            <p:nvPr/>
          </p:nvPicPr>
          <p:blipFill>
            <a:blip r:embed="rId85"/>
            <a:stretch>
              <a:fillRect/>
            </a:stretch>
          </p:blipFill>
          <p:spPr>
            <a:xfrm>
              <a:off x="6646422" y="2376777"/>
              <a:ext cx="984302" cy="527512"/>
            </a:xfrm>
            <a:prstGeom prst="rect">
              <a:avLst/>
            </a:prstGeom>
            <a:effectLst/>
          </p:spPr>
        </p:pic>
        <p:pic>
          <p:nvPicPr>
            <p:cNvPr id="4563" name="Linea Forma" descr="Linea Forma"/>
            <p:cNvPicPr>
              <a:picLocks/>
            </p:cNvPicPr>
            <p:nvPr/>
          </p:nvPicPr>
          <p:blipFill>
            <a:blip r:embed="rId86"/>
            <a:stretch>
              <a:fillRect/>
            </a:stretch>
          </p:blipFill>
          <p:spPr>
            <a:xfrm>
              <a:off x="7600429" y="2526166"/>
              <a:ext cx="329085" cy="336799"/>
            </a:xfrm>
            <a:prstGeom prst="rect">
              <a:avLst/>
            </a:prstGeom>
            <a:effectLst/>
          </p:spPr>
        </p:pic>
        <p:pic>
          <p:nvPicPr>
            <p:cNvPr id="4565" name="Linea Forma" descr="Linea Forma"/>
            <p:cNvPicPr>
              <a:picLocks/>
            </p:cNvPicPr>
            <p:nvPr/>
          </p:nvPicPr>
          <p:blipFill>
            <a:blip r:embed="rId87"/>
            <a:stretch>
              <a:fillRect/>
            </a:stretch>
          </p:blipFill>
          <p:spPr>
            <a:xfrm>
              <a:off x="7841822" y="2540005"/>
              <a:ext cx="488342" cy="356975"/>
            </a:xfrm>
            <a:prstGeom prst="rect">
              <a:avLst/>
            </a:prstGeom>
            <a:effectLst/>
          </p:spPr>
        </p:pic>
      </p:grpSp>
      <p:grpSp>
        <p:nvGrpSpPr>
          <p:cNvPr id="4570" name="pasted-image.jpeg"/>
          <p:cNvGrpSpPr/>
          <p:nvPr/>
        </p:nvGrpSpPr>
        <p:grpSpPr>
          <a:xfrm>
            <a:off x="3553870" y="5138151"/>
            <a:ext cx="2398393" cy="3671599"/>
            <a:chOff x="0" y="0"/>
            <a:chExt cx="2398392" cy="3671597"/>
          </a:xfrm>
        </p:grpSpPr>
        <p:pic>
          <p:nvPicPr>
            <p:cNvPr id="4569" name="pasted-image.jpeg" descr="pasted-image.jpeg"/>
            <p:cNvPicPr>
              <a:picLocks noChangeAspect="1"/>
            </p:cNvPicPr>
            <p:nvPr/>
          </p:nvPicPr>
          <p:blipFill>
            <a:blip r:embed="rId88"/>
            <a:stretch>
              <a:fillRect/>
            </a:stretch>
          </p:blipFill>
          <p:spPr>
            <a:xfrm>
              <a:off x="76200" y="76200"/>
              <a:ext cx="2245993" cy="351919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568" name="pasted-image.jpeg" descr="pasted-image.jpeg"/>
            <p:cNvPicPr>
              <a:picLocks/>
            </p:cNvPicPr>
            <p:nvPr/>
          </p:nvPicPr>
          <p:blipFill>
            <a:blip r:embed="rId89"/>
            <a:stretch>
              <a:fillRect/>
            </a:stretch>
          </p:blipFill>
          <p:spPr>
            <a:xfrm>
              <a:off x="0" y="0"/>
              <a:ext cx="2398393" cy="3671598"/>
            </a:xfrm>
            <a:prstGeom prst="rect">
              <a:avLst/>
            </a:prstGeom>
            <a:effectLst/>
          </p:spPr>
        </p:pic>
      </p:grpSp>
      <p:grpSp>
        <p:nvGrpSpPr>
          <p:cNvPr id="4573" name="pasted-image.jpeg"/>
          <p:cNvGrpSpPr/>
          <p:nvPr/>
        </p:nvGrpSpPr>
        <p:grpSpPr>
          <a:xfrm>
            <a:off x="6617055" y="5136870"/>
            <a:ext cx="2420292" cy="3674161"/>
            <a:chOff x="0" y="0"/>
            <a:chExt cx="2420291" cy="3674159"/>
          </a:xfrm>
        </p:grpSpPr>
        <p:pic>
          <p:nvPicPr>
            <p:cNvPr id="4572" name="pasted-image.jpeg" descr="pasted-image.jpeg"/>
            <p:cNvPicPr>
              <a:picLocks noChangeAspect="1"/>
            </p:cNvPicPr>
            <p:nvPr/>
          </p:nvPicPr>
          <p:blipFill>
            <a:blip r:embed="rId90"/>
            <a:stretch>
              <a:fillRect/>
            </a:stretch>
          </p:blipFill>
          <p:spPr>
            <a:xfrm>
              <a:off x="76200" y="76200"/>
              <a:ext cx="2267892" cy="352176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571" name="pasted-image.jpeg" descr="pasted-image.jpeg"/>
            <p:cNvPicPr>
              <a:picLocks/>
            </p:cNvPicPr>
            <p:nvPr/>
          </p:nvPicPr>
          <p:blipFill>
            <a:blip r:embed="rId91"/>
            <a:stretch>
              <a:fillRect/>
            </a:stretch>
          </p:blipFill>
          <p:spPr>
            <a:xfrm>
              <a:off x="0" y="0"/>
              <a:ext cx="2420292" cy="367416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45" name="Disegno"/>
          <p:cNvGrpSpPr/>
          <p:nvPr/>
        </p:nvGrpSpPr>
        <p:grpSpPr>
          <a:xfrm>
            <a:off x="526048" y="661340"/>
            <a:ext cx="10923021" cy="1362175"/>
            <a:chOff x="-172757" y="-506657"/>
            <a:chExt cx="10923020" cy="1362173"/>
          </a:xfrm>
        </p:grpSpPr>
        <p:pic>
          <p:nvPicPr>
            <p:cNvPr id="4575" name="Linea Forma" descr="Linea Forma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72758" y="-84627"/>
              <a:ext cx="238215" cy="475843"/>
            </a:xfrm>
            <a:prstGeom prst="rect">
              <a:avLst/>
            </a:prstGeom>
            <a:effectLst/>
          </p:spPr>
        </p:pic>
        <p:pic>
          <p:nvPicPr>
            <p:cNvPr id="4577" name="Linea Forma" descr="Linea Forma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331" y="-58473"/>
              <a:ext cx="142288" cy="851549"/>
            </a:xfrm>
            <a:prstGeom prst="rect">
              <a:avLst/>
            </a:prstGeom>
            <a:effectLst/>
          </p:spPr>
        </p:pic>
        <p:pic>
          <p:nvPicPr>
            <p:cNvPr id="4579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139" y="-17204"/>
              <a:ext cx="290736" cy="434322"/>
            </a:xfrm>
            <a:prstGeom prst="rect">
              <a:avLst/>
            </a:prstGeom>
            <a:effectLst/>
          </p:spPr>
        </p:pic>
        <p:pic>
          <p:nvPicPr>
            <p:cNvPr id="4581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0348" y="-43873"/>
              <a:ext cx="361410" cy="397066"/>
            </a:xfrm>
            <a:prstGeom prst="rect">
              <a:avLst/>
            </a:prstGeom>
            <a:effectLst/>
          </p:spPr>
        </p:pic>
        <p:pic>
          <p:nvPicPr>
            <p:cNvPr id="4583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9972" y="-235030"/>
              <a:ext cx="269832" cy="624976"/>
            </a:xfrm>
            <a:prstGeom prst="rect">
              <a:avLst/>
            </a:prstGeom>
            <a:effectLst/>
          </p:spPr>
        </p:pic>
        <p:pic>
          <p:nvPicPr>
            <p:cNvPr id="4585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2347" y="-99217"/>
              <a:ext cx="334247" cy="130527"/>
            </a:xfrm>
            <a:prstGeom prst="rect">
              <a:avLst/>
            </a:prstGeom>
            <a:effectLst/>
          </p:spPr>
        </p:pic>
        <p:pic>
          <p:nvPicPr>
            <p:cNvPr id="4587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61741" y="-214658"/>
              <a:ext cx="231411" cy="520326"/>
            </a:xfrm>
            <a:prstGeom prst="rect">
              <a:avLst/>
            </a:prstGeom>
            <a:effectLst/>
          </p:spPr>
        </p:pic>
        <p:pic>
          <p:nvPicPr>
            <p:cNvPr id="4589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99649" y="-112798"/>
              <a:ext cx="354620" cy="96573"/>
            </a:xfrm>
            <a:prstGeom prst="rect">
              <a:avLst/>
            </a:prstGeom>
            <a:effectLst/>
          </p:spPr>
        </p:pic>
        <p:pic>
          <p:nvPicPr>
            <p:cNvPr id="4591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64486" y="-65263"/>
              <a:ext cx="252759" cy="396573"/>
            </a:xfrm>
            <a:prstGeom prst="rect">
              <a:avLst/>
            </a:prstGeom>
            <a:effectLst/>
          </p:spPr>
        </p:pic>
        <p:pic>
          <p:nvPicPr>
            <p:cNvPr id="4593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386503" y="-7656"/>
              <a:ext cx="285486" cy="354202"/>
            </a:xfrm>
            <a:prstGeom prst="rect">
              <a:avLst/>
            </a:prstGeom>
            <a:effectLst/>
          </p:spPr>
        </p:pic>
        <p:pic>
          <p:nvPicPr>
            <p:cNvPr id="4595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691974" y="-46951"/>
              <a:ext cx="232002" cy="419599"/>
            </a:xfrm>
            <a:prstGeom prst="rect">
              <a:avLst/>
            </a:prstGeom>
            <a:effectLst/>
          </p:spPr>
        </p:pic>
        <p:pic>
          <p:nvPicPr>
            <p:cNvPr id="4597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965849" y="-68152"/>
              <a:ext cx="425151" cy="398252"/>
            </a:xfrm>
            <a:prstGeom prst="rect">
              <a:avLst/>
            </a:prstGeom>
            <a:effectLst/>
          </p:spPr>
        </p:pic>
        <p:pic>
          <p:nvPicPr>
            <p:cNvPr id="4599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494923" y="-58473"/>
              <a:ext cx="262099" cy="797223"/>
            </a:xfrm>
            <a:prstGeom prst="rect">
              <a:avLst/>
            </a:prstGeom>
            <a:effectLst/>
          </p:spPr>
        </p:pic>
        <p:pic>
          <p:nvPicPr>
            <p:cNvPr id="4601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739926" y="-24519"/>
              <a:ext cx="178061" cy="374991"/>
            </a:xfrm>
            <a:prstGeom prst="rect">
              <a:avLst/>
            </a:prstGeom>
            <a:effectLst/>
          </p:spPr>
        </p:pic>
        <p:pic>
          <p:nvPicPr>
            <p:cNvPr id="4603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794251" y="-167124"/>
              <a:ext cx="171271" cy="110155"/>
            </a:xfrm>
            <a:prstGeom prst="rect">
              <a:avLst/>
            </a:prstGeom>
            <a:effectLst/>
          </p:spPr>
        </p:pic>
        <p:pic>
          <p:nvPicPr>
            <p:cNvPr id="4605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930914" y="24200"/>
              <a:ext cx="387723" cy="354193"/>
            </a:xfrm>
            <a:prstGeom prst="rect">
              <a:avLst/>
            </a:prstGeom>
            <a:effectLst/>
          </p:spPr>
        </p:pic>
        <p:pic>
          <p:nvPicPr>
            <p:cNvPr id="4607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4044193" y="-58473"/>
              <a:ext cx="96118" cy="786960"/>
            </a:xfrm>
            <a:prstGeom prst="rect">
              <a:avLst/>
            </a:prstGeom>
            <a:effectLst/>
          </p:spPr>
        </p:pic>
        <p:pic>
          <p:nvPicPr>
            <p:cNvPr id="4609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4016575" y="-78141"/>
              <a:ext cx="305229" cy="467338"/>
            </a:xfrm>
            <a:prstGeom prst="rect">
              <a:avLst/>
            </a:prstGeom>
            <a:effectLst/>
          </p:spPr>
        </p:pic>
        <p:pic>
          <p:nvPicPr>
            <p:cNvPr id="4611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4366539" y="-39397"/>
              <a:ext cx="483492" cy="336846"/>
            </a:xfrm>
            <a:prstGeom prst="rect">
              <a:avLst/>
            </a:prstGeom>
            <a:effectLst/>
          </p:spPr>
        </p:pic>
        <p:pic>
          <p:nvPicPr>
            <p:cNvPr id="4613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4383272" y="179202"/>
              <a:ext cx="103364" cy="218805"/>
            </a:xfrm>
            <a:prstGeom prst="rect">
              <a:avLst/>
            </a:prstGeom>
            <a:effectLst/>
          </p:spPr>
        </p:pic>
        <p:pic>
          <p:nvPicPr>
            <p:cNvPr id="4615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906155" y="-328554"/>
              <a:ext cx="327456" cy="1141941"/>
            </a:xfrm>
            <a:prstGeom prst="rect">
              <a:avLst/>
            </a:prstGeom>
            <a:effectLst/>
          </p:spPr>
        </p:pic>
        <p:pic>
          <p:nvPicPr>
            <p:cNvPr id="4617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912945" y="14426"/>
              <a:ext cx="500299" cy="381819"/>
            </a:xfrm>
            <a:prstGeom prst="rect">
              <a:avLst/>
            </a:prstGeom>
            <a:effectLst/>
          </p:spPr>
        </p:pic>
        <p:pic>
          <p:nvPicPr>
            <p:cNvPr id="4619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5462991" y="-21635"/>
              <a:ext cx="497807" cy="354831"/>
            </a:xfrm>
            <a:prstGeom prst="rect">
              <a:avLst/>
            </a:prstGeom>
            <a:effectLst/>
          </p:spPr>
        </p:pic>
        <p:pic>
          <p:nvPicPr>
            <p:cNvPr id="4621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5896288" y="-296438"/>
              <a:ext cx="192950" cy="655964"/>
            </a:xfrm>
            <a:prstGeom prst="rect">
              <a:avLst/>
            </a:prstGeom>
            <a:effectLst/>
          </p:spPr>
        </p:pic>
        <p:pic>
          <p:nvPicPr>
            <p:cNvPr id="4623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6010561" y="-4609"/>
              <a:ext cx="472536" cy="348433"/>
            </a:xfrm>
            <a:prstGeom prst="rect">
              <a:avLst/>
            </a:prstGeom>
            <a:effectLst/>
          </p:spPr>
        </p:pic>
        <p:pic>
          <p:nvPicPr>
            <p:cNvPr id="4625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6943307" y="-112798"/>
              <a:ext cx="115174" cy="112230"/>
            </a:xfrm>
            <a:prstGeom prst="rect">
              <a:avLst/>
            </a:prstGeom>
            <a:effectLst/>
          </p:spPr>
        </p:pic>
        <p:pic>
          <p:nvPicPr>
            <p:cNvPr id="4627" name="Linea Linea" descr="Linea Line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891680" y="16562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629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8077406" y="-173914"/>
              <a:ext cx="320666" cy="515572"/>
            </a:xfrm>
            <a:prstGeom prst="rect">
              <a:avLst/>
            </a:prstGeom>
            <a:effectLst/>
          </p:spPr>
        </p:pic>
        <p:pic>
          <p:nvPicPr>
            <p:cNvPr id="4631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8368108" y="-93967"/>
              <a:ext cx="355916" cy="432543"/>
            </a:xfrm>
            <a:prstGeom prst="rect">
              <a:avLst/>
            </a:prstGeom>
            <a:effectLst/>
          </p:spPr>
        </p:pic>
        <p:pic>
          <p:nvPicPr>
            <p:cNvPr id="4633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8727178" y="-123214"/>
              <a:ext cx="282055" cy="851634"/>
            </a:xfrm>
            <a:prstGeom prst="rect">
              <a:avLst/>
            </a:prstGeom>
            <a:effectLst/>
          </p:spPr>
        </p:pic>
        <p:pic>
          <p:nvPicPr>
            <p:cNvPr id="4635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9091626" y="-104150"/>
              <a:ext cx="307808" cy="959667"/>
            </a:xfrm>
            <a:prstGeom prst="rect">
              <a:avLst/>
            </a:prstGeom>
            <a:effectLst/>
          </p:spPr>
        </p:pic>
        <p:pic>
          <p:nvPicPr>
            <p:cNvPr id="4637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9489869" y="-65263"/>
              <a:ext cx="116945" cy="387486"/>
            </a:xfrm>
            <a:prstGeom prst="rect">
              <a:avLst/>
            </a:prstGeom>
            <a:effectLst/>
          </p:spPr>
        </p:pic>
        <p:pic>
          <p:nvPicPr>
            <p:cNvPr id="4639" name="Linea Linea" descr="Linea Line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9438188" y="-30293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641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10182519" y="-486286"/>
              <a:ext cx="567744" cy="693712"/>
            </a:xfrm>
            <a:prstGeom prst="rect">
              <a:avLst/>
            </a:prstGeom>
            <a:effectLst/>
          </p:spPr>
        </p:pic>
        <p:pic>
          <p:nvPicPr>
            <p:cNvPr id="4643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10221241" y="-506658"/>
              <a:ext cx="465292" cy="772645"/>
            </a:xfrm>
            <a:prstGeom prst="rect">
              <a:avLst/>
            </a:prstGeom>
            <a:effectLst/>
          </p:spPr>
        </p:pic>
      </p:grpSp>
      <p:pic>
        <p:nvPicPr>
          <p:cNvPr id="4646" name="IMG_2612.jpeg" descr="IMG_2612.jpe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863038" y="2418066"/>
            <a:ext cx="4952643" cy="2790153"/>
          </a:xfrm>
          <a:prstGeom prst="rect">
            <a:avLst/>
          </a:prstGeom>
          <a:ln w="12700">
            <a:miter lim="400000"/>
          </a:ln>
        </p:spPr>
      </p:pic>
      <p:pic>
        <p:nvPicPr>
          <p:cNvPr id="4647" name="IMG_2613.jpeg" descr="IMG_2613.jpeg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6087032" y="5242291"/>
            <a:ext cx="6328318" cy="360871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664" name="Disegno"/>
          <p:cNvGrpSpPr/>
          <p:nvPr/>
        </p:nvGrpSpPr>
        <p:grpSpPr>
          <a:xfrm>
            <a:off x="7529667" y="5506955"/>
            <a:ext cx="3449581" cy="2638022"/>
            <a:chOff x="-305787" y="-2262044"/>
            <a:chExt cx="3449579" cy="2638021"/>
          </a:xfrm>
        </p:grpSpPr>
        <p:pic>
          <p:nvPicPr>
            <p:cNvPr id="4648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-48965" y="-264287"/>
              <a:ext cx="149517" cy="276988"/>
            </a:xfrm>
            <a:prstGeom prst="rect">
              <a:avLst/>
            </a:prstGeom>
            <a:effectLst/>
          </p:spPr>
        </p:pic>
        <p:pic>
          <p:nvPicPr>
            <p:cNvPr id="4650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38252" y="-154509"/>
              <a:ext cx="38819" cy="43093"/>
            </a:xfrm>
            <a:prstGeom prst="rect">
              <a:avLst/>
            </a:prstGeom>
            <a:effectLst/>
          </p:spPr>
        </p:pic>
        <p:pic>
          <p:nvPicPr>
            <p:cNvPr id="4652" name="Linea Forma" descr="Linea Form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111907" y="-371631"/>
              <a:ext cx="55735" cy="48883"/>
            </a:xfrm>
            <a:prstGeom prst="rect">
              <a:avLst/>
            </a:prstGeom>
            <a:effectLst/>
          </p:spPr>
        </p:pic>
        <p:sp>
          <p:nvSpPr>
            <p:cNvPr id="4654" name="Linea"/>
            <p:cNvSpPr/>
            <p:nvPr/>
          </p:nvSpPr>
          <p:spPr>
            <a:xfrm>
              <a:off x="-305788" y="-1298785"/>
              <a:ext cx="936108" cy="1674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568" extrusionOk="0">
                  <a:moveTo>
                    <a:pt x="9604" y="12363"/>
                  </a:moveTo>
                  <a:cubicBezTo>
                    <a:pt x="9372" y="12420"/>
                    <a:pt x="9140" y="12478"/>
                    <a:pt x="9011" y="12543"/>
                  </a:cubicBezTo>
                  <a:cubicBezTo>
                    <a:pt x="8883" y="12607"/>
                    <a:pt x="8857" y="12679"/>
                    <a:pt x="8870" y="12787"/>
                  </a:cubicBezTo>
                  <a:cubicBezTo>
                    <a:pt x="8883" y="12895"/>
                    <a:pt x="8934" y="13039"/>
                    <a:pt x="9011" y="13061"/>
                  </a:cubicBezTo>
                  <a:cubicBezTo>
                    <a:pt x="9089" y="13083"/>
                    <a:pt x="9192" y="12982"/>
                    <a:pt x="9385" y="12759"/>
                  </a:cubicBezTo>
                  <a:cubicBezTo>
                    <a:pt x="9578" y="12535"/>
                    <a:pt x="9861" y="12190"/>
                    <a:pt x="10028" y="11959"/>
                  </a:cubicBezTo>
                  <a:cubicBezTo>
                    <a:pt x="10196" y="11729"/>
                    <a:pt x="10247" y="11614"/>
                    <a:pt x="10312" y="11513"/>
                  </a:cubicBezTo>
                  <a:cubicBezTo>
                    <a:pt x="10376" y="11412"/>
                    <a:pt x="10453" y="11326"/>
                    <a:pt x="10479" y="11319"/>
                  </a:cubicBezTo>
                  <a:cubicBezTo>
                    <a:pt x="10505" y="11311"/>
                    <a:pt x="10479" y="11383"/>
                    <a:pt x="10260" y="11614"/>
                  </a:cubicBezTo>
                  <a:cubicBezTo>
                    <a:pt x="10041" y="11844"/>
                    <a:pt x="9629" y="12233"/>
                    <a:pt x="9282" y="12550"/>
                  </a:cubicBezTo>
                  <a:cubicBezTo>
                    <a:pt x="8934" y="12867"/>
                    <a:pt x="8651" y="13111"/>
                    <a:pt x="8458" y="13270"/>
                  </a:cubicBezTo>
                  <a:cubicBezTo>
                    <a:pt x="8265" y="13428"/>
                    <a:pt x="8162" y="13500"/>
                    <a:pt x="8188" y="13471"/>
                  </a:cubicBezTo>
                  <a:cubicBezTo>
                    <a:pt x="8213" y="13443"/>
                    <a:pt x="8368" y="13313"/>
                    <a:pt x="8664" y="13039"/>
                  </a:cubicBezTo>
                  <a:cubicBezTo>
                    <a:pt x="8960" y="12766"/>
                    <a:pt x="9398" y="12348"/>
                    <a:pt x="9681" y="12089"/>
                  </a:cubicBezTo>
                  <a:cubicBezTo>
                    <a:pt x="9964" y="11830"/>
                    <a:pt x="10093" y="11729"/>
                    <a:pt x="10157" y="11715"/>
                  </a:cubicBezTo>
                  <a:cubicBezTo>
                    <a:pt x="10221" y="11700"/>
                    <a:pt x="10221" y="11772"/>
                    <a:pt x="10080" y="12003"/>
                  </a:cubicBezTo>
                  <a:cubicBezTo>
                    <a:pt x="9938" y="12233"/>
                    <a:pt x="9655" y="12622"/>
                    <a:pt x="9436" y="12917"/>
                  </a:cubicBezTo>
                  <a:cubicBezTo>
                    <a:pt x="9217" y="13212"/>
                    <a:pt x="9063" y="13414"/>
                    <a:pt x="8896" y="13558"/>
                  </a:cubicBezTo>
                  <a:cubicBezTo>
                    <a:pt x="8728" y="13702"/>
                    <a:pt x="8548" y="13788"/>
                    <a:pt x="8471" y="13795"/>
                  </a:cubicBezTo>
                  <a:cubicBezTo>
                    <a:pt x="8394" y="13803"/>
                    <a:pt x="8419" y="13731"/>
                    <a:pt x="8664" y="13500"/>
                  </a:cubicBezTo>
                  <a:cubicBezTo>
                    <a:pt x="8909" y="13270"/>
                    <a:pt x="9372" y="12881"/>
                    <a:pt x="9719" y="12586"/>
                  </a:cubicBezTo>
                  <a:cubicBezTo>
                    <a:pt x="10067" y="12291"/>
                    <a:pt x="10299" y="12089"/>
                    <a:pt x="10440" y="11938"/>
                  </a:cubicBezTo>
                  <a:cubicBezTo>
                    <a:pt x="10582" y="11787"/>
                    <a:pt x="10633" y="11686"/>
                    <a:pt x="10621" y="11664"/>
                  </a:cubicBezTo>
                  <a:cubicBezTo>
                    <a:pt x="10608" y="11643"/>
                    <a:pt x="10530" y="11700"/>
                    <a:pt x="10324" y="11967"/>
                  </a:cubicBezTo>
                  <a:cubicBezTo>
                    <a:pt x="10119" y="12233"/>
                    <a:pt x="9784" y="12708"/>
                    <a:pt x="9604" y="12982"/>
                  </a:cubicBezTo>
                  <a:cubicBezTo>
                    <a:pt x="9423" y="13255"/>
                    <a:pt x="9398" y="13327"/>
                    <a:pt x="9333" y="13399"/>
                  </a:cubicBezTo>
                  <a:cubicBezTo>
                    <a:pt x="9269" y="13471"/>
                    <a:pt x="9166" y="13543"/>
                    <a:pt x="9102" y="13543"/>
                  </a:cubicBezTo>
                  <a:cubicBezTo>
                    <a:pt x="9037" y="13543"/>
                    <a:pt x="9011" y="13471"/>
                    <a:pt x="9140" y="13299"/>
                  </a:cubicBezTo>
                  <a:cubicBezTo>
                    <a:pt x="9269" y="13126"/>
                    <a:pt x="9552" y="12852"/>
                    <a:pt x="9925" y="12521"/>
                  </a:cubicBezTo>
                  <a:cubicBezTo>
                    <a:pt x="10299" y="12190"/>
                    <a:pt x="10762" y="11801"/>
                    <a:pt x="11045" y="11578"/>
                  </a:cubicBezTo>
                  <a:cubicBezTo>
                    <a:pt x="11329" y="11355"/>
                    <a:pt x="11432" y="11297"/>
                    <a:pt x="11444" y="11311"/>
                  </a:cubicBezTo>
                  <a:cubicBezTo>
                    <a:pt x="11457" y="11326"/>
                    <a:pt x="11380" y="11412"/>
                    <a:pt x="11123" y="11722"/>
                  </a:cubicBezTo>
                  <a:cubicBezTo>
                    <a:pt x="10865" y="12031"/>
                    <a:pt x="10427" y="12564"/>
                    <a:pt x="9990" y="13061"/>
                  </a:cubicBezTo>
                  <a:cubicBezTo>
                    <a:pt x="9552" y="13558"/>
                    <a:pt x="9114" y="14019"/>
                    <a:pt x="8612" y="14465"/>
                  </a:cubicBezTo>
                  <a:cubicBezTo>
                    <a:pt x="8110" y="14911"/>
                    <a:pt x="7544" y="15343"/>
                    <a:pt x="7184" y="15603"/>
                  </a:cubicBezTo>
                  <a:cubicBezTo>
                    <a:pt x="6823" y="15862"/>
                    <a:pt x="6669" y="15948"/>
                    <a:pt x="6643" y="15970"/>
                  </a:cubicBezTo>
                  <a:cubicBezTo>
                    <a:pt x="6617" y="15991"/>
                    <a:pt x="6720" y="15948"/>
                    <a:pt x="6952" y="15739"/>
                  </a:cubicBezTo>
                  <a:cubicBezTo>
                    <a:pt x="7184" y="15531"/>
                    <a:pt x="7544" y="15156"/>
                    <a:pt x="7956" y="14760"/>
                  </a:cubicBezTo>
                  <a:cubicBezTo>
                    <a:pt x="8368" y="14364"/>
                    <a:pt x="8831" y="13947"/>
                    <a:pt x="9089" y="13702"/>
                  </a:cubicBezTo>
                  <a:cubicBezTo>
                    <a:pt x="9346" y="13457"/>
                    <a:pt x="9398" y="13385"/>
                    <a:pt x="9514" y="13255"/>
                  </a:cubicBezTo>
                  <a:cubicBezTo>
                    <a:pt x="9629" y="13126"/>
                    <a:pt x="9810" y="12939"/>
                    <a:pt x="9848" y="12903"/>
                  </a:cubicBezTo>
                  <a:cubicBezTo>
                    <a:pt x="9887" y="12867"/>
                    <a:pt x="9784" y="12982"/>
                    <a:pt x="9539" y="13263"/>
                  </a:cubicBezTo>
                  <a:cubicBezTo>
                    <a:pt x="9295" y="13543"/>
                    <a:pt x="8908" y="13990"/>
                    <a:pt x="8497" y="14436"/>
                  </a:cubicBezTo>
                  <a:cubicBezTo>
                    <a:pt x="8085" y="14883"/>
                    <a:pt x="7647" y="15329"/>
                    <a:pt x="7351" y="15646"/>
                  </a:cubicBezTo>
                  <a:cubicBezTo>
                    <a:pt x="7055" y="15963"/>
                    <a:pt x="6900" y="16150"/>
                    <a:pt x="6785" y="16279"/>
                  </a:cubicBezTo>
                  <a:cubicBezTo>
                    <a:pt x="6669" y="16409"/>
                    <a:pt x="6591" y="16481"/>
                    <a:pt x="6566" y="16481"/>
                  </a:cubicBezTo>
                  <a:cubicBezTo>
                    <a:pt x="6540" y="16481"/>
                    <a:pt x="6566" y="16409"/>
                    <a:pt x="6772" y="16099"/>
                  </a:cubicBezTo>
                  <a:cubicBezTo>
                    <a:pt x="6978" y="15790"/>
                    <a:pt x="7364" y="15243"/>
                    <a:pt x="7776" y="14731"/>
                  </a:cubicBezTo>
                  <a:cubicBezTo>
                    <a:pt x="8188" y="14220"/>
                    <a:pt x="8625" y="13745"/>
                    <a:pt x="8934" y="13428"/>
                  </a:cubicBezTo>
                  <a:cubicBezTo>
                    <a:pt x="9243" y="13111"/>
                    <a:pt x="9423" y="12953"/>
                    <a:pt x="9591" y="12845"/>
                  </a:cubicBezTo>
                  <a:cubicBezTo>
                    <a:pt x="9758" y="12737"/>
                    <a:pt x="9913" y="12679"/>
                    <a:pt x="9990" y="12701"/>
                  </a:cubicBezTo>
                  <a:cubicBezTo>
                    <a:pt x="10067" y="12723"/>
                    <a:pt x="10067" y="12823"/>
                    <a:pt x="9861" y="13047"/>
                  </a:cubicBezTo>
                  <a:cubicBezTo>
                    <a:pt x="9655" y="13270"/>
                    <a:pt x="9243" y="13615"/>
                    <a:pt x="8754" y="14019"/>
                  </a:cubicBezTo>
                  <a:cubicBezTo>
                    <a:pt x="8265" y="14422"/>
                    <a:pt x="7698" y="14883"/>
                    <a:pt x="7377" y="15149"/>
                  </a:cubicBezTo>
                  <a:cubicBezTo>
                    <a:pt x="7055" y="15415"/>
                    <a:pt x="6978" y="15487"/>
                    <a:pt x="6965" y="15473"/>
                  </a:cubicBezTo>
                  <a:cubicBezTo>
                    <a:pt x="6952" y="15459"/>
                    <a:pt x="7003" y="15358"/>
                    <a:pt x="7209" y="15070"/>
                  </a:cubicBezTo>
                  <a:cubicBezTo>
                    <a:pt x="7415" y="14782"/>
                    <a:pt x="7776" y="14307"/>
                    <a:pt x="8188" y="13831"/>
                  </a:cubicBezTo>
                  <a:cubicBezTo>
                    <a:pt x="8600" y="13356"/>
                    <a:pt x="9063" y="12881"/>
                    <a:pt x="9333" y="12607"/>
                  </a:cubicBezTo>
                  <a:cubicBezTo>
                    <a:pt x="9604" y="12334"/>
                    <a:pt x="9681" y="12262"/>
                    <a:pt x="9707" y="12269"/>
                  </a:cubicBezTo>
                  <a:cubicBezTo>
                    <a:pt x="9732" y="12276"/>
                    <a:pt x="9707" y="12363"/>
                    <a:pt x="9488" y="12665"/>
                  </a:cubicBezTo>
                  <a:cubicBezTo>
                    <a:pt x="9269" y="12967"/>
                    <a:pt x="8857" y="13486"/>
                    <a:pt x="8484" y="13903"/>
                  </a:cubicBezTo>
                  <a:cubicBezTo>
                    <a:pt x="8110" y="14321"/>
                    <a:pt x="7776" y="14638"/>
                    <a:pt x="7480" y="14897"/>
                  </a:cubicBezTo>
                  <a:cubicBezTo>
                    <a:pt x="7184" y="15156"/>
                    <a:pt x="6926" y="15358"/>
                    <a:pt x="6746" y="15495"/>
                  </a:cubicBezTo>
                  <a:cubicBezTo>
                    <a:pt x="6566" y="15631"/>
                    <a:pt x="6463" y="15703"/>
                    <a:pt x="6437" y="15703"/>
                  </a:cubicBezTo>
                  <a:cubicBezTo>
                    <a:pt x="6411" y="15703"/>
                    <a:pt x="6463" y="15631"/>
                    <a:pt x="6694" y="15351"/>
                  </a:cubicBezTo>
                  <a:cubicBezTo>
                    <a:pt x="6926" y="15070"/>
                    <a:pt x="7338" y="14580"/>
                    <a:pt x="7789" y="14098"/>
                  </a:cubicBezTo>
                  <a:cubicBezTo>
                    <a:pt x="8239" y="13615"/>
                    <a:pt x="8728" y="13140"/>
                    <a:pt x="9037" y="12859"/>
                  </a:cubicBezTo>
                  <a:cubicBezTo>
                    <a:pt x="9346" y="12579"/>
                    <a:pt x="9475" y="12492"/>
                    <a:pt x="9526" y="12485"/>
                  </a:cubicBezTo>
                  <a:cubicBezTo>
                    <a:pt x="9578" y="12478"/>
                    <a:pt x="9552" y="12550"/>
                    <a:pt x="9359" y="12823"/>
                  </a:cubicBezTo>
                  <a:cubicBezTo>
                    <a:pt x="9166" y="13097"/>
                    <a:pt x="8806" y="13572"/>
                    <a:pt x="8445" y="14033"/>
                  </a:cubicBezTo>
                  <a:cubicBezTo>
                    <a:pt x="8085" y="14494"/>
                    <a:pt x="7724" y="14940"/>
                    <a:pt x="7428" y="15279"/>
                  </a:cubicBezTo>
                  <a:cubicBezTo>
                    <a:pt x="7132" y="15617"/>
                    <a:pt x="6900" y="15847"/>
                    <a:pt x="6720" y="15984"/>
                  </a:cubicBezTo>
                  <a:cubicBezTo>
                    <a:pt x="6540" y="16121"/>
                    <a:pt x="6411" y="16164"/>
                    <a:pt x="6360" y="16150"/>
                  </a:cubicBezTo>
                  <a:cubicBezTo>
                    <a:pt x="6308" y="16135"/>
                    <a:pt x="6334" y="16063"/>
                    <a:pt x="6553" y="15790"/>
                  </a:cubicBezTo>
                  <a:cubicBezTo>
                    <a:pt x="6772" y="15516"/>
                    <a:pt x="7184" y="15041"/>
                    <a:pt x="7634" y="14566"/>
                  </a:cubicBezTo>
                  <a:cubicBezTo>
                    <a:pt x="8085" y="14091"/>
                    <a:pt x="8574" y="13615"/>
                    <a:pt x="8908" y="13284"/>
                  </a:cubicBezTo>
                  <a:cubicBezTo>
                    <a:pt x="9243" y="12953"/>
                    <a:pt x="9423" y="12766"/>
                    <a:pt x="9565" y="12607"/>
                  </a:cubicBezTo>
                  <a:cubicBezTo>
                    <a:pt x="9707" y="12449"/>
                    <a:pt x="9810" y="12319"/>
                    <a:pt x="9810" y="12276"/>
                  </a:cubicBezTo>
                  <a:cubicBezTo>
                    <a:pt x="9810" y="12233"/>
                    <a:pt x="9707" y="12276"/>
                    <a:pt x="9411" y="12507"/>
                  </a:cubicBezTo>
                  <a:cubicBezTo>
                    <a:pt x="9114" y="12737"/>
                    <a:pt x="8625" y="13155"/>
                    <a:pt x="8201" y="13601"/>
                  </a:cubicBezTo>
                  <a:cubicBezTo>
                    <a:pt x="7776" y="14047"/>
                    <a:pt x="7415" y="14523"/>
                    <a:pt x="7093" y="14991"/>
                  </a:cubicBezTo>
                  <a:cubicBezTo>
                    <a:pt x="6772" y="15459"/>
                    <a:pt x="6488" y="15919"/>
                    <a:pt x="6154" y="16323"/>
                  </a:cubicBezTo>
                  <a:cubicBezTo>
                    <a:pt x="5819" y="16726"/>
                    <a:pt x="5433" y="17071"/>
                    <a:pt x="5175" y="17273"/>
                  </a:cubicBezTo>
                  <a:cubicBezTo>
                    <a:pt x="4918" y="17475"/>
                    <a:pt x="4789" y="17532"/>
                    <a:pt x="4776" y="17532"/>
                  </a:cubicBezTo>
                  <a:cubicBezTo>
                    <a:pt x="4764" y="17532"/>
                    <a:pt x="4867" y="17475"/>
                    <a:pt x="5188" y="17259"/>
                  </a:cubicBezTo>
                  <a:cubicBezTo>
                    <a:pt x="5510" y="17043"/>
                    <a:pt x="6051" y="16668"/>
                    <a:pt x="6579" y="16229"/>
                  </a:cubicBezTo>
                  <a:cubicBezTo>
                    <a:pt x="7106" y="15790"/>
                    <a:pt x="7621" y="15286"/>
                    <a:pt x="7943" y="14976"/>
                  </a:cubicBezTo>
                  <a:cubicBezTo>
                    <a:pt x="8265" y="14667"/>
                    <a:pt x="8394" y="14551"/>
                    <a:pt x="8419" y="14523"/>
                  </a:cubicBezTo>
                  <a:cubicBezTo>
                    <a:pt x="8445" y="14494"/>
                    <a:pt x="8368" y="14551"/>
                    <a:pt x="8098" y="14767"/>
                  </a:cubicBezTo>
                  <a:cubicBezTo>
                    <a:pt x="7827" y="14983"/>
                    <a:pt x="7364" y="15358"/>
                    <a:pt x="6849" y="15783"/>
                  </a:cubicBezTo>
                  <a:cubicBezTo>
                    <a:pt x="6334" y="16207"/>
                    <a:pt x="5768" y="16683"/>
                    <a:pt x="5278" y="17071"/>
                  </a:cubicBezTo>
                  <a:cubicBezTo>
                    <a:pt x="4789" y="17460"/>
                    <a:pt x="4377" y="17763"/>
                    <a:pt x="4120" y="17950"/>
                  </a:cubicBezTo>
                  <a:cubicBezTo>
                    <a:pt x="3862" y="18137"/>
                    <a:pt x="3760" y="18209"/>
                    <a:pt x="3760" y="18202"/>
                  </a:cubicBezTo>
                  <a:cubicBezTo>
                    <a:pt x="3760" y="18195"/>
                    <a:pt x="3862" y="18108"/>
                    <a:pt x="4120" y="17849"/>
                  </a:cubicBezTo>
                  <a:cubicBezTo>
                    <a:pt x="4377" y="17590"/>
                    <a:pt x="4789" y="17158"/>
                    <a:pt x="5227" y="16747"/>
                  </a:cubicBezTo>
                  <a:cubicBezTo>
                    <a:pt x="5665" y="16337"/>
                    <a:pt x="6128" y="15948"/>
                    <a:pt x="6463" y="15639"/>
                  </a:cubicBezTo>
                  <a:cubicBezTo>
                    <a:pt x="6797" y="15329"/>
                    <a:pt x="7003" y="15099"/>
                    <a:pt x="7132" y="14947"/>
                  </a:cubicBezTo>
                  <a:cubicBezTo>
                    <a:pt x="7261" y="14796"/>
                    <a:pt x="7312" y="14724"/>
                    <a:pt x="7325" y="14724"/>
                  </a:cubicBezTo>
                  <a:cubicBezTo>
                    <a:pt x="7338" y="14724"/>
                    <a:pt x="7312" y="14796"/>
                    <a:pt x="7145" y="15070"/>
                  </a:cubicBezTo>
                  <a:cubicBezTo>
                    <a:pt x="6978" y="15343"/>
                    <a:pt x="6669" y="15819"/>
                    <a:pt x="6321" y="16308"/>
                  </a:cubicBezTo>
                  <a:cubicBezTo>
                    <a:pt x="5974" y="16798"/>
                    <a:pt x="5587" y="17302"/>
                    <a:pt x="5240" y="17719"/>
                  </a:cubicBezTo>
                  <a:cubicBezTo>
                    <a:pt x="4892" y="18137"/>
                    <a:pt x="4583" y="18468"/>
                    <a:pt x="4365" y="18677"/>
                  </a:cubicBezTo>
                  <a:cubicBezTo>
                    <a:pt x="4146" y="18886"/>
                    <a:pt x="4017" y="18972"/>
                    <a:pt x="3953" y="18979"/>
                  </a:cubicBezTo>
                  <a:cubicBezTo>
                    <a:pt x="3888" y="18987"/>
                    <a:pt x="3888" y="18915"/>
                    <a:pt x="4081" y="18648"/>
                  </a:cubicBezTo>
                  <a:cubicBezTo>
                    <a:pt x="4274" y="18382"/>
                    <a:pt x="4661" y="17921"/>
                    <a:pt x="5111" y="17482"/>
                  </a:cubicBezTo>
                  <a:cubicBezTo>
                    <a:pt x="5562" y="17043"/>
                    <a:pt x="6077" y="16625"/>
                    <a:pt x="6385" y="16380"/>
                  </a:cubicBezTo>
                  <a:cubicBezTo>
                    <a:pt x="6694" y="16135"/>
                    <a:pt x="6797" y="16063"/>
                    <a:pt x="6913" y="15977"/>
                  </a:cubicBezTo>
                  <a:cubicBezTo>
                    <a:pt x="7029" y="15891"/>
                    <a:pt x="7158" y="15790"/>
                    <a:pt x="7196" y="15783"/>
                  </a:cubicBezTo>
                  <a:cubicBezTo>
                    <a:pt x="7235" y="15775"/>
                    <a:pt x="7184" y="15862"/>
                    <a:pt x="6939" y="16128"/>
                  </a:cubicBezTo>
                  <a:cubicBezTo>
                    <a:pt x="6694" y="16395"/>
                    <a:pt x="6257" y="16841"/>
                    <a:pt x="5793" y="17230"/>
                  </a:cubicBezTo>
                  <a:cubicBezTo>
                    <a:pt x="5330" y="17619"/>
                    <a:pt x="4841" y="17950"/>
                    <a:pt x="4532" y="18137"/>
                  </a:cubicBezTo>
                  <a:cubicBezTo>
                    <a:pt x="4223" y="18324"/>
                    <a:pt x="4094" y="18367"/>
                    <a:pt x="4068" y="18346"/>
                  </a:cubicBezTo>
                  <a:cubicBezTo>
                    <a:pt x="4043" y="18324"/>
                    <a:pt x="4120" y="18238"/>
                    <a:pt x="4365" y="17964"/>
                  </a:cubicBezTo>
                  <a:cubicBezTo>
                    <a:pt x="4609" y="17691"/>
                    <a:pt x="5021" y="17230"/>
                    <a:pt x="5394" y="16827"/>
                  </a:cubicBezTo>
                  <a:cubicBezTo>
                    <a:pt x="5768" y="16423"/>
                    <a:pt x="6102" y="16078"/>
                    <a:pt x="6308" y="15862"/>
                  </a:cubicBezTo>
                  <a:cubicBezTo>
                    <a:pt x="6514" y="15646"/>
                    <a:pt x="6591" y="15559"/>
                    <a:pt x="6604" y="15559"/>
                  </a:cubicBezTo>
                  <a:cubicBezTo>
                    <a:pt x="6617" y="15559"/>
                    <a:pt x="6566" y="15646"/>
                    <a:pt x="6321" y="15927"/>
                  </a:cubicBezTo>
                  <a:cubicBezTo>
                    <a:pt x="6077" y="16207"/>
                    <a:pt x="5639" y="16683"/>
                    <a:pt x="5188" y="17179"/>
                  </a:cubicBezTo>
                  <a:cubicBezTo>
                    <a:pt x="4738" y="17676"/>
                    <a:pt x="4274" y="18195"/>
                    <a:pt x="4017" y="18490"/>
                  </a:cubicBezTo>
                  <a:cubicBezTo>
                    <a:pt x="3760" y="18785"/>
                    <a:pt x="3708" y="18857"/>
                    <a:pt x="3631" y="18915"/>
                  </a:cubicBezTo>
                  <a:cubicBezTo>
                    <a:pt x="3554" y="18972"/>
                    <a:pt x="3451" y="19015"/>
                    <a:pt x="3386" y="18994"/>
                  </a:cubicBezTo>
                  <a:cubicBezTo>
                    <a:pt x="3322" y="18972"/>
                    <a:pt x="3296" y="18886"/>
                    <a:pt x="3425" y="18648"/>
                  </a:cubicBezTo>
                  <a:cubicBezTo>
                    <a:pt x="3554" y="18411"/>
                    <a:pt x="3837" y="18022"/>
                    <a:pt x="4171" y="17619"/>
                  </a:cubicBezTo>
                  <a:cubicBezTo>
                    <a:pt x="4506" y="17215"/>
                    <a:pt x="4892" y="16798"/>
                    <a:pt x="5163" y="16539"/>
                  </a:cubicBezTo>
                  <a:cubicBezTo>
                    <a:pt x="5433" y="16279"/>
                    <a:pt x="5587" y="16179"/>
                    <a:pt x="5729" y="16114"/>
                  </a:cubicBezTo>
                  <a:cubicBezTo>
                    <a:pt x="5871" y="16049"/>
                    <a:pt x="5999" y="16020"/>
                    <a:pt x="6051" y="16042"/>
                  </a:cubicBezTo>
                  <a:cubicBezTo>
                    <a:pt x="6102" y="16063"/>
                    <a:pt x="6077" y="16135"/>
                    <a:pt x="5883" y="16380"/>
                  </a:cubicBezTo>
                  <a:cubicBezTo>
                    <a:pt x="5690" y="16625"/>
                    <a:pt x="5330" y="17043"/>
                    <a:pt x="4931" y="17503"/>
                  </a:cubicBezTo>
                  <a:cubicBezTo>
                    <a:pt x="4532" y="17964"/>
                    <a:pt x="4094" y="18468"/>
                    <a:pt x="3824" y="18756"/>
                  </a:cubicBezTo>
                  <a:cubicBezTo>
                    <a:pt x="3554" y="19044"/>
                    <a:pt x="3451" y="19116"/>
                    <a:pt x="3348" y="19181"/>
                  </a:cubicBezTo>
                  <a:cubicBezTo>
                    <a:pt x="3245" y="19246"/>
                    <a:pt x="3142" y="19303"/>
                    <a:pt x="3039" y="19311"/>
                  </a:cubicBezTo>
                  <a:cubicBezTo>
                    <a:pt x="2936" y="19318"/>
                    <a:pt x="2833" y="19275"/>
                    <a:pt x="2846" y="19195"/>
                  </a:cubicBezTo>
                  <a:cubicBezTo>
                    <a:pt x="2858" y="19116"/>
                    <a:pt x="2987" y="19001"/>
                    <a:pt x="3257" y="18713"/>
                  </a:cubicBezTo>
                  <a:cubicBezTo>
                    <a:pt x="3528" y="18425"/>
                    <a:pt x="3940" y="17964"/>
                    <a:pt x="4249" y="17655"/>
                  </a:cubicBezTo>
                  <a:cubicBezTo>
                    <a:pt x="4558" y="17345"/>
                    <a:pt x="4764" y="17187"/>
                    <a:pt x="4944" y="17057"/>
                  </a:cubicBezTo>
                  <a:cubicBezTo>
                    <a:pt x="5124" y="16927"/>
                    <a:pt x="5278" y="16827"/>
                    <a:pt x="5330" y="16812"/>
                  </a:cubicBezTo>
                  <a:cubicBezTo>
                    <a:pt x="5381" y="16798"/>
                    <a:pt x="5330" y="16870"/>
                    <a:pt x="5098" y="17115"/>
                  </a:cubicBezTo>
                  <a:cubicBezTo>
                    <a:pt x="4867" y="17359"/>
                    <a:pt x="4455" y="17777"/>
                    <a:pt x="4056" y="18173"/>
                  </a:cubicBezTo>
                  <a:cubicBezTo>
                    <a:pt x="3657" y="18569"/>
                    <a:pt x="3270" y="18943"/>
                    <a:pt x="3039" y="19159"/>
                  </a:cubicBezTo>
                  <a:cubicBezTo>
                    <a:pt x="2807" y="19375"/>
                    <a:pt x="2730" y="19433"/>
                    <a:pt x="2768" y="19440"/>
                  </a:cubicBezTo>
                  <a:cubicBezTo>
                    <a:pt x="2807" y="19447"/>
                    <a:pt x="2961" y="19404"/>
                    <a:pt x="3219" y="19210"/>
                  </a:cubicBezTo>
                  <a:cubicBezTo>
                    <a:pt x="3476" y="19015"/>
                    <a:pt x="3837" y="18670"/>
                    <a:pt x="4159" y="18346"/>
                  </a:cubicBezTo>
                  <a:cubicBezTo>
                    <a:pt x="4480" y="18022"/>
                    <a:pt x="4764" y="17719"/>
                    <a:pt x="4970" y="17525"/>
                  </a:cubicBezTo>
                  <a:cubicBezTo>
                    <a:pt x="5175" y="17331"/>
                    <a:pt x="5304" y="17244"/>
                    <a:pt x="5330" y="17237"/>
                  </a:cubicBezTo>
                  <a:cubicBezTo>
                    <a:pt x="5356" y="17230"/>
                    <a:pt x="5278" y="17302"/>
                    <a:pt x="5072" y="17532"/>
                  </a:cubicBezTo>
                  <a:cubicBezTo>
                    <a:pt x="4867" y="17763"/>
                    <a:pt x="4532" y="18151"/>
                    <a:pt x="4197" y="18591"/>
                  </a:cubicBezTo>
                  <a:cubicBezTo>
                    <a:pt x="3862" y="19030"/>
                    <a:pt x="3528" y="19519"/>
                    <a:pt x="3322" y="19800"/>
                  </a:cubicBezTo>
                  <a:cubicBezTo>
                    <a:pt x="3116" y="20081"/>
                    <a:pt x="3039" y="20153"/>
                    <a:pt x="2949" y="20218"/>
                  </a:cubicBezTo>
                  <a:cubicBezTo>
                    <a:pt x="2858" y="20283"/>
                    <a:pt x="2755" y="20340"/>
                    <a:pt x="2743" y="20326"/>
                  </a:cubicBezTo>
                  <a:cubicBezTo>
                    <a:pt x="2730" y="20311"/>
                    <a:pt x="2807" y="20225"/>
                    <a:pt x="3026" y="19959"/>
                  </a:cubicBezTo>
                  <a:cubicBezTo>
                    <a:pt x="3245" y="19692"/>
                    <a:pt x="3605" y="19246"/>
                    <a:pt x="3875" y="18907"/>
                  </a:cubicBezTo>
                  <a:cubicBezTo>
                    <a:pt x="4146" y="18569"/>
                    <a:pt x="4326" y="18339"/>
                    <a:pt x="4455" y="18195"/>
                  </a:cubicBezTo>
                  <a:cubicBezTo>
                    <a:pt x="4583" y="18051"/>
                    <a:pt x="4661" y="17993"/>
                    <a:pt x="4699" y="18022"/>
                  </a:cubicBezTo>
                  <a:cubicBezTo>
                    <a:pt x="4738" y="18051"/>
                    <a:pt x="4738" y="18166"/>
                    <a:pt x="4609" y="18439"/>
                  </a:cubicBezTo>
                  <a:cubicBezTo>
                    <a:pt x="4480" y="18713"/>
                    <a:pt x="4223" y="19145"/>
                    <a:pt x="4017" y="19426"/>
                  </a:cubicBezTo>
                  <a:cubicBezTo>
                    <a:pt x="3811" y="19707"/>
                    <a:pt x="3657" y="19836"/>
                    <a:pt x="3515" y="19915"/>
                  </a:cubicBezTo>
                  <a:cubicBezTo>
                    <a:pt x="3373" y="19995"/>
                    <a:pt x="3245" y="20023"/>
                    <a:pt x="3142" y="20009"/>
                  </a:cubicBezTo>
                  <a:cubicBezTo>
                    <a:pt x="3039" y="19995"/>
                    <a:pt x="2961" y="19937"/>
                    <a:pt x="3000" y="19829"/>
                  </a:cubicBezTo>
                  <a:cubicBezTo>
                    <a:pt x="3039" y="19721"/>
                    <a:pt x="3193" y="19563"/>
                    <a:pt x="3438" y="19267"/>
                  </a:cubicBezTo>
                  <a:cubicBezTo>
                    <a:pt x="3682" y="18972"/>
                    <a:pt x="4017" y="18540"/>
                    <a:pt x="4223" y="18281"/>
                  </a:cubicBezTo>
                  <a:cubicBezTo>
                    <a:pt x="4429" y="18022"/>
                    <a:pt x="4506" y="17935"/>
                    <a:pt x="4519" y="17943"/>
                  </a:cubicBezTo>
                  <a:cubicBezTo>
                    <a:pt x="4532" y="17950"/>
                    <a:pt x="4480" y="18051"/>
                    <a:pt x="4287" y="18360"/>
                  </a:cubicBezTo>
                  <a:cubicBezTo>
                    <a:pt x="4094" y="18670"/>
                    <a:pt x="3760" y="19188"/>
                    <a:pt x="3438" y="19534"/>
                  </a:cubicBezTo>
                  <a:cubicBezTo>
                    <a:pt x="3116" y="19879"/>
                    <a:pt x="2807" y="20052"/>
                    <a:pt x="2537" y="20146"/>
                  </a:cubicBezTo>
                  <a:cubicBezTo>
                    <a:pt x="2266" y="20239"/>
                    <a:pt x="2035" y="20254"/>
                    <a:pt x="1944" y="20218"/>
                  </a:cubicBezTo>
                  <a:cubicBezTo>
                    <a:pt x="1854" y="20182"/>
                    <a:pt x="1906" y="20095"/>
                    <a:pt x="2125" y="19858"/>
                  </a:cubicBezTo>
                  <a:cubicBezTo>
                    <a:pt x="2344" y="19620"/>
                    <a:pt x="2730" y="19231"/>
                    <a:pt x="3064" y="18900"/>
                  </a:cubicBezTo>
                  <a:cubicBezTo>
                    <a:pt x="3399" y="18569"/>
                    <a:pt x="3682" y="18295"/>
                    <a:pt x="3862" y="18130"/>
                  </a:cubicBezTo>
                  <a:cubicBezTo>
                    <a:pt x="4043" y="17964"/>
                    <a:pt x="4120" y="17907"/>
                    <a:pt x="4120" y="17907"/>
                  </a:cubicBezTo>
                  <a:cubicBezTo>
                    <a:pt x="4120" y="17907"/>
                    <a:pt x="4043" y="17964"/>
                    <a:pt x="3811" y="18231"/>
                  </a:cubicBezTo>
                  <a:cubicBezTo>
                    <a:pt x="3579" y="18497"/>
                    <a:pt x="3193" y="18972"/>
                    <a:pt x="2833" y="19339"/>
                  </a:cubicBezTo>
                  <a:cubicBezTo>
                    <a:pt x="2472" y="19707"/>
                    <a:pt x="2138" y="19966"/>
                    <a:pt x="1932" y="20124"/>
                  </a:cubicBezTo>
                  <a:cubicBezTo>
                    <a:pt x="1726" y="20283"/>
                    <a:pt x="1648" y="20340"/>
                    <a:pt x="1636" y="20333"/>
                  </a:cubicBezTo>
                  <a:cubicBezTo>
                    <a:pt x="1623" y="20326"/>
                    <a:pt x="1674" y="20254"/>
                    <a:pt x="1957" y="20002"/>
                  </a:cubicBezTo>
                  <a:cubicBezTo>
                    <a:pt x="2241" y="19750"/>
                    <a:pt x="2755" y="19318"/>
                    <a:pt x="3180" y="18929"/>
                  </a:cubicBezTo>
                  <a:cubicBezTo>
                    <a:pt x="3605" y="18540"/>
                    <a:pt x="3940" y="18195"/>
                    <a:pt x="4146" y="17971"/>
                  </a:cubicBezTo>
                  <a:cubicBezTo>
                    <a:pt x="4352" y="17748"/>
                    <a:pt x="4429" y="17647"/>
                    <a:pt x="4442" y="17647"/>
                  </a:cubicBezTo>
                  <a:cubicBezTo>
                    <a:pt x="4455" y="17647"/>
                    <a:pt x="4403" y="17748"/>
                    <a:pt x="4262" y="17986"/>
                  </a:cubicBezTo>
                  <a:cubicBezTo>
                    <a:pt x="4120" y="18223"/>
                    <a:pt x="3888" y="18598"/>
                    <a:pt x="3579" y="19030"/>
                  </a:cubicBezTo>
                  <a:cubicBezTo>
                    <a:pt x="3270" y="19462"/>
                    <a:pt x="2884" y="19951"/>
                    <a:pt x="2640" y="20218"/>
                  </a:cubicBezTo>
                  <a:cubicBezTo>
                    <a:pt x="2395" y="20484"/>
                    <a:pt x="2292" y="20527"/>
                    <a:pt x="2241" y="20513"/>
                  </a:cubicBezTo>
                  <a:cubicBezTo>
                    <a:pt x="2189" y="20499"/>
                    <a:pt x="2189" y="20427"/>
                    <a:pt x="2369" y="20182"/>
                  </a:cubicBezTo>
                  <a:cubicBezTo>
                    <a:pt x="2550" y="19937"/>
                    <a:pt x="2910" y="19519"/>
                    <a:pt x="3180" y="19188"/>
                  </a:cubicBezTo>
                  <a:cubicBezTo>
                    <a:pt x="3451" y="18857"/>
                    <a:pt x="3631" y="18612"/>
                    <a:pt x="3760" y="18461"/>
                  </a:cubicBezTo>
                  <a:cubicBezTo>
                    <a:pt x="3888" y="18310"/>
                    <a:pt x="3965" y="18252"/>
                    <a:pt x="4017" y="18267"/>
                  </a:cubicBezTo>
                  <a:cubicBezTo>
                    <a:pt x="4068" y="18281"/>
                    <a:pt x="4094" y="18367"/>
                    <a:pt x="4030" y="18612"/>
                  </a:cubicBezTo>
                  <a:cubicBezTo>
                    <a:pt x="3965" y="18857"/>
                    <a:pt x="3811" y="19260"/>
                    <a:pt x="3657" y="19534"/>
                  </a:cubicBezTo>
                  <a:cubicBezTo>
                    <a:pt x="3502" y="19807"/>
                    <a:pt x="3348" y="19951"/>
                    <a:pt x="3142" y="20059"/>
                  </a:cubicBezTo>
                  <a:cubicBezTo>
                    <a:pt x="2936" y="20167"/>
                    <a:pt x="2678" y="20239"/>
                    <a:pt x="2421" y="20268"/>
                  </a:cubicBezTo>
                  <a:cubicBezTo>
                    <a:pt x="2163" y="20297"/>
                    <a:pt x="1906" y="20283"/>
                    <a:pt x="1751" y="20232"/>
                  </a:cubicBezTo>
                  <a:cubicBezTo>
                    <a:pt x="1597" y="20182"/>
                    <a:pt x="1545" y="20095"/>
                    <a:pt x="1481" y="20023"/>
                  </a:cubicBezTo>
                  <a:cubicBezTo>
                    <a:pt x="1417" y="19951"/>
                    <a:pt x="1339" y="19894"/>
                    <a:pt x="1262" y="19894"/>
                  </a:cubicBezTo>
                  <a:cubicBezTo>
                    <a:pt x="1185" y="19894"/>
                    <a:pt x="1108" y="19951"/>
                    <a:pt x="1018" y="20160"/>
                  </a:cubicBezTo>
                  <a:cubicBezTo>
                    <a:pt x="928" y="20369"/>
                    <a:pt x="825" y="20729"/>
                    <a:pt x="773" y="20959"/>
                  </a:cubicBezTo>
                  <a:cubicBezTo>
                    <a:pt x="722" y="21190"/>
                    <a:pt x="722" y="21291"/>
                    <a:pt x="773" y="21305"/>
                  </a:cubicBezTo>
                  <a:cubicBezTo>
                    <a:pt x="825" y="21319"/>
                    <a:pt x="928" y="21247"/>
                    <a:pt x="1249" y="20959"/>
                  </a:cubicBezTo>
                  <a:cubicBezTo>
                    <a:pt x="1571" y="20671"/>
                    <a:pt x="2112" y="20167"/>
                    <a:pt x="2562" y="19743"/>
                  </a:cubicBezTo>
                  <a:cubicBezTo>
                    <a:pt x="3013" y="19318"/>
                    <a:pt x="3373" y="18972"/>
                    <a:pt x="3592" y="18735"/>
                  </a:cubicBezTo>
                  <a:cubicBezTo>
                    <a:pt x="3811" y="18497"/>
                    <a:pt x="3888" y="18367"/>
                    <a:pt x="3901" y="18339"/>
                  </a:cubicBezTo>
                  <a:cubicBezTo>
                    <a:pt x="3914" y="18310"/>
                    <a:pt x="3862" y="18382"/>
                    <a:pt x="3657" y="18619"/>
                  </a:cubicBezTo>
                  <a:cubicBezTo>
                    <a:pt x="3451" y="18857"/>
                    <a:pt x="3090" y="19260"/>
                    <a:pt x="2691" y="19606"/>
                  </a:cubicBezTo>
                  <a:cubicBezTo>
                    <a:pt x="2292" y="19951"/>
                    <a:pt x="1854" y="20239"/>
                    <a:pt x="1545" y="20412"/>
                  </a:cubicBezTo>
                  <a:cubicBezTo>
                    <a:pt x="1237" y="20585"/>
                    <a:pt x="1056" y="20643"/>
                    <a:pt x="1005" y="20643"/>
                  </a:cubicBezTo>
                  <a:cubicBezTo>
                    <a:pt x="953" y="20643"/>
                    <a:pt x="1031" y="20585"/>
                    <a:pt x="1314" y="20347"/>
                  </a:cubicBezTo>
                  <a:cubicBezTo>
                    <a:pt x="1597" y="20110"/>
                    <a:pt x="2086" y="19692"/>
                    <a:pt x="2485" y="19339"/>
                  </a:cubicBezTo>
                  <a:cubicBezTo>
                    <a:pt x="2884" y="18987"/>
                    <a:pt x="3193" y="18699"/>
                    <a:pt x="3412" y="18490"/>
                  </a:cubicBezTo>
                  <a:cubicBezTo>
                    <a:pt x="3631" y="18281"/>
                    <a:pt x="3760" y="18151"/>
                    <a:pt x="3811" y="18123"/>
                  </a:cubicBezTo>
                  <a:cubicBezTo>
                    <a:pt x="3862" y="18094"/>
                    <a:pt x="3837" y="18166"/>
                    <a:pt x="3669" y="18389"/>
                  </a:cubicBezTo>
                  <a:cubicBezTo>
                    <a:pt x="3502" y="18612"/>
                    <a:pt x="3193" y="18987"/>
                    <a:pt x="2833" y="19289"/>
                  </a:cubicBezTo>
                  <a:cubicBezTo>
                    <a:pt x="2472" y="19591"/>
                    <a:pt x="2060" y="19822"/>
                    <a:pt x="1777" y="19959"/>
                  </a:cubicBezTo>
                  <a:cubicBezTo>
                    <a:pt x="1494" y="20095"/>
                    <a:pt x="1339" y="20139"/>
                    <a:pt x="1211" y="20139"/>
                  </a:cubicBezTo>
                  <a:cubicBezTo>
                    <a:pt x="1082" y="20139"/>
                    <a:pt x="979" y="20095"/>
                    <a:pt x="953" y="20038"/>
                  </a:cubicBezTo>
                  <a:cubicBezTo>
                    <a:pt x="928" y="19980"/>
                    <a:pt x="979" y="19908"/>
                    <a:pt x="1224" y="19649"/>
                  </a:cubicBezTo>
                  <a:cubicBezTo>
                    <a:pt x="1468" y="19390"/>
                    <a:pt x="1906" y="18943"/>
                    <a:pt x="2215" y="18641"/>
                  </a:cubicBezTo>
                  <a:cubicBezTo>
                    <a:pt x="2524" y="18339"/>
                    <a:pt x="2704" y="18180"/>
                    <a:pt x="2858" y="18079"/>
                  </a:cubicBezTo>
                  <a:cubicBezTo>
                    <a:pt x="3013" y="17979"/>
                    <a:pt x="3142" y="17935"/>
                    <a:pt x="3206" y="17957"/>
                  </a:cubicBezTo>
                  <a:cubicBezTo>
                    <a:pt x="3270" y="17979"/>
                    <a:pt x="3270" y="18065"/>
                    <a:pt x="3103" y="18288"/>
                  </a:cubicBezTo>
                  <a:cubicBezTo>
                    <a:pt x="2936" y="18511"/>
                    <a:pt x="2601" y="18871"/>
                    <a:pt x="2318" y="19116"/>
                  </a:cubicBezTo>
                  <a:cubicBezTo>
                    <a:pt x="2035" y="19361"/>
                    <a:pt x="1803" y="19491"/>
                    <a:pt x="1610" y="19563"/>
                  </a:cubicBezTo>
                  <a:cubicBezTo>
                    <a:pt x="1417" y="19635"/>
                    <a:pt x="1262" y="19649"/>
                    <a:pt x="1198" y="19620"/>
                  </a:cubicBezTo>
                  <a:cubicBezTo>
                    <a:pt x="1134" y="19591"/>
                    <a:pt x="1159" y="19519"/>
                    <a:pt x="1404" y="19267"/>
                  </a:cubicBezTo>
                  <a:cubicBezTo>
                    <a:pt x="1648" y="19015"/>
                    <a:pt x="2112" y="18583"/>
                    <a:pt x="2421" y="18303"/>
                  </a:cubicBezTo>
                  <a:cubicBezTo>
                    <a:pt x="2730" y="18022"/>
                    <a:pt x="2884" y="17892"/>
                    <a:pt x="3013" y="17806"/>
                  </a:cubicBezTo>
                  <a:cubicBezTo>
                    <a:pt x="3142" y="17719"/>
                    <a:pt x="3245" y="17676"/>
                    <a:pt x="3309" y="17698"/>
                  </a:cubicBezTo>
                  <a:cubicBezTo>
                    <a:pt x="3373" y="17719"/>
                    <a:pt x="3399" y="17806"/>
                    <a:pt x="3296" y="18065"/>
                  </a:cubicBezTo>
                  <a:cubicBezTo>
                    <a:pt x="3193" y="18324"/>
                    <a:pt x="2961" y="18756"/>
                    <a:pt x="2704" y="19131"/>
                  </a:cubicBezTo>
                  <a:cubicBezTo>
                    <a:pt x="2447" y="19505"/>
                    <a:pt x="2163" y="19822"/>
                    <a:pt x="1944" y="19987"/>
                  </a:cubicBezTo>
                  <a:cubicBezTo>
                    <a:pt x="1726" y="20153"/>
                    <a:pt x="1571" y="20167"/>
                    <a:pt x="1545" y="20146"/>
                  </a:cubicBezTo>
                  <a:cubicBezTo>
                    <a:pt x="1520" y="20124"/>
                    <a:pt x="1623" y="20067"/>
                    <a:pt x="1803" y="19930"/>
                  </a:cubicBezTo>
                  <a:cubicBezTo>
                    <a:pt x="1983" y="19793"/>
                    <a:pt x="2241" y="19577"/>
                    <a:pt x="2395" y="19433"/>
                  </a:cubicBezTo>
                  <a:cubicBezTo>
                    <a:pt x="2550" y="19289"/>
                    <a:pt x="2601" y="19217"/>
                    <a:pt x="2588" y="19217"/>
                  </a:cubicBezTo>
                  <a:cubicBezTo>
                    <a:pt x="2575" y="19217"/>
                    <a:pt x="2498" y="19289"/>
                    <a:pt x="2228" y="19512"/>
                  </a:cubicBezTo>
                  <a:cubicBezTo>
                    <a:pt x="1957" y="19735"/>
                    <a:pt x="1494" y="20110"/>
                    <a:pt x="1224" y="20333"/>
                  </a:cubicBezTo>
                  <a:cubicBezTo>
                    <a:pt x="953" y="20556"/>
                    <a:pt x="876" y="20628"/>
                    <a:pt x="889" y="20643"/>
                  </a:cubicBezTo>
                  <a:cubicBezTo>
                    <a:pt x="902" y="20657"/>
                    <a:pt x="1005" y="20614"/>
                    <a:pt x="1275" y="20470"/>
                  </a:cubicBezTo>
                  <a:cubicBezTo>
                    <a:pt x="1545" y="20326"/>
                    <a:pt x="1983" y="20081"/>
                    <a:pt x="2253" y="19930"/>
                  </a:cubicBezTo>
                  <a:cubicBezTo>
                    <a:pt x="2524" y="19779"/>
                    <a:pt x="2627" y="19721"/>
                    <a:pt x="2704" y="19656"/>
                  </a:cubicBezTo>
                  <a:cubicBezTo>
                    <a:pt x="2781" y="19591"/>
                    <a:pt x="2833" y="19519"/>
                    <a:pt x="2794" y="19491"/>
                  </a:cubicBezTo>
                  <a:cubicBezTo>
                    <a:pt x="2755" y="19462"/>
                    <a:pt x="2627" y="19476"/>
                    <a:pt x="2292" y="19627"/>
                  </a:cubicBezTo>
                  <a:cubicBezTo>
                    <a:pt x="1957" y="19779"/>
                    <a:pt x="1417" y="20067"/>
                    <a:pt x="1082" y="20283"/>
                  </a:cubicBezTo>
                  <a:cubicBezTo>
                    <a:pt x="747" y="20499"/>
                    <a:pt x="619" y="20643"/>
                    <a:pt x="541" y="20758"/>
                  </a:cubicBezTo>
                  <a:cubicBezTo>
                    <a:pt x="464" y="20873"/>
                    <a:pt x="438" y="20959"/>
                    <a:pt x="490" y="21010"/>
                  </a:cubicBezTo>
                  <a:cubicBezTo>
                    <a:pt x="541" y="21060"/>
                    <a:pt x="670" y="21075"/>
                    <a:pt x="786" y="21053"/>
                  </a:cubicBezTo>
                  <a:cubicBezTo>
                    <a:pt x="902" y="21031"/>
                    <a:pt x="1005" y="20974"/>
                    <a:pt x="1288" y="20815"/>
                  </a:cubicBezTo>
                  <a:cubicBezTo>
                    <a:pt x="1571" y="20657"/>
                    <a:pt x="2035" y="20398"/>
                    <a:pt x="2305" y="20232"/>
                  </a:cubicBezTo>
                  <a:cubicBezTo>
                    <a:pt x="2575" y="20067"/>
                    <a:pt x="2652" y="19995"/>
                    <a:pt x="2717" y="19923"/>
                  </a:cubicBezTo>
                  <a:cubicBezTo>
                    <a:pt x="2781" y="19851"/>
                    <a:pt x="2833" y="19779"/>
                    <a:pt x="2820" y="19714"/>
                  </a:cubicBezTo>
                  <a:cubicBezTo>
                    <a:pt x="2807" y="19649"/>
                    <a:pt x="2730" y="19591"/>
                    <a:pt x="2601" y="19563"/>
                  </a:cubicBezTo>
                  <a:cubicBezTo>
                    <a:pt x="2472" y="19534"/>
                    <a:pt x="2292" y="19534"/>
                    <a:pt x="2047" y="19620"/>
                  </a:cubicBezTo>
                  <a:cubicBezTo>
                    <a:pt x="1803" y="19707"/>
                    <a:pt x="1494" y="19879"/>
                    <a:pt x="1224" y="20117"/>
                  </a:cubicBezTo>
                  <a:cubicBezTo>
                    <a:pt x="953" y="20355"/>
                    <a:pt x="722" y="20657"/>
                    <a:pt x="606" y="20844"/>
                  </a:cubicBezTo>
                  <a:cubicBezTo>
                    <a:pt x="490" y="21031"/>
                    <a:pt x="490" y="21103"/>
                    <a:pt x="567" y="21139"/>
                  </a:cubicBezTo>
                  <a:cubicBezTo>
                    <a:pt x="644" y="21175"/>
                    <a:pt x="799" y="21175"/>
                    <a:pt x="915" y="21147"/>
                  </a:cubicBezTo>
                  <a:cubicBezTo>
                    <a:pt x="1031" y="21118"/>
                    <a:pt x="1108" y="21060"/>
                    <a:pt x="1262" y="20938"/>
                  </a:cubicBezTo>
                  <a:cubicBezTo>
                    <a:pt x="1417" y="20815"/>
                    <a:pt x="1648" y="20628"/>
                    <a:pt x="1803" y="20506"/>
                  </a:cubicBezTo>
                  <a:cubicBezTo>
                    <a:pt x="1957" y="20383"/>
                    <a:pt x="2035" y="20326"/>
                    <a:pt x="2125" y="20254"/>
                  </a:cubicBezTo>
                  <a:cubicBezTo>
                    <a:pt x="2215" y="20182"/>
                    <a:pt x="2318" y="20095"/>
                    <a:pt x="2292" y="20059"/>
                  </a:cubicBezTo>
                  <a:cubicBezTo>
                    <a:pt x="2266" y="20023"/>
                    <a:pt x="2112" y="20038"/>
                    <a:pt x="1880" y="20117"/>
                  </a:cubicBezTo>
                  <a:cubicBezTo>
                    <a:pt x="1648" y="20196"/>
                    <a:pt x="1339" y="20340"/>
                    <a:pt x="1095" y="20513"/>
                  </a:cubicBezTo>
                  <a:cubicBezTo>
                    <a:pt x="850" y="20686"/>
                    <a:pt x="670" y="20887"/>
                    <a:pt x="567" y="21024"/>
                  </a:cubicBezTo>
                  <a:cubicBezTo>
                    <a:pt x="464" y="21161"/>
                    <a:pt x="438" y="21233"/>
                    <a:pt x="361" y="21276"/>
                  </a:cubicBezTo>
                  <a:cubicBezTo>
                    <a:pt x="284" y="21319"/>
                    <a:pt x="155" y="21334"/>
                    <a:pt x="78" y="21377"/>
                  </a:cubicBezTo>
                  <a:cubicBezTo>
                    <a:pt x="1" y="21420"/>
                    <a:pt x="-25" y="21492"/>
                    <a:pt x="26" y="21535"/>
                  </a:cubicBezTo>
                  <a:cubicBezTo>
                    <a:pt x="78" y="21579"/>
                    <a:pt x="207" y="21593"/>
                    <a:pt x="426" y="21485"/>
                  </a:cubicBezTo>
                  <a:cubicBezTo>
                    <a:pt x="644" y="21377"/>
                    <a:pt x="953" y="21147"/>
                    <a:pt x="1275" y="20923"/>
                  </a:cubicBezTo>
                  <a:cubicBezTo>
                    <a:pt x="1597" y="20700"/>
                    <a:pt x="1932" y="20484"/>
                    <a:pt x="2150" y="20355"/>
                  </a:cubicBezTo>
                  <a:cubicBezTo>
                    <a:pt x="2369" y="20225"/>
                    <a:pt x="2472" y="20182"/>
                    <a:pt x="2459" y="20153"/>
                  </a:cubicBezTo>
                  <a:cubicBezTo>
                    <a:pt x="2447" y="20124"/>
                    <a:pt x="2318" y="20110"/>
                    <a:pt x="2150" y="20153"/>
                  </a:cubicBezTo>
                  <a:cubicBezTo>
                    <a:pt x="1983" y="20196"/>
                    <a:pt x="1777" y="20297"/>
                    <a:pt x="1533" y="20441"/>
                  </a:cubicBezTo>
                  <a:cubicBezTo>
                    <a:pt x="1288" y="20585"/>
                    <a:pt x="1005" y="20772"/>
                    <a:pt x="837" y="20902"/>
                  </a:cubicBezTo>
                  <a:cubicBezTo>
                    <a:pt x="670" y="21031"/>
                    <a:pt x="619" y="21103"/>
                    <a:pt x="657" y="21075"/>
                  </a:cubicBezTo>
                  <a:cubicBezTo>
                    <a:pt x="696" y="21046"/>
                    <a:pt x="825" y="20916"/>
                    <a:pt x="1159" y="20635"/>
                  </a:cubicBezTo>
                  <a:cubicBezTo>
                    <a:pt x="1494" y="20355"/>
                    <a:pt x="2035" y="19923"/>
                    <a:pt x="2524" y="19505"/>
                  </a:cubicBezTo>
                  <a:cubicBezTo>
                    <a:pt x="3013" y="19087"/>
                    <a:pt x="3451" y="18684"/>
                    <a:pt x="3760" y="18382"/>
                  </a:cubicBezTo>
                  <a:cubicBezTo>
                    <a:pt x="4068" y="18079"/>
                    <a:pt x="4249" y="17878"/>
                    <a:pt x="4377" y="17741"/>
                  </a:cubicBezTo>
                  <a:cubicBezTo>
                    <a:pt x="4506" y="17604"/>
                    <a:pt x="4583" y="17532"/>
                    <a:pt x="4558" y="17511"/>
                  </a:cubicBezTo>
                  <a:cubicBezTo>
                    <a:pt x="4532" y="17489"/>
                    <a:pt x="4403" y="17518"/>
                    <a:pt x="4287" y="17597"/>
                  </a:cubicBezTo>
                  <a:cubicBezTo>
                    <a:pt x="4171" y="17676"/>
                    <a:pt x="4068" y="17806"/>
                    <a:pt x="3862" y="18072"/>
                  </a:cubicBezTo>
                  <a:cubicBezTo>
                    <a:pt x="3657" y="18339"/>
                    <a:pt x="3348" y="18742"/>
                    <a:pt x="3077" y="19051"/>
                  </a:cubicBezTo>
                  <a:cubicBezTo>
                    <a:pt x="2807" y="19361"/>
                    <a:pt x="2575" y="19577"/>
                    <a:pt x="2369" y="19714"/>
                  </a:cubicBezTo>
                  <a:cubicBezTo>
                    <a:pt x="2163" y="19851"/>
                    <a:pt x="1983" y="19908"/>
                    <a:pt x="1919" y="19887"/>
                  </a:cubicBezTo>
                  <a:cubicBezTo>
                    <a:pt x="1854" y="19865"/>
                    <a:pt x="1906" y="19764"/>
                    <a:pt x="2112" y="19483"/>
                  </a:cubicBezTo>
                  <a:cubicBezTo>
                    <a:pt x="2318" y="19203"/>
                    <a:pt x="2678" y="18742"/>
                    <a:pt x="3052" y="18274"/>
                  </a:cubicBezTo>
                  <a:cubicBezTo>
                    <a:pt x="3425" y="17806"/>
                    <a:pt x="3811" y="17331"/>
                    <a:pt x="4287" y="16855"/>
                  </a:cubicBezTo>
                  <a:cubicBezTo>
                    <a:pt x="4764" y="16380"/>
                    <a:pt x="5330" y="15905"/>
                    <a:pt x="5819" y="15437"/>
                  </a:cubicBezTo>
                  <a:cubicBezTo>
                    <a:pt x="6308" y="14969"/>
                    <a:pt x="6720" y="14508"/>
                    <a:pt x="7068" y="14004"/>
                  </a:cubicBezTo>
                  <a:cubicBezTo>
                    <a:pt x="7415" y="13500"/>
                    <a:pt x="7698" y="12953"/>
                    <a:pt x="7995" y="12413"/>
                  </a:cubicBezTo>
                  <a:cubicBezTo>
                    <a:pt x="8291" y="11873"/>
                    <a:pt x="8600" y="11340"/>
                    <a:pt x="8934" y="10829"/>
                  </a:cubicBezTo>
                  <a:cubicBezTo>
                    <a:pt x="9269" y="10318"/>
                    <a:pt x="9629" y="9828"/>
                    <a:pt x="9977" y="9367"/>
                  </a:cubicBezTo>
                  <a:cubicBezTo>
                    <a:pt x="10324" y="8907"/>
                    <a:pt x="10659" y="8475"/>
                    <a:pt x="11071" y="8043"/>
                  </a:cubicBezTo>
                  <a:cubicBezTo>
                    <a:pt x="11483" y="7611"/>
                    <a:pt x="11972" y="7179"/>
                    <a:pt x="12384" y="6761"/>
                  </a:cubicBezTo>
                  <a:cubicBezTo>
                    <a:pt x="12796" y="6343"/>
                    <a:pt x="13131" y="5940"/>
                    <a:pt x="13324" y="5695"/>
                  </a:cubicBezTo>
                  <a:cubicBezTo>
                    <a:pt x="13517" y="5451"/>
                    <a:pt x="13568" y="5364"/>
                    <a:pt x="13594" y="5285"/>
                  </a:cubicBezTo>
                  <a:cubicBezTo>
                    <a:pt x="13620" y="5206"/>
                    <a:pt x="13620" y="5134"/>
                    <a:pt x="13581" y="5127"/>
                  </a:cubicBezTo>
                  <a:cubicBezTo>
                    <a:pt x="13543" y="5119"/>
                    <a:pt x="13465" y="5177"/>
                    <a:pt x="13272" y="5479"/>
                  </a:cubicBezTo>
                  <a:cubicBezTo>
                    <a:pt x="13079" y="5782"/>
                    <a:pt x="12770" y="6329"/>
                    <a:pt x="12474" y="6869"/>
                  </a:cubicBezTo>
                  <a:cubicBezTo>
                    <a:pt x="12178" y="7409"/>
                    <a:pt x="11895" y="7942"/>
                    <a:pt x="11625" y="8453"/>
                  </a:cubicBezTo>
                  <a:cubicBezTo>
                    <a:pt x="11354" y="8964"/>
                    <a:pt x="11097" y="9454"/>
                    <a:pt x="10814" y="9900"/>
                  </a:cubicBezTo>
                  <a:cubicBezTo>
                    <a:pt x="10530" y="10347"/>
                    <a:pt x="10221" y="10750"/>
                    <a:pt x="9874" y="11110"/>
                  </a:cubicBezTo>
                  <a:cubicBezTo>
                    <a:pt x="9526" y="11470"/>
                    <a:pt x="9140" y="11787"/>
                    <a:pt x="8896" y="12010"/>
                  </a:cubicBezTo>
                  <a:cubicBezTo>
                    <a:pt x="8651" y="12233"/>
                    <a:pt x="8548" y="12363"/>
                    <a:pt x="8574" y="12420"/>
                  </a:cubicBezTo>
                  <a:cubicBezTo>
                    <a:pt x="8600" y="12478"/>
                    <a:pt x="8754" y="12463"/>
                    <a:pt x="9011" y="12319"/>
                  </a:cubicBezTo>
                  <a:cubicBezTo>
                    <a:pt x="9269" y="12175"/>
                    <a:pt x="9629" y="11902"/>
                    <a:pt x="10028" y="11499"/>
                  </a:cubicBezTo>
                  <a:cubicBezTo>
                    <a:pt x="10427" y="11095"/>
                    <a:pt x="10865" y="10563"/>
                    <a:pt x="11264" y="10073"/>
                  </a:cubicBezTo>
                  <a:cubicBezTo>
                    <a:pt x="11663" y="9583"/>
                    <a:pt x="12024" y="9137"/>
                    <a:pt x="12423" y="8676"/>
                  </a:cubicBezTo>
                  <a:cubicBezTo>
                    <a:pt x="12822" y="8215"/>
                    <a:pt x="13259" y="7740"/>
                    <a:pt x="13671" y="7243"/>
                  </a:cubicBezTo>
                  <a:cubicBezTo>
                    <a:pt x="14083" y="6747"/>
                    <a:pt x="14469" y="6228"/>
                    <a:pt x="14778" y="5868"/>
                  </a:cubicBezTo>
                  <a:cubicBezTo>
                    <a:pt x="15087" y="5508"/>
                    <a:pt x="15319" y="5307"/>
                    <a:pt x="15486" y="5163"/>
                  </a:cubicBezTo>
                  <a:cubicBezTo>
                    <a:pt x="15654" y="5019"/>
                    <a:pt x="15757" y="4932"/>
                    <a:pt x="15744" y="4918"/>
                  </a:cubicBezTo>
                  <a:cubicBezTo>
                    <a:pt x="15731" y="4903"/>
                    <a:pt x="15602" y="4961"/>
                    <a:pt x="15255" y="5206"/>
                  </a:cubicBezTo>
                  <a:cubicBezTo>
                    <a:pt x="14907" y="5451"/>
                    <a:pt x="14341" y="5883"/>
                    <a:pt x="13839" y="6343"/>
                  </a:cubicBezTo>
                  <a:cubicBezTo>
                    <a:pt x="13337" y="6804"/>
                    <a:pt x="12899" y="7294"/>
                    <a:pt x="12474" y="7805"/>
                  </a:cubicBezTo>
                  <a:cubicBezTo>
                    <a:pt x="12049" y="8316"/>
                    <a:pt x="11637" y="8849"/>
                    <a:pt x="11316" y="9411"/>
                  </a:cubicBezTo>
                  <a:cubicBezTo>
                    <a:pt x="10994" y="9972"/>
                    <a:pt x="10762" y="10563"/>
                    <a:pt x="10646" y="10901"/>
                  </a:cubicBezTo>
                  <a:cubicBezTo>
                    <a:pt x="10530" y="11239"/>
                    <a:pt x="10530" y="11326"/>
                    <a:pt x="10518" y="11326"/>
                  </a:cubicBezTo>
                  <a:cubicBezTo>
                    <a:pt x="10505" y="11326"/>
                    <a:pt x="10479" y="11239"/>
                    <a:pt x="10556" y="10951"/>
                  </a:cubicBezTo>
                  <a:cubicBezTo>
                    <a:pt x="10633" y="10663"/>
                    <a:pt x="10814" y="10174"/>
                    <a:pt x="11097" y="9684"/>
                  </a:cubicBezTo>
                  <a:cubicBezTo>
                    <a:pt x="11380" y="9195"/>
                    <a:pt x="11766" y="8705"/>
                    <a:pt x="12178" y="8244"/>
                  </a:cubicBezTo>
                  <a:cubicBezTo>
                    <a:pt x="12590" y="7783"/>
                    <a:pt x="13028" y="7351"/>
                    <a:pt x="13440" y="6941"/>
                  </a:cubicBezTo>
                  <a:cubicBezTo>
                    <a:pt x="13852" y="6531"/>
                    <a:pt x="14238" y="6142"/>
                    <a:pt x="14482" y="5919"/>
                  </a:cubicBezTo>
                  <a:cubicBezTo>
                    <a:pt x="14727" y="5695"/>
                    <a:pt x="14830" y="5638"/>
                    <a:pt x="14868" y="5645"/>
                  </a:cubicBezTo>
                  <a:cubicBezTo>
                    <a:pt x="14907" y="5652"/>
                    <a:pt x="14881" y="5724"/>
                    <a:pt x="14701" y="5991"/>
                  </a:cubicBezTo>
                  <a:cubicBezTo>
                    <a:pt x="14521" y="6257"/>
                    <a:pt x="14186" y="6718"/>
                    <a:pt x="13852" y="7200"/>
                  </a:cubicBezTo>
                  <a:cubicBezTo>
                    <a:pt x="13517" y="7683"/>
                    <a:pt x="13182" y="8187"/>
                    <a:pt x="12783" y="8676"/>
                  </a:cubicBezTo>
                  <a:cubicBezTo>
                    <a:pt x="12384" y="9166"/>
                    <a:pt x="11921" y="9641"/>
                    <a:pt x="11650" y="9907"/>
                  </a:cubicBezTo>
                  <a:cubicBezTo>
                    <a:pt x="11380" y="10174"/>
                    <a:pt x="11303" y="10231"/>
                    <a:pt x="11213" y="10296"/>
                  </a:cubicBezTo>
                  <a:cubicBezTo>
                    <a:pt x="11123" y="10361"/>
                    <a:pt x="11020" y="10433"/>
                    <a:pt x="10955" y="10426"/>
                  </a:cubicBezTo>
                  <a:cubicBezTo>
                    <a:pt x="10891" y="10419"/>
                    <a:pt x="10865" y="10332"/>
                    <a:pt x="11084" y="10080"/>
                  </a:cubicBezTo>
                  <a:cubicBezTo>
                    <a:pt x="11303" y="9828"/>
                    <a:pt x="11766" y="9411"/>
                    <a:pt x="12230" y="8979"/>
                  </a:cubicBezTo>
                  <a:cubicBezTo>
                    <a:pt x="12693" y="8547"/>
                    <a:pt x="13156" y="8100"/>
                    <a:pt x="13555" y="7632"/>
                  </a:cubicBezTo>
                  <a:cubicBezTo>
                    <a:pt x="13955" y="7164"/>
                    <a:pt x="14289" y="6675"/>
                    <a:pt x="14482" y="6379"/>
                  </a:cubicBezTo>
                  <a:cubicBezTo>
                    <a:pt x="14675" y="6084"/>
                    <a:pt x="14727" y="5983"/>
                    <a:pt x="14701" y="5976"/>
                  </a:cubicBezTo>
                  <a:cubicBezTo>
                    <a:pt x="14675" y="5969"/>
                    <a:pt x="14572" y="6055"/>
                    <a:pt x="14354" y="6351"/>
                  </a:cubicBezTo>
                  <a:cubicBezTo>
                    <a:pt x="14135" y="6646"/>
                    <a:pt x="13800" y="7150"/>
                    <a:pt x="13478" y="7654"/>
                  </a:cubicBezTo>
                  <a:cubicBezTo>
                    <a:pt x="13156" y="8158"/>
                    <a:pt x="12847" y="8662"/>
                    <a:pt x="12539" y="9159"/>
                  </a:cubicBezTo>
                  <a:cubicBezTo>
                    <a:pt x="12230" y="9655"/>
                    <a:pt x="11921" y="10145"/>
                    <a:pt x="11650" y="10663"/>
                  </a:cubicBezTo>
                  <a:cubicBezTo>
                    <a:pt x="11380" y="11182"/>
                    <a:pt x="11148" y="11729"/>
                    <a:pt x="11007" y="12060"/>
                  </a:cubicBezTo>
                  <a:cubicBezTo>
                    <a:pt x="10865" y="12391"/>
                    <a:pt x="10814" y="12507"/>
                    <a:pt x="10801" y="12507"/>
                  </a:cubicBezTo>
                  <a:cubicBezTo>
                    <a:pt x="10788" y="12507"/>
                    <a:pt x="10814" y="12391"/>
                    <a:pt x="10968" y="12075"/>
                  </a:cubicBezTo>
                  <a:cubicBezTo>
                    <a:pt x="11123" y="11758"/>
                    <a:pt x="11406" y="11239"/>
                    <a:pt x="11715" y="10714"/>
                  </a:cubicBezTo>
                  <a:cubicBezTo>
                    <a:pt x="12024" y="10188"/>
                    <a:pt x="12358" y="9655"/>
                    <a:pt x="12693" y="9144"/>
                  </a:cubicBezTo>
                  <a:cubicBezTo>
                    <a:pt x="13028" y="8633"/>
                    <a:pt x="13362" y="8143"/>
                    <a:pt x="13633" y="7726"/>
                  </a:cubicBezTo>
                  <a:cubicBezTo>
                    <a:pt x="13903" y="7308"/>
                    <a:pt x="14109" y="6963"/>
                    <a:pt x="14251" y="6739"/>
                  </a:cubicBezTo>
                  <a:cubicBezTo>
                    <a:pt x="14392" y="6516"/>
                    <a:pt x="14469" y="6415"/>
                    <a:pt x="14495" y="6408"/>
                  </a:cubicBezTo>
                  <a:cubicBezTo>
                    <a:pt x="14521" y="6401"/>
                    <a:pt x="14495" y="6487"/>
                    <a:pt x="14341" y="6754"/>
                  </a:cubicBezTo>
                  <a:cubicBezTo>
                    <a:pt x="14186" y="7020"/>
                    <a:pt x="13903" y="7467"/>
                    <a:pt x="13607" y="7920"/>
                  </a:cubicBezTo>
                  <a:cubicBezTo>
                    <a:pt x="13311" y="8374"/>
                    <a:pt x="13002" y="8835"/>
                    <a:pt x="12796" y="9115"/>
                  </a:cubicBezTo>
                  <a:cubicBezTo>
                    <a:pt x="12590" y="9396"/>
                    <a:pt x="12487" y="9497"/>
                    <a:pt x="12384" y="9583"/>
                  </a:cubicBezTo>
                  <a:cubicBezTo>
                    <a:pt x="12281" y="9670"/>
                    <a:pt x="12178" y="9742"/>
                    <a:pt x="12062" y="9771"/>
                  </a:cubicBezTo>
                  <a:cubicBezTo>
                    <a:pt x="11946" y="9799"/>
                    <a:pt x="11818" y="9785"/>
                    <a:pt x="11792" y="9749"/>
                  </a:cubicBezTo>
                  <a:cubicBezTo>
                    <a:pt x="11766" y="9713"/>
                    <a:pt x="11843" y="9655"/>
                    <a:pt x="12101" y="9411"/>
                  </a:cubicBezTo>
                  <a:cubicBezTo>
                    <a:pt x="12358" y="9166"/>
                    <a:pt x="12796" y="8734"/>
                    <a:pt x="13156" y="8295"/>
                  </a:cubicBezTo>
                  <a:cubicBezTo>
                    <a:pt x="13517" y="7855"/>
                    <a:pt x="13800" y="7409"/>
                    <a:pt x="13955" y="7143"/>
                  </a:cubicBezTo>
                  <a:cubicBezTo>
                    <a:pt x="14109" y="6876"/>
                    <a:pt x="14135" y="6790"/>
                    <a:pt x="14135" y="6783"/>
                  </a:cubicBezTo>
                  <a:cubicBezTo>
                    <a:pt x="14135" y="6775"/>
                    <a:pt x="14109" y="6847"/>
                    <a:pt x="13955" y="7114"/>
                  </a:cubicBezTo>
                  <a:cubicBezTo>
                    <a:pt x="13800" y="7380"/>
                    <a:pt x="13517" y="7841"/>
                    <a:pt x="13234" y="8302"/>
                  </a:cubicBezTo>
                  <a:cubicBezTo>
                    <a:pt x="12950" y="8763"/>
                    <a:pt x="12667" y="9223"/>
                    <a:pt x="12358" y="9713"/>
                  </a:cubicBezTo>
                  <a:cubicBezTo>
                    <a:pt x="12049" y="10203"/>
                    <a:pt x="11715" y="10721"/>
                    <a:pt x="11483" y="11081"/>
                  </a:cubicBezTo>
                  <a:cubicBezTo>
                    <a:pt x="11251" y="11441"/>
                    <a:pt x="11123" y="11643"/>
                    <a:pt x="11007" y="11815"/>
                  </a:cubicBezTo>
                  <a:cubicBezTo>
                    <a:pt x="10891" y="11988"/>
                    <a:pt x="10788" y="12132"/>
                    <a:pt x="10736" y="12139"/>
                  </a:cubicBezTo>
                  <a:cubicBezTo>
                    <a:pt x="10685" y="12147"/>
                    <a:pt x="10685" y="12017"/>
                    <a:pt x="10775" y="11693"/>
                  </a:cubicBezTo>
                  <a:cubicBezTo>
                    <a:pt x="10865" y="11369"/>
                    <a:pt x="11045" y="10851"/>
                    <a:pt x="11277" y="10361"/>
                  </a:cubicBezTo>
                  <a:cubicBezTo>
                    <a:pt x="11509" y="9871"/>
                    <a:pt x="11792" y="9411"/>
                    <a:pt x="12101" y="8986"/>
                  </a:cubicBezTo>
                  <a:cubicBezTo>
                    <a:pt x="12410" y="8561"/>
                    <a:pt x="12744" y="8172"/>
                    <a:pt x="12963" y="7906"/>
                  </a:cubicBezTo>
                  <a:cubicBezTo>
                    <a:pt x="13182" y="7639"/>
                    <a:pt x="13285" y="7495"/>
                    <a:pt x="13324" y="7474"/>
                  </a:cubicBezTo>
                  <a:cubicBezTo>
                    <a:pt x="13362" y="7452"/>
                    <a:pt x="13337" y="7553"/>
                    <a:pt x="13169" y="7863"/>
                  </a:cubicBezTo>
                  <a:cubicBezTo>
                    <a:pt x="13002" y="8172"/>
                    <a:pt x="12693" y="8691"/>
                    <a:pt x="12371" y="9166"/>
                  </a:cubicBezTo>
                  <a:cubicBezTo>
                    <a:pt x="12049" y="9641"/>
                    <a:pt x="11715" y="10073"/>
                    <a:pt x="11419" y="10375"/>
                  </a:cubicBezTo>
                  <a:cubicBezTo>
                    <a:pt x="11123" y="10678"/>
                    <a:pt x="10865" y="10851"/>
                    <a:pt x="10646" y="10944"/>
                  </a:cubicBezTo>
                  <a:cubicBezTo>
                    <a:pt x="10427" y="11038"/>
                    <a:pt x="10247" y="11052"/>
                    <a:pt x="10209" y="11038"/>
                  </a:cubicBezTo>
                  <a:cubicBezTo>
                    <a:pt x="10170" y="11023"/>
                    <a:pt x="10273" y="10980"/>
                    <a:pt x="10402" y="10915"/>
                  </a:cubicBezTo>
                  <a:cubicBezTo>
                    <a:pt x="10530" y="10851"/>
                    <a:pt x="10685" y="10764"/>
                    <a:pt x="10814" y="10699"/>
                  </a:cubicBezTo>
                  <a:cubicBezTo>
                    <a:pt x="10942" y="10635"/>
                    <a:pt x="11045" y="10591"/>
                    <a:pt x="11097" y="10620"/>
                  </a:cubicBezTo>
                  <a:cubicBezTo>
                    <a:pt x="11148" y="10649"/>
                    <a:pt x="11148" y="10750"/>
                    <a:pt x="11032" y="11052"/>
                  </a:cubicBezTo>
                  <a:cubicBezTo>
                    <a:pt x="10917" y="11355"/>
                    <a:pt x="10685" y="11859"/>
                    <a:pt x="10518" y="12175"/>
                  </a:cubicBezTo>
                  <a:cubicBezTo>
                    <a:pt x="10350" y="12492"/>
                    <a:pt x="10247" y="12622"/>
                    <a:pt x="10183" y="12643"/>
                  </a:cubicBezTo>
                  <a:cubicBezTo>
                    <a:pt x="10119" y="12665"/>
                    <a:pt x="10093" y="12579"/>
                    <a:pt x="10157" y="12334"/>
                  </a:cubicBezTo>
                  <a:cubicBezTo>
                    <a:pt x="10221" y="12089"/>
                    <a:pt x="10376" y="11686"/>
                    <a:pt x="10608" y="11218"/>
                  </a:cubicBezTo>
                  <a:cubicBezTo>
                    <a:pt x="10839" y="10750"/>
                    <a:pt x="11148" y="10217"/>
                    <a:pt x="11522" y="9720"/>
                  </a:cubicBezTo>
                  <a:cubicBezTo>
                    <a:pt x="11895" y="9223"/>
                    <a:pt x="12333" y="8763"/>
                    <a:pt x="12770" y="8295"/>
                  </a:cubicBezTo>
                  <a:cubicBezTo>
                    <a:pt x="13208" y="7827"/>
                    <a:pt x="13646" y="7351"/>
                    <a:pt x="14135" y="6876"/>
                  </a:cubicBezTo>
                  <a:cubicBezTo>
                    <a:pt x="14624" y="6401"/>
                    <a:pt x="15165" y="5926"/>
                    <a:pt x="15538" y="5616"/>
                  </a:cubicBezTo>
                  <a:cubicBezTo>
                    <a:pt x="15911" y="5307"/>
                    <a:pt x="16117" y="5163"/>
                    <a:pt x="16272" y="5040"/>
                  </a:cubicBezTo>
                  <a:cubicBezTo>
                    <a:pt x="16426" y="4918"/>
                    <a:pt x="16529" y="4817"/>
                    <a:pt x="16503" y="4831"/>
                  </a:cubicBezTo>
                  <a:cubicBezTo>
                    <a:pt x="16478" y="4846"/>
                    <a:pt x="16323" y="4975"/>
                    <a:pt x="16040" y="5249"/>
                  </a:cubicBezTo>
                  <a:cubicBezTo>
                    <a:pt x="15757" y="5523"/>
                    <a:pt x="15345" y="5940"/>
                    <a:pt x="14933" y="6423"/>
                  </a:cubicBezTo>
                  <a:cubicBezTo>
                    <a:pt x="14521" y="6905"/>
                    <a:pt x="14109" y="7452"/>
                    <a:pt x="13800" y="7920"/>
                  </a:cubicBezTo>
                  <a:cubicBezTo>
                    <a:pt x="13491" y="8388"/>
                    <a:pt x="13285" y="8777"/>
                    <a:pt x="13131" y="9022"/>
                  </a:cubicBezTo>
                  <a:cubicBezTo>
                    <a:pt x="12976" y="9267"/>
                    <a:pt x="12873" y="9367"/>
                    <a:pt x="12796" y="9382"/>
                  </a:cubicBezTo>
                  <a:cubicBezTo>
                    <a:pt x="12719" y="9396"/>
                    <a:pt x="12667" y="9324"/>
                    <a:pt x="12744" y="9072"/>
                  </a:cubicBezTo>
                  <a:cubicBezTo>
                    <a:pt x="12822" y="8820"/>
                    <a:pt x="13028" y="8388"/>
                    <a:pt x="13285" y="7942"/>
                  </a:cubicBezTo>
                  <a:cubicBezTo>
                    <a:pt x="13543" y="7495"/>
                    <a:pt x="13852" y="7035"/>
                    <a:pt x="14199" y="6603"/>
                  </a:cubicBezTo>
                  <a:cubicBezTo>
                    <a:pt x="14547" y="6171"/>
                    <a:pt x="14933" y="5767"/>
                    <a:pt x="15190" y="5523"/>
                  </a:cubicBezTo>
                  <a:cubicBezTo>
                    <a:pt x="15448" y="5278"/>
                    <a:pt x="15576" y="5191"/>
                    <a:pt x="15692" y="5127"/>
                  </a:cubicBezTo>
                  <a:cubicBezTo>
                    <a:pt x="15808" y="5062"/>
                    <a:pt x="15911" y="5019"/>
                    <a:pt x="15963" y="5040"/>
                  </a:cubicBezTo>
                  <a:cubicBezTo>
                    <a:pt x="16014" y="5062"/>
                    <a:pt x="16014" y="5148"/>
                    <a:pt x="15808" y="5415"/>
                  </a:cubicBezTo>
                  <a:cubicBezTo>
                    <a:pt x="15602" y="5681"/>
                    <a:pt x="15190" y="6127"/>
                    <a:pt x="14778" y="6610"/>
                  </a:cubicBezTo>
                  <a:cubicBezTo>
                    <a:pt x="14366" y="7092"/>
                    <a:pt x="13954" y="7611"/>
                    <a:pt x="13530" y="8122"/>
                  </a:cubicBezTo>
                  <a:cubicBezTo>
                    <a:pt x="13105" y="8633"/>
                    <a:pt x="12667" y="9137"/>
                    <a:pt x="12204" y="9569"/>
                  </a:cubicBezTo>
                  <a:cubicBezTo>
                    <a:pt x="11740" y="10001"/>
                    <a:pt x="11251" y="10361"/>
                    <a:pt x="10878" y="10627"/>
                  </a:cubicBezTo>
                  <a:cubicBezTo>
                    <a:pt x="10505" y="10894"/>
                    <a:pt x="10247" y="11067"/>
                    <a:pt x="10119" y="11189"/>
                  </a:cubicBezTo>
                  <a:cubicBezTo>
                    <a:pt x="9990" y="11311"/>
                    <a:pt x="9990" y="11383"/>
                    <a:pt x="10067" y="11448"/>
                  </a:cubicBezTo>
                  <a:cubicBezTo>
                    <a:pt x="10144" y="11513"/>
                    <a:pt x="10299" y="11571"/>
                    <a:pt x="10466" y="11657"/>
                  </a:cubicBezTo>
                  <a:cubicBezTo>
                    <a:pt x="10633" y="11743"/>
                    <a:pt x="10814" y="11859"/>
                    <a:pt x="10929" y="11995"/>
                  </a:cubicBezTo>
                  <a:cubicBezTo>
                    <a:pt x="11045" y="12132"/>
                    <a:pt x="11097" y="12291"/>
                    <a:pt x="11084" y="12399"/>
                  </a:cubicBezTo>
                  <a:cubicBezTo>
                    <a:pt x="11071" y="12507"/>
                    <a:pt x="10994" y="12564"/>
                    <a:pt x="10942" y="12557"/>
                  </a:cubicBezTo>
                  <a:cubicBezTo>
                    <a:pt x="10891" y="12550"/>
                    <a:pt x="10865" y="12478"/>
                    <a:pt x="10904" y="12211"/>
                  </a:cubicBezTo>
                  <a:cubicBezTo>
                    <a:pt x="10942" y="11945"/>
                    <a:pt x="11045" y="11484"/>
                    <a:pt x="11238" y="11002"/>
                  </a:cubicBezTo>
                  <a:cubicBezTo>
                    <a:pt x="11431" y="10519"/>
                    <a:pt x="11715" y="10015"/>
                    <a:pt x="12062" y="9519"/>
                  </a:cubicBezTo>
                  <a:cubicBezTo>
                    <a:pt x="12410" y="9022"/>
                    <a:pt x="12822" y="8532"/>
                    <a:pt x="13221" y="8050"/>
                  </a:cubicBezTo>
                  <a:cubicBezTo>
                    <a:pt x="13620" y="7567"/>
                    <a:pt x="14006" y="7092"/>
                    <a:pt x="14482" y="6631"/>
                  </a:cubicBezTo>
                  <a:cubicBezTo>
                    <a:pt x="14959" y="6171"/>
                    <a:pt x="15525" y="5724"/>
                    <a:pt x="15911" y="5393"/>
                  </a:cubicBezTo>
                  <a:cubicBezTo>
                    <a:pt x="16297" y="5062"/>
                    <a:pt x="16503" y="4846"/>
                    <a:pt x="16606" y="4702"/>
                  </a:cubicBezTo>
                  <a:cubicBezTo>
                    <a:pt x="16709" y="4558"/>
                    <a:pt x="16709" y="4486"/>
                    <a:pt x="16696" y="4414"/>
                  </a:cubicBezTo>
                  <a:cubicBezTo>
                    <a:pt x="16683" y="4342"/>
                    <a:pt x="16658" y="4270"/>
                    <a:pt x="16606" y="4284"/>
                  </a:cubicBezTo>
                  <a:cubicBezTo>
                    <a:pt x="16555" y="4299"/>
                    <a:pt x="16478" y="4399"/>
                    <a:pt x="16336" y="4572"/>
                  </a:cubicBezTo>
                  <a:cubicBezTo>
                    <a:pt x="16194" y="4745"/>
                    <a:pt x="15988" y="4990"/>
                    <a:pt x="15821" y="5155"/>
                  </a:cubicBezTo>
                  <a:cubicBezTo>
                    <a:pt x="15654" y="5321"/>
                    <a:pt x="15525" y="5407"/>
                    <a:pt x="15512" y="5400"/>
                  </a:cubicBezTo>
                  <a:cubicBezTo>
                    <a:pt x="15499" y="5393"/>
                    <a:pt x="15602" y="5292"/>
                    <a:pt x="15705" y="5213"/>
                  </a:cubicBezTo>
                  <a:cubicBezTo>
                    <a:pt x="15808" y="5134"/>
                    <a:pt x="15911" y="5076"/>
                    <a:pt x="15950" y="5098"/>
                  </a:cubicBezTo>
                  <a:cubicBezTo>
                    <a:pt x="15988" y="5119"/>
                    <a:pt x="15963" y="5220"/>
                    <a:pt x="15782" y="5530"/>
                  </a:cubicBezTo>
                  <a:cubicBezTo>
                    <a:pt x="15602" y="5839"/>
                    <a:pt x="15267" y="6358"/>
                    <a:pt x="14933" y="6912"/>
                  </a:cubicBezTo>
                  <a:cubicBezTo>
                    <a:pt x="14598" y="7467"/>
                    <a:pt x="14263" y="8057"/>
                    <a:pt x="13967" y="8583"/>
                  </a:cubicBezTo>
                  <a:cubicBezTo>
                    <a:pt x="13671" y="9108"/>
                    <a:pt x="13414" y="9569"/>
                    <a:pt x="13092" y="9893"/>
                  </a:cubicBezTo>
                  <a:cubicBezTo>
                    <a:pt x="12770" y="10217"/>
                    <a:pt x="12384" y="10404"/>
                    <a:pt x="12114" y="10498"/>
                  </a:cubicBezTo>
                  <a:cubicBezTo>
                    <a:pt x="11843" y="10591"/>
                    <a:pt x="11689" y="10591"/>
                    <a:pt x="11612" y="10548"/>
                  </a:cubicBezTo>
                  <a:cubicBezTo>
                    <a:pt x="11534" y="10505"/>
                    <a:pt x="11534" y="10419"/>
                    <a:pt x="11715" y="10138"/>
                  </a:cubicBezTo>
                  <a:cubicBezTo>
                    <a:pt x="11895" y="9857"/>
                    <a:pt x="12255" y="9382"/>
                    <a:pt x="12590" y="8885"/>
                  </a:cubicBezTo>
                  <a:cubicBezTo>
                    <a:pt x="12925" y="8388"/>
                    <a:pt x="13234" y="7870"/>
                    <a:pt x="13491" y="7409"/>
                  </a:cubicBezTo>
                  <a:cubicBezTo>
                    <a:pt x="13749" y="6948"/>
                    <a:pt x="13955" y="6545"/>
                    <a:pt x="14109" y="6264"/>
                  </a:cubicBezTo>
                  <a:cubicBezTo>
                    <a:pt x="14263" y="5983"/>
                    <a:pt x="14366" y="5825"/>
                    <a:pt x="14457" y="5710"/>
                  </a:cubicBezTo>
                  <a:cubicBezTo>
                    <a:pt x="14547" y="5595"/>
                    <a:pt x="14624" y="5523"/>
                    <a:pt x="14637" y="5530"/>
                  </a:cubicBezTo>
                  <a:cubicBezTo>
                    <a:pt x="14650" y="5537"/>
                    <a:pt x="14598" y="5623"/>
                    <a:pt x="14405" y="5832"/>
                  </a:cubicBezTo>
                  <a:cubicBezTo>
                    <a:pt x="14212" y="6041"/>
                    <a:pt x="13877" y="6372"/>
                    <a:pt x="13478" y="6747"/>
                  </a:cubicBezTo>
                  <a:cubicBezTo>
                    <a:pt x="13079" y="7121"/>
                    <a:pt x="12616" y="7539"/>
                    <a:pt x="12281" y="7841"/>
                  </a:cubicBezTo>
                  <a:cubicBezTo>
                    <a:pt x="11946" y="8143"/>
                    <a:pt x="11740" y="8331"/>
                    <a:pt x="11560" y="8467"/>
                  </a:cubicBezTo>
                  <a:cubicBezTo>
                    <a:pt x="11380" y="8604"/>
                    <a:pt x="11226" y="8691"/>
                    <a:pt x="11187" y="8683"/>
                  </a:cubicBezTo>
                  <a:cubicBezTo>
                    <a:pt x="11148" y="8676"/>
                    <a:pt x="11226" y="8575"/>
                    <a:pt x="11522" y="8287"/>
                  </a:cubicBezTo>
                  <a:cubicBezTo>
                    <a:pt x="11818" y="7999"/>
                    <a:pt x="12333" y="7524"/>
                    <a:pt x="12822" y="7049"/>
                  </a:cubicBezTo>
                  <a:cubicBezTo>
                    <a:pt x="13311" y="6574"/>
                    <a:pt x="13774" y="6099"/>
                    <a:pt x="14263" y="5638"/>
                  </a:cubicBezTo>
                  <a:cubicBezTo>
                    <a:pt x="14753" y="5177"/>
                    <a:pt x="15267" y="4731"/>
                    <a:pt x="15564" y="4464"/>
                  </a:cubicBezTo>
                  <a:cubicBezTo>
                    <a:pt x="15860" y="4198"/>
                    <a:pt x="15937" y="4111"/>
                    <a:pt x="15782" y="4263"/>
                  </a:cubicBezTo>
                  <a:cubicBezTo>
                    <a:pt x="15628" y="4414"/>
                    <a:pt x="15242" y="4803"/>
                    <a:pt x="14843" y="5242"/>
                  </a:cubicBezTo>
                  <a:cubicBezTo>
                    <a:pt x="14444" y="5681"/>
                    <a:pt x="14032" y="6171"/>
                    <a:pt x="13736" y="6531"/>
                  </a:cubicBezTo>
                  <a:cubicBezTo>
                    <a:pt x="13440" y="6891"/>
                    <a:pt x="13259" y="7121"/>
                    <a:pt x="13131" y="7265"/>
                  </a:cubicBezTo>
                  <a:cubicBezTo>
                    <a:pt x="13002" y="7409"/>
                    <a:pt x="12925" y="7467"/>
                    <a:pt x="12873" y="7452"/>
                  </a:cubicBezTo>
                  <a:cubicBezTo>
                    <a:pt x="12822" y="7438"/>
                    <a:pt x="12796" y="7351"/>
                    <a:pt x="12860" y="7121"/>
                  </a:cubicBezTo>
                  <a:cubicBezTo>
                    <a:pt x="12925" y="6891"/>
                    <a:pt x="13079" y="6516"/>
                    <a:pt x="13375" y="6099"/>
                  </a:cubicBezTo>
                  <a:cubicBezTo>
                    <a:pt x="13671" y="5681"/>
                    <a:pt x="14109" y="5220"/>
                    <a:pt x="14662" y="4803"/>
                  </a:cubicBezTo>
                  <a:cubicBezTo>
                    <a:pt x="15216" y="4385"/>
                    <a:pt x="15885" y="4011"/>
                    <a:pt x="16375" y="3708"/>
                  </a:cubicBezTo>
                  <a:cubicBezTo>
                    <a:pt x="16864" y="3406"/>
                    <a:pt x="17173" y="3175"/>
                    <a:pt x="17366" y="3024"/>
                  </a:cubicBezTo>
                  <a:cubicBezTo>
                    <a:pt x="17559" y="2873"/>
                    <a:pt x="17636" y="2801"/>
                    <a:pt x="17636" y="2801"/>
                  </a:cubicBezTo>
                  <a:cubicBezTo>
                    <a:pt x="17636" y="2801"/>
                    <a:pt x="17559" y="2873"/>
                    <a:pt x="17301" y="3147"/>
                  </a:cubicBezTo>
                  <a:cubicBezTo>
                    <a:pt x="17044" y="3420"/>
                    <a:pt x="16606" y="3895"/>
                    <a:pt x="16143" y="4371"/>
                  </a:cubicBezTo>
                  <a:cubicBezTo>
                    <a:pt x="15679" y="4846"/>
                    <a:pt x="15190" y="5321"/>
                    <a:pt x="14778" y="5746"/>
                  </a:cubicBezTo>
                  <a:cubicBezTo>
                    <a:pt x="14366" y="6171"/>
                    <a:pt x="14032" y="6545"/>
                    <a:pt x="13813" y="6797"/>
                  </a:cubicBezTo>
                  <a:cubicBezTo>
                    <a:pt x="13594" y="7049"/>
                    <a:pt x="13491" y="7179"/>
                    <a:pt x="13478" y="7215"/>
                  </a:cubicBezTo>
                  <a:cubicBezTo>
                    <a:pt x="13465" y="7251"/>
                    <a:pt x="13543" y="7193"/>
                    <a:pt x="13852" y="6919"/>
                  </a:cubicBezTo>
                  <a:cubicBezTo>
                    <a:pt x="14160" y="6646"/>
                    <a:pt x="14701" y="6156"/>
                    <a:pt x="15216" y="5703"/>
                  </a:cubicBezTo>
                  <a:cubicBezTo>
                    <a:pt x="15731" y="5249"/>
                    <a:pt x="16220" y="4831"/>
                    <a:pt x="16735" y="4378"/>
                  </a:cubicBezTo>
                  <a:cubicBezTo>
                    <a:pt x="17250" y="3924"/>
                    <a:pt x="17790" y="3435"/>
                    <a:pt x="18293" y="3010"/>
                  </a:cubicBezTo>
                  <a:cubicBezTo>
                    <a:pt x="18795" y="2585"/>
                    <a:pt x="19258" y="2225"/>
                    <a:pt x="19554" y="1995"/>
                  </a:cubicBezTo>
                  <a:cubicBezTo>
                    <a:pt x="19850" y="1764"/>
                    <a:pt x="19979" y="1663"/>
                    <a:pt x="20120" y="1563"/>
                  </a:cubicBezTo>
                  <a:cubicBezTo>
                    <a:pt x="20262" y="1462"/>
                    <a:pt x="20416" y="1361"/>
                    <a:pt x="20468" y="1354"/>
                  </a:cubicBezTo>
                  <a:cubicBezTo>
                    <a:pt x="20519" y="1347"/>
                    <a:pt x="20468" y="1433"/>
                    <a:pt x="20185" y="1699"/>
                  </a:cubicBezTo>
                  <a:cubicBezTo>
                    <a:pt x="19902" y="1966"/>
                    <a:pt x="19387" y="2412"/>
                    <a:pt x="18846" y="2866"/>
                  </a:cubicBezTo>
                  <a:cubicBezTo>
                    <a:pt x="18305" y="3319"/>
                    <a:pt x="17739" y="3780"/>
                    <a:pt x="17237" y="4219"/>
                  </a:cubicBezTo>
                  <a:cubicBezTo>
                    <a:pt x="16735" y="4659"/>
                    <a:pt x="16297" y="5076"/>
                    <a:pt x="15988" y="5364"/>
                  </a:cubicBezTo>
                  <a:cubicBezTo>
                    <a:pt x="15679" y="5652"/>
                    <a:pt x="15499" y="5811"/>
                    <a:pt x="15370" y="5940"/>
                  </a:cubicBezTo>
                  <a:cubicBezTo>
                    <a:pt x="15242" y="6070"/>
                    <a:pt x="15165" y="6171"/>
                    <a:pt x="15177" y="6185"/>
                  </a:cubicBezTo>
                  <a:cubicBezTo>
                    <a:pt x="15190" y="6199"/>
                    <a:pt x="15293" y="6127"/>
                    <a:pt x="15628" y="5847"/>
                  </a:cubicBezTo>
                  <a:cubicBezTo>
                    <a:pt x="15963" y="5566"/>
                    <a:pt x="16529" y="5076"/>
                    <a:pt x="17070" y="4572"/>
                  </a:cubicBezTo>
                  <a:cubicBezTo>
                    <a:pt x="17610" y="4068"/>
                    <a:pt x="18125" y="3550"/>
                    <a:pt x="18640" y="3060"/>
                  </a:cubicBezTo>
                  <a:cubicBezTo>
                    <a:pt x="19155" y="2571"/>
                    <a:pt x="19670" y="2110"/>
                    <a:pt x="20043" y="1757"/>
                  </a:cubicBezTo>
                  <a:cubicBezTo>
                    <a:pt x="20416" y="1404"/>
                    <a:pt x="20648" y="1159"/>
                    <a:pt x="20790" y="994"/>
                  </a:cubicBezTo>
                  <a:cubicBezTo>
                    <a:pt x="20931" y="828"/>
                    <a:pt x="20983" y="742"/>
                    <a:pt x="20970" y="727"/>
                  </a:cubicBezTo>
                  <a:cubicBezTo>
                    <a:pt x="20957" y="713"/>
                    <a:pt x="20880" y="771"/>
                    <a:pt x="20610" y="1001"/>
                  </a:cubicBezTo>
                  <a:cubicBezTo>
                    <a:pt x="20339" y="1231"/>
                    <a:pt x="19876" y="1635"/>
                    <a:pt x="19348" y="2067"/>
                  </a:cubicBezTo>
                  <a:cubicBezTo>
                    <a:pt x="18820" y="2499"/>
                    <a:pt x="18228" y="2959"/>
                    <a:pt x="17791" y="3348"/>
                  </a:cubicBezTo>
                  <a:cubicBezTo>
                    <a:pt x="17353" y="3737"/>
                    <a:pt x="17070" y="4054"/>
                    <a:pt x="16915" y="4248"/>
                  </a:cubicBezTo>
                  <a:cubicBezTo>
                    <a:pt x="16761" y="4443"/>
                    <a:pt x="16735" y="4515"/>
                    <a:pt x="16761" y="4507"/>
                  </a:cubicBezTo>
                  <a:cubicBezTo>
                    <a:pt x="16786" y="4500"/>
                    <a:pt x="16864" y="4414"/>
                    <a:pt x="17108" y="4162"/>
                  </a:cubicBezTo>
                  <a:cubicBezTo>
                    <a:pt x="17353" y="3910"/>
                    <a:pt x="17765" y="3492"/>
                    <a:pt x="18215" y="3067"/>
                  </a:cubicBezTo>
                  <a:cubicBezTo>
                    <a:pt x="18666" y="2643"/>
                    <a:pt x="19155" y="2211"/>
                    <a:pt x="19554" y="1822"/>
                  </a:cubicBezTo>
                  <a:cubicBezTo>
                    <a:pt x="19953" y="1433"/>
                    <a:pt x="20262" y="1087"/>
                    <a:pt x="20429" y="879"/>
                  </a:cubicBezTo>
                  <a:cubicBezTo>
                    <a:pt x="20597" y="670"/>
                    <a:pt x="20622" y="598"/>
                    <a:pt x="20584" y="612"/>
                  </a:cubicBezTo>
                  <a:cubicBezTo>
                    <a:pt x="20545" y="627"/>
                    <a:pt x="20442" y="727"/>
                    <a:pt x="20159" y="1037"/>
                  </a:cubicBezTo>
                  <a:cubicBezTo>
                    <a:pt x="19876" y="1347"/>
                    <a:pt x="19412" y="1865"/>
                    <a:pt x="18923" y="2391"/>
                  </a:cubicBezTo>
                  <a:cubicBezTo>
                    <a:pt x="18434" y="2916"/>
                    <a:pt x="17919" y="3449"/>
                    <a:pt x="17559" y="3831"/>
                  </a:cubicBezTo>
                  <a:cubicBezTo>
                    <a:pt x="17198" y="4212"/>
                    <a:pt x="16992" y="4443"/>
                    <a:pt x="16825" y="4579"/>
                  </a:cubicBezTo>
                  <a:cubicBezTo>
                    <a:pt x="16658" y="4716"/>
                    <a:pt x="16529" y="4759"/>
                    <a:pt x="16465" y="4731"/>
                  </a:cubicBezTo>
                  <a:cubicBezTo>
                    <a:pt x="16400" y="4702"/>
                    <a:pt x="16400" y="4601"/>
                    <a:pt x="16490" y="4306"/>
                  </a:cubicBezTo>
                  <a:cubicBezTo>
                    <a:pt x="16580" y="4011"/>
                    <a:pt x="16761" y="3521"/>
                    <a:pt x="17018" y="3046"/>
                  </a:cubicBezTo>
                  <a:cubicBezTo>
                    <a:pt x="17276" y="2571"/>
                    <a:pt x="17610" y="2110"/>
                    <a:pt x="17932" y="1779"/>
                  </a:cubicBezTo>
                  <a:cubicBezTo>
                    <a:pt x="18254" y="1447"/>
                    <a:pt x="18563" y="1246"/>
                    <a:pt x="18769" y="1123"/>
                  </a:cubicBezTo>
                  <a:cubicBezTo>
                    <a:pt x="18975" y="1001"/>
                    <a:pt x="19078" y="958"/>
                    <a:pt x="19116" y="979"/>
                  </a:cubicBezTo>
                  <a:cubicBezTo>
                    <a:pt x="19155" y="1001"/>
                    <a:pt x="19129" y="1087"/>
                    <a:pt x="18936" y="1354"/>
                  </a:cubicBezTo>
                  <a:cubicBezTo>
                    <a:pt x="18743" y="1620"/>
                    <a:pt x="18383" y="2067"/>
                    <a:pt x="18022" y="2513"/>
                  </a:cubicBezTo>
                  <a:cubicBezTo>
                    <a:pt x="17662" y="2959"/>
                    <a:pt x="17301" y="3406"/>
                    <a:pt x="16967" y="3802"/>
                  </a:cubicBezTo>
                  <a:cubicBezTo>
                    <a:pt x="16632" y="4198"/>
                    <a:pt x="16323" y="4543"/>
                    <a:pt x="16091" y="4738"/>
                  </a:cubicBezTo>
                  <a:cubicBezTo>
                    <a:pt x="15860" y="4932"/>
                    <a:pt x="15705" y="4975"/>
                    <a:pt x="15615" y="4961"/>
                  </a:cubicBezTo>
                  <a:cubicBezTo>
                    <a:pt x="15525" y="4947"/>
                    <a:pt x="15499" y="4875"/>
                    <a:pt x="15641" y="4659"/>
                  </a:cubicBezTo>
                  <a:cubicBezTo>
                    <a:pt x="15782" y="4443"/>
                    <a:pt x="16091" y="4083"/>
                    <a:pt x="16490" y="3658"/>
                  </a:cubicBezTo>
                  <a:cubicBezTo>
                    <a:pt x="16889" y="3233"/>
                    <a:pt x="17379" y="2743"/>
                    <a:pt x="17932" y="2290"/>
                  </a:cubicBezTo>
                  <a:cubicBezTo>
                    <a:pt x="18486" y="1836"/>
                    <a:pt x="19103" y="1419"/>
                    <a:pt x="19451" y="1181"/>
                  </a:cubicBezTo>
                  <a:cubicBezTo>
                    <a:pt x="19799" y="943"/>
                    <a:pt x="19876" y="886"/>
                    <a:pt x="20005" y="799"/>
                  </a:cubicBezTo>
                  <a:cubicBezTo>
                    <a:pt x="20133" y="713"/>
                    <a:pt x="20314" y="598"/>
                    <a:pt x="20416" y="576"/>
                  </a:cubicBezTo>
                  <a:cubicBezTo>
                    <a:pt x="20519" y="555"/>
                    <a:pt x="20545" y="627"/>
                    <a:pt x="20339" y="900"/>
                  </a:cubicBezTo>
                  <a:cubicBezTo>
                    <a:pt x="20133" y="1174"/>
                    <a:pt x="19696" y="1649"/>
                    <a:pt x="19219" y="2124"/>
                  </a:cubicBezTo>
                  <a:cubicBezTo>
                    <a:pt x="18743" y="2599"/>
                    <a:pt x="18228" y="3075"/>
                    <a:pt x="17893" y="3384"/>
                  </a:cubicBezTo>
                  <a:cubicBezTo>
                    <a:pt x="17559" y="3694"/>
                    <a:pt x="17404" y="3838"/>
                    <a:pt x="17250" y="3967"/>
                  </a:cubicBezTo>
                  <a:cubicBezTo>
                    <a:pt x="17095" y="4097"/>
                    <a:pt x="16941" y="4212"/>
                    <a:pt x="16864" y="4234"/>
                  </a:cubicBezTo>
                  <a:cubicBezTo>
                    <a:pt x="16786" y="4255"/>
                    <a:pt x="16786" y="4183"/>
                    <a:pt x="16954" y="3996"/>
                  </a:cubicBezTo>
                  <a:cubicBezTo>
                    <a:pt x="17121" y="3809"/>
                    <a:pt x="17456" y="3507"/>
                    <a:pt x="17881" y="3139"/>
                  </a:cubicBezTo>
                  <a:cubicBezTo>
                    <a:pt x="18305" y="2772"/>
                    <a:pt x="18820" y="2340"/>
                    <a:pt x="19297" y="1908"/>
                  </a:cubicBezTo>
                  <a:cubicBezTo>
                    <a:pt x="19773" y="1476"/>
                    <a:pt x="20211" y="1044"/>
                    <a:pt x="20468" y="756"/>
                  </a:cubicBezTo>
                  <a:cubicBezTo>
                    <a:pt x="20725" y="468"/>
                    <a:pt x="20803" y="324"/>
                    <a:pt x="20854" y="209"/>
                  </a:cubicBezTo>
                  <a:cubicBezTo>
                    <a:pt x="20906" y="94"/>
                    <a:pt x="20931" y="7"/>
                    <a:pt x="20893" y="0"/>
                  </a:cubicBezTo>
                  <a:cubicBezTo>
                    <a:pt x="20854" y="-7"/>
                    <a:pt x="20751" y="65"/>
                    <a:pt x="20468" y="339"/>
                  </a:cubicBezTo>
                  <a:cubicBezTo>
                    <a:pt x="20185" y="612"/>
                    <a:pt x="19721" y="1087"/>
                    <a:pt x="19181" y="1570"/>
                  </a:cubicBezTo>
                  <a:cubicBezTo>
                    <a:pt x="18640" y="2052"/>
                    <a:pt x="18022" y="2542"/>
                    <a:pt x="17675" y="2823"/>
                  </a:cubicBezTo>
                  <a:cubicBezTo>
                    <a:pt x="17327" y="3103"/>
                    <a:pt x="17250" y="3175"/>
                    <a:pt x="17121" y="3262"/>
                  </a:cubicBezTo>
                  <a:cubicBezTo>
                    <a:pt x="16992" y="3348"/>
                    <a:pt x="16812" y="3449"/>
                    <a:pt x="16683" y="3471"/>
                  </a:cubicBezTo>
                  <a:cubicBezTo>
                    <a:pt x="16555" y="3492"/>
                    <a:pt x="16478" y="3435"/>
                    <a:pt x="16490" y="3327"/>
                  </a:cubicBezTo>
                  <a:cubicBezTo>
                    <a:pt x="16503" y="3219"/>
                    <a:pt x="16606" y="3060"/>
                    <a:pt x="16902" y="2779"/>
                  </a:cubicBezTo>
                  <a:cubicBezTo>
                    <a:pt x="17198" y="2499"/>
                    <a:pt x="17688" y="2095"/>
                    <a:pt x="18267" y="1707"/>
                  </a:cubicBezTo>
                  <a:cubicBezTo>
                    <a:pt x="18846" y="1318"/>
                    <a:pt x="19515" y="943"/>
                    <a:pt x="20017" y="677"/>
                  </a:cubicBezTo>
                  <a:cubicBezTo>
                    <a:pt x="20519" y="411"/>
                    <a:pt x="20854" y="252"/>
                    <a:pt x="21086" y="180"/>
                  </a:cubicBezTo>
                  <a:cubicBezTo>
                    <a:pt x="21318" y="108"/>
                    <a:pt x="21446" y="123"/>
                    <a:pt x="21511" y="187"/>
                  </a:cubicBezTo>
                  <a:cubicBezTo>
                    <a:pt x="21575" y="252"/>
                    <a:pt x="21575" y="367"/>
                    <a:pt x="21446" y="583"/>
                  </a:cubicBezTo>
                  <a:cubicBezTo>
                    <a:pt x="21318" y="799"/>
                    <a:pt x="21060" y="1116"/>
                    <a:pt x="20931" y="1368"/>
                  </a:cubicBezTo>
                  <a:cubicBezTo>
                    <a:pt x="20803" y="1620"/>
                    <a:pt x="20803" y="1807"/>
                    <a:pt x="20803" y="1995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655" name="Linea"/>
            <p:cNvSpPr/>
            <p:nvPr/>
          </p:nvSpPr>
          <p:spPr>
            <a:xfrm>
              <a:off x="460983" y="-1471700"/>
              <a:ext cx="993957" cy="405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499" extrusionOk="0">
                  <a:moveTo>
                    <a:pt x="3623" y="10988"/>
                  </a:moveTo>
                  <a:cubicBezTo>
                    <a:pt x="3429" y="10988"/>
                    <a:pt x="3235" y="10988"/>
                    <a:pt x="3053" y="11315"/>
                  </a:cubicBezTo>
                  <a:cubicBezTo>
                    <a:pt x="2871" y="11641"/>
                    <a:pt x="2701" y="12294"/>
                    <a:pt x="2361" y="13392"/>
                  </a:cubicBezTo>
                  <a:cubicBezTo>
                    <a:pt x="2022" y="14489"/>
                    <a:pt x="1512" y="16032"/>
                    <a:pt x="1087" y="17308"/>
                  </a:cubicBezTo>
                  <a:cubicBezTo>
                    <a:pt x="663" y="18584"/>
                    <a:pt x="323" y="19593"/>
                    <a:pt x="153" y="20305"/>
                  </a:cubicBezTo>
                  <a:cubicBezTo>
                    <a:pt x="-17" y="21017"/>
                    <a:pt x="-17" y="21432"/>
                    <a:pt x="19" y="21492"/>
                  </a:cubicBezTo>
                  <a:cubicBezTo>
                    <a:pt x="56" y="21551"/>
                    <a:pt x="129" y="21254"/>
                    <a:pt x="468" y="20216"/>
                  </a:cubicBezTo>
                  <a:cubicBezTo>
                    <a:pt x="808" y="19177"/>
                    <a:pt x="1415" y="17397"/>
                    <a:pt x="1949" y="15884"/>
                  </a:cubicBezTo>
                  <a:cubicBezTo>
                    <a:pt x="2483" y="14371"/>
                    <a:pt x="2944" y="13125"/>
                    <a:pt x="3441" y="11789"/>
                  </a:cubicBezTo>
                  <a:cubicBezTo>
                    <a:pt x="3939" y="10454"/>
                    <a:pt x="4473" y="9030"/>
                    <a:pt x="4825" y="8081"/>
                  </a:cubicBezTo>
                  <a:cubicBezTo>
                    <a:pt x="5177" y="7131"/>
                    <a:pt x="5347" y="6656"/>
                    <a:pt x="5468" y="6241"/>
                  </a:cubicBezTo>
                  <a:cubicBezTo>
                    <a:pt x="5589" y="5826"/>
                    <a:pt x="5662" y="5470"/>
                    <a:pt x="5686" y="5470"/>
                  </a:cubicBezTo>
                  <a:cubicBezTo>
                    <a:pt x="5711" y="5470"/>
                    <a:pt x="5686" y="5826"/>
                    <a:pt x="5565" y="6389"/>
                  </a:cubicBezTo>
                  <a:cubicBezTo>
                    <a:pt x="5444" y="6953"/>
                    <a:pt x="5225" y="7725"/>
                    <a:pt x="4825" y="8615"/>
                  </a:cubicBezTo>
                  <a:cubicBezTo>
                    <a:pt x="4424" y="9505"/>
                    <a:pt x="3842" y="10514"/>
                    <a:pt x="3393" y="11344"/>
                  </a:cubicBezTo>
                  <a:cubicBezTo>
                    <a:pt x="2944" y="12175"/>
                    <a:pt x="2628" y="12828"/>
                    <a:pt x="2374" y="13332"/>
                  </a:cubicBezTo>
                  <a:cubicBezTo>
                    <a:pt x="2119" y="13837"/>
                    <a:pt x="1925" y="14193"/>
                    <a:pt x="1900" y="14193"/>
                  </a:cubicBezTo>
                  <a:cubicBezTo>
                    <a:pt x="1876" y="14193"/>
                    <a:pt x="2022" y="13837"/>
                    <a:pt x="2276" y="13214"/>
                  </a:cubicBezTo>
                  <a:cubicBezTo>
                    <a:pt x="2531" y="12591"/>
                    <a:pt x="2895" y="11700"/>
                    <a:pt x="3405" y="10662"/>
                  </a:cubicBezTo>
                  <a:cubicBezTo>
                    <a:pt x="3915" y="9624"/>
                    <a:pt x="4570" y="8437"/>
                    <a:pt x="5274" y="7250"/>
                  </a:cubicBezTo>
                  <a:cubicBezTo>
                    <a:pt x="5978" y="6063"/>
                    <a:pt x="6730" y="4876"/>
                    <a:pt x="7167" y="4194"/>
                  </a:cubicBezTo>
                  <a:cubicBezTo>
                    <a:pt x="7604" y="3511"/>
                    <a:pt x="7725" y="3333"/>
                    <a:pt x="7701" y="3333"/>
                  </a:cubicBezTo>
                  <a:cubicBezTo>
                    <a:pt x="7676" y="3333"/>
                    <a:pt x="7507" y="3511"/>
                    <a:pt x="7070" y="3957"/>
                  </a:cubicBezTo>
                  <a:cubicBezTo>
                    <a:pt x="6633" y="4402"/>
                    <a:pt x="5929" y="5114"/>
                    <a:pt x="5237" y="5796"/>
                  </a:cubicBezTo>
                  <a:cubicBezTo>
                    <a:pt x="4546" y="6478"/>
                    <a:pt x="3866" y="7131"/>
                    <a:pt x="3405" y="7576"/>
                  </a:cubicBezTo>
                  <a:cubicBezTo>
                    <a:pt x="2944" y="8021"/>
                    <a:pt x="2701" y="8259"/>
                    <a:pt x="2568" y="8526"/>
                  </a:cubicBezTo>
                  <a:cubicBezTo>
                    <a:pt x="2434" y="8793"/>
                    <a:pt x="2410" y="9089"/>
                    <a:pt x="2422" y="9386"/>
                  </a:cubicBezTo>
                  <a:cubicBezTo>
                    <a:pt x="2434" y="9683"/>
                    <a:pt x="2483" y="9980"/>
                    <a:pt x="2568" y="10158"/>
                  </a:cubicBezTo>
                  <a:cubicBezTo>
                    <a:pt x="2653" y="10336"/>
                    <a:pt x="2774" y="10395"/>
                    <a:pt x="3150" y="10187"/>
                  </a:cubicBezTo>
                  <a:cubicBezTo>
                    <a:pt x="3526" y="9980"/>
                    <a:pt x="4157" y="9505"/>
                    <a:pt x="4740" y="8911"/>
                  </a:cubicBezTo>
                  <a:cubicBezTo>
                    <a:pt x="5322" y="8318"/>
                    <a:pt x="5856" y="7606"/>
                    <a:pt x="6427" y="6924"/>
                  </a:cubicBezTo>
                  <a:cubicBezTo>
                    <a:pt x="6997" y="6241"/>
                    <a:pt x="7604" y="5588"/>
                    <a:pt x="7980" y="5232"/>
                  </a:cubicBezTo>
                  <a:cubicBezTo>
                    <a:pt x="8356" y="4876"/>
                    <a:pt x="8502" y="4817"/>
                    <a:pt x="8550" y="4936"/>
                  </a:cubicBezTo>
                  <a:cubicBezTo>
                    <a:pt x="8599" y="5054"/>
                    <a:pt x="8550" y="5351"/>
                    <a:pt x="8174" y="5944"/>
                  </a:cubicBezTo>
                  <a:cubicBezTo>
                    <a:pt x="7798" y="6538"/>
                    <a:pt x="7094" y="7428"/>
                    <a:pt x="6390" y="8407"/>
                  </a:cubicBezTo>
                  <a:cubicBezTo>
                    <a:pt x="5686" y="9386"/>
                    <a:pt x="4983" y="10454"/>
                    <a:pt x="4570" y="11077"/>
                  </a:cubicBezTo>
                  <a:cubicBezTo>
                    <a:pt x="4157" y="11700"/>
                    <a:pt x="4036" y="11878"/>
                    <a:pt x="3927" y="12086"/>
                  </a:cubicBezTo>
                  <a:cubicBezTo>
                    <a:pt x="3818" y="12294"/>
                    <a:pt x="3721" y="12531"/>
                    <a:pt x="3769" y="12620"/>
                  </a:cubicBezTo>
                  <a:cubicBezTo>
                    <a:pt x="3818" y="12709"/>
                    <a:pt x="4012" y="12650"/>
                    <a:pt x="4436" y="12086"/>
                  </a:cubicBezTo>
                  <a:cubicBezTo>
                    <a:pt x="4861" y="11522"/>
                    <a:pt x="5516" y="10454"/>
                    <a:pt x="6220" y="9327"/>
                  </a:cubicBezTo>
                  <a:cubicBezTo>
                    <a:pt x="6924" y="8199"/>
                    <a:pt x="7676" y="7013"/>
                    <a:pt x="8138" y="6271"/>
                  </a:cubicBezTo>
                  <a:cubicBezTo>
                    <a:pt x="8599" y="5529"/>
                    <a:pt x="8769" y="5232"/>
                    <a:pt x="8999" y="4728"/>
                  </a:cubicBezTo>
                  <a:cubicBezTo>
                    <a:pt x="9230" y="4224"/>
                    <a:pt x="9521" y="3511"/>
                    <a:pt x="9594" y="3215"/>
                  </a:cubicBezTo>
                  <a:cubicBezTo>
                    <a:pt x="9667" y="2918"/>
                    <a:pt x="9521" y="3037"/>
                    <a:pt x="9096" y="3660"/>
                  </a:cubicBezTo>
                  <a:cubicBezTo>
                    <a:pt x="8672" y="4283"/>
                    <a:pt x="7968" y="5410"/>
                    <a:pt x="7252" y="6478"/>
                  </a:cubicBezTo>
                  <a:cubicBezTo>
                    <a:pt x="6536" y="7547"/>
                    <a:pt x="5808" y="8555"/>
                    <a:pt x="5055" y="9505"/>
                  </a:cubicBezTo>
                  <a:cubicBezTo>
                    <a:pt x="4303" y="10454"/>
                    <a:pt x="3526" y="11344"/>
                    <a:pt x="3053" y="11938"/>
                  </a:cubicBezTo>
                  <a:cubicBezTo>
                    <a:pt x="2580" y="12531"/>
                    <a:pt x="2410" y="12828"/>
                    <a:pt x="2276" y="13065"/>
                  </a:cubicBezTo>
                  <a:cubicBezTo>
                    <a:pt x="2143" y="13303"/>
                    <a:pt x="2046" y="13481"/>
                    <a:pt x="2058" y="13599"/>
                  </a:cubicBezTo>
                  <a:cubicBezTo>
                    <a:pt x="2070" y="13718"/>
                    <a:pt x="2192" y="13777"/>
                    <a:pt x="2519" y="13303"/>
                  </a:cubicBezTo>
                  <a:cubicBezTo>
                    <a:pt x="2847" y="12828"/>
                    <a:pt x="3381" y="11819"/>
                    <a:pt x="3963" y="10751"/>
                  </a:cubicBezTo>
                  <a:cubicBezTo>
                    <a:pt x="4546" y="9683"/>
                    <a:pt x="5177" y="8555"/>
                    <a:pt x="5735" y="7517"/>
                  </a:cubicBezTo>
                  <a:cubicBezTo>
                    <a:pt x="6293" y="6478"/>
                    <a:pt x="6779" y="5529"/>
                    <a:pt x="7094" y="4965"/>
                  </a:cubicBezTo>
                  <a:cubicBezTo>
                    <a:pt x="7410" y="4402"/>
                    <a:pt x="7555" y="4224"/>
                    <a:pt x="7567" y="4194"/>
                  </a:cubicBezTo>
                  <a:cubicBezTo>
                    <a:pt x="7579" y="4164"/>
                    <a:pt x="7458" y="4283"/>
                    <a:pt x="7070" y="4906"/>
                  </a:cubicBezTo>
                  <a:cubicBezTo>
                    <a:pt x="6681" y="5529"/>
                    <a:pt x="6026" y="6656"/>
                    <a:pt x="5310" y="7873"/>
                  </a:cubicBezTo>
                  <a:cubicBezTo>
                    <a:pt x="4594" y="9089"/>
                    <a:pt x="3818" y="10395"/>
                    <a:pt x="3344" y="11226"/>
                  </a:cubicBezTo>
                  <a:cubicBezTo>
                    <a:pt x="2871" y="12056"/>
                    <a:pt x="2701" y="12413"/>
                    <a:pt x="2665" y="12502"/>
                  </a:cubicBezTo>
                  <a:cubicBezTo>
                    <a:pt x="2628" y="12591"/>
                    <a:pt x="2725" y="12413"/>
                    <a:pt x="3077" y="11849"/>
                  </a:cubicBezTo>
                  <a:cubicBezTo>
                    <a:pt x="3429" y="11285"/>
                    <a:pt x="4036" y="10336"/>
                    <a:pt x="4716" y="9297"/>
                  </a:cubicBezTo>
                  <a:cubicBezTo>
                    <a:pt x="5395" y="8259"/>
                    <a:pt x="6147" y="7131"/>
                    <a:pt x="6791" y="6122"/>
                  </a:cubicBezTo>
                  <a:cubicBezTo>
                    <a:pt x="7434" y="5114"/>
                    <a:pt x="7968" y="4224"/>
                    <a:pt x="8283" y="3660"/>
                  </a:cubicBezTo>
                  <a:cubicBezTo>
                    <a:pt x="8599" y="3096"/>
                    <a:pt x="8696" y="2859"/>
                    <a:pt x="8672" y="2829"/>
                  </a:cubicBezTo>
                  <a:cubicBezTo>
                    <a:pt x="8647" y="2799"/>
                    <a:pt x="8502" y="2977"/>
                    <a:pt x="8113" y="3571"/>
                  </a:cubicBezTo>
                  <a:cubicBezTo>
                    <a:pt x="7725" y="4164"/>
                    <a:pt x="7094" y="5173"/>
                    <a:pt x="6366" y="6241"/>
                  </a:cubicBezTo>
                  <a:cubicBezTo>
                    <a:pt x="5638" y="7309"/>
                    <a:pt x="4813" y="8437"/>
                    <a:pt x="4133" y="9297"/>
                  </a:cubicBezTo>
                  <a:cubicBezTo>
                    <a:pt x="3454" y="10158"/>
                    <a:pt x="2920" y="10751"/>
                    <a:pt x="2556" y="11196"/>
                  </a:cubicBezTo>
                  <a:cubicBezTo>
                    <a:pt x="2192" y="11641"/>
                    <a:pt x="1997" y="11938"/>
                    <a:pt x="1803" y="12116"/>
                  </a:cubicBezTo>
                  <a:cubicBezTo>
                    <a:pt x="1609" y="12294"/>
                    <a:pt x="1415" y="12353"/>
                    <a:pt x="1342" y="12235"/>
                  </a:cubicBezTo>
                  <a:cubicBezTo>
                    <a:pt x="1269" y="12116"/>
                    <a:pt x="1318" y="11819"/>
                    <a:pt x="1597" y="11048"/>
                  </a:cubicBezTo>
                  <a:cubicBezTo>
                    <a:pt x="1876" y="10276"/>
                    <a:pt x="2386" y="9030"/>
                    <a:pt x="2992" y="7873"/>
                  </a:cubicBezTo>
                  <a:cubicBezTo>
                    <a:pt x="3599" y="6716"/>
                    <a:pt x="4303" y="5648"/>
                    <a:pt x="5031" y="4639"/>
                  </a:cubicBezTo>
                  <a:cubicBezTo>
                    <a:pt x="5759" y="3630"/>
                    <a:pt x="6512" y="2681"/>
                    <a:pt x="7070" y="2058"/>
                  </a:cubicBezTo>
                  <a:cubicBezTo>
                    <a:pt x="7628" y="1435"/>
                    <a:pt x="7992" y="1138"/>
                    <a:pt x="8113" y="1138"/>
                  </a:cubicBezTo>
                  <a:cubicBezTo>
                    <a:pt x="8235" y="1138"/>
                    <a:pt x="8113" y="1435"/>
                    <a:pt x="7786" y="2058"/>
                  </a:cubicBezTo>
                  <a:cubicBezTo>
                    <a:pt x="7458" y="2681"/>
                    <a:pt x="6924" y="3630"/>
                    <a:pt x="6317" y="4758"/>
                  </a:cubicBezTo>
                  <a:cubicBezTo>
                    <a:pt x="5711" y="5885"/>
                    <a:pt x="5031" y="7191"/>
                    <a:pt x="4534" y="8021"/>
                  </a:cubicBezTo>
                  <a:cubicBezTo>
                    <a:pt x="4036" y="8852"/>
                    <a:pt x="3721" y="9208"/>
                    <a:pt x="3478" y="9475"/>
                  </a:cubicBezTo>
                  <a:cubicBezTo>
                    <a:pt x="3235" y="9742"/>
                    <a:pt x="3065" y="9920"/>
                    <a:pt x="3029" y="9920"/>
                  </a:cubicBezTo>
                  <a:cubicBezTo>
                    <a:pt x="2992" y="9920"/>
                    <a:pt x="3090" y="9742"/>
                    <a:pt x="3526" y="9000"/>
                  </a:cubicBezTo>
                  <a:cubicBezTo>
                    <a:pt x="3963" y="8259"/>
                    <a:pt x="4740" y="6953"/>
                    <a:pt x="5529" y="5707"/>
                  </a:cubicBezTo>
                  <a:cubicBezTo>
                    <a:pt x="6317" y="4461"/>
                    <a:pt x="7118" y="3274"/>
                    <a:pt x="7579" y="2592"/>
                  </a:cubicBezTo>
                  <a:cubicBezTo>
                    <a:pt x="8041" y="1909"/>
                    <a:pt x="8162" y="1731"/>
                    <a:pt x="8150" y="1731"/>
                  </a:cubicBezTo>
                  <a:cubicBezTo>
                    <a:pt x="8138" y="1731"/>
                    <a:pt x="7992" y="1909"/>
                    <a:pt x="7555" y="2503"/>
                  </a:cubicBezTo>
                  <a:cubicBezTo>
                    <a:pt x="7118" y="3096"/>
                    <a:pt x="6390" y="4105"/>
                    <a:pt x="5698" y="5084"/>
                  </a:cubicBezTo>
                  <a:cubicBezTo>
                    <a:pt x="5007" y="6063"/>
                    <a:pt x="4352" y="7013"/>
                    <a:pt x="3745" y="7962"/>
                  </a:cubicBezTo>
                  <a:cubicBezTo>
                    <a:pt x="3138" y="8911"/>
                    <a:pt x="2580" y="9861"/>
                    <a:pt x="2252" y="10484"/>
                  </a:cubicBezTo>
                  <a:cubicBezTo>
                    <a:pt x="1925" y="11107"/>
                    <a:pt x="1827" y="11404"/>
                    <a:pt x="1840" y="11404"/>
                  </a:cubicBezTo>
                  <a:cubicBezTo>
                    <a:pt x="1852" y="11404"/>
                    <a:pt x="1973" y="11107"/>
                    <a:pt x="2276" y="10336"/>
                  </a:cubicBezTo>
                  <a:cubicBezTo>
                    <a:pt x="2580" y="9564"/>
                    <a:pt x="3065" y="8318"/>
                    <a:pt x="3648" y="7131"/>
                  </a:cubicBezTo>
                  <a:cubicBezTo>
                    <a:pt x="4230" y="5944"/>
                    <a:pt x="4910" y="4817"/>
                    <a:pt x="5529" y="3927"/>
                  </a:cubicBezTo>
                  <a:cubicBezTo>
                    <a:pt x="6147" y="3037"/>
                    <a:pt x="6706" y="2384"/>
                    <a:pt x="7082" y="2087"/>
                  </a:cubicBezTo>
                  <a:cubicBezTo>
                    <a:pt x="7458" y="1791"/>
                    <a:pt x="7652" y="1850"/>
                    <a:pt x="7749" y="2028"/>
                  </a:cubicBezTo>
                  <a:cubicBezTo>
                    <a:pt x="7846" y="2206"/>
                    <a:pt x="7846" y="2503"/>
                    <a:pt x="7713" y="3066"/>
                  </a:cubicBezTo>
                  <a:cubicBezTo>
                    <a:pt x="7579" y="3630"/>
                    <a:pt x="7312" y="4461"/>
                    <a:pt x="6973" y="5381"/>
                  </a:cubicBezTo>
                  <a:cubicBezTo>
                    <a:pt x="6633" y="6300"/>
                    <a:pt x="6220" y="7309"/>
                    <a:pt x="6002" y="7992"/>
                  </a:cubicBezTo>
                  <a:cubicBezTo>
                    <a:pt x="5783" y="8674"/>
                    <a:pt x="5759" y="9030"/>
                    <a:pt x="5832" y="9208"/>
                  </a:cubicBezTo>
                  <a:cubicBezTo>
                    <a:pt x="5905" y="9386"/>
                    <a:pt x="6075" y="9386"/>
                    <a:pt x="6524" y="9030"/>
                  </a:cubicBezTo>
                  <a:cubicBezTo>
                    <a:pt x="6973" y="8674"/>
                    <a:pt x="7701" y="7962"/>
                    <a:pt x="8405" y="7072"/>
                  </a:cubicBezTo>
                  <a:cubicBezTo>
                    <a:pt x="9108" y="6182"/>
                    <a:pt x="9788" y="5114"/>
                    <a:pt x="10419" y="4075"/>
                  </a:cubicBezTo>
                  <a:cubicBezTo>
                    <a:pt x="11050" y="3037"/>
                    <a:pt x="11632" y="2028"/>
                    <a:pt x="12021" y="1405"/>
                  </a:cubicBezTo>
                  <a:cubicBezTo>
                    <a:pt x="12409" y="782"/>
                    <a:pt x="12603" y="544"/>
                    <a:pt x="12688" y="574"/>
                  </a:cubicBezTo>
                  <a:cubicBezTo>
                    <a:pt x="12773" y="604"/>
                    <a:pt x="12749" y="900"/>
                    <a:pt x="12494" y="1850"/>
                  </a:cubicBezTo>
                  <a:cubicBezTo>
                    <a:pt x="12239" y="2799"/>
                    <a:pt x="11754" y="4402"/>
                    <a:pt x="11147" y="5915"/>
                  </a:cubicBezTo>
                  <a:cubicBezTo>
                    <a:pt x="10540" y="7428"/>
                    <a:pt x="9812" y="8852"/>
                    <a:pt x="9375" y="9713"/>
                  </a:cubicBezTo>
                  <a:cubicBezTo>
                    <a:pt x="8939" y="10573"/>
                    <a:pt x="8793" y="10870"/>
                    <a:pt x="8805" y="10929"/>
                  </a:cubicBezTo>
                  <a:cubicBezTo>
                    <a:pt x="8817" y="10988"/>
                    <a:pt x="8987" y="10810"/>
                    <a:pt x="9448" y="10069"/>
                  </a:cubicBezTo>
                  <a:cubicBezTo>
                    <a:pt x="9909" y="9327"/>
                    <a:pt x="10662" y="8021"/>
                    <a:pt x="11268" y="6835"/>
                  </a:cubicBezTo>
                  <a:cubicBezTo>
                    <a:pt x="11875" y="5648"/>
                    <a:pt x="12336" y="4580"/>
                    <a:pt x="12761" y="3571"/>
                  </a:cubicBezTo>
                  <a:cubicBezTo>
                    <a:pt x="13186" y="2562"/>
                    <a:pt x="13574" y="1613"/>
                    <a:pt x="13817" y="989"/>
                  </a:cubicBezTo>
                  <a:cubicBezTo>
                    <a:pt x="14059" y="366"/>
                    <a:pt x="14156" y="70"/>
                    <a:pt x="14156" y="10"/>
                  </a:cubicBezTo>
                  <a:cubicBezTo>
                    <a:pt x="14156" y="-49"/>
                    <a:pt x="14059" y="129"/>
                    <a:pt x="13647" y="960"/>
                  </a:cubicBezTo>
                  <a:cubicBezTo>
                    <a:pt x="13234" y="1791"/>
                    <a:pt x="12506" y="3274"/>
                    <a:pt x="11754" y="4758"/>
                  </a:cubicBezTo>
                  <a:cubicBezTo>
                    <a:pt x="11001" y="6241"/>
                    <a:pt x="10225" y="7725"/>
                    <a:pt x="9509" y="9060"/>
                  </a:cubicBezTo>
                  <a:cubicBezTo>
                    <a:pt x="8793" y="10395"/>
                    <a:pt x="8138" y="11582"/>
                    <a:pt x="7737" y="12235"/>
                  </a:cubicBezTo>
                  <a:cubicBezTo>
                    <a:pt x="7337" y="12887"/>
                    <a:pt x="7191" y="13006"/>
                    <a:pt x="7203" y="12917"/>
                  </a:cubicBezTo>
                  <a:cubicBezTo>
                    <a:pt x="7215" y="12828"/>
                    <a:pt x="7385" y="12531"/>
                    <a:pt x="7737" y="11611"/>
                  </a:cubicBezTo>
                  <a:cubicBezTo>
                    <a:pt x="8089" y="10692"/>
                    <a:pt x="8623" y="9149"/>
                    <a:pt x="9048" y="7754"/>
                  </a:cubicBezTo>
                  <a:cubicBezTo>
                    <a:pt x="9472" y="6360"/>
                    <a:pt x="9788" y="5114"/>
                    <a:pt x="10006" y="4342"/>
                  </a:cubicBezTo>
                  <a:cubicBezTo>
                    <a:pt x="10225" y="3571"/>
                    <a:pt x="10346" y="3274"/>
                    <a:pt x="10383" y="3304"/>
                  </a:cubicBezTo>
                  <a:cubicBezTo>
                    <a:pt x="10419" y="3333"/>
                    <a:pt x="10370" y="3689"/>
                    <a:pt x="10140" y="4550"/>
                  </a:cubicBezTo>
                  <a:cubicBezTo>
                    <a:pt x="9909" y="5410"/>
                    <a:pt x="9497" y="6775"/>
                    <a:pt x="9254" y="7576"/>
                  </a:cubicBezTo>
                  <a:cubicBezTo>
                    <a:pt x="9011" y="8377"/>
                    <a:pt x="8939" y="8615"/>
                    <a:pt x="8975" y="8555"/>
                  </a:cubicBezTo>
                  <a:cubicBezTo>
                    <a:pt x="9011" y="8496"/>
                    <a:pt x="9157" y="8140"/>
                    <a:pt x="9642" y="7280"/>
                  </a:cubicBezTo>
                  <a:cubicBezTo>
                    <a:pt x="10128" y="6419"/>
                    <a:pt x="10953" y="5054"/>
                    <a:pt x="11511" y="4075"/>
                  </a:cubicBezTo>
                  <a:cubicBezTo>
                    <a:pt x="12069" y="3096"/>
                    <a:pt x="12361" y="2503"/>
                    <a:pt x="12567" y="2117"/>
                  </a:cubicBezTo>
                  <a:cubicBezTo>
                    <a:pt x="12773" y="1731"/>
                    <a:pt x="12894" y="1553"/>
                    <a:pt x="12882" y="1613"/>
                  </a:cubicBezTo>
                  <a:cubicBezTo>
                    <a:pt x="12870" y="1672"/>
                    <a:pt x="12725" y="1969"/>
                    <a:pt x="12336" y="2918"/>
                  </a:cubicBezTo>
                  <a:cubicBezTo>
                    <a:pt x="11948" y="3867"/>
                    <a:pt x="11317" y="5470"/>
                    <a:pt x="10759" y="6746"/>
                  </a:cubicBezTo>
                  <a:cubicBezTo>
                    <a:pt x="10201" y="8021"/>
                    <a:pt x="9715" y="8971"/>
                    <a:pt x="9448" y="9594"/>
                  </a:cubicBezTo>
                  <a:cubicBezTo>
                    <a:pt x="9181" y="10217"/>
                    <a:pt x="9133" y="10514"/>
                    <a:pt x="9169" y="10632"/>
                  </a:cubicBezTo>
                  <a:cubicBezTo>
                    <a:pt x="9205" y="10751"/>
                    <a:pt x="9327" y="10692"/>
                    <a:pt x="9727" y="10158"/>
                  </a:cubicBezTo>
                  <a:cubicBezTo>
                    <a:pt x="10128" y="9624"/>
                    <a:pt x="10807" y="8615"/>
                    <a:pt x="11487" y="7250"/>
                  </a:cubicBezTo>
                  <a:cubicBezTo>
                    <a:pt x="12166" y="5885"/>
                    <a:pt x="12846" y="4164"/>
                    <a:pt x="13246" y="3215"/>
                  </a:cubicBezTo>
                  <a:cubicBezTo>
                    <a:pt x="13647" y="2265"/>
                    <a:pt x="13768" y="2087"/>
                    <a:pt x="13792" y="2147"/>
                  </a:cubicBezTo>
                  <a:cubicBezTo>
                    <a:pt x="13817" y="2206"/>
                    <a:pt x="13744" y="2503"/>
                    <a:pt x="13477" y="3215"/>
                  </a:cubicBezTo>
                  <a:cubicBezTo>
                    <a:pt x="13210" y="3927"/>
                    <a:pt x="12749" y="5054"/>
                    <a:pt x="12215" y="6478"/>
                  </a:cubicBezTo>
                  <a:cubicBezTo>
                    <a:pt x="11681" y="7903"/>
                    <a:pt x="11074" y="9624"/>
                    <a:pt x="10698" y="10692"/>
                  </a:cubicBezTo>
                  <a:cubicBezTo>
                    <a:pt x="10322" y="11760"/>
                    <a:pt x="10176" y="12175"/>
                    <a:pt x="10188" y="12235"/>
                  </a:cubicBezTo>
                  <a:cubicBezTo>
                    <a:pt x="10201" y="12294"/>
                    <a:pt x="10370" y="11997"/>
                    <a:pt x="10722" y="11226"/>
                  </a:cubicBezTo>
                  <a:cubicBezTo>
                    <a:pt x="11074" y="10454"/>
                    <a:pt x="11608" y="9208"/>
                    <a:pt x="12179" y="7903"/>
                  </a:cubicBezTo>
                  <a:cubicBezTo>
                    <a:pt x="12749" y="6597"/>
                    <a:pt x="13356" y="5232"/>
                    <a:pt x="13744" y="4342"/>
                  </a:cubicBezTo>
                  <a:cubicBezTo>
                    <a:pt x="14132" y="3452"/>
                    <a:pt x="14302" y="3037"/>
                    <a:pt x="14363" y="2977"/>
                  </a:cubicBezTo>
                  <a:cubicBezTo>
                    <a:pt x="14423" y="2918"/>
                    <a:pt x="14375" y="3215"/>
                    <a:pt x="14120" y="3986"/>
                  </a:cubicBezTo>
                  <a:cubicBezTo>
                    <a:pt x="13865" y="4758"/>
                    <a:pt x="13404" y="6004"/>
                    <a:pt x="12979" y="7131"/>
                  </a:cubicBezTo>
                  <a:cubicBezTo>
                    <a:pt x="12555" y="8259"/>
                    <a:pt x="12166" y="9267"/>
                    <a:pt x="11924" y="9891"/>
                  </a:cubicBezTo>
                  <a:cubicBezTo>
                    <a:pt x="11681" y="10514"/>
                    <a:pt x="11584" y="10751"/>
                    <a:pt x="11572" y="10751"/>
                  </a:cubicBezTo>
                  <a:cubicBezTo>
                    <a:pt x="11560" y="10751"/>
                    <a:pt x="11632" y="10514"/>
                    <a:pt x="11960" y="9772"/>
                  </a:cubicBezTo>
                  <a:cubicBezTo>
                    <a:pt x="12288" y="9030"/>
                    <a:pt x="12870" y="7784"/>
                    <a:pt x="13453" y="6567"/>
                  </a:cubicBezTo>
                  <a:cubicBezTo>
                    <a:pt x="14035" y="5351"/>
                    <a:pt x="14618" y="4164"/>
                    <a:pt x="14957" y="3452"/>
                  </a:cubicBezTo>
                  <a:cubicBezTo>
                    <a:pt x="15297" y="2740"/>
                    <a:pt x="15394" y="2503"/>
                    <a:pt x="15431" y="2532"/>
                  </a:cubicBezTo>
                  <a:cubicBezTo>
                    <a:pt x="15467" y="2562"/>
                    <a:pt x="15443" y="2859"/>
                    <a:pt x="15236" y="3778"/>
                  </a:cubicBezTo>
                  <a:cubicBezTo>
                    <a:pt x="15030" y="4698"/>
                    <a:pt x="14642" y="6241"/>
                    <a:pt x="14217" y="7547"/>
                  </a:cubicBezTo>
                  <a:cubicBezTo>
                    <a:pt x="13792" y="8852"/>
                    <a:pt x="13331" y="9920"/>
                    <a:pt x="13028" y="10543"/>
                  </a:cubicBezTo>
                  <a:cubicBezTo>
                    <a:pt x="12725" y="11166"/>
                    <a:pt x="12579" y="11344"/>
                    <a:pt x="12555" y="11255"/>
                  </a:cubicBezTo>
                  <a:cubicBezTo>
                    <a:pt x="12530" y="11166"/>
                    <a:pt x="12627" y="10810"/>
                    <a:pt x="12955" y="10128"/>
                  </a:cubicBezTo>
                  <a:cubicBezTo>
                    <a:pt x="13283" y="9446"/>
                    <a:pt x="13841" y="8437"/>
                    <a:pt x="14351" y="7369"/>
                  </a:cubicBezTo>
                  <a:cubicBezTo>
                    <a:pt x="14860" y="6300"/>
                    <a:pt x="15321" y="5173"/>
                    <a:pt x="15613" y="4431"/>
                  </a:cubicBezTo>
                  <a:cubicBezTo>
                    <a:pt x="15904" y="3689"/>
                    <a:pt x="16025" y="3333"/>
                    <a:pt x="16037" y="3333"/>
                  </a:cubicBezTo>
                  <a:cubicBezTo>
                    <a:pt x="16050" y="3333"/>
                    <a:pt x="15952" y="3689"/>
                    <a:pt x="15685" y="4609"/>
                  </a:cubicBezTo>
                  <a:cubicBezTo>
                    <a:pt x="15419" y="5529"/>
                    <a:pt x="14982" y="7013"/>
                    <a:pt x="14605" y="8199"/>
                  </a:cubicBezTo>
                  <a:cubicBezTo>
                    <a:pt x="14229" y="9386"/>
                    <a:pt x="13914" y="10276"/>
                    <a:pt x="13659" y="10899"/>
                  </a:cubicBezTo>
                  <a:cubicBezTo>
                    <a:pt x="13404" y="11522"/>
                    <a:pt x="13210" y="11878"/>
                    <a:pt x="13149" y="11908"/>
                  </a:cubicBezTo>
                  <a:cubicBezTo>
                    <a:pt x="13089" y="11938"/>
                    <a:pt x="13161" y="11641"/>
                    <a:pt x="13513" y="10751"/>
                  </a:cubicBezTo>
                  <a:cubicBezTo>
                    <a:pt x="13865" y="9861"/>
                    <a:pt x="14496" y="8377"/>
                    <a:pt x="14897" y="7369"/>
                  </a:cubicBezTo>
                  <a:cubicBezTo>
                    <a:pt x="15297" y="6360"/>
                    <a:pt x="15467" y="5826"/>
                    <a:pt x="15588" y="5410"/>
                  </a:cubicBezTo>
                  <a:cubicBezTo>
                    <a:pt x="15710" y="4995"/>
                    <a:pt x="15783" y="4698"/>
                    <a:pt x="15770" y="4758"/>
                  </a:cubicBezTo>
                  <a:cubicBezTo>
                    <a:pt x="15758" y="4817"/>
                    <a:pt x="15661" y="5232"/>
                    <a:pt x="15370" y="6241"/>
                  </a:cubicBezTo>
                  <a:cubicBezTo>
                    <a:pt x="15079" y="7250"/>
                    <a:pt x="14593" y="8852"/>
                    <a:pt x="14266" y="9861"/>
                  </a:cubicBezTo>
                  <a:cubicBezTo>
                    <a:pt x="13938" y="10870"/>
                    <a:pt x="13768" y="11285"/>
                    <a:pt x="13610" y="11611"/>
                  </a:cubicBezTo>
                  <a:cubicBezTo>
                    <a:pt x="13453" y="11938"/>
                    <a:pt x="13307" y="12175"/>
                    <a:pt x="13283" y="12175"/>
                  </a:cubicBezTo>
                  <a:cubicBezTo>
                    <a:pt x="13259" y="12175"/>
                    <a:pt x="13356" y="11938"/>
                    <a:pt x="13647" y="11344"/>
                  </a:cubicBezTo>
                  <a:cubicBezTo>
                    <a:pt x="13938" y="10751"/>
                    <a:pt x="14423" y="9802"/>
                    <a:pt x="14970" y="8585"/>
                  </a:cubicBezTo>
                  <a:cubicBezTo>
                    <a:pt x="15516" y="7369"/>
                    <a:pt x="16122" y="5885"/>
                    <a:pt x="16474" y="5054"/>
                  </a:cubicBezTo>
                  <a:cubicBezTo>
                    <a:pt x="16826" y="4224"/>
                    <a:pt x="16923" y="4046"/>
                    <a:pt x="16935" y="4075"/>
                  </a:cubicBezTo>
                  <a:cubicBezTo>
                    <a:pt x="16947" y="4105"/>
                    <a:pt x="16875" y="4342"/>
                    <a:pt x="16535" y="5292"/>
                  </a:cubicBezTo>
                  <a:cubicBezTo>
                    <a:pt x="16195" y="6241"/>
                    <a:pt x="15588" y="7903"/>
                    <a:pt x="15091" y="9416"/>
                  </a:cubicBezTo>
                  <a:cubicBezTo>
                    <a:pt x="14593" y="10929"/>
                    <a:pt x="14205" y="12294"/>
                    <a:pt x="13950" y="13214"/>
                  </a:cubicBezTo>
                  <a:cubicBezTo>
                    <a:pt x="13695" y="14133"/>
                    <a:pt x="13574" y="14608"/>
                    <a:pt x="13574" y="14786"/>
                  </a:cubicBezTo>
                  <a:cubicBezTo>
                    <a:pt x="13574" y="14964"/>
                    <a:pt x="13695" y="14845"/>
                    <a:pt x="14011" y="14133"/>
                  </a:cubicBezTo>
                  <a:cubicBezTo>
                    <a:pt x="14326" y="13421"/>
                    <a:pt x="14836" y="12116"/>
                    <a:pt x="15419" y="10692"/>
                  </a:cubicBezTo>
                  <a:cubicBezTo>
                    <a:pt x="16001" y="9267"/>
                    <a:pt x="16656" y="7725"/>
                    <a:pt x="17057" y="6864"/>
                  </a:cubicBezTo>
                  <a:cubicBezTo>
                    <a:pt x="17457" y="6004"/>
                    <a:pt x="17603" y="5826"/>
                    <a:pt x="17663" y="5885"/>
                  </a:cubicBezTo>
                  <a:cubicBezTo>
                    <a:pt x="17724" y="5944"/>
                    <a:pt x="17700" y="6241"/>
                    <a:pt x="17445" y="7102"/>
                  </a:cubicBezTo>
                  <a:cubicBezTo>
                    <a:pt x="17190" y="7962"/>
                    <a:pt x="16705" y="9386"/>
                    <a:pt x="16316" y="10484"/>
                  </a:cubicBezTo>
                  <a:cubicBezTo>
                    <a:pt x="15928" y="11582"/>
                    <a:pt x="15637" y="12353"/>
                    <a:pt x="15406" y="12887"/>
                  </a:cubicBezTo>
                  <a:cubicBezTo>
                    <a:pt x="15176" y="13421"/>
                    <a:pt x="15006" y="13718"/>
                    <a:pt x="14957" y="13748"/>
                  </a:cubicBezTo>
                  <a:cubicBezTo>
                    <a:pt x="14909" y="13777"/>
                    <a:pt x="14982" y="13540"/>
                    <a:pt x="15321" y="12680"/>
                  </a:cubicBezTo>
                  <a:cubicBezTo>
                    <a:pt x="15661" y="11819"/>
                    <a:pt x="16268" y="10336"/>
                    <a:pt x="16753" y="9238"/>
                  </a:cubicBezTo>
                  <a:cubicBezTo>
                    <a:pt x="17239" y="8140"/>
                    <a:pt x="17603" y="7428"/>
                    <a:pt x="17845" y="6953"/>
                  </a:cubicBezTo>
                  <a:cubicBezTo>
                    <a:pt x="18088" y="6478"/>
                    <a:pt x="18210" y="6241"/>
                    <a:pt x="18222" y="6389"/>
                  </a:cubicBezTo>
                  <a:cubicBezTo>
                    <a:pt x="18234" y="6538"/>
                    <a:pt x="18137" y="7072"/>
                    <a:pt x="17845" y="8229"/>
                  </a:cubicBezTo>
                  <a:cubicBezTo>
                    <a:pt x="17554" y="9386"/>
                    <a:pt x="17069" y="11166"/>
                    <a:pt x="16705" y="12383"/>
                  </a:cubicBezTo>
                  <a:cubicBezTo>
                    <a:pt x="16341" y="13599"/>
                    <a:pt x="16098" y="14252"/>
                    <a:pt x="15892" y="14786"/>
                  </a:cubicBezTo>
                  <a:cubicBezTo>
                    <a:pt x="15685" y="15320"/>
                    <a:pt x="15516" y="15736"/>
                    <a:pt x="15479" y="15854"/>
                  </a:cubicBezTo>
                  <a:cubicBezTo>
                    <a:pt x="15443" y="15973"/>
                    <a:pt x="15540" y="15795"/>
                    <a:pt x="15855" y="15202"/>
                  </a:cubicBezTo>
                  <a:cubicBezTo>
                    <a:pt x="16171" y="14608"/>
                    <a:pt x="16705" y="13599"/>
                    <a:pt x="17214" y="12324"/>
                  </a:cubicBezTo>
                  <a:cubicBezTo>
                    <a:pt x="17724" y="11048"/>
                    <a:pt x="18210" y="9505"/>
                    <a:pt x="18513" y="8466"/>
                  </a:cubicBezTo>
                  <a:cubicBezTo>
                    <a:pt x="18816" y="7428"/>
                    <a:pt x="18938" y="6894"/>
                    <a:pt x="18950" y="6775"/>
                  </a:cubicBezTo>
                  <a:cubicBezTo>
                    <a:pt x="18962" y="6656"/>
                    <a:pt x="18865" y="6953"/>
                    <a:pt x="18610" y="7873"/>
                  </a:cubicBezTo>
                  <a:cubicBezTo>
                    <a:pt x="18355" y="8793"/>
                    <a:pt x="17943" y="10336"/>
                    <a:pt x="17518" y="11760"/>
                  </a:cubicBezTo>
                  <a:cubicBezTo>
                    <a:pt x="17093" y="13184"/>
                    <a:pt x="16656" y="14489"/>
                    <a:pt x="16341" y="15350"/>
                  </a:cubicBezTo>
                  <a:cubicBezTo>
                    <a:pt x="16025" y="16210"/>
                    <a:pt x="15831" y="16626"/>
                    <a:pt x="15795" y="16685"/>
                  </a:cubicBezTo>
                  <a:cubicBezTo>
                    <a:pt x="15758" y="16744"/>
                    <a:pt x="15880" y="16448"/>
                    <a:pt x="16244" y="15617"/>
                  </a:cubicBezTo>
                  <a:cubicBezTo>
                    <a:pt x="16608" y="14786"/>
                    <a:pt x="17214" y="13421"/>
                    <a:pt x="17785" y="11997"/>
                  </a:cubicBezTo>
                  <a:cubicBezTo>
                    <a:pt x="18355" y="10573"/>
                    <a:pt x="18889" y="9089"/>
                    <a:pt x="19229" y="8259"/>
                  </a:cubicBezTo>
                  <a:cubicBezTo>
                    <a:pt x="19569" y="7428"/>
                    <a:pt x="19714" y="7250"/>
                    <a:pt x="19763" y="7309"/>
                  </a:cubicBezTo>
                  <a:cubicBezTo>
                    <a:pt x="19811" y="7369"/>
                    <a:pt x="19763" y="7665"/>
                    <a:pt x="19484" y="8615"/>
                  </a:cubicBezTo>
                  <a:cubicBezTo>
                    <a:pt x="19205" y="9564"/>
                    <a:pt x="18695" y="11166"/>
                    <a:pt x="18294" y="12502"/>
                  </a:cubicBezTo>
                  <a:cubicBezTo>
                    <a:pt x="17894" y="13837"/>
                    <a:pt x="17603" y="14905"/>
                    <a:pt x="17409" y="15558"/>
                  </a:cubicBezTo>
                  <a:cubicBezTo>
                    <a:pt x="17214" y="16210"/>
                    <a:pt x="17117" y="16448"/>
                    <a:pt x="17105" y="16418"/>
                  </a:cubicBezTo>
                  <a:cubicBezTo>
                    <a:pt x="17093" y="16388"/>
                    <a:pt x="17166" y="16092"/>
                    <a:pt x="17469" y="15142"/>
                  </a:cubicBezTo>
                  <a:cubicBezTo>
                    <a:pt x="17773" y="14193"/>
                    <a:pt x="18307" y="12591"/>
                    <a:pt x="18683" y="11463"/>
                  </a:cubicBezTo>
                  <a:cubicBezTo>
                    <a:pt x="19059" y="10336"/>
                    <a:pt x="19277" y="9683"/>
                    <a:pt x="19459" y="9149"/>
                  </a:cubicBezTo>
                  <a:cubicBezTo>
                    <a:pt x="19641" y="8615"/>
                    <a:pt x="19787" y="8199"/>
                    <a:pt x="19799" y="8170"/>
                  </a:cubicBezTo>
                  <a:cubicBezTo>
                    <a:pt x="19811" y="8140"/>
                    <a:pt x="19690" y="8496"/>
                    <a:pt x="19423" y="9356"/>
                  </a:cubicBezTo>
                  <a:cubicBezTo>
                    <a:pt x="19156" y="10217"/>
                    <a:pt x="18743" y="11582"/>
                    <a:pt x="18452" y="12591"/>
                  </a:cubicBezTo>
                  <a:cubicBezTo>
                    <a:pt x="18161" y="13599"/>
                    <a:pt x="17991" y="14252"/>
                    <a:pt x="17870" y="14786"/>
                  </a:cubicBezTo>
                  <a:cubicBezTo>
                    <a:pt x="17748" y="15320"/>
                    <a:pt x="17676" y="15736"/>
                    <a:pt x="17712" y="15736"/>
                  </a:cubicBezTo>
                  <a:cubicBezTo>
                    <a:pt x="17748" y="15736"/>
                    <a:pt x="17894" y="15320"/>
                    <a:pt x="18197" y="14400"/>
                  </a:cubicBezTo>
                  <a:cubicBezTo>
                    <a:pt x="18501" y="13481"/>
                    <a:pt x="18962" y="12056"/>
                    <a:pt x="19302" y="11018"/>
                  </a:cubicBezTo>
                  <a:cubicBezTo>
                    <a:pt x="19641" y="9980"/>
                    <a:pt x="19860" y="9327"/>
                    <a:pt x="20018" y="8882"/>
                  </a:cubicBezTo>
                  <a:cubicBezTo>
                    <a:pt x="20175" y="8437"/>
                    <a:pt x="20272" y="8199"/>
                    <a:pt x="20285" y="8199"/>
                  </a:cubicBezTo>
                  <a:cubicBezTo>
                    <a:pt x="20297" y="8199"/>
                    <a:pt x="20224" y="8437"/>
                    <a:pt x="19981" y="9475"/>
                  </a:cubicBezTo>
                  <a:cubicBezTo>
                    <a:pt x="19739" y="10514"/>
                    <a:pt x="19326" y="12353"/>
                    <a:pt x="18998" y="14015"/>
                  </a:cubicBezTo>
                  <a:cubicBezTo>
                    <a:pt x="18671" y="15676"/>
                    <a:pt x="18428" y="17160"/>
                    <a:pt x="18307" y="18050"/>
                  </a:cubicBezTo>
                  <a:cubicBezTo>
                    <a:pt x="18185" y="18940"/>
                    <a:pt x="18185" y="19237"/>
                    <a:pt x="18222" y="19237"/>
                  </a:cubicBezTo>
                  <a:cubicBezTo>
                    <a:pt x="18258" y="19237"/>
                    <a:pt x="18331" y="18940"/>
                    <a:pt x="18561" y="18169"/>
                  </a:cubicBezTo>
                  <a:cubicBezTo>
                    <a:pt x="18792" y="17397"/>
                    <a:pt x="19180" y="16151"/>
                    <a:pt x="19641" y="14638"/>
                  </a:cubicBezTo>
                  <a:cubicBezTo>
                    <a:pt x="20103" y="13125"/>
                    <a:pt x="20636" y="11344"/>
                    <a:pt x="20928" y="10306"/>
                  </a:cubicBezTo>
                  <a:cubicBezTo>
                    <a:pt x="21219" y="9267"/>
                    <a:pt x="21267" y="8971"/>
                    <a:pt x="21255" y="9000"/>
                  </a:cubicBezTo>
                  <a:cubicBezTo>
                    <a:pt x="21243" y="9030"/>
                    <a:pt x="21170" y="9386"/>
                    <a:pt x="20976" y="10306"/>
                  </a:cubicBezTo>
                  <a:cubicBezTo>
                    <a:pt x="20782" y="11226"/>
                    <a:pt x="20467" y="12709"/>
                    <a:pt x="20127" y="14371"/>
                  </a:cubicBezTo>
                  <a:cubicBezTo>
                    <a:pt x="19787" y="16032"/>
                    <a:pt x="19423" y="17872"/>
                    <a:pt x="19229" y="18940"/>
                  </a:cubicBezTo>
                  <a:cubicBezTo>
                    <a:pt x="19035" y="20008"/>
                    <a:pt x="19010" y="20305"/>
                    <a:pt x="19047" y="20364"/>
                  </a:cubicBezTo>
                  <a:cubicBezTo>
                    <a:pt x="19083" y="20424"/>
                    <a:pt x="19180" y="20245"/>
                    <a:pt x="19399" y="19622"/>
                  </a:cubicBezTo>
                  <a:cubicBezTo>
                    <a:pt x="19617" y="18999"/>
                    <a:pt x="19957" y="17931"/>
                    <a:pt x="20321" y="16477"/>
                  </a:cubicBezTo>
                  <a:cubicBezTo>
                    <a:pt x="20685" y="15024"/>
                    <a:pt x="21073" y="13184"/>
                    <a:pt x="21292" y="12116"/>
                  </a:cubicBezTo>
                  <a:cubicBezTo>
                    <a:pt x="21510" y="11048"/>
                    <a:pt x="21559" y="10751"/>
                    <a:pt x="21571" y="10454"/>
                  </a:cubicBezTo>
                  <a:cubicBezTo>
                    <a:pt x="21583" y="10158"/>
                    <a:pt x="21559" y="9861"/>
                    <a:pt x="21462" y="9920"/>
                  </a:cubicBezTo>
                  <a:cubicBezTo>
                    <a:pt x="21365" y="9980"/>
                    <a:pt x="21195" y="10395"/>
                    <a:pt x="20819" y="11344"/>
                  </a:cubicBezTo>
                  <a:cubicBezTo>
                    <a:pt x="20442" y="12294"/>
                    <a:pt x="19860" y="13777"/>
                    <a:pt x="19229" y="15053"/>
                  </a:cubicBezTo>
                  <a:cubicBezTo>
                    <a:pt x="18598" y="16329"/>
                    <a:pt x="17918" y="17397"/>
                    <a:pt x="17530" y="18020"/>
                  </a:cubicBezTo>
                  <a:cubicBezTo>
                    <a:pt x="17142" y="18643"/>
                    <a:pt x="17045" y="18821"/>
                    <a:pt x="17105" y="18436"/>
                  </a:cubicBezTo>
                  <a:cubicBezTo>
                    <a:pt x="17166" y="18050"/>
                    <a:pt x="17384" y="17100"/>
                    <a:pt x="17591" y="16062"/>
                  </a:cubicBezTo>
                  <a:cubicBezTo>
                    <a:pt x="17797" y="15024"/>
                    <a:pt x="17991" y="13896"/>
                    <a:pt x="18088" y="13125"/>
                  </a:cubicBezTo>
                  <a:cubicBezTo>
                    <a:pt x="18185" y="12353"/>
                    <a:pt x="18185" y="11938"/>
                    <a:pt x="18149" y="11908"/>
                  </a:cubicBezTo>
                  <a:cubicBezTo>
                    <a:pt x="18112" y="11878"/>
                    <a:pt x="18040" y="12235"/>
                    <a:pt x="17894" y="13303"/>
                  </a:cubicBezTo>
                  <a:cubicBezTo>
                    <a:pt x="17748" y="14371"/>
                    <a:pt x="17530" y="16151"/>
                    <a:pt x="17421" y="17308"/>
                  </a:cubicBezTo>
                  <a:cubicBezTo>
                    <a:pt x="17312" y="18465"/>
                    <a:pt x="17312" y="18999"/>
                    <a:pt x="17324" y="19059"/>
                  </a:cubicBezTo>
                  <a:cubicBezTo>
                    <a:pt x="17336" y="19118"/>
                    <a:pt x="17360" y="18703"/>
                    <a:pt x="17481" y="17664"/>
                  </a:cubicBezTo>
                  <a:cubicBezTo>
                    <a:pt x="17603" y="16626"/>
                    <a:pt x="17821" y="14964"/>
                    <a:pt x="17955" y="13926"/>
                  </a:cubicBezTo>
                  <a:cubicBezTo>
                    <a:pt x="18088" y="12887"/>
                    <a:pt x="18137" y="12472"/>
                    <a:pt x="18161" y="12086"/>
                  </a:cubicBezTo>
                  <a:cubicBezTo>
                    <a:pt x="18185" y="11700"/>
                    <a:pt x="18185" y="11344"/>
                    <a:pt x="18161" y="11374"/>
                  </a:cubicBezTo>
                  <a:cubicBezTo>
                    <a:pt x="18137" y="11404"/>
                    <a:pt x="18088" y="11819"/>
                    <a:pt x="17906" y="12917"/>
                  </a:cubicBezTo>
                  <a:cubicBezTo>
                    <a:pt x="17724" y="14015"/>
                    <a:pt x="17409" y="15795"/>
                    <a:pt x="17214" y="16863"/>
                  </a:cubicBezTo>
                  <a:cubicBezTo>
                    <a:pt x="17020" y="17931"/>
                    <a:pt x="16947" y="18287"/>
                    <a:pt x="16838" y="18554"/>
                  </a:cubicBezTo>
                  <a:cubicBezTo>
                    <a:pt x="16729" y="18821"/>
                    <a:pt x="16583" y="18999"/>
                    <a:pt x="16462" y="18970"/>
                  </a:cubicBezTo>
                  <a:cubicBezTo>
                    <a:pt x="16341" y="18940"/>
                    <a:pt x="16244" y="18703"/>
                    <a:pt x="16110" y="17991"/>
                  </a:cubicBezTo>
                  <a:cubicBezTo>
                    <a:pt x="15977" y="17278"/>
                    <a:pt x="15807" y="16092"/>
                    <a:pt x="15698" y="15350"/>
                  </a:cubicBezTo>
                  <a:cubicBezTo>
                    <a:pt x="15588" y="14608"/>
                    <a:pt x="15540" y="14311"/>
                    <a:pt x="15479" y="14282"/>
                  </a:cubicBezTo>
                  <a:cubicBezTo>
                    <a:pt x="15419" y="14252"/>
                    <a:pt x="15346" y="14489"/>
                    <a:pt x="15249" y="14667"/>
                  </a:cubicBezTo>
                  <a:cubicBezTo>
                    <a:pt x="15152" y="14845"/>
                    <a:pt x="15030" y="14964"/>
                    <a:pt x="14909" y="14964"/>
                  </a:cubicBezTo>
                  <a:cubicBezTo>
                    <a:pt x="14787" y="14964"/>
                    <a:pt x="14666" y="14845"/>
                    <a:pt x="14593" y="14578"/>
                  </a:cubicBezTo>
                  <a:cubicBezTo>
                    <a:pt x="14521" y="14311"/>
                    <a:pt x="14496" y="13896"/>
                    <a:pt x="14472" y="13510"/>
                  </a:cubicBezTo>
                  <a:cubicBezTo>
                    <a:pt x="14448" y="13125"/>
                    <a:pt x="14423" y="12769"/>
                    <a:pt x="14508" y="12591"/>
                  </a:cubicBezTo>
                  <a:cubicBezTo>
                    <a:pt x="14593" y="12413"/>
                    <a:pt x="14787" y="12413"/>
                    <a:pt x="15054" y="12383"/>
                  </a:cubicBezTo>
                  <a:cubicBezTo>
                    <a:pt x="15321" y="12353"/>
                    <a:pt x="15661" y="12294"/>
                    <a:pt x="16001" y="12235"/>
                  </a:cubicBezTo>
                </a:path>
              </a:pathLst>
            </a:custGeom>
            <a:noFill/>
            <a:ln w="381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656" name="Linea"/>
            <p:cNvSpPr/>
            <p:nvPr/>
          </p:nvSpPr>
          <p:spPr>
            <a:xfrm>
              <a:off x="1322802" y="-2262045"/>
              <a:ext cx="844834" cy="1605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578" extrusionOk="0">
                  <a:moveTo>
                    <a:pt x="501" y="15618"/>
                  </a:moveTo>
                  <a:cubicBezTo>
                    <a:pt x="416" y="15678"/>
                    <a:pt x="330" y="15738"/>
                    <a:pt x="230" y="15836"/>
                  </a:cubicBezTo>
                  <a:cubicBezTo>
                    <a:pt x="130" y="15933"/>
                    <a:pt x="16" y="16069"/>
                    <a:pt x="1" y="16076"/>
                  </a:cubicBezTo>
                  <a:cubicBezTo>
                    <a:pt x="-13" y="16084"/>
                    <a:pt x="73" y="15963"/>
                    <a:pt x="201" y="15768"/>
                  </a:cubicBezTo>
                  <a:cubicBezTo>
                    <a:pt x="330" y="15572"/>
                    <a:pt x="501" y="15302"/>
                    <a:pt x="630" y="15107"/>
                  </a:cubicBezTo>
                  <a:cubicBezTo>
                    <a:pt x="758" y="14911"/>
                    <a:pt x="844" y="14791"/>
                    <a:pt x="887" y="14768"/>
                  </a:cubicBezTo>
                  <a:cubicBezTo>
                    <a:pt x="930" y="14746"/>
                    <a:pt x="930" y="14821"/>
                    <a:pt x="858" y="15099"/>
                  </a:cubicBezTo>
                  <a:cubicBezTo>
                    <a:pt x="787" y="15377"/>
                    <a:pt x="644" y="15858"/>
                    <a:pt x="544" y="16151"/>
                  </a:cubicBezTo>
                  <a:cubicBezTo>
                    <a:pt x="444" y="16444"/>
                    <a:pt x="387" y="16550"/>
                    <a:pt x="387" y="16565"/>
                  </a:cubicBezTo>
                  <a:cubicBezTo>
                    <a:pt x="387" y="16580"/>
                    <a:pt x="444" y="16504"/>
                    <a:pt x="658" y="16226"/>
                  </a:cubicBezTo>
                  <a:cubicBezTo>
                    <a:pt x="873" y="15948"/>
                    <a:pt x="1244" y="15467"/>
                    <a:pt x="1444" y="15189"/>
                  </a:cubicBezTo>
                  <a:cubicBezTo>
                    <a:pt x="1644" y="14911"/>
                    <a:pt x="1673" y="14836"/>
                    <a:pt x="1716" y="14761"/>
                  </a:cubicBezTo>
                  <a:cubicBezTo>
                    <a:pt x="1758" y="14686"/>
                    <a:pt x="1816" y="14610"/>
                    <a:pt x="1801" y="14610"/>
                  </a:cubicBezTo>
                  <a:cubicBezTo>
                    <a:pt x="1787" y="14610"/>
                    <a:pt x="1701" y="14686"/>
                    <a:pt x="1544" y="14881"/>
                  </a:cubicBezTo>
                  <a:cubicBezTo>
                    <a:pt x="1387" y="15076"/>
                    <a:pt x="1158" y="15392"/>
                    <a:pt x="1001" y="15618"/>
                  </a:cubicBezTo>
                  <a:cubicBezTo>
                    <a:pt x="844" y="15843"/>
                    <a:pt x="758" y="15978"/>
                    <a:pt x="716" y="16084"/>
                  </a:cubicBezTo>
                  <a:cubicBezTo>
                    <a:pt x="673" y="16189"/>
                    <a:pt x="673" y="16264"/>
                    <a:pt x="744" y="16279"/>
                  </a:cubicBezTo>
                  <a:cubicBezTo>
                    <a:pt x="816" y="16294"/>
                    <a:pt x="958" y="16249"/>
                    <a:pt x="1158" y="16046"/>
                  </a:cubicBezTo>
                  <a:cubicBezTo>
                    <a:pt x="1358" y="15843"/>
                    <a:pt x="1616" y="15482"/>
                    <a:pt x="1758" y="15264"/>
                  </a:cubicBezTo>
                  <a:cubicBezTo>
                    <a:pt x="1901" y="15046"/>
                    <a:pt x="1930" y="14971"/>
                    <a:pt x="1930" y="14971"/>
                  </a:cubicBezTo>
                  <a:cubicBezTo>
                    <a:pt x="1930" y="14971"/>
                    <a:pt x="1901" y="15046"/>
                    <a:pt x="1887" y="15204"/>
                  </a:cubicBezTo>
                  <a:cubicBezTo>
                    <a:pt x="1873" y="15362"/>
                    <a:pt x="1873" y="15603"/>
                    <a:pt x="1873" y="15760"/>
                  </a:cubicBezTo>
                  <a:cubicBezTo>
                    <a:pt x="1873" y="15918"/>
                    <a:pt x="1873" y="15993"/>
                    <a:pt x="1873" y="15993"/>
                  </a:cubicBezTo>
                  <a:cubicBezTo>
                    <a:pt x="1873" y="15993"/>
                    <a:pt x="1873" y="15918"/>
                    <a:pt x="1930" y="15760"/>
                  </a:cubicBezTo>
                  <a:cubicBezTo>
                    <a:pt x="1987" y="15603"/>
                    <a:pt x="2101" y="15362"/>
                    <a:pt x="2187" y="15204"/>
                  </a:cubicBezTo>
                  <a:cubicBezTo>
                    <a:pt x="2273" y="15046"/>
                    <a:pt x="2330" y="14971"/>
                    <a:pt x="2387" y="14971"/>
                  </a:cubicBezTo>
                  <a:cubicBezTo>
                    <a:pt x="2444" y="14971"/>
                    <a:pt x="2501" y="15046"/>
                    <a:pt x="2516" y="15197"/>
                  </a:cubicBezTo>
                  <a:cubicBezTo>
                    <a:pt x="2530" y="15347"/>
                    <a:pt x="2501" y="15572"/>
                    <a:pt x="2444" y="15730"/>
                  </a:cubicBezTo>
                  <a:cubicBezTo>
                    <a:pt x="2387" y="15888"/>
                    <a:pt x="2301" y="15978"/>
                    <a:pt x="2258" y="15986"/>
                  </a:cubicBezTo>
                  <a:cubicBezTo>
                    <a:pt x="2216" y="15993"/>
                    <a:pt x="2216" y="15918"/>
                    <a:pt x="2230" y="15805"/>
                  </a:cubicBezTo>
                  <a:cubicBezTo>
                    <a:pt x="2244" y="15693"/>
                    <a:pt x="2273" y="15542"/>
                    <a:pt x="2316" y="15430"/>
                  </a:cubicBezTo>
                  <a:cubicBezTo>
                    <a:pt x="2358" y="15317"/>
                    <a:pt x="2416" y="15242"/>
                    <a:pt x="2473" y="15242"/>
                  </a:cubicBezTo>
                  <a:cubicBezTo>
                    <a:pt x="2530" y="15242"/>
                    <a:pt x="2587" y="15317"/>
                    <a:pt x="2616" y="15392"/>
                  </a:cubicBezTo>
                  <a:cubicBezTo>
                    <a:pt x="2644" y="15467"/>
                    <a:pt x="2644" y="15542"/>
                    <a:pt x="2644" y="15542"/>
                  </a:cubicBezTo>
                  <a:cubicBezTo>
                    <a:pt x="2644" y="15542"/>
                    <a:pt x="2644" y="15467"/>
                    <a:pt x="2673" y="15317"/>
                  </a:cubicBezTo>
                  <a:cubicBezTo>
                    <a:pt x="2701" y="15167"/>
                    <a:pt x="2758" y="14941"/>
                    <a:pt x="2816" y="14791"/>
                  </a:cubicBezTo>
                  <a:cubicBezTo>
                    <a:pt x="2873" y="14641"/>
                    <a:pt x="2930" y="14565"/>
                    <a:pt x="2973" y="14565"/>
                  </a:cubicBezTo>
                  <a:cubicBezTo>
                    <a:pt x="3016" y="14565"/>
                    <a:pt x="3044" y="14641"/>
                    <a:pt x="3073" y="14618"/>
                  </a:cubicBezTo>
                  <a:cubicBezTo>
                    <a:pt x="3101" y="14595"/>
                    <a:pt x="3130" y="14475"/>
                    <a:pt x="3158" y="14453"/>
                  </a:cubicBezTo>
                  <a:cubicBezTo>
                    <a:pt x="3187" y="14430"/>
                    <a:pt x="3216" y="14505"/>
                    <a:pt x="3173" y="14656"/>
                  </a:cubicBezTo>
                  <a:cubicBezTo>
                    <a:pt x="3130" y="14806"/>
                    <a:pt x="3016" y="15031"/>
                    <a:pt x="2887" y="15212"/>
                  </a:cubicBezTo>
                  <a:cubicBezTo>
                    <a:pt x="2758" y="15392"/>
                    <a:pt x="2616" y="15527"/>
                    <a:pt x="2558" y="15633"/>
                  </a:cubicBezTo>
                  <a:cubicBezTo>
                    <a:pt x="2501" y="15738"/>
                    <a:pt x="2530" y="15813"/>
                    <a:pt x="2558" y="15805"/>
                  </a:cubicBezTo>
                  <a:cubicBezTo>
                    <a:pt x="2587" y="15798"/>
                    <a:pt x="2616" y="15708"/>
                    <a:pt x="2716" y="15482"/>
                  </a:cubicBezTo>
                  <a:cubicBezTo>
                    <a:pt x="2816" y="15257"/>
                    <a:pt x="2987" y="14896"/>
                    <a:pt x="3087" y="14678"/>
                  </a:cubicBezTo>
                  <a:cubicBezTo>
                    <a:pt x="3187" y="14460"/>
                    <a:pt x="3216" y="14385"/>
                    <a:pt x="3258" y="14302"/>
                  </a:cubicBezTo>
                  <a:cubicBezTo>
                    <a:pt x="3301" y="14220"/>
                    <a:pt x="3358" y="14129"/>
                    <a:pt x="3387" y="14122"/>
                  </a:cubicBezTo>
                  <a:cubicBezTo>
                    <a:pt x="3416" y="14114"/>
                    <a:pt x="3416" y="14190"/>
                    <a:pt x="3401" y="14302"/>
                  </a:cubicBezTo>
                  <a:cubicBezTo>
                    <a:pt x="3387" y="14415"/>
                    <a:pt x="3358" y="14565"/>
                    <a:pt x="3373" y="14678"/>
                  </a:cubicBezTo>
                  <a:cubicBezTo>
                    <a:pt x="3387" y="14791"/>
                    <a:pt x="3444" y="14866"/>
                    <a:pt x="3530" y="14881"/>
                  </a:cubicBezTo>
                  <a:cubicBezTo>
                    <a:pt x="3616" y="14896"/>
                    <a:pt x="3730" y="14851"/>
                    <a:pt x="3958" y="14813"/>
                  </a:cubicBezTo>
                  <a:cubicBezTo>
                    <a:pt x="4187" y="14776"/>
                    <a:pt x="4530" y="14746"/>
                    <a:pt x="4758" y="14708"/>
                  </a:cubicBezTo>
                  <a:cubicBezTo>
                    <a:pt x="4987" y="14671"/>
                    <a:pt x="5101" y="14625"/>
                    <a:pt x="5087" y="14595"/>
                  </a:cubicBezTo>
                  <a:cubicBezTo>
                    <a:pt x="5073" y="14565"/>
                    <a:pt x="4930" y="14550"/>
                    <a:pt x="4716" y="14558"/>
                  </a:cubicBezTo>
                  <a:cubicBezTo>
                    <a:pt x="4501" y="14565"/>
                    <a:pt x="4216" y="14595"/>
                    <a:pt x="4016" y="14633"/>
                  </a:cubicBezTo>
                  <a:cubicBezTo>
                    <a:pt x="3816" y="14671"/>
                    <a:pt x="3701" y="14716"/>
                    <a:pt x="3573" y="14746"/>
                  </a:cubicBezTo>
                  <a:cubicBezTo>
                    <a:pt x="3444" y="14776"/>
                    <a:pt x="3301" y="14791"/>
                    <a:pt x="3287" y="14821"/>
                  </a:cubicBezTo>
                  <a:cubicBezTo>
                    <a:pt x="3273" y="14851"/>
                    <a:pt x="3387" y="14896"/>
                    <a:pt x="3516" y="14911"/>
                  </a:cubicBezTo>
                  <a:cubicBezTo>
                    <a:pt x="3644" y="14926"/>
                    <a:pt x="3787" y="14911"/>
                    <a:pt x="3916" y="14881"/>
                  </a:cubicBezTo>
                  <a:cubicBezTo>
                    <a:pt x="4044" y="14851"/>
                    <a:pt x="4158" y="14806"/>
                    <a:pt x="4144" y="14806"/>
                  </a:cubicBezTo>
                  <a:cubicBezTo>
                    <a:pt x="4130" y="14806"/>
                    <a:pt x="3987" y="14851"/>
                    <a:pt x="3858" y="14896"/>
                  </a:cubicBezTo>
                  <a:cubicBezTo>
                    <a:pt x="3730" y="14941"/>
                    <a:pt x="3616" y="14986"/>
                    <a:pt x="3630" y="15016"/>
                  </a:cubicBezTo>
                  <a:cubicBezTo>
                    <a:pt x="3644" y="15046"/>
                    <a:pt x="3787" y="15061"/>
                    <a:pt x="3930" y="15054"/>
                  </a:cubicBezTo>
                  <a:cubicBezTo>
                    <a:pt x="4073" y="15046"/>
                    <a:pt x="4216" y="15016"/>
                    <a:pt x="4358" y="14994"/>
                  </a:cubicBezTo>
                  <a:cubicBezTo>
                    <a:pt x="4501" y="14971"/>
                    <a:pt x="4644" y="14956"/>
                    <a:pt x="4744" y="14911"/>
                  </a:cubicBezTo>
                  <a:cubicBezTo>
                    <a:pt x="4844" y="14866"/>
                    <a:pt x="4901" y="14791"/>
                    <a:pt x="4944" y="14558"/>
                  </a:cubicBezTo>
                  <a:cubicBezTo>
                    <a:pt x="4987" y="14325"/>
                    <a:pt x="5016" y="13934"/>
                    <a:pt x="5058" y="13468"/>
                  </a:cubicBezTo>
                  <a:cubicBezTo>
                    <a:pt x="5101" y="13002"/>
                    <a:pt x="5158" y="12461"/>
                    <a:pt x="5201" y="12018"/>
                  </a:cubicBezTo>
                  <a:cubicBezTo>
                    <a:pt x="5244" y="11574"/>
                    <a:pt x="5273" y="11228"/>
                    <a:pt x="5258" y="11010"/>
                  </a:cubicBezTo>
                  <a:cubicBezTo>
                    <a:pt x="5244" y="10793"/>
                    <a:pt x="5187" y="10702"/>
                    <a:pt x="5101" y="10635"/>
                  </a:cubicBezTo>
                  <a:cubicBezTo>
                    <a:pt x="5016" y="10567"/>
                    <a:pt x="4901" y="10522"/>
                    <a:pt x="4816" y="10537"/>
                  </a:cubicBezTo>
                  <a:cubicBezTo>
                    <a:pt x="4730" y="10552"/>
                    <a:pt x="4673" y="10627"/>
                    <a:pt x="4644" y="10845"/>
                  </a:cubicBezTo>
                  <a:cubicBezTo>
                    <a:pt x="4616" y="11063"/>
                    <a:pt x="4616" y="11424"/>
                    <a:pt x="4616" y="11912"/>
                  </a:cubicBezTo>
                  <a:cubicBezTo>
                    <a:pt x="4616" y="12401"/>
                    <a:pt x="4616" y="13017"/>
                    <a:pt x="4616" y="13408"/>
                  </a:cubicBezTo>
                  <a:cubicBezTo>
                    <a:pt x="4616" y="13799"/>
                    <a:pt x="4616" y="13964"/>
                    <a:pt x="4601" y="13874"/>
                  </a:cubicBezTo>
                  <a:cubicBezTo>
                    <a:pt x="4587" y="13784"/>
                    <a:pt x="4558" y="13438"/>
                    <a:pt x="4487" y="12980"/>
                  </a:cubicBezTo>
                  <a:cubicBezTo>
                    <a:pt x="4416" y="12521"/>
                    <a:pt x="4301" y="11950"/>
                    <a:pt x="4216" y="11544"/>
                  </a:cubicBezTo>
                  <a:cubicBezTo>
                    <a:pt x="4130" y="11138"/>
                    <a:pt x="4073" y="10898"/>
                    <a:pt x="4016" y="10732"/>
                  </a:cubicBezTo>
                  <a:cubicBezTo>
                    <a:pt x="3958" y="10567"/>
                    <a:pt x="3901" y="10477"/>
                    <a:pt x="3830" y="10484"/>
                  </a:cubicBezTo>
                  <a:cubicBezTo>
                    <a:pt x="3758" y="10492"/>
                    <a:pt x="3673" y="10597"/>
                    <a:pt x="3601" y="10845"/>
                  </a:cubicBezTo>
                  <a:cubicBezTo>
                    <a:pt x="3530" y="11093"/>
                    <a:pt x="3473" y="11484"/>
                    <a:pt x="3444" y="11950"/>
                  </a:cubicBezTo>
                  <a:cubicBezTo>
                    <a:pt x="3416" y="12416"/>
                    <a:pt x="3416" y="12957"/>
                    <a:pt x="3401" y="13303"/>
                  </a:cubicBezTo>
                  <a:cubicBezTo>
                    <a:pt x="3387" y="13648"/>
                    <a:pt x="3358" y="13799"/>
                    <a:pt x="3373" y="13731"/>
                  </a:cubicBezTo>
                  <a:cubicBezTo>
                    <a:pt x="3387" y="13663"/>
                    <a:pt x="3444" y="13378"/>
                    <a:pt x="3530" y="12980"/>
                  </a:cubicBezTo>
                  <a:cubicBezTo>
                    <a:pt x="3616" y="12581"/>
                    <a:pt x="3730" y="12070"/>
                    <a:pt x="3816" y="11559"/>
                  </a:cubicBezTo>
                  <a:cubicBezTo>
                    <a:pt x="3901" y="11048"/>
                    <a:pt x="3958" y="10537"/>
                    <a:pt x="3987" y="10236"/>
                  </a:cubicBezTo>
                  <a:cubicBezTo>
                    <a:pt x="4016" y="9936"/>
                    <a:pt x="4016" y="9846"/>
                    <a:pt x="3987" y="9846"/>
                  </a:cubicBezTo>
                  <a:cubicBezTo>
                    <a:pt x="3958" y="9846"/>
                    <a:pt x="3901" y="9936"/>
                    <a:pt x="3830" y="10274"/>
                  </a:cubicBezTo>
                  <a:cubicBezTo>
                    <a:pt x="3758" y="10612"/>
                    <a:pt x="3673" y="11198"/>
                    <a:pt x="3630" y="11807"/>
                  </a:cubicBezTo>
                  <a:cubicBezTo>
                    <a:pt x="3587" y="12416"/>
                    <a:pt x="3587" y="13047"/>
                    <a:pt x="3601" y="13400"/>
                  </a:cubicBezTo>
                  <a:cubicBezTo>
                    <a:pt x="3616" y="13754"/>
                    <a:pt x="3644" y="13829"/>
                    <a:pt x="3673" y="13927"/>
                  </a:cubicBezTo>
                  <a:cubicBezTo>
                    <a:pt x="3701" y="14024"/>
                    <a:pt x="3730" y="14144"/>
                    <a:pt x="3773" y="14167"/>
                  </a:cubicBezTo>
                  <a:cubicBezTo>
                    <a:pt x="3816" y="14190"/>
                    <a:pt x="3873" y="14114"/>
                    <a:pt x="3930" y="13889"/>
                  </a:cubicBezTo>
                  <a:cubicBezTo>
                    <a:pt x="3987" y="13663"/>
                    <a:pt x="4044" y="13288"/>
                    <a:pt x="4101" y="12934"/>
                  </a:cubicBezTo>
                  <a:cubicBezTo>
                    <a:pt x="4158" y="12581"/>
                    <a:pt x="4216" y="12251"/>
                    <a:pt x="4244" y="12040"/>
                  </a:cubicBezTo>
                  <a:cubicBezTo>
                    <a:pt x="4273" y="11830"/>
                    <a:pt x="4273" y="11739"/>
                    <a:pt x="4273" y="11649"/>
                  </a:cubicBezTo>
                  <a:cubicBezTo>
                    <a:pt x="4273" y="11559"/>
                    <a:pt x="4273" y="11469"/>
                    <a:pt x="4258" y="11461"/>
                  </a:cubicBezTo>
                  <a:cubicBezTo>
                    <a:pt x="4244" y="11454"/>
                    <a:pt x="4216" y="11529"/>
                    <a:pt x="4187" y="11822"/>
                  </a:cubicBezTo>
                  <a:cubicBezTo>
                    <a:pt x="4158" y="12115"/>
                    <a:pt x="4130" y="12626"/>
                    <a:pt x="4101" y="12995"/>
                  </a:cubicBezTo>
                  <a:cubicBezTo>
                    <a:pt x="4073" y="13363"/>
                    <a:pt x="4044" y="13588"/>
                    <a:pt x="4016" y="13769"/>
                  </a:cubicBezTo>
                  <a:cubicBezTo>
                    <a:pt x="3987" y="13949"/>
                    <a:pt x="3958" y="14084"/>
                    <a:pt x="3944" y="14114"/>
                  </a:cubicBezTo>
                  <a:cubicBezTo>
                    <a:pt x="3930" y="14144"/>
                    <a:pt x="3930" y="14069"/>
                    <a:pt x="3973" y="13881"/>
                  </a:cubicBezTo>
                  <a:cubicBezTo>
                    <a:pt x="4016" y="13694"/>
                    <a:pt x="4101" y="13393"/>
                    <a:pt x="4173" y="13175"/>
                  </a:cubicBezTo>
                  <a:cubicBezTo>
                    <a:pt x="4244" y="12957"/>
                    <a:pt x="4301" y="12822"/>
                    <a:pt x="4344" y="12792"/>
                  </a:cubicBezTo>
                  <a:cubicBezTo>
                    <a:pt x="4387" y="12762"/>
                    <a:pt x="4416" y="12837"/>
                    <a:pt x="4416" y="13010"/>
                  </a:cubicBezTo>
                  <a:cubicBezTo>
                    <a:pt x="4416" y="13182"/>
                    <a:pt x="4387" y="13453"/>
                    <a:pt x="4358" y="13626"/>
                  </a:cubicBezTo>
                  <a:cubicBezTo>
                    <a:pt x="4330" y="13799"/>
                    <a:pt x="4301" y="13874"/>
                    <a:pt x="4287" y="13859"/>
                  </a:cubicBezTo>
                  <a:cubicBezTo>
                    <a:pt x="4273" y="13844"/>
                    <a:pt x="4273" y="13739"/>
                    <a:pt x="4301" y="13476"/>
                  </a:cubicBezTo>
                  <a:cubicBezTo>
                    <a:pt x="4330" y="13213"/>
                    <a:pt x="4387" y="12792"/>
                    <a:pt x="4473" y="12318"/>
                  </a:cubicBezTo>
                  <a:cubicBezTo>
                    <a:pt x="4558" y="11845"/>
                    <a:pt x="4673" y="11319"/>
                    <a:pt x="4773" y="10830"/>
                  </a:cubicBezTo>
                  <a:cubicBezTo>
                    <a:pt x="4873" y="10342"/>
                    <a:pt x="4958" y="9891"/>
                    <a:pt x="5030" y="9530"/>
                  </a:cubicBezTo>
                  <a:cubicBezTo>
                    <a:pt x="5101" y="9169"/>
                    <a:pt x="5158" y="8899"/>
                    <a:pt x="5187" y="8726"/>
                  </a:cubicBezTo>
                  <a:cubicBezTo>
                    <a:pt x="5216" y="8553"/>
                    <a:pt x="5216" y="8478"/>
                    <a:pt x="5187" y="8508"/>
                  </a:cubicBezTo>
                  <a:cubicBezTo>
                    <a:pt x="5158" y="8538"/>
                    <a:pt x="5101" y="8673"/>
                    <a:pt x="5030" y="9011"/>
                  </a:cubicBezTo>
                  <a:cubicBezTo>
                    <a:pt x="4958" y="9350"/>
                    <a:pt x="4873" y="9891"/>
                    <a:pt x="4816" y="10229"/>
                  </a:cubicBezTo>
                  <a:cubicBezTo>
                    <a:pt x="4758" y="10567"/>
                    <a:pt x="4730" y="10702"/>
                    <a:pt x="4716" y="10808"/>
                  </a:cubicBezTo>
                  <a:cubicBezTo>
                    <a:pt x="4701" y="10913"/>
                    <a:pt x="4701" y="10988"/>
                    <a:pt x="4687" y="10980"/>
                  </a:cubicBezTo>
                  <a:cubicBezTo>
                    <a:pt x="4673" y="10973"/>
                    <a:pt x="4644" y="10883"/>
                    <a:pt x="4630" y="10582"/>
                  </a:cubicBezTo>
                  <a:cubicBezTo>
                    <a:pt x="4616" y="10281"/>
                    <a:pt x="4616" y="9770"/>
                    <a:pt x="4587" y="9477"/>
                  </a:cubicBezTo>
                  <a:cubicBezTo>
                    <a:pt x="4558" y="9184"/>
                    <a:pt x="4501" y="9109"/>
                    <a:pt x="4473" y="9109"/>
                  </a:cubicBezTo>
                  <a:cubicBezTo>
                    <a:pt x="4444" y="9109"/>
                    <a:pt x="4444" y="9184"/>
                    <a:pt x="4387" y="9402"/>
                  </a:cubicBezTo>
                  <a:cubicBezTo>
                    <a:pt x="4330" y="9620"/>
                    <a:pt x="4216" y="9981"/>
                    <a:pt x="4087" y="10221"/>
                  </a:cubicBezTo>
                  <a:cubicBezTo>
                    <a:pt x="3958" y="10462"/>
                    <a:pt x="3816" y="10582"/>
                    <a:pt x="3758" y="10597"/>
                  </a:cubicBezTo>
                  <a:cubicBezTo>
                    <a:pt x="3701" y="10612"/>
                    <a:pt x="3730" y="10522"/>
                    <a:pt x="3816" y="10319"/>
                  </a:cubicBezTo>
                  <a:cubicBezTo>
                    <a:pt x="3901" y="10116"/>
                    <a:pt x="4044" y="9800"/>
                    <a:pt x="4187" y="9492"/>
                  </a:cubicBezTo>
                  <a:cubicBezTo>
                    <a:pt x="4330" y="9184"/>
                    <a:pt x="4473" y="8884"/>
                    <a:pt x="4544" y="8696"/>
                  </a:cubicBezTo>
                  <a:cubicBezTo>
                    <a:pt x="4616" y="8508"/>
                    <a:pt x="4616" y="8433"/>
                    <a:pt x="4616" y="8433"/>
                  </a:cubicBezTo>
                  <a:cubicBezTo>
                    <a:pt x="4616" y="8433"/>
                    <a:pt x="4616" y="8508"/>
                    <a:pt x="4601" y="8808"/>
                  </a:cubicBezTo>
                  <a:cubicBezTo>
                    <a:pt x="4587" y="9109"/>
                    <a:pt x="4558" y="9635"/>
                    <a:pt x="4544" y="9936"/>
                  </a:cubicBezTo>
                  <a:cubicBezTo>
                    <a:pt x="4530" y="10236"/>
                    <a:pt x="4530" y="10312"/>
                    <a:pt x="4516" y="10402"/>
                  </a:cubicBezTo>
                  <a:cubicBezTo>
                    <a:pt x="4501" y="10492"/>
                    <a:pt x="4473" y="10597"/>
                    <a:pt x="4473" y="10605"/>
                  </a:cubicBezTo>
                  <a:cubicBezTo>
                    <a:pt x="4473" y="10612"/>
                    <a:pt x="4501" y="10522"/>
                    <a:pt x="4616" y="10274"/>
                  </a:cubicBezTo>
                  <a:cubicBezTo>
                    <a:pt x="4730" y="10026"/>
                    <a:pt x="4930" y="9620"/>
                    <a:pt x="5044" y="9380"/>
                  </a:cubicBezTo>
                  <a:cubicBezTo>
                    <a:pt x="5158" y="9139"/>
                    <a:pt x="5187" y="9064"/>
                    <a:pt x="5216" y="9079"/>
                  </a:cubicBezTo>
                  <a:cubicBezTo>
                    <a:pt x="5244" y="9094"/>
                    <a:pt x="5273" y="9199"/>
                    <a:pt x="5344" y="9507"/>
                  </a:cubicBezTo>
                  <a:cubicBezTo>
                    <a:pt x="5416" y="9815"/>
                    <a:pt x="5530" y="10327"/>
                    <a:pt x="5630" y="10823"/>
                  </a:cubicBezTo>
                  <a:cubicBezTo>
                    <a:pt x="5730" y="11319"/>
                    <a:pt x="5816" y="11800"/>
                    <a:pt x="5887" y="12296"/>
                  </a:cubicBezTo>
                  <a:cubicBezTo>
                    <a:pt x="5958" y="12792"/>
                    <a:pt x="6016" y="13303"/>
                    <a:pt x="6058" y="13784"/>
                  </a:cubicBezTo>
                  <a:cubicBezTo>
                    <a:pt x="6101" y="14265"/>
                    <a:pt x="6130" y="14716"/>
                    <a:pt x="6158" y="14994"/>
                  </a:cubicBezTo>
                  <a:cubicBezTo>
                    <a:pt x="6187" y="15272"/>
                    <a:pt x="6216" y="15377"/>
                    <a:pt x="6258" y="15392"/>
                  </a:cubicBezTo>
                  <a:cubicBezTo>
                    <a:pt x="6301" y="15407"/>
                    <a:pt x="6358" y="15332"/>
                    <a:pt x="6387" y="15024"/>
                  </a:cubicBezTo>
                  <a:cubicBezTo>
                    <a:pt x="6416" y="14716"/>
                    <a:pt x="6416" y="14175"/>
                    <a:pt x="6330" y="13648"/>
                  </a:cubicBezTo>
                  <a:cubicBezTo>
                    <a:pt x="6244" y="13122"/>
                    <a:pt x="6073" y="12611"/>
                    <a:pt x="5958" y="12318"/>
                  </a:cubicBezTo>
                  <a:cubicBezTo>
                    <a:pt x="5844" y="12025"/>
                    <a:pt x="5787" y="11950"/>
                    <a:pt x="5730" y="11950"/>
                  </a:cubicBezTo>
                  <a:cubicBezTo>
                    <a:pt x="5673" y="11950"/>
                    <a:pt x="5616" y="12025"/>
                    <a:pt x="5601" y="12318"/>
                  </a:cubicBezTo>
                  <a:cubicBezTo>
                    <a:pt x="5587" y="12611"/>
                    <a:pt x="5616" y="13122"/>
                    <a:pt x="5730" y="13626"/>
                  </a:cubicBezTo>
                  <a:cubicBezTo>
                    <a:pt x="5844" y="14129"/>
                    <a:pt x="6044" y="14625"/>
                    <a:pt x="6173" y="14926"/>
                  </a:cubicBezTo>
                  <a:cubicBezTo>
                    <a:pt x="6301" y="15227"/>
                    <a:pt x="6358" y="15332"/>
                    <a:pt x="6401" y="15347"/>
                  </a:cubicBezTo>
                  <a:cubicBezTo>
                    <a:pt x="6444" y="15362"/>
                    <a:pt x="6473" y="15287"/>
                    <a:pt x="6458" y="14994"/>
                  </a:cubicBezTo>
                  <a:cubicBezTo>
                    <a:pt x="6444" y="14701"/>
                    <a:pt x="6387" y="14190"/>
                    <a:pt x="6358" y="13896"/>
                  </a:cubicBezTo>
                  <a:cubicBezTo>
                    <a:pt x="6330" y="13603"/>
                    <a:pt x="6330" y="13528"/>
                    <a:pt x="6316" y="13453"/>
                  </a:cubicBezTo>
                  <a:cubicBezTo>
                    <a:pt x="6301" y="13378"/>
                    <a:pt x="6273" y="13303"/>
                    <a:pt x="6258" y="13348"/>
                  </a:cubicBezTo>
                  <a:cubicBezTo>
                    <a:pt x="6244" y="13393"/>
                    <a:pt x="6244" y="13558"/>
                    <a:pt x="6287" y="13896"/>
                  </a:cubicBezTo>
                  <a:cubicBezTo>
                    <a:pt x="6330" y="14235"/>
                    <a:pt x="6416" y="14746"/>
                    <a:pt x="6501" y="15279"/>
                  </a:cubicBezTo>
                  <a:cubicBezTo>
                    <a:pt x="6587" y="15813"/>
                    <a:pt x="6673" y="16369"/>
                    <a:pt x="6687" y="16399"/>
                  </a:cubicBezTo>
                  <a:cubicBezTo>
                    <a:pt x="6701" y="16429"/>
                    <a:pt x="6644" y="15933"/>
                    <a:pt x="6573" y="15527"/>
                  </a:cubicBezTo>
                  <a:cubicBezTo>
                    <a:pt x="6501" y="15122"/>
                    <a:pt x="6416" y="14806"/>
                    <a:pt x="6330" y="14603"/>
                  </a:cubicBezTo>
                  <a:cubicBezTo>
                    <a:pt x="6244" y="14400"/>
                    <a:pt x="6158" y="14310"/>
                    <a:pt x="6044" y="14265"/>
                  </a:cubicBezTo>
                  <a:cubicBezTo>
                    <a:pt x="5930" y="14220"/>
                    <a:pt x="5787" y="14220"/>
                    <a:pt x="5701" y="14257"/>
                  </a:cubicBezTo>
                  <a:cubicBezTo>
                    <a:pt x="5616" y="14295"/>
                    <a:pt x="5587" y="14370"/>
                    <a:pt x="5630" y="14648"/>
                  </a:cubicBezTo>
                  <a:cubicBezTo>
                    <a:pt x="5673" y="14926"/>
                    <a:pt x="5787" y="15407"/>
                    <a:pt x="5887" y="15753"/>
                  </a:cubicBezTo>
                  <a:cubicBezTo>
                    <a:pt x="5987" y="16099"/>
                    <a:pt x="6073" y="16309"/>
                    <a:pt x="6130" y="16452"/>
                  </a:cubicBezTo>
                  <a:cubicBezTo>
                    <a:pt x="6187" y="16595"/>
                    <a:pt x="6216" y="16670"/>
                    <a:pt x="6273" y="16677"/>
                  </a:cubicBezTo>
                  <a:cubicBezTo>
                    <a:pt x="6330" y="16685"/>
                    <a:pt x="6416" y="16625"/>
                    <a:pt x="6416" y="16474"/>
                  </a:cubicBezTo>
                  <a:cubicBezTo>
                    <a:pt x="6416" y="16324"/>
                    <a:pt x="6330" y="16084"/>
                    <a:pt x="6216" y="15836"/>
                  </a:cubicBezTo>
                  <a:cubicBezTo>
                    <a:pt x="6101" y="15588"/>
                    <a:pt x="5958" y="15332"/>
                    <a:pt x="5858" y="15159"/>
                  </a:cubicBezTo>
                  <a:cubicBezTo>
                    <a:pt x="5758" y="14986"/>
                    <a:pt x="5701" y="14896"/>
                    <a:pt x="5644" y="14813"/>
                  </a:cubicBezTo>
                  <a:cubicBezTo>
                    <a:pt x="5587" y="14731"/>
                    <a:pt x="5530" y="14656"/>
                    <a:pt x="5501" y="14671"/>
                  </a:cubicBezTo>
                  <a:cubicBezTo>
                    <a:pt x="5473" y="14686"/>
                    <a:pt x="5473" y="14791"/>
                    <a:pt x="5558" y="15061"/>
                  </a:cubicBezTo>
                  <a:cubicBezTo>
                    <a:pt x="5644" y="15332"/>
                    <a:pt x="5816" y="15768"/>
                    <a:pt x="5916" y="16023"/>
                  </a:cubicBezTo>
                  <a:cubicBezTo>
                    <a:pt x="6016" y="16279"/>
                    <a:pt x="6044" y="16354"/>
                    <a:pt x="6130" y="16452"/>
                  </a:cubicBezTo>
                  <a:cubicBezTo>
                    <a:pt x="6216" y="16550"/>
                    <a:pt x="6358" y="16670"/>
                    <a:pt x="6430" y="16685"/>
                  </a:cubicBezTo>
                  <a:cubicBezTo>
                    <a:pt x="6501" y="16700"/>
                    <a:pt x="6501" y="16610"/>
                    <a:pt x="6416" y="16377"/>
                  </a:cubicBezTo>
                  <a:cubicBezTo>
                    <a:pt x="6330" y="16144"/>
                    <a:pt x="6158" y="15768"/>
                    <a:pt x="6058" y="15535"/>
                  </a:cubicBezTo>
                  <a:cubicBezTo>
                    <a:pt x="5958" y="15302"/>
                    <a:pt x="5930" y="15212"/>
                    <a:pt x="5873" y="15129"/>
                  </a:cubicBezTo>
                  <a:cubicBezTo>
                    <a:pt x="5816" y="15046"/>
                    <a:pt x="5730" y="14971"/>
                    <a:pt x="5673" y="14971"/>
                  </a:cubicBezTo>
                  <a:cubicBezTo>
                    <a:pt x="5616" y="14971"/>
                    <a:pt x="5587" y="15046"/>
                    <a:pt x="5630" y="15219"/>
                  </a:cubicBezTo>
                  <a:cubicBezTo>
                    <a:pt x="5673" y="15392"/>
                    <a:pt x="5787" y="15663"/>
                    <a:pt x="5873" y="15858"/>
                  </a:cubicBezTo>
                  <a:cubicBezTo>
                    <a:pt x="5958" y="16053"/>
                    <a:pt x="6016" y="16174"/>
                    <a:pt x="6087" y="16204"/>
                  </a:cubicBezTo>
                  <a:cubicBezTo>
                    <a:pt x="6158" y="16234"/>
                    <a:pt x="6244" y="16174"/>
                    <a:pt x="6301" y="15978"/>
                  </a:cubicBezTo>
                  <a:cubicBezTo>
                    <a:pt x="6358" y="15783"/>
                    <a:pt x="6387" y="15452"/>
                    <a:pt x="6416" y="15189"/>
                  </a:cubicBezTo>
                  <a:cubicBezTo>
                    <a:pt x="6444" y="14926"/>
                    <a:pt x="6473" y="14731"/>
                    <a:pt x="6530" y="14558"/>
                  </a:cubicBezTo>
                  <a:cubicBezTo>
                    <a:pt x="6587" y="14385"/>
                    <a:pt x="6673" y="14235"/>
                    <a:pt x="6716" y="14205"/>
                  </a:cubicBezTo>
                  <a:cubicBezTo>
                    <a:pt x="6758" y="14175"/>
                    <a:pt x="6758" y="14265"/>
                    <a:pt x="6773" y="14535"/>
                  </a:cubicBezTo>
                  <a:cubicBezTo>
                    <a:pt x="6787" y="14806"/>
                    <a:pt x="6816" y="15257"/>
                    <a:pt x="6830" y="15640"/>
                  </a:cubicBezTo>
                  <a:cubicBezTo>
                    <a:pt x="6844" y="16023"/>
                    <a:pt x="6844" y="16339"/>
                    <a:pt x="6830" y="16550"/>
                  </a:cubicBezTo>
                  <a:cubicBezTo>
                    <a:pt x="6816" y="16760"/>
                    <a:pt x="6787" y="16865"/>
                    <a:pt x="6773" y="16873"/>
                  </a:cubicBezTo>
                  <a:cubicBezTo>
                    <a:pt x="6758" y="16880"/>
                    <a:pt x="6758" y="16790"/>
                    <a:pt x="6801" y="16504"/>
                  </a:cubicBezTo>
                  <a:cubicBezTo>
                    <a:pt x="6844" y="16219"/>
                    <a:pt x="6930" y="15738"/>
                    <a:pt x="7016" y="15347"/>
                  </a:cubicBezTo>
                  <a:cubicBezTo>
                    <a:pt x="7101" y="14956"/>
                    <a:pt x="7187" y="14656"/>
                    <a:pt x="7258" y="14468"/>
                  </a:cubicBezTo>
                  <a:cubicBezTo>
                    <a:pt x="7330" y="14280"/>
                    <a:pt x="7387" y="14205"/>
                    <a:pt x="7401" y="14257"/>
                  </a:cubicBezTo>
                  <a:cubicBezTo>
                    <a:pt x="7416" y="14310"/>
                    <a:pt x="7387" y="14490"/>
                    <a:pt x="7344" y="14828"/>
                  </a:cubicBezTo>
                  <a:cubicBezTo>
                    <a:pt x="7301" y="15167"/>
                    <a:pt x="7244" y="15663"/>
                    <a:pt x="7216" y="15948"/>
                  </a:cubicBezTo>
                  <a:cubicBezTo>
                    <a:pt x="7187" y="16234"/>
                    <a:pt x="7187" y="16309"/>
                    <a:pt x="7173" y="16392"/>
                  </a:cubicBezTo>
                  <a:cubicBezTo>
                    <a:pt x="7158" y="16474"/>
                    <a:pt x="7130" y="16565"/>
                    <a:pt x="7116" y="16565"/>
                  </a:cubicBezTo>
                  <a:cubicBezTo>
                    <a:pt x="7101" y="16565"/>
                    <a:pt x="7101" y="16474"/>
                    <a:pt x="7158" y="16166"/>
                  </a:cubicBezTo>
                  <a:cubicBezTo>
                    <a:pt x="7216" y="15858"/>
                    <a:pt x="7330" y="15332"/>
                    <a:pt x="7430" y="14986"/>
                  </a:cubicBezTo>
                  <a:cubicBezTo>
                    <a:pt x="7530" y="14641"/>
                    <a:pt x="7616" y="14475"/>
                    <a:pt x="7716" y="14325"/>
                  </a:cubicBezTo>
                  <a:cubicBezTo>
                    <a:pt x="7816" y="14175"/>
                    <a:pt x="7930" y="14039"/>
                    <a:pt x="7958" y="14009"/>
                  </a:cubicBezTo>
                  <a:cubicBezTo>
                    <a:pt x="7987" y="13979"/>
                    <a:pt x="7930" y="14054"/>
                    <a:pt x="7844" y="14340"/>
                  </a:cubicBezTo>
                  <a:cubicBezTo>
                    <a:pt x="7758" y="14626"/>
                    <a:pt x="7644" y="15122"/>
                    <a:pt x="7573" y="15467"/>
                  </a:cubicBezTo>
                  <a:cubicBezTo>
                    <a:pt x="7501" y="15813"/>
                    <a:pt x="7473" y="16008"/>
                    <a:pt x="7458" y="16144"/>
                  </a:cubicBezTo>
                  <a:cubicBezTo>
                    <a:pt x="7444" y="16279"/>
                    <a:pt x="7444" y="16354"/>
                    <a:pt x="7444" y="16354"/>
                  </a:cubicBezTo>
                  <a:cubicBezTo>
                    <a:pt x="7444" y="16354"/>
                    <a:pt x="7444" y="16279"/>
                    <a:pt x="7473" y="16084"/>
                  </a:cubicBezTo>
                  <a:cubicBezTo>
                    <a:pt x="7501" y="15888"/>
                    <a:pt x="7558" y="15572"/>
                    <a:pt x="7587" y="15377"/>
                  </a:cubicBezTo>
                  <a:cubicBezTo>
                    <a:pt x="7616" y="15182"/>
                    <a:pt x="7616" y="15107"/>
                    <a:pt x="7558" y="15039"/>
                  </a:cubicBezTo>
                  <a:cubicBezTo>
                    <a:pt x="7501" y="14971"/>
                    <a:pt x="7387" y="14911"/>
                    <a:pt x="7258" y="14904"/>
                  </a:cubicBezTo>
                  <a:cubicBezTo>
                    <a:pt x="7130" y="14896"/>
                    <a:pt x="6987" y="14941"/>
                    <a:pt x="6858" y="15114"/>
                  </a:cubicBezTo>
                  <a:cubicBezTo>
                    <a:pt x="6730" y="15287"/>
                    <a:pt x="6616" y="15588"/>
                    <a:pt x="6558" y="15798"/>
                  </a:cubicBezTo>
                  <a:cubicBezTo>
                    <a:pt x="6501" y="16008"/>
                    <a:pt x="6501" y="16129"/>
                    <a:pt x="6544" y="16159"/>
                  </a:cubicBezTo>
                  <a:cubicBezTo>
                    <a:pt x="6587" y="16189"/>
                    <a:pt x="6673" y="16129"/>
                    <a:pt x="6716" y="15978"/>
                  </a:cubicBezTo>
                  <a:cubicBezTo>
                    <a:pt x="6758" y="15828"/>
                    <a:pt x="6758" y="15588"/>
                    <a:pt x="6716" y="15385"/>
                  </a:cubicBezTo>
                  <a:cubicBezTo>
                    <a:pt x="6673" y="15182"/>
                    <a:pt x="6587" y="15016"/>
                    <a:pt x="6530" y="14896"/>
                  </a:cubicBezTo>
                  <a:cubicBezTo>
                    <a:pt x="6473" y="14776"/>
                    <a:pt x="6444" y="14701"/>
                    <a:pt x="6358" y="14656"/>
                  </a:cubicBezTo>
                  <a:cubicBezTo>
                    <a:pt x="6273" y="14610"/>
                    <a:pt x="6130" y="14595"/>
                    <a:pt x="6058" y="14625"/>
                  </a:cubicBezTo>
                  <a:cubicBezTo>
                    <a:pt x="5987" y="14656"/>
                    <a:pt x="5987" y="14731"/>
                    <a:pt x="6016" y="15024"/>
                  </a:cubicBezTo>
                  <a:cubicBezTo>
                    <a:pt x="6044" y="15317"/>
                    <a:pt x="6101" y="15828"/>
                    <a:pt x="6144" y="16129"/>
                  </a:cubicBezTo>
                  <a:cubicBezTo>
                    <a:pt x="6187" y="16429"/>
                    <a:pt x="6216" y="16519"/>
                    <a:pt x="6258" y="16602"/>
                  </a:cubicBezTo>
                  <a:cubicBezTo>
                    <a:pt x="6301" y="16685"/>
                    <a:pt x="6358" y="16760"/>
                    <a:pt x="6416" y="16752"/>
                  </a:cubicBezTo>
                  <a:cubicBezTo>
                    <a:pt x="6473" y="16745"/>
                    <a:pt x="6530" y="16655"/>
                    <a:pt x="6487" y="16444"/>
                  </a:cubicBezTo>
                  <a:cubicBezTo>
                    <a:pt x="6444" y="16234"/>
                    <a:pt x="6301" y="15903"/>
                    <a:pt x="6173" y="15625"/>
                  </a:cubicBezTo>
                  <a:cubicBezTo>
                    <a:pt x="6044" y="15347"/>
                    <a:pt x="5930" y="15122"/>
                    <a:pt x="5844" y="14941"/>
                  </a:cubicBezTo>
                  <a:cubicBezTo>
                    <a:pt x="5758" y="14761"/>
                    <a:pt x="5701" y="14625"/>
                    <a:pt x="5673" y="14625"/>
                  </a:cubicBezTo>
                  <a:cubicBezTo>
                    <a:pt x="5644" y="14625"/>
                    <a:pt x="5644" y="14761"/>
                    <a:pt x="5673" y="15016"/>
                  </a:cubicBezTo>
                  <a:cubicBezTo>
                    <a:pt x="5701" y="15272"/>
                    <a:pt x="5758" y="15648"/>
                    <a:pt x="5787" y="15881"/>
                  </a:cubicBezTo>
                  <a:cubicBezTo>
                    <a:pt x="5816" y="16114"/>
                    <a:pt x="5816" y="16204"/>
                    <a:pt x="5787" y="16211"/>
                  </a:cubicBezTo>
                  <a:cubicBezTo>
                    <a:pt x="5758" y="16219"/>
                    <a:pt x="5701" y="16144"/>
                    <a:pt x="5573" y="15986"/>
                  </a:cubicBezTo>
                  <a:cubicBezTo>
                    <a:pt x="5444" y="15828"/>
                    <a:pt x="5244" y="15588"/>
                    <a:pt x="5087" y="15385"/>
                  </a:cubicBezTo>
                  <a:cubicBezTo>
                    <a:pt x="4930" y="15182"/>
                    <a:pt x="4816" y="15016"/>
                    <a:pt x="4773" y="14971"/>
                  </a:cubicBezTo>
                  <a:cubicBezTo>
                    <a:pt x="4730" y="14926"/>
                    <a:pt x="4758" y="15001"/>
                    <a:pt x="4887" y="15257"/>
                  </a:cubicBezTo>
                  <a:cubicBezTo>
                    <a:pt x="5016" y="15512"/>
                    <a:pt x="5244" y="15948"/>
                    <a:pt x="5387" y="16211"/>
                  </a:cubicBezTo>
                  <a:cubicBezTo>
                    <a:pt x="5530" y="16474"/>
                    <a:pt x="5587" y="16565"/>
                    <a:pt x="5616" y="16572"/>
                  </a:cubicBezTo>
                  <a:cubicBezTo>
                    <a:pt x="5644" y="16580"/>
                    <a:pt x="5644" y="16504"/>
                    <a:pt x="5616" y="16309"/>
                  </a:cubicBezTo>
                  <a:cubicBezTo>
                    <a:pt x="5587" y="16114"/>
                    <a:pt x="5530" y="15798"/>
                    <a:pt x="5487" y="15603"/>
                  </a:cubicBezTo>
                  <a:cubicBezTo>
                    <a:pt x="5444" y="15407"/>
                    <a:pt x="5416" y="15332"/>
                    <a:pt x="5401" y="15257"/>
                  </a:cubicBezTo>
                  <a:cubicBezTo>
                    <a:pt x="5387" y="15182"/>
                    <a:pt x="5387" y="15107"/>
                    <a:pt x="5430" y="15039"/>
                  </a:cubicBezTo>
                  <a:cubicBezTo>
                    <a:pt x="5473" y="14971"/>
                    <a:pt x="5558" y="14911"/>
                    <a:pt x="5644" y="14926"/>
                  </a:cubicBezTo>
                  <a:cubicBezTo>
                    <a:pt x="5730" y="14941"/>
                    <a:pt x="5816" y="15031"/>
                    <a:pt x="5987" y="15249"/>
                  </a:cubicBezTo>
                  <a:cubicBezTo>
                    <a:pt x="6158" y="15467"/>
                    <a:pt x="6416" y="15813"/>
                    <a:pt x="6573" y="16023"/>
                  </a:cubicBezTo>
                  <a:cubicBezTo>
                    <a:pt x="6730" y="16234"/>
                    <a:pt x="6787" y="16309"/>
                    <a:pt x="6887" y="16354"/>
                  </a:cubicBezTo>
                  <a:cubicBezTo>
                    <a:pt x="6987" y="16399"/>
                    <a:pt x="7130" y="16414"/>
                    <a:pt x="7216" y="16377"/>
                  </a:cubicBezTo>
                  <a:cubicBezTo>
                    <a:pt x="7301" y="16339"/>
                    <a:pt x="7330" y="16249"/>
                    <a:pt x="7387" y="15993"/>
                  </a:cubicBezTo>
                  <a:cubicBezTo>
                    <a:pt x="7444" y="15738"/>
                    <a:pt x="7530" y="15317"/>
                    <a:pt x="7573" y="15039"/>
                  </a:cubicBezTo>
                  <a:cubicBezTo>
                    <a:pt x="7616" y="14761"/>
                    <a:pt x="7616" y="14625"/>
                    <a:pt x="7644" y="14505"/>
                  </a:cubicBezTo>
                  <a:cubicBezTo>
                    <a:pt x="7673" y="14385"/>
                    <a:pt x="7730" y="14280"/>
                    <a:pt x="7787" y="14265"/>
                  </a:cubicBezTo>
                  <a:cubicBezTo>
                    <a:pt x="7844" y="14250"/>
                    <a:pt x="7901" y="14325"/>
                    <a:pt x="7916" y="14400"/>
                  </a:cubicBezTo>
                  <a:cubicBezTo>
                    <a:pt x="7930" y="14475"/>
                    <a:pt x="7901" y="14550"/>
                    <a:pt x="7844" y="14550"/>
                  </a:cubicBezTo>
                  <a:cubicBezTo>
                    <a:pt x="7787" y="14550"/>
                    <a:pt x="7701" y="14475"/>
                    <a:pt x="7544" y="14265"/>
                  </a:cubicBezTo>
                  <a:cubicBezTo>
                    <a:pt x="7387" y="14054"/>
                    <a:pt x="7158" y="13709"/>
                    <a:pt x="6930" y="13423"/>
                  </a:cubicBezTo>
                  <a:cubicBezTo>
                    <a:pt x="6701" y="13137"/>
                    <a:pt x="6473" y="12912"/>
                    <a:pt x="6301" y="12777"/>
                  </a:cubicBezTo>
                  <a:cubicBezTo>
                    <a:pt x="6130" y="12641"/>
                    <a:pt x="6016" y="12596"/>
                    <a:pt x="5887" y="12574"/>
                  </a:cubicBezTo>
                  <a:cubicBezTo>
                    <a:pt x="5758" y="12551"/>
                    <a:pt x="5616" y="12551"/>
                    <a:pt x="5430" y="12626"/>
                  </a:cubicBezTo>
                  <a:cubicBezTo>
                    <a:pt x="5244" y="12701"/>
                    <a:pt x="5016" y="12852"/>
                    <a:pt x="4730" y="13017"/>
                  </a:cubicBezTo>
                  <a:cubicBezTo>
                    <a:pt x="4444" y="13182"/>
                    <a:pt x="4101" y="13363"/>
                    <a:pt x="3801" y="13551"/>
                  </a:cubicBezTo>
                  <a:cubicBezTo>
                    <a:pt x="3501" y="13739"/>
                    <a:pt x="3244" y="13934"/>
                    <a:pt x="3058" y="14099"/>
                  </a:cubicBezTo>
                  <a:cubicBezTo>
                    <a:pt x="2873" y="14265"/>
                    <a:pt x="2758" y="14400"/>
                    <a:pt x="2630" y="14648"/>
                  </a:cubicBezTo>
                  <a:cubicBezTo>
                    <a:pt x="2501" y="14896"/>
                    <a:pt x="2358" y="15257"/>
                    <a:pt x="2244" y="15512"/>
                  </a:cubicBezTo>
                  <a:cubicBezTo>
                    <a:pt x="2130" y="15768"/>
                    <a:pt x="2044" y="15918"/>
                    <a:pt x="1987" y="16031"/>
                  </a:cubicBezTo>
                  <a:cubicBezTo>
                    <a:pt x="1930" y="16144"/>
                    <a:pt x="1901" y="16219"/>
                    <a:pt x="1901" y="16219"/>
                  </a:cubicBezTo>
                  <a:cubicBezTo>
                    <a:pt x="1901" y="16219"/>
                    <a:pt x="1930" y="16144"/>
                    <a:pt x="2101" y="15881"/>
                  </a:cubicBezTo>
                  <a:cubicBezTo>
                    <a:pt x="2273" y="15618"/>
                    <a:pt x="2587" y="15167"/>
                    <a:pt x="2773" y="14904"/>
                  </a:cubicBezTo>
                  <a:cubicBezTo>
                    <a:pt x="2958" y="14641"/>
                    <a:pt x="3016" y="14565"/>
                    <a:pt x="3073" y="14490"/>
                  </a:cubicBezTo>
                  <a:cubicBezTo>
                    <a:pt x="3130" y="14415"/>
                    <a:pt x="3187" y="14340"/>
                    <a:pt x="3216" y="14340"/>
                  </a:cubicBezTo>
                  <a:cubicBezTo>
                    <a:pt x="3244" y="14340"/>
                    <a:pt x="3244" y="14415"/>
                    <a:pt x="3173" y="14618"/>
                  </a:cubicBezTo>
                  <a:cubicBezTo>
                    <a:pt x="3101" y="14821"/>
                    <a:pt x="2958" y="15152"/>
                    <a:pt x="2873" y="15355"/>
                  </a:cubicBezTo>
                  <a:cubicBezTo>
                    <a:pt x="2787" y="15557"/>
                    <a:pt x="2758" y="15633"/>
                    <a:pt x="2744" y="15633"/>
                  </a:cubicBezTo>
                  <a:cubicBezTo>
                    <a:pt x="2730" y="15633"/>
                    <a:pt x="2730" y="15557"/>
                    <a:pt x="2787" y="15407"/>
                  </a:cubicBezTo>
                  <a:cubicBezTo>
                    <a:pt x="2844" y="15257"/>
                    <a:pt x="2958" y="15031"/>
                    <a:pt x="3058" y="14889"/>
                  </a:cubicBezTo>
                  <a:cubicBezTo>
                    <a:pt x="3158" y="14746"/>
                    <a:pt x="3244" y="14686"/>
                    <a:pt x="3316" y="14693"/>
                  </a:cubicBezTo>
                  <a:cubicBezTo>
                    <a:pt x="3387" y="14701"/>
                    <a:pt x="3444" y="14776"/>
                    <a:pt x="3430" y="14843"/>
                  </a:cubicBezTo>
                  <a:cubicBezTo>
                    <a:pt x="3416" y="14911"/>
                    <a:pt x="3330" y="14971"/>
                    <a:pt x="3258" y="15039"/>
                  </a:cubicBezTo>
                  <a:cubicBezTo>
                    <a:pt x="3187" y="15107"/>
                    <a:pt x="3130" y="15182"/>
                    <a:pt x="3130" y="15182"/>
                  </a:cubicBezTo>
                  <a:cubicBezTo>
                    <a:pt x="3130" y="15182"/>
                    <a:pt x="3187" y="15107"/>
                    <a:pt x="3430" y="14994"/>
                  </a:cubicBezTo>
                  <a:cubicBezTo>
                    <a:pt x="3673" y="14881"/>
                    <a:pt x="4101" y="14731"/>
                    <a:pt x="4444" y="14610"/>
                  </a:cubicBezTo>
                  <a:cubicBezTo>
                    <a:pt x="4787" y="14490"/>
                    <a:pt x="5044" y="14400"/>
                    <a:pt x="5316" y="14355"/>
                  </a:cubicBezTo>
                  <a:cubicBezTo>
                    <a:pt x="5587" y="14310"/>
                    <a:pt x="5873" y="14310"/>
                    <a:pt x="6173" y="14287"/>
                  </a:cubicBezTo>
                  <a:cubicBezTo>
                    <a:pt x="6473" y="14265"/>
                    <a:pt x="6787" y="14220"/>
                    <a:pt x="6944" y="14235"/>
                  </a:cubicBezTo>
                  <a:cubicBezTo>
                    <a:pt x="7101" y="14250"/>
                    <a:pt x="7101" y="14325"/>
                    <a:pt x="7101" y="14648"/>
                  </a:cubicBezTo>
                  <a:cubicBezTo>
                    <a:pt x="7101" y="14971"/>
                    <a:pt x="7101" y="15542"/>
                    <a:pt x="7130" y="15881"/>
                  </a:cubicBezTo>
                  <a:cubicBezTo>
                    <a:pt x="7158" y="16219"/>
                    <a:pt x="7216" y="16324"/>
                    <a:pt x="7287" y="16347"/>
                  </a:cubicBezTo>
                  <a:cubicBezTo>
                    <a:pt x="7358" y="16369"/>
                    <a:pt x="7444" y="16309"/>
                    <a:pt x="7544" y="16091"/>
                  </a:cubicBezTo>
                  <a:cubicBezTo>
                    <a:pt x="7644" y="15873"/>
                    <a:pt x="7758" y="15497"/>
                    <a:pt x="7844" y="15084"/>
                  </a:cubicBezTo>
                  <a:cubicBezTo>
                    <a:pt x="7930" y="14671"/>
                    <a:pt x="7987" y="14220"/>
                    <a:pt x="8073" y="13889"/>
                  </a:cubicBezTo>
                  <a:cubicBezTo>
                    <a:pt x="8158" y="13558"/>
                    <a:pt x="8273" y="13348"/>
                    <a:pt x="8373" y="13213"/>
                  </a:cubicBezTo>
                  <a:cubicBezTo>
                    <a:pt x="8473" y="13077"/>
                    <a:pt x="8558" y="13017"/>
                    <a:pt x="8616" y="13032"/>
                  </a:cubicBezTo>
                  <a:cubicBezTo>
                    <a:pt x="8673" y="13047"/>
                    <a:pt x="8701" y="13137"/>
                    <a:pt x="8644" y="13408"/>
                  </a:cubicBezTo>
                  <a:cubicBezTo>
                    <a:pt x="8587" y="13679"/>
                    <a:pt x="8444" y="14129"/>
                    <a:pt x="8301" y="14558"/>
                  </a:cubicBezTo>
                  <a:cubicBezTo>
                    <a:pt x="8158" y="14986"/>
                    <a:pt x="8016" y="15392"/>
                    <a:pt x="7901" y="15640"/>
                  </a:cubicBezTo>
                  <a:cubicBezTo>
                    <a:pt x="7787" y="15888"/>
                    <a:pt x="7701" y="15978"/>
                    <a:pt x="7701" y="15986"/>
                  </a:cubicBezTo>
                  <a:cubicBezTo>
                    <a:pt x="7701" y="15993"/>
                    <a:pt x="7787" y="15918"/>
                    <a:pt x="7930" y="15685"/>
                  </a:cubicBezTo>
                  <a:cubicBezTo>
                    <a:pt x="8073" y="15452"/>
                    <a:pt x="8273" y="15061"/>
                    <a:pt x="8430" y="14656"/>
                  </a:cubicBezTo>
                  <a:cubicBezTo>
                    <a:pt x="8587" y="14250"/>
                    <a:pt x="8701" y="13829"/>
                    <a:pt x="8758" y="13573"/>
                  </a:cubicBezTo>
                  <a:cubicBezTo>
                    <a:pt x="8816" y="13318"/>
                    <a:pt x="8816" y="13228"/>
                    <a:pt x="8773" y="13213"/>
                  </a:cubicBezTo>
                  <a:cubicBezTo>
                    <a:pt x="8730" y="13198"/>
                    <a:pt x="8644" y="13258"/>
                    <a:pt x="8473" y="13498"/>
                  </a:cubicBezTo>
                  <a:cubicBezTo>
                    <a:pt x="8301" y="13739"/>
                    <a:pt x="8044" y="14160"/>
                    <a:pt x="7901" y="14408"/>
                  </a:cubicBezTo>
                  <a:cubicBezTo>
                    <a:pt x="7758" y="14656"/>
                    <a:pt x="7730" y="14731"/>
                    <a:pt x="7701" y="14806"/>
                  </a:cubicBezTo>
                  <a:cubicBezTo>
                    <a:pt x="7673" y="14881"/>
                    <a:pt x="7644" y="14956"/>
                    <a:pt x="7730" y="14971"/>
                  </a:cubicBezTo>
                  <a:cubicBezTo>
                    <a:pt x="7816" y="14986"/>
                    <a:pt x="8016" y="14941"/>
                    <a:pt x="8116" y="14956"/>
                  </a:cubicBezTo>
                  <a:cubicBezTo>
                    <a:pt x="8216" y="14971"/>
                    <a:pt x="8216" y="15046"/>
                    <a:pt x="8216" y="15122"/>
                  </a:cubicBezTo>
                  <a:cubicBezTo>
                    <a:pt x="8216" y="15197"/>
                    <a:pt x="8216" y="15272"/>
                    <a:pt x="8216" y="15347"/>
                  </a:cubicBezTo>
                  <a:cubicBezTo>
                    <a:pt x="8216" y="15422"/>
                    <a:pt x="8216" y="15497"/>
                    <a:pt x="8244" y="15490"/>
                  </a:cubicBezTo>
                  <a:cubicBezTo>
                    <a:pt x="8273" y="15482"/>
                    <a:pt x="8330" y="15392"/>
                    <a:pt x="8444" y="15106"/>
                  </a:cubicBezTo>
                  <a:cubicBezTo>
                    <a:pt x="8558" y="14821"/>
                    <a:pt x="8730" y="14340"/>
                    <a:pt x="8887" y="13859"/>
                  </a:cubicBezTo>
                  <a:cubicBezTo>
                    <a:pt x="9044" y="13378"/>
                    <a:pt x="9187" y="12897"/>
                    <a:pt x="9273" y="12544"/>
                  </a:cubicBezTo>
                  <a:cubicBezTo>
                    <a:pt x="9358" y="12190"/>
                    <a:pt x="9387" y="11965"/>
                    <a:pt x="9401" y="11792"/>
                  </a:cubicBezTo>
                  <a:cubicBezTo>
                    <a:pt x="9416" y="11619"/>
                    <a:pt x="9416" y="11499"/>
                    <a:pt x="9401" y="11476"/>
                  </a:cubicBezTo>
                  <a:cubicBezTo>
                    <a:pt x="9387" y="11454"/>
                    <a:pt x="9358" y="11529"/>
                    <a:pt x="9244" y="11770"/>
                  </a:cubicBezTo>
                  <a:cubicBezTo>
                    <a:pt x="9130" y="12010"/>
                    <a:pt x="8930" y="12416"/>
                    <a:pt x="8773" y="12777"/>
                  </a:cubicBezTo>
                  <a:cubicBezTo>
                    <a:pt x="8616" y="13137"/>
                    <a:pt x="8501" y="13453"/>
                    <a:pt x="8444" y="13648"/>
                  </a:cubicBezTo>
                  <a:cubicBezTo>
                    <a:pt x="8387" y="13844"/>
                    <a:pt x="8387" y="13919"/>
                    <a:pt x="8358" y="14032"/>
                  </a:cubicBezTo>
                  <a:cubicBezTo>
                    <a:pt x="8330" y="14144"/>
                    <a:pt x="8273" y="14295"/>
                    <a:pt x="8258" y="14317"/>
                  </a:cubicBezTo>
                  <a:cubicBezTo>
                    <a:pt x="8244" y="14340"/>
                    <a:pt x="8273" y="14235"/>
                    <a:pt x="8401" y="13912"/>
                  </a:cubicBezTo>
                  <a:cubicBezTo>
                    <a:pt x="8530" y="13588"/>
                    <a:pt x="8758" y="13047"/>
                    <a:pt x="8958" y="12484"/>
                  </a:cubicBezTo>
                  <a:cubicBezTo>
                    <a:pt x="9158" y="11920"/>
                    <a:pt x="9330" y="11334"/>
                    <a:pt x="9473" y="10823"/>
                  </a:cubicBezTo>
                  <a:cubicBezTo>
                    <a:pt x="9616" y="10312"/>
                    <a:pt x="9730" y="9876"/>
                    <a:pt x="9801" y="9582"/>
                  </a:cubicBezTo>
                  <a:cubicBezTo>
                    <a:pt x="9873" y="9289"/>
                    <a:pt x="9901" y="9139"/>
                    <a:pt x="9901" y="9132"/>
                  </a:cubicBezTo>
                  <a:cubicBezTo>
                    <a:pt x="9901" y="9124"/>
                    <a:pt x="9873" y="9259"/>
                    <a:pt x="9816" y="9560"/>
                  </a:cubicBezTo>
                  <a:cubicBezTo>
                    <a:pt x="9758" y="9861"/>
                    <a:pt x="9673" y="10327"/>
                    <a:pt x="9616" y="10785"/>
                  </a:cubicBezTo>
                  <a:cubicBezTo>
                    <a:pt x="9558" y="11243"/>
                    <a:pt x="9530" y="11694"/>
                    <a:pt x="9501" y="11957"/>
                  </a:cubicBezTo>
                  <a:cubicBezTo>
                    <a:pt x="9473" y="12220"/>
                    <a:pt x="9444" y="12296"/>
                    <a:pt x="9430" y="12296"/>
                  </a:cubicBezTo>
                  <a:cubicBezTo>
                    <a:pt x="9416" y="12296"/>
                    <a:pt x="9416" y="12220"/>
                    <a:pt x="9473" y="11965"/>
                  </a:cubicBezTo>
                  <a:cubicBezTo>
                    <a:pt x="9530" y="11709"/>
                    <a:pt x="9644" y="11274"/>
                    <a:pt x="9758" y="10793"/>
                  </a:cubicBezTo>
                  <a:cubicBezTo>
                    <a:pt x="9873" y="10312"/>
                    <a:pt x="9987" y="9785"/>
                    <a:pt x="10087" y="9252"/>
                  </a:cubicBezTo>
                  <a:cubicBezTo>
                    <a:pt x="10187" y="8718"/>
                    <a:pt x="10273" y="8177"/>
                    <a:pt x="10316" y="7869"/>
                  </a:cubicBezTo>
                  <a:cubicBezTo>
                    <a:pt x="10358" y="7561"/>
                    <a:pt x="10358" y="7486"/>
                    <a:pt x="10344" y="7388"/>
                  </a:cubicBezTo>
                  <a:cubicBezTo>
                    <a:pt x="10330" y="7290"/>
                    <a:pt x="10301" y="7170"/>
                    <a:pt x="10258" y="7162"/>
                  </a:cubicBezTo>
                  <a:cubicBezTo>
                    <a:pt x="10216" y="7155"/>
                    <a:pt x="10158" y="7260"/>
                    <a:pt x="10058" y="7598"/>
                  </a:cubicBezTo>
                  <a:cubicBezTo>
                    <a:pt x="9958" y="7937"/>
                    <a:pt x="9816" y="8508"/>
                    <a:pt x="9701" y="9049"/>
                  </a:cubicBezTo>
                  <a:cubicBezTo>
                    <a:pt x="9587" y="9590"/>
                    <a:pt x="9501" y="10101"/>
                    <a:pt x="9444" y="10432"/>
                  </a:cubicBezTo>
                  <a:cubicBezTo>
                    <a:pt x="9387" y="10762"/>
                    <a:pt x="9358" y="10913"/>
                    <a:pt x="9344" y="10950"/>
                  </a:cubicBezTo>
                  <a:cubicBezTo>
                    <a:pt x="9330" y="10988"/>
                    <a:pt x="9330" y="10913"/>
                    <a:pt x="9387" y="10635"/>
                  </a:cubicBezTo>
                  <a:cubicBezTo>
                    <a:pt x="9444" y="10357"/>
                    <a:pt x="9558" y="9876"/>
                    <a:pt x="9673" y="9395"/>
                  </a:cubicBezTo>
                  <a:cubicBezTo>
                    <a:pt x="9787" y="8914"/>
                    <a:pt x="9901" y="8433"/>
                    <a:pt x="10001" y="7922"/>
                  </a:cubicBezTo>
                  <a:cubicBezTo>
                    <a:pt x="10101" y="7410"/>
                    <a:pt x="10187" y="6869"/>
                    <a:pt x="10258" y="6366"/>
                  </a:cubicBezTo>
                  <a:cubicBezTo>
                    <a:pt x="10330" y="5862"/>
                    <a:pt x="10387" y="5396"/>
                    <a:pt x="10416" y="5096"/>
                  </a:cubicBezTo>
                  <a:cubicBezTo>
                    <a:pt x="10444" y="4795"/>
                    <a:pt x="10444" y="4660"/>
                    <a:pt x="10401" y="4637"/>
                  </a:cubicBezTo>
                  <a:cubicBezTo>
                    <a:pt x="10358" y="4615"/>
                    <a:pt x="10273" y="4705"/>
                    <a:pt x="10201" y="4990"/>
                  </a:cubicBezTo>
                  <a:cubicBezTo>
                    <a:pt x="10130" y="5276"/>
                    <a:pt x="10073" y="5757"/>
                    <a:pt x="10001" y="6298"/>
                  </a:cubicBezTo>
                  <a:cubicBezTo>
                    <a:pt x="9930" y="6839"/>
                    <a:pt x="9844" y="7441"/>
                    <a:pt x="9773" y="7967"/>
                  </a:cubicBezTo>
                  <a:cubicBezTo>
                    <a:pt x="9701" y="8493"/>
                    <a:pt x="9644" y="8944"/>
                    <a:pt x="9616" y="9222"/>
                  </a:cubicBezTo>
                  <a:cubicBezTo>
                    <a:pt x="9587" y="9500"/>
                    <a:pt x="9587" y="9605"/>
                    <a:pt x="9587" y="9605"/>
                  </a:cubicBezTo>
                  <a:cubicBezTo>
                    <a:pt x="9587" y="9605"/>
                    <a:pt x="9587" y="9500"/>
                    <a:pt x="9644" y="9199"/>
                  </a:cubicBezTo>
                  <a:cubicBezTo>
                    <a:pt x="9701" y="8899"/>
                    <a:pt x="9816" y="8403"/>
                    <a:pt x="9901" y="7884"/>
                  </a:cubicBezTo>
                  <a:cubicBezTo>
                    <a:pt x="9987" y="7365"/>
                    <a:pt x="10044" y="6824"/>
                    <a:pt x="10073" y="6246"/>
                  </a:cubicBezTo>
                  <a:cubicBezTo>
                    <a:pt x="10101" y="5667"/>
                    <a:pt x="10101" y="5051"/>
                    <a:pt x="10087" y="4652"/>
                  </a:cubicBezTo>
                  <a:cubicBezTo>
                    <a:pt x="10073" y="4254"/>
                    <a:pt x="10044" y="4074"/>
                    <a:pt x="10001" y="3931"/>
                  </a:cubicBezTo>
                  <a:cubicBezTo>
                    <a:pt x="9958" y="3788"/>
                    <a:pt x="9901" y="3683"/>
                    <a:pt x="9858" y="3668"/>
                  </a:cubicBezTo>
                  <a:cubicBezTo>
                    <a:pt x="9816" y="3653"/>
                    <a:pt x="9787" y="3728"/>
                    <a:pt x="9730" y="4058"/>
                  </a:cubicBezTo>
                  <a:cubicBezTo>
                    <a:pt x="9673" y="4389"/>
                    <a:pt x="9587" y="4975"/>
                    <a:pt x="9516" y="5547"/>
                  </a:cubicBezTo>
                  <a:cubicBezTo>
                    <a:pt x="9444" y="6118"/>
                    <a:pt x="9387" y="6674"/>
                    <a:pt x="9358" y="7050"/>
                  </a:cubicBezTo>
                  <a:cubicBezTo>
                    <a:pt x="9330" y="7426"/>
                    <a:pt x="9330" y="7621"/>
                    <a:pt x="9316" y="7756"/>
                  </a:cubicBezTo>
                  <a:cubicBezTo>
                    <a:pt x="9301" y="7891"/>
                    <a:pt x="9273" y="7967"/>
                    <a:pt x="9258" y="7967"/>
                  </a:cubicBezTo>
                  <a:cubicBezTo>
                    <a:pt x="9244" y="7967"/>
                    <a:pt x="9244" y="7891"/>
                    <a:pt x="9273" y="7666"/>
                  </a:cubicBezTo>
                  <a:cubicBezTo>
                    <a:pt x="9301" y="7441"/>
                    <a:pt x="9358" y="7065"/>
                    <a:pt x="9444" y="6584"/>
                  </a:cubicBezTo>
                  <a:cubicBezTo>
                    <a:pt x="9530" y="6103"/>
                    <a:pt x="9644" y="5517"/>
                    <a:pt x="9744" y="5036"/>
                  </a:cubicBezTo>
                  <a:cubicBezTo>
                    <a:pt x="9844" y="4555"/>
                    <a:pt x="9930" y="4179"/>
                    <a:pt x="10001" y="3931"/>
                  </a:cubicBezTo>
                  <a:cubicBezTo>
                    <a:pt x="10073" y="3683"/>
                    <a:pt x="10130" y="3562"/>
                    <a:pt x="10158" y="3540"/>
                  </a:cubicBezTo>
                  <a:cubicBezTo>
                    <a:pt x="10187" y="3517"/>
                    <a:pt x="10187" y="3593"/>
                    <a:pt x="10173" y="3938"/>
                  </a:cubicBezTo>
                  <a:cubicBezTo>
                    <a:pt x="10158" y="4284"/>
                    <a:pt x="10130" y="4900"/>
                    <a:pt x="10116" y="5396"/>
                  </a:cubicBezTo>
                  <a:cubicBezTo>
                    <a:pt x="10101" y="5892"/>
                    <a:pt x="10101" y="6268"/>
                    <a:pt x="10116" y="6509"/>
                  </a:cubicBezTo>
                  <a:cubicBezTo>
                    <a:pt x="10130" y="6749"/>
                    <a:pt x="10158" y="6854"/>
                    <a:pt x="10173" y="6862"/>
                  </a:cubicBezTo>
                  <a:cubicBezTo>
                    <a:pt x="10187" y="6869"/>
                    <a:pt x="10187" y="6779"/>
                    <a:pt x="10201" y="6441"/>
                  </a:cubicBezTo>
                  <a:cubicBezTo>
                    <a:pt x="10216" y="6103"/>
                    <a:pt x="10244" y="5517"/>
                    <a:pt x="10244" y="4975"/>
                  </a:cubicBezTo>
                  <a:cubicBezTo>
                    <a:pt x="10244" y="4434"/>
                    <a:pt x="10216" y="3938"/>
                    <a:pt x="10187" y="3638"/>
                  </a:cubicBezTo>
                  <a:cubicBezTo>
                    <a:pt x="10158" y="3337"/>
                    <a:pt x="10130" y="3232"/>
                    <a:pt x="10116" y="3224"/>
                  </a:cubicBezTo>
                  <a:cubicBezTo>
                    <a:pt x="10101" y="3217"/>
                    <a:pt x="10101" y="3307"/>
                    <a:pt x="10144" y="3615"/>
                  </a:cubicBezTo>
                  <a:cubicBezTo>
                    <a:pt x="10187" y="3923"/>
                    <a:pt x="10273" y="4449"/>
                    <a:pt x="10373" y="4990"/>
                  </a:cubicBezTo>
                  <a:cubicBezTo>
                    <a:pt x="10473" y="5532"/>
                    <a:pt x="10587" y="6088"/>
                    <a:pt x="10730" y="6636"/>
                  </a:cubicBezTo>
                  <a:cubicBezTo>
                    <a:pt x="10873" y="7185"/>
                    <a:pt x="11044" y="7726"/>
                    <a:pt x="11187" y="8027"/>
                  </a:cubicBezTo>
                  <a:cubicBezTo>
                    <a:pt x="11330" y="8327"/>
                    <a:pt x="11444" y="8388"/>
                    <a:pt x="11501" y="8380"/>
                  </a:cubicBezTo>
                  <a:cubicBezTo>
                    <a:pt x="11558" y="8372"/>
                    <a:pt x="11558" y="8297"/>
                    <a:pt x="11473" y="7982"/>
                  </a:cubicBezTo>
                  <a:cubicBezTo>
                    <a:pt x="11387" y="7666"/>
                    <a:pt x="11216" y="7110"/>
                    <a:pt x="11044" y="6576"/>
                  </a:cubicBezTo>
                  <a:cubicBezTo>
                    <a:pt x="10873" y="6043"/>
                    <a:pt x="10701" y="5532"/>
                    <a:pt x="10587" y="5013"/>
                  </a:cubicBezTo>
                  <a:cubicBezTo>
                    <a:pt x="10473" y="4494"/>
                    <a:pt x="10416" y="3968"/>
                    <a:pt x="10401" y="3668"/>
                  </a:cubicBezTo>
                  <a:cubicBezTo>
                    <a:pt x="10387" y="3367"/>
                    <a:pt x="10416" y="3292"/>
                    <a:pt x="10430" y="3292"/>
                  </a:cubicBezTo>
                  <a:cubicBezTo>
                    <a:pt x="10444" y="3292"/>
                    <a:pt x="10444" y="3367"/>
                    <a:pt x="10473" y="3705"/>
                  </a:cubicBezTo>
                  <a:cubicBezTo>
                    <a:pt x="10501" y="4043"/>
                    <a:pt x="10558" y="4645"/>
                    <a:pt x="10644" y="5261"/>
                  </a:cubicBezTo>
                  <a:cubicBezTo>
                    <a:pt x="10730" y="5877"/>
                    <a:pt x="10844" y="6509"/>
                    <a:pt x="10958" y="7050"/>
                  </a:cubicBezTo>
                  <a:cubicBezTo>
                    <a:pt x="11073" y="7591"/>
                    <a:pt x="11187" y="8042"/>
                    <a:pt x="11301" y="8297"/>
                  </a:cubicBezTo>
                  <a:cubicBezTo>
                    <a:pt x="11416" y="8553"/>
                    <a:pt x="11530" y="8613"/>
                    <a:pt x="11601" y="8598"/>
                  </a:cubicBezTo>
                  <a:cubicBezTo>
                    <a:pt x="11673" y="8583"/>
                    <a:pt x="11701" y="8493"/>
                    <a:pt x="11716" y="8207"/>
                  </a:cubicBezTo>
                  <a:cubicBezTo>
                    <a:pt x="11730" y="7922"/>
                    <a:pt x="11730" y="7441"/>
                    <a:pt x="11673" y="6899"/>
                  </a:cubicBezTo>
                  <a:cubicBezTo>
                    <a:pt x="11616" y="6358"/>
                    <a:pt x="11501" y="5757"/>
                    <a:pt x="11416" y="5284"/>
                  </a:cubicBezTo>
                  <a:cubicBezTo>
                    <a:pt x="11330" y="4810"/>
                    <a:pt x="11273" y="4464"/>
                    <a:pt x="11230" y="4149"/>
                  </a:cubicBezTo>
                  <a:cubicBezTo>
                    <a:pt x="11187" y="3833"/>
                    <a:pt x="11158" y="3547"/>
                    <a:pt x="11130" y="3472"/>
                  </a:cubicBezTo>
                  <a:cubicBezTo>
                    <a:pt x="11101" y="3397"/>
                    <a:pt x="11073" y="3532"/>
                    <a:pt x="11058" y="3863"/>
                  </a:cubicBezTo>
                  <a:cubicBezTo>
                    <a:pt x="11044" y="4194"/>
                    <a:pt x="11044" y="4720"/>
                    <a:pt x="11073" y="5246"/>
                  </a:cubicBezTo>
                  <a:cubicBezTo>
                    <a:pt x="11101" y="5772"/>
                    <a:pt x="11158" y="6298"/>
                    <a:pt x="11187" y="6599"/>
                  </a:cubicBezTo>
                  <a:cubicBezTo>
                    <a:pt x="11216" y="6899"/>
                    <a:pt x="11216" y="6975"/>
                    <a:pt x="11244" y="7080"/>
                  </a:cubicBezTo>
                  <a:cubicBezTo>
                    <a:pt x="11273" y="7185"/>
                    <a:pt x="11330" y="7320"/>
                    <a:pt x="11416" y="7365"/>
                  </a:cubicBezTo>
                  <a:cubicBezTo>
                    <a:pt x="11501" y="7410"/>
                    <a:pt x="11616" y="7365"/>
                    <a:pt x="11716" y="7185"/>
                  </a:cubicBezTo>
                  <a:cubicBezTo>
                    <a:pt x="11816" y="7005"/>
                    <a:pt x="11901" y="6689"/>
                    <a:pt x="11901" y="6261"/>
                  </a:cubicBezTo>
                  <a:cubicBezTo>
                    <a:pt x="11901" y="5832"/>
                    <a:pt x="11816" y="5291"/>
                    <a:pt x="11758" y="4945"/>
                  </a:cubicBezTo>
                  <a:cubicBezTo>
                    <a:pt x="11701" y="4600"/>
                    <a:pt x="11673" y="4449"/>
                    <a:pt x="11630" y="4329"/>
                  </a:cubicBezTo>
                  <a:cubicBezTo>
                    <a:pt x="11587" y="4209"/>
                    <a:pt x="11530" y="4119"/>
                    <a:pt x="11501" y="4119"/>
                  </a:cubicBezTo>
                  <a:cubicBezTo>
                    <a:pt x="11473" y="4119"/>
                    <a:pt x="11473" y="4209"/>
                    <a:pt x="11501" y="4532"/>
                  </a:cubicBezTo>
                  <a:cubicBezTo>
                    <a:pt x="11530" y="4855"/>
                    <a:pt x="11587" y="5411"/>
                    <a:pt x="11644" y="5967"/>
                  </a:cubicBezTo>
                  <a:cubicBezTo>
                    <a:pt x="11701" y="6524"/>
                    <a:pt x="11758" y="7080"/>
                    <a:pt x="11801" y="7523"/>
                  </a:cubicBezTo>
                  <a:cubicBezTo>
                    <a:pt x="11844" y="7967"/>
                    <a:pt x="11873" y="8297"/>
                    <a:pt x="11901" y="8530"/>
                  </a:cubicBezTo>
                  <a:cubicBezTo>
                    <a:pt x="11930" y="8763"/>
                    <a:pt x="11958" y="8899"/>
                    <a:pt x="11987" y="8929"/>
                  </a:cubicBezTo>
                  <a:cubicBezTo>
                    <a:pt x="12016" y="8959"/>
                    <a:pt x="12044" y="8884"/>
                    <a:pt x="11987" y="8628"/>
                  </a:cubicBezTo>
                  <a:cubicBezTo>
                    <a:pt x="11930" y="8372"/>
                    <a:pt x="11787" y="7937"/>
                    <a:pt x="11616" y="7531"/>
                  </a:cubicBezTo>
                  <a:cubicBezTo>
                    <a:pt x="11444" y="7125"/>
                    <a:pt x="11244" y="6749"/>
                    <a:pt x="11130" y="6524"/>
                  </a:cubicBezTo>
                  <a:cubicBezTo>
                    <a:pt x="11016" y="6298"/>
                    <a:pt x="10987" y="6223"/>
                    <a:pt x="10958" y="6223"/>
                  </a:cubicBezTo>
                  <a:cubicBezTo>
                    <a:pt x="10930" y="6223"/>
                    <a:pt x="10901" y="6298"/>
                    <a:pt x="10930" y="6614"/>
                  </a:cubicBezTo>
                  <a:cubicBezTo>
                    <a:pt x="10958" y="6929"/>
                    <a:pt x="11044" y="7486"/>
                    <a:pt x="11187" y="7997"/>
                  </a:cubicBezTo>
                  <a:cubicBezTo>
                    <a:pt x="11330" y="8508"/>
                    <a:pt x="11530" y="8974"/>
                    <a:pt x="11673" y="9259"/>
                  </a:cubicBezTo>
                  <a:cubicBezTo>
                    <a:pt x="11816" y="9545"/>
                    <a:pt x="11901" y="9650"/>
                    <a:pt x="11916" y="9665"/>
                  </a:cubicBezTo>
                  <a:cubicBezTo>
                    <a:pt x="11930" y="9680"/>
                    <a:pt x="11873" y="9605"/>
                    <a:pt x="11744" y="9267"/>
                  </a:cubicBezTo>
                  <a:cubicBezTo>
                    <a:pt x="11616" y="8929"/>
                    <a:pt x="11416" y="8327"/>
                    <a:pt x="11273" y="7899"/>
                  </a:cubicBezTo>
                  <a:cubicBezTo>
                    <a:pt x="11130" y="7471"/>
                    <a:pt x="11044" y="7215"/>
                    <a:pt x="10973" y="7050"/>
                  </a:cubicBezTo>
                  <a:cubicBezTo>
                    <a:pt x="10901" y="6884"/>
                    <a:pt x="10844" y="6809"/>
                    <a:pt x="10816" y="6824"/>
                  </a:cubicBezTo>
                  <a:cubicBezTo>
                    <a:pt x="10787" y="6839"/>
                    <a:pt x="10787" y="6944"/>
                    <a:pt x="10801" y="7313"/>
                  </a:cubicBezTo>
                  <a:cubicBezTo>
                    <a:pt x="10816" y="7681"/>
                    <a:pt x="10844" y="8312"/>
                    <a:pt x="10930" y="8899"/>
                  </a:cubicBezTo>
                  <a:cubicBezTo>
                    <a:pt x="11016" y="9485"/>
                    <a:pt x="11158" y="10026"/>
                    <a:pt x="11258" y="10342"/>
                  </a:cubicBezTo>
                  <a:cubicBezTo>
                    <a:pt x="11358" y="10657"/>
                    <a:pt x="11416" y="10747"/>
                    <a:pt x="11530" y="10853"/>
                  </a:cubicBezTo>
                  <a:cubicBezTo>
                    <a:pt x="11644" y="10958"/>
                    <a:pt x="11816" y="11078"/>
                    <a:pt x="11901" y="11101"/>
                  </a:cubicBezTo>
                  <a:cubicBezTo>
                    <a:pt x="11987" y="11123"/>
                    <a:pt x="11987" y="11048"/>
                    <a:pt x="11858" y="10770"/>
                  </a:cubicBezTo>
                  <a:cubicBezTo>
                    <a:pt x="11730" y="10492"/>
                    <a:pt x="11473" y="10011"/>
                    <a:pt x="11273" y="9613"/>
                  </a:cubicBezTo>
                  <a:cubicBezTo>
                    <a:pt x="11073" y="9214"/>
                    <a:pt x="10930" y="8899"/>
                    <a:pt x="10830" y="8696"/>
                  </a:cubicBezTo>
                  <a:cubicBezTo>
                    <a:pt x="10730" y="8493"/>
                    <a:pt x="10673" y="8403"/>
                    <a:pt x="10644" y="8410"/>
                  </a:cubicBezTo>
                  <a:cubicBezTo>
                    <a:pt x="10616" y="8418"/>
                    <a:pt x="10616" y="8523"/>
                    <a:pt x="10673" y="8808"/>
                  </a:cubicBezTo>
                  <a:cubicBezTo>
                    <a:pt x="10730" y="9094"/>
                    <a:pt x="10844" y="9560"/>
                    <a:pt x="11001" y="10003"/>
                  </a:cubicBezTo>
                  <a:cubicBezTo>
                    <a:pt x="11158" y="10447"/>
                    <a:pt x="11358" y="10868"/>
                    <a:pt x="11516" y="11116"/>
                  </a:cubicBezTo>
                  <a:cubicBezTo>
                    <a:pt x="11673" y="11364"/>
                    <a:pt x="11787" y="11439"/>
                    <a:pt x="11830" y="11439"/>
                  </a:cubicBezTo>
                  <a:cubicBezTo>
                    <a:pt x="11873" y="11439"/>
                    <a:pt x="11844" y="11364"/>
                    <a:pt x="11701" y="11131"/>
                  </a:cubicBezTo>
                  <a:cubicBezTo>
                    <a:pt x="11558" y="10898"/>
                    <a:pt x="11301" y="10507"/>
                    <a:pt x="11130" y="10236"/>
                  </a:cubicBezTo>
                  <a:cubicBezTo>
                    <a:pt x="10958" y="9966"/>
                    <a:pt x="10873" y="9815"/>
                    <a:pt x="10816" y="9703"/>
                  </a:cubicBezTo>
                  <a:cubicBezTo>
                    <a:pt x="10758" y="9590"/>
                    <a:pt x="10730" y="9515"/>
                    <a:pt x="10716" y="9515"/>
                  </a:cubicBezTo>
                  <a:cubicBezTo>
                    <a:pt x="10701" y="9515"/>
                    <a:pt x="10701" y="9590"/>
                    <a:pt x="10773" y="9853"/>
                  </a:cubicBezTo>
                  <a:cubicBezTo>
                    <a:pt x="10844" y="10116"/>
                    <a:pt x="10987" y="10567"/>
                    <a:pt x="11073" y="10853"/>
                  </a:cubicBezTo>
                  <a:cubicBezTo>
                    <a:pt x="11158" y="11138"/>
                    <a:pt x="11187" y="11258"/>
                    <a:pt x="11244" y="11371"/>
                  </a:cubicBezTo>
                  <a:cubicBezTo>
                    <a:pt x="11301" y="11484"/>
                    <a:pt x="11387" y="11589"/>
                    <a:pt x="11444" y="11604"/>
                  </a:cubicBezTo>
                  <a:cubicBezTo>
                    <a:pt x="11501" y="11619"/>
                    <a:pt x="11530" y="11544"/>
                    <a:pt x="11501" y="11311"/>
                  </a:cubicBezTo>
                  <a:cubicBezTo>
                    <a:pt x="11473" y="11078"/>
                    <a:pt x="11387" y="10687"/>
                    <a:pt x="11316" y="10454"/>
                  </a:cubicBezTo>
                  <a:cubicBezTo>
                    <a:pt x="11244" y="10221"/>
                    <a:pt x="11187" y="10146"/>
                    <a:pt x="11158" y="10146"/>
                  </a:cubicBezTo>
                  <a:cubicBezTo>
                    <a:pt x="11130" y="10146"/>
                    <a:pt x="11130" y="10221"/>
                    <a:pt x="11130" y="10432"/>
                  </a:cubicBezTo>
                  <a:cubicBezTo>
                    <a:pt x="11130" y="10642"/>
                    <a:pt x="11130" y="10988"/>
                    <a:pt x="11187" y="11228"/>
                  </a:cubicBezTo>
                  <a:cubicBezTo>
                    <a:pt x="11244" y="11469"/>
                    <a:pt x="11358" y="11604"/>
                    <a:pt x="11444" y="11709"/>
                  </a:cubicBezTo>
                  <a:cubicBezTo>
                    <a:pt x="11530" y="11815"/>
                    <a:pt x="11587" y="11890"/>
                    <a:pt x="11544" y="11897"/>
                  </a:cubicBezTo>
                  <a:cubicBezTo>
                    <a:pt x="11501" y="11905"/>
                    <a:pt x="11358" y="11845"/>
                    <a:pt x="11287" y="11852"/>
                  </a:cubicBezTo>
                  <a:cubicBezTo>
                    <a:pt x="11216" y="11860"/>
                    <a:pt x="11216" y="11935"/>
                    <a:pt x="11330" y="12070"/>
                  </a:cubicBezTo>
                  <a:cubicBezTo>
                    <a:pt x="11444" y="12205"/>
                    <a:pt x="11673" y="12401"/>
                    <a:pt x="11830" y="12529"/>
                  </a:cubicBezTo>
                  <a:cubicBezTo>
                    <a:pt x="11987" y="12656"/>
                    <a:pt x="12073" y="12717"/>
                    <a:pt x="12130" y="12679"/>
                  </a:cubicBezTo>
                  <a:cubicBezTo>
                    <a:pt x="12187" y="12641"/>
                    <a:pt x="12216" y="12506"/>
                    <a:pt x="12244" y="12476"/>
                  </a:cubicBezTo>
                  <a:cubicBezTo>
                    <a:pt x="12273" y="12446"/>
                    <a:pt x="12301" y="12521"/>
                    <a:pt x="12301" y="12596"/>
                  </a:cubicBezTo>
                  <a:cubicBezTo>
                    <a:pt x="12301" y="12671"/>
                    <a:pt x="12273" y="12747"/>
                    <a:pt x="12230" y="12559"/>
                  </a:cubicBezTo>
                  <a:cubicBezTo>
                    <a:pt x="12187" y="12371"/>
                    <a:pt x="12130" y="11920"/>
                    <a:pt x="12087" y="11634"/>
                  </a:cubicBezTo>
                  <a:cubicBezTo>
                    <a:pt x="12044" y="11349"/>
                    <a:pt x="12016" y="11228"/>
                    <a:pt x="12016" y="11206"/>
                  </a:cubicBezTo>
                  <a:cubicBezTo>
                    <a:pt x="12016" y="11183"/>
                    <a:pt x="12044" y="11258"/>
                    <a:pt x="12116" y="11537"/>
                  </a:cubicBezTo>
                  <a:cubicBezTo>
                    <a:pt x="12187" y="11815"/>
                    <a:pt x="12301" y="12296"/>
                    <a:pt x="12373" y="12574"/>
                  </a:cubicBezTo>
                  <a:cubicBezTo>
                    <a:pt x="12444" y="12852"/>
                    <a:pt x="12473" y="12927"/>
                    <a:pt x="12487" y="12927"/>
                  </a:cubicBezTo>
                  <a:cubicBezTo>
                    <a:pt x="12501" y="12927"/>
                    <a:pt x="12501" y="12852"/>
                    <a:pt x="12444" y="12686"/>
                  </a:cubicBezTo>
                  <a:cubicBezTo>
                    <a:pt x="12387" y="12521"/>
                    <a:pt x="12273" y="12266"/>
                    <a:pt x="12216" y="12100"/>
                  </a:cubicBezTo>
                  <a:cubicBezTo>
                    <a:pt x="12158" y="11935"/>
                    <a:pt x="12158" y="11860"/>
                    <a:pt x="12216" y="11890"/>
                  </a:cubicBezTo>
                  <a:cubicBezTo>
                    <a:pt x="12273" y="11920"/>
                    <a:pt x="12387" y="12055"/>
                    <a:pt x="12530" y="12356"/>
                  </a:cubicBezTo>
                  <a:cubicBezTo>
                    <a:pt x="12673" y="12656"/>
                    <a:pt x="12844" y="13122"/>
                    <a:pt x="12973" y="13558"/>
                  </a:cubicBezTo>
                  <a:cubicBezTo>
                    <a:pt x="13101" y="13994"/>
                    <a:pt x="13187" y="14400"/>
                    <a:pt x="13230" y="14641"/>
                  </a:cubicBezTo>
                  <a:cubicBezTo>
                    <a:pt x="13273" y="14881"/>
                    <a:pt x="13273" y="14956"/>
                    <a:pt x="13273" y="14956"/>
                  </a:cubicBezTo>
                  <a:cubicBezTo>
                    <a:pt x="13273" y="14956"/>
                    <a:pt x="13273" y="14881"/>
                    <a:pt x="13287" y="14610"/>
                  </a:cubicBezTo>
                  <a:cubicBezTo>
                    <a:pt x="13301" y="14340"/>
                    <a:pt x="13330" y="13874"/>
                    <a:pt x="13330" y="13483"/>
                  </a:cubicBezTo>
                  <a:cubicBezTo>
                    <a:pt x="13330" y="13092"/>
                    <a:pt x="13301" y="12777"/>
                    <a:pt x="13273" y="12581"/>
                  </a:cubicBezTo>
                  <a:cubicBezTo>
                    <a:pt x="13244" y="12386"/>
                    <a:pt x="13216" y="12311"/>
                    <a:pt x="13130" y="12296"/>
                  </a:cubicBezTo>
                  <a:cubicBezTo>
                    <a:pt x="13044" y="12281"/>
                    <a:pt x="12901" y="12326"/>
                    <a:pt x="12773" y="12499"/>
                  </a:cubicBezTo>
                  <a:cubicBezTo>
                    <a:pt x="12644" y="12671"/>
                    <a:pt x="12530" y="12972"/>
                    <a:pt x="12487" y="13363"/>
                  </a:cubicBezTo>
                  <a:cubicBezTo>
                    <a:pt x="12444" y="13754"/>
                    <a:pt x="12473" y="14235"/>
                    <a:pt x="12516" y="14543"/>
                  </a:cubicBezTo>
                  <a:cubicBezTo>
                    <a:pt x="12558" y="14851"/>
                    <a:pt x="12616" y="14986"/>
                    <a:pt x="12673" y="15107"/>
                  </a:cubicBezTo>
                  <a:cubicBezTo>
                    <a:pt x="12730" y="15227"/>
                    <a:pt x="12787" y="15332"/>
                    <a:pt x="12844" y="15347"/>
                  </a:cubicBezTo>
                  <a:cubicBezTo>
                    <a:pt x="12901" y="15362"/>
                    <a:pt x="12958" y="15287"/>
                    <a:pt x="12958" y="15046"/>
                  </a:cubicBezTo>
                  <a:cubicBezTo>
                    <a:pt x="12958" y="14806"/>
                    <a:pt x="12901" y="14400"/>
                    <a:pt x="12744" y="13964"/>
                  </a:cubicBezTo>
                  <a:cubicBezTo>
                    <a:pt x="12587" y="13528"/>
                    <a:pt x="12330" y="13062"/>
                    <a:pt x="12144" y="12626"/>
                  </a:cubicBezTo>
                  <a:cubicBezTo>
                    <a:pt x="11958" y="12190"/>
                    <a:pt x="11844" y="11785"/>
                    <a:pt x="11816" y="11822"/>
                  </a:cubicBezTo>
                  <a:cubicBezTo>
                    <a:pt x="11787" y="11860"/>
                    <a:pt x="11844" y="12341"/>
                    <a:pt x="11887" y="12769"/>
                  </a:cubicBezTo>
                  <a:cubicBezTo>
                    <a:pt x="11930" y="13198"/>
                    <a:pt x="11958" y="13573"/>
                    <a:pt x="12044" y="13912"/>
                  </a:cubicBezTo>
                  <a:cubicBezTo>
                    <a:pt x="12130" y="14250"/>
                    <a:pt x="12273" y="14550"/>
                    <a:pt x="12387" y="14731"/>
                  </a:cubicBezTo>
                  <a:cubicBezTo>
                    <a:pt x="12501" y="14911"/>
                    <a:pt x="12587" y="14971"/>
                    <a:pt x="12630" y="14964"/>
                  </a:cubicBezTo>
                  <a:cubicBezTo>
                    <a:pt x="12673" y="14956"/>
                    <a:pt x="12673" y="14881"/>
                    <a:pt x="12558" y="14678"/>
                  </a:cubicBezTo>
                  <a:cubicBezTo>
                    <a:pt x="12444" y="14475"/>
                    <a:pt x="12216" y="14144"/>
                    <a:pt x="12030" y="13814"/>
                  </a:cubicBezTo>
                  <a:cubicBezTo>
                    <a:pt x="11844" y="13483"/>
                    <a:pt x="11701" y="13152"/>
                    <a:pt x="11630" y="12950"/>
                  </a:cubicBezTo>
                  <a:cubicBezTo>
                    <a:pt x="11558" y="12747"/>
                    <a:pt x="11558" y="12671"/>
                    <a:pt x="11558" y="12671"/>
                  </a:cubicBezTo>
                  <a:cubicBezTo>
                    <a:pt x="11558" y="12671"/>
                    <a:pt x="11558" y="12747"/>
                    <a:pt x="11616" y="12965"/>
                  </a:cubicBezTo>
                  <a:cubicBezTo>
                    <a:pt x="11673" y="13182"/>
                    <a:pt x="11787" y="13543"/>
                    <a:pt x="11916" y="13851"/>
                  </a:cubicBezTo>
                  <a:cubicBezTo>
                    <a:pt x="12044" y="14160"/>
                    <a:pt x="12187" y="14415"/>
                    <a:pt x="12287" y="14588"/>
                  </a:cubicBezTo>
                  <a:cubicBezTo>
                    <a:pt x="12387" y="14761"/>
                    <a:pt x="12444" y="14851"/>
                    <a:pt x="12444" y="14851"/>
                  </a:cubicBezTo>
                  <a:cubicBezTo>
                    <a:pt x="12444" y="14851"/>
                    <a:pt x="12387" y="14761"/>
                    <a:pt x="12287" y="14565"/>
                  </a:cubicBezTo>
                  <a:cubicBezTo>
                    <a:pt x="12187" y="14370"/>
                    <a:pt x="12044" y="14069"/>
                    <a:pt x="11973" y="13881"/>
                  </a:cubicBezTo>
                  <a:cubicBezTo>
                    <a:pt x="11901" y="13694"/>
                    <a:pt x="11901" y="13618"/>
                    <a:pt x="11901" y="13543"/>
                  </a:cubicBezTo>
                  <a:cubicBezTo>
                    <a:pt x="11901" y="13468"/>
                    <a:pt x="11901" y="13393"/>
                    <a:pt x="11916" y="13393"/>
                  </a:cubicBezTo>
                  <a:cubicBezTo>
                    <a:pt x="11930" y="13393"/>
                    <a:pt x="11958" y="13468"/>
                    <a:pt x="12058" y="13709"/>
                  </a:cubicBezTo>
                  <a:cubicBezTo>
                    <a:pt x="12158" y="13949"/>
                    <a:pt x="12330" y="14355"/>
                    <a:pt x="12473" y="14723"/>
                  </a:cubicBezTo>
                  <a:cubicBezTo>
                    <a:pt x="12616" y="15091"/>
                    <a:pt x="12730" y="15422"/>
                    <a:pt x="12801" y="15625"/>
                  </a:cubicBezTo>
                  <a:cubicBezTo>
                    <a:pt x="12873" y="15828"/>
                    <a:pt x="12901" y="15903"/>
                    <a:pt x="12916" y="15896"/>
                  </a:cubicBezTo>
                  <a:cubicBezTo>
                    <a:pt x="12930" y="15888"/>
                    <a:pt x="12930" y="15798"/>
                    <a:pt x="12930" y="15580"/>
                  </a:cubicBezTo>
                  <a:cubicBezTo>
                    <a:pt x="12930" y="15362"/>
                    <a:pt x="12930" y="15016"/>
                    <a:pt x="12916" y="14776"/>
                  </a:cubicBezTo>
                  <a:cubicBezTo>
                    <a:pt x="12901" y="14535"/>
                    <a:pt x="12873" y="14400"/>
                    <a:pt x="12858" y="14370"/>
                  </a:cubicBezTo>
                  <a:cubicBezTo>
                    <a:pt x="12844" y="14340"/>
                    <a:pt x="12844" y="14415"/>
                    <a:pt x="12901" y="14648"/>
                  </a:cubicBezTo>
                  <a:cubicBezTo>
                    <a:pt x="12958" y="14881"/>
                    <a:pt x="13073" y="15272"/>
                    <a:pt x="13130" y="15505"/>
                  </a:cubicBezTo>
                  <a:cubicBezTo>
                    <a:pt x="13187" y="15738"/>
                    <a:pt x="13187" y="15813"/>
                    <a:pt x="13230" y="15918"/>
                  </a:cubicBezTo>
                  <a:cubicBezTo>
                    <a:pt x="13273" y="16023"/>
                    <a:pt x="13358" y="16159"/>
                    <a:pt x="13401" y="16181"/>
                  </a:cubicBezTo>
                  <a:cubicBezTo>
                    <a:pt x="13444" y="16204"/>
                    <a:pt x="13444" y="16114"/>
                    <a:pt x="13387" y="15836"/>
                  </a:cubicBezTo>
                  <a:cubicBezTo>
                    <a:pt x="13330" y="15557"/>
                    <a:pt x="13216" y="15091"/>
                    <a:pt x="13158" y="14821"/>
                  </a:cubicBezTo>
                  <a:cubicBezTo>
                    <a:pt x="13101" y="14550"/>
                    <a:pt x="13101" y="14475"/>
                    <a:pt x="13087" y="14385"/>
                  </a:cubicBezTo>
                  <a:cubicBezTo>
                    <a:pt x="13073" y="14295"/>
                    <a:pt x="13044" y="14190"/>
                    <a:pt x="13044" y="14175"/>
                  </a:cubicBezTo>
                  <a:cubicBezTo>
                    <a:pt x="13044" y="14160"/>
                    <a:pt x="13073" y="14235"/>
                    <a:pt x="13101" y="14475"/>
                  </a:cubicBezTo>
                  <a:cubicBezTo>
                    <a:pt x="13130" y="14716"/>
                    <a:pt x="13158" y="15122"/>
                    <a:pt x="13216" y="15527"/>
                  </a:cubicBezTo>
                  <a:cubicBezTo>
                    <a:pt x="13273" y="15933"/>
                    <a:pt x="13358" y="16339"/>
                    <a:pt x="13401" y="16580"/>
                  </a:cubicBezTo>
                  <a:cubicBezTo>
                    <a:pt x="13444" y="16820"/>
                    <a:pt x="13444" y="16895"/>
                    <a:pt x="13458" y="16970"/>
                  </a:cubicBezTo>
                  <a:cubicBezTo>
                    <a:pt x="13473" y="17046"/>
                    <a:pt x="13501" y="17121"/>
                    <a:pt x="13530" y="17196"/>
                  </a:cubicBezTo>
                  <a:cubicBezTo>
                    <a:pt x="13558" y="17271"/>
                    <a:pt x="13587" y="17346"/>
                    <a:pt x="13601" y="17339"/>
                  </a:cubicBezTo>
                  <a:cubicBezTo>
                    <a:pt x="13616" y="17331"/>
                    <a:pt x="13616" y="17241"/>
                    <a:pt x="13573" y="16993"/>
                  </a:cubicBezTo>
                  <a:cubicBezTo>
                    <a:pt x="13530" y="16745"/>
                    <a:pt x="13444" y="16339"/>
                    <a:pt x="13387" y="16129"/>
                  </a:cubicBezTo>
                  <a:cubicBezTo>
                    <a:pt x="13330" y="15918"/>
                    <a:pt x="13301" y="15903"/>
                    <a:pt x="13316" y="16061"/>
                  </a:cubicBezTo>
                  <a:cubicBezTo>
                    <a:pt x="13330" y="16219"/>
                    <a:pt x="13387" y="16550"/>
                    <a:pt x="13416" y="16760"/>
                  </a:cubicBezTo>
                  <a:cubicBezTo>
                    <a:pt x="13444" y="16970"/>
                    <a:pt x="13444" y="17061"/>
                    <a:pt x="13444" y="17143"/>
                  </a:cubicBezTo>
                  <a:cubicBezTo>
                    <a:pt x="13444" y="17226"/>
                    <a:pt x="13444" y="17301"/>
                    <a:pt x="13444" y="17301"/>
                  </a:cubicBezTo>
                  <a:cubicBezTo>
                    <a:pt x="13444" y="17301"/>
                    <a:pt x="13444" y="17226"/>
                    <a:pt x="13387" y="16940"/>
                  </a:cubicBezTo>
                  <a:cubicBezTo>
                    <a:pt x="13330" y="16655"/>
                    <a:pt x="13216" y="16159"/>
                    <a:pt x="13158" y="15843"/>
                  </a:cubicBezTo>
                  <a:cubicBezTo>
                    <a:pt x="13101" y="15527"/>
                    <a:pt x="13101" y="15392"/>
                    <a:pt x="13058" y="15355"/>
                  </a:cubicBezTo>
                  <a:cubicBezTo>
                    <a:pt x="13016" y="15317"/>
                    <a:pt x="12930" y="15377"/>
                    <a:pt x="12887" y="15565"/>
                  </a:cubicBezTo>
                  <a:cubicBezTo>
                    <a:pt x="12844" y="15753"/>
                    <a:pt x="12844" y="16069"/>
                    <a:pt x="12873" y="16369"/>
                  </a:cubicBezTo>
                  <a:cubicBezTo>
                    <a:pt x="12901" y="16670"/>
                    <a:pt x="12958" y="16955"/>
                    <a:pt x="12987" y="17166"/>
                  </a:cubicBezTo>
                  <a:cubicBezTo>
                    <a:pt x="13016" y="17376"/>
                    <a:pt x="13016" y="17512"/>
                    <a:pt x="13030" y="17542"/>
                  </a:cubicBezTo>
                  <a:cubicBezTo>
                    <a:pt x="13044" y="17572"/>
                    <a:pt x="13073" y="17496"/>
                    <a:pt x="13087" y="17279"/>
                  </a:cubicBezTo>
                  <a:cubicBezTo>
                    <a:pt x="13101" y="17061"/>
                    <a:pt x="13101" y="16700"/>
                    <a:pt x="13087" y="16482"/>
                  </a:cubicBezTo>
                  <a:cubicBezTo>
                    <a:pt x="13073" y="16264"/>
                    <a:pt x="13044" y="16189"/>
                    <a:pt x="13030" y="16114"/>
                  </a:cubicBezTo>
                  <a:cubicBezTo>
                    <a:pt x="13016" y="16038"/>
                    <a:pt x="13016" y="15963"/>
                    <a:pt x="12973" y="15956"/>
                  </a:cubicBezTo>
                  <a:cubicBezTo>
                    <a:pt x="12930" y="15948"/>
                    <a:pt x="12844" y="16008"/>
                    <a:pt x="12816" y="16114"/>
                  </a:cubicBezTo>
                  <a:cubicBezTo>
                    <a:pt x="12787" y="16219"/>
                    <a:pt x="12816" y="16369"/>
                    <a:pt x="12887" y="16527"/>
                  </a:cubicBezTo>
                  <a:cubicBezTo>
                    <a:pt x="12958" y="16685"/>
                    <a:pt x="13073" y="16850"/>
                    <a:pt x="13130" y="16895"/>
                  </a:cubicBezTo>
                  <a:cubicBezTo>
                    <a:pt x="13187" y="16940"/>
                    <a:pt x="13187" y="16865"/>
                    <a:pt x="13144" y="16632"/>
                  </a:cubicBezTo>
                  <a:cubicBezTo>
                    <a:pt x="13101" y="16399"/>
                    <a:pt x="13016" y="16008"/>
                    <a:pt x="12958" y="15685"/>
                  </a:cubicBezTo>
                  <a:cubicBezTo>
                    <a:pt x="12901" y="15362"/>
                    <a:pt x="12873" y="15106"/>
                    <a:pt x="12844" y="14941"/>
                  </a:cubicBezTo>
                  <a:cubicBezTo>
                    <a:pt x="12816" y="14776"/>
                    <a:pt x="12787" y="14701"/>
                    <a:pt x="12758" y="14701"/>
                  </a:cubicBezTo>
                  <a:cubicBezTo>
                    <a:pt x="12730" y="14701"/>
                    <a:pt x="12701" y="14776"/>
                    <a:pt x="12701" y="15016"/>
                  </a:cubicBezTo>
                  <a:cubicBezTo>
                    <a:pt x="12701" y="15257"/>
                    <a:pt x="12730" y="15663"/>
                    <a:pt x="12773" y="15986"/>
                  </a:cubicBezTo>
                  <a:cubicBezTo>
                    <a:pt x="12816" y="16309"/>
                    <a:pt x="12873" y="16550"/>
                    <a:pt x="12916" y="16707"/>
                  </a:cubicBezTo>
                  <a:cubicBezTo>
                    <a:pt x="12958" y="16865"/>
                    <a:pt x="12987" y="16940"/>
                    <a:pt x="13001" y="16925"/>
                  </a:cubicBezTo>
                  <a:cubicBezTo>
                    <a:pt x="13016" y="16910"/>
                    <a:pt x="13016" y="16805"/>
                    <a:pt x="12958" y="16632"/>
                  </a:cubicBezTo>
                  <a:cubicBezTo>
                    <a:pt x="12901" y="16459"/>
                    <a:pt x="12787" y="16219"/>
                    <a:pt x="12687" y="15986"/>
                  </a:cubicBezTo>
                  <a:cubicBezTo>
                    <a:pt x="12587" y="15753"/>
                    <a:pt x="12501" y="15527"/>
                    <a:pt x="12458" y="15370"/>
                  </a:cubicBezTo>
                  <a:cubicBezTo>
                    <a:pt x="12416" y="15212"/>
                    <a:pt x="12416" y="15122"/>
                    <a:pt x="12458" y="15122"/>
                  </a:cubicBezTo>
                  <a:cubicBezTo>
                    <a:pt x="12501" y="15122"/>
                    <a:pt x="12587" y="15212"/>
                    <a:pt x="12644" y="15445"/>
                  </a:cubicBezTo>
                  <a:cubicBezTo>
                    <a:pt x="12701" y="15678"/>
                    <a:pt x="12730" y="16053"/>
                    <a:pt x="12758" y="16377"/>
                  </a:cubicBezTo>
                  <a:cubicBezTo>
                    <a:pt x="12787" y="16700"/>
                    <a:pt x="12816" y="16970"/>
                    <a:pt x="12830" y="17143"/>
                  </a:cubicBezTo>
                  <a:cubicBezTo>
                    <a:pt x="12844" y="17316"/>
                    <a:pt x="12844" y="17391"/>
                    <a:pt x="12830" y="17391"/>
                  </a:cubicBezTo>
                  <a:cubicBezTo>
                    <a:pt x="12816" y="17391"/>
                    <a:pt x="12787" y="17316"/>
                    <a:pt x="12716" y="17113"/>
                  </a:cubicBezTo>
                  <a:cubicBezTo>
                    <a:pt x="12644" y="16910"/>
                    <a:pt x="12530" y="16580"/>
                    <a:pt x="12430" y="16159"/>
                  </a:cubicBezTo>
                  <a:cubicBezTo>
                    <a:pt x="12330" y="15738"/>
                    <a:pt x="12244" y="15227"/>
                    <a:pt x="12201" y="14934"/>
                  </a:cubicBezTo>
                  <a:cubicBezTo>
                    <a:pt x="12158" y="14641"/>
                    <a:pt x="12158" y="14565"/>
                    <a:pt x="12144" y="14475"/>
                  </a:cubicBezTo>
                  <a:cubicBezTo>
                    <a:pt x="12130" y="14385"/>
                    <a:pt x="12101" y="14280"/>
                    <a:pt x="12087" y="14280"/>
                  </a:cubicBezTo>
                  <a:cubicBezTo>
                    <a:pt x="12073" y="14280"/>
                    <a:pt x="12073" y="14385"/>
                    <a:pt x="12144" y="14633"/>
                  </a:cubicBezTo>
                  <a:cubicBezTo>
                    <a:pt x="12216" y="14881"/>
                    <a:pt x="12358" y="15272"/>
                    <a:pt x="12516" y="15655"/>
                  </a:cubicBezTo>
                  <a:cubicBezTo>
                    <a:pt x="12673" y="16038"/>
                    <a:pt x="12844" y="16414"/>
                    <a:pt x="13001" y="16685"/>
                  </a:cubicBezTo>
                  <a:cubicBezTo>
                    <a:pt x="13158" y="16955"/>
                    <a:pt x="13301" y="17121"/>
                    <a:pt x="13401" y="17248"/>
                  </a:cubicBezTo>
                  <a:cubicBezTo>
                    <a:pt x="13501" y="17376"/>
                    <a:pt x="13558" y="17466"/>
                    <a:pt x="13601" y="17474"/>
                  </a:cubicBezTo>
                  <a:cubicBezTo>
                    <a:pt x="13644" y="17481"/>
                    <a:pt x="13673" y="17406"/>
                    <a:pt x="13673" y="17241"/>
                  </a:cubicBezTo>
                  <a:cubicBezTo>
                    <a:pt x="13673" y="17076"/>
                    <a:pt x="13644" y="16820"/>
                    <a:pt x="13616" y="16617"/>
                  </a:cubicBezTo>
                  <a:cubicBezTo>
                    <a:pt x="13587" y="16414"/>
                    <a:pt x="13558" y="16264"/>
                    <a:pt x="13558" y="16241"/>
                  </a:cubicBezTo>
                  <a:cubicBezTo>
                    <a:pt x="13558" y="16219"/>
                    <a:pt x="13587" y="16324"/>
                    <a:pt x="13687" y="16677"/>
                  </a:cubicBezTo>
                  <a:cubicBezTo>
                    <a:pt x="13787" y="17031"/>
                    <a:pt x="13958" y="17632"/>
                    <a:pt x="14058" y="17977"/>
                  </a:cubicBezTo>
                  <a:cubicBezTo>
                    <a:pt x="14158" y="18323"/>
                    <a:pt x="14187" y="18413"/>
                    <a:pt x="14216" y="18406"/>
                  </a:cubicBezTo>
                  <a:cubicBezTo>
                    <a:pt x="14244" y="18398"/>
                    <a:pt x="14273" y="18293"/>
                    <a:pt x="14201" y="18015"/>
                  </a:cubicBezTo>
                  <a:cubicBezTo>
                    <a:pt x="14130" y="17737"/>
                    <a:pt x="13958" y="17286"/>
                    <a:pt x="13858" y="17023"/>
                  </a:cubicBezTo>
                  <a:cubicBezTo>
                    <a:pt x="13758" y="16760"/>
                    <a:pt x="13730" y="16685"/>
                    <a:pt x="13687" y="16610"/>
                  </a:cubicBezTo>
                  <a:cubicBezTo>
                    <a:pt x="13644" y="16534"/>
                    <a:pt x="13587" y="16459"/>
                    <a:pt x="13558" y="16467"/>
                  </a:cubicBezTo>
                  <a:cubicBezTo>
                    <a:pt x="13530" y="16474"/>
                    <a:pt x="13530" y="16565"/>
                    <a:pt x="13573" y="16828"/>
                  </a:cubicBezTo>
                  <a:cubicBezTo>
                    <a:pt x="13616" y="17091"/>
                    <a:pt x="13701" y="17527"/>
                    <a:pt x="13744" y="17805"/>
                  </a:cubicBezTo>
                  <a:cubicBezTo>
                    <a:pt x="13787" y="18083"/>
                    <a:pt x="13787" y="18203"/>
                    <a:pt x="13816" y="18316"/>
                  </a:cubicBezTo>
                  <a:cubicBezTo>
                    <a:pt x="13844" y="18428"/>
                    <a:pt x="13901" y="18534"/>
                    <a:pt x="13944" y="18549"/>
                  </a:cubicBezTo>
                  <a:cubicBezTo>
                    <a:pt x="13987" y="18564"/>
                    <a:pt x="14016" y="18489"/>
                    <a:pt x="14044" y="18225"/>
                  </a:cubicBezTo>
                  <a:cubicBezTo>
                    <a:pt x="14073" y="17962"/>
                    <a:pt x="14101" y="17512"/>
                    <a:pt x="14101" y="17248"/>
                  </a:cubicBezTo>
                  <a:cubicBezTo>
                    <a:pt x="14101" y="16985"/>
                    <a:pt x="14073" y="16910"/>
                    <a:pt x="14016" y="16843"/>
                  </a:cubicBezTo>
                  <a:cubicBezTo>
                    <a:pt x="13958" y="16775"/>
                    <a:pt x="13873" y="16715"/>
                    <a:pt x="13801" y="16722"/>
                  </a:cubicBezTo>
                  <a:cubicBezTo>
                    <a:pt x="13730" y="16730"/>
                    <a:pt x="13673" y="16805"/>
                    <a:pt x="13644" y="17061"/>
                  </a:cubicBezTo>
                  <a:cubicBezTo>
                    <a:pt x="13616" y="17316"/>
                    <a:pt x="13616" y="17752"/>
                    <a:pt x="13630" y="18008"/>
                  </a:cubicBezTo>
                  <a:cubicBezTo>
                    <a:pt x="13644" y="18263"/>
                    <a:pt x="13673" y="18338"/>
                    <a:pt x="13701" y="18413"/>
                  </a:cubicBezTo>
                  <a:cubicBezTo>
                    <a:pt x="13730" y="18489"/>
                    <a:pt x="13758" y="18564"/>
                    <a:pt x="13801" y="18564"/>
                  </a:cubicBezTo>
                  <a:cubicBezTo>
                    <a:pt x="13844" y="18564"/>
                    <a:pt x="13901" y="18489"/>
                    <a:pt x="13930" y="18376"/>
                  </a:cubicBezTo>
                  <a:cubicBezTo>
                    <a:pt x="13958" y="18263"/>
                    <a:pt x="13958" y="18113"/>
                    <a:pt x="13944" y="18000"/>
                  </a:cubicBezTo>
                  <a:cubicBezTo>
                    <a:pt x="13930" y="17887"/>
                    <a:pt x="13901" y="17812"/>
                    <a:pt x="13858" y="17812"/>
                  </a:cubicBezTo>
                  <a:cubicBezTo>
                    <a:pt x="13816" y="17812"/>
                    <a:pt x="13758" y="17887"/>
                    <a:pt x="13716" y="18000"/>
                  </a:cubicBezTo>
                  <a:cubicBezTo>
                    <a:pt x="13673" y="18113"/>
                    <a:pt x="13644" y="18263"/>
                    <a:pt x="13616" y="18376"/>
                  </a:cubicBezTo>
                  <a:cubicBezTo>
                    <a:pt x="13587" y="18489"/>
                    <a:pt x="13558" y="18564"/>
                    <a:pt x="13558" y="18564"/>
                  </a:cubicBezTo>
                  <a:cubicBezTo>
                    <a:pt x="13558" y="18564"/>
                    <a:pt x="13587" y="18489"/>
                    <a:pt x="13630" y="18376"/>
                  </a:cubicBezTo>
                  <a:cubicBezTo>
                    <a:pt x="13673" y="18263"/>
                    <a:pt x="13730" y="18113"/>
                    <a:pt x="13744" y="18000"/>
                  </a:cubicBezTo>
                  <a:cubicBezTo>
                    <a:pt x="13758" y="17887"/>
                    <a:pt x="13730" y="17812"/>
                    <a:pt x="13658" y="17744"/>
                  </a:cubicBezTo>
                  <a:cubicBezTo>
                    <a:pt x="13587" y="17677"/>
                    <a:pt x="13473" y="17617"/>
                    <a:pt x="13416" y="17624"/>
                  </a:cubicBezTo>
                  <a:cubicBezTo>
                    <a:pt x="13358" y="17632"/>
                    <a:pt x="13358" y="17707"/>
                    <a:pt x="13358" y="17835"/>
                  </a:cubicBezTo>
                  <a:cubicBezTo>
                    <a:pt x="13358" y="17962"/>
                    <a:pt x="13358" y="18143"/>
                    <a:pt x="13387" y="18301"/>
                  </a:cubicBezTo>
                  <a:cubicBezTo>
                    <a:pt x="13416" y="18458"/>
                    <a:pt x="13473" y="18594"/>
                    <a:pt x="13530" y="18601"/>
                  </a:cubicBezTo>
                  <a:cubicBezTo>
                    <a:pt x="13587" y="18609"/>
                    <a:pt x="13644" y="18489"/>
                    <a:pt x="13673" y="18316"/>
                  </a:cubicBezTo>
                  <a:cubicBezTo>
                    <a:pt x="13701" y="18143"/>
                    <a:pt x="13701" y="17917"/>
                    <a:pt x="13687" y="17767"/>
                  </a:cubicBezTo>
                  <a:cubicBezTo>
                    <a:pt x="13673" y="17617"/>
                    <a:pt x="13644" y="17542"/>
                    <a:pt x="13587" y="17474"/>
                  </a:cubicBezTo>
                  <a:cubicBezTo>
                    <a:pt x="13530" y="17406"/>
                    <a:pt x="13444" y="17346"/>
                    <a:pt x="13373" y="17354"/>
                  </a:cubicBezTo>
                  <a:cubicBezTo>
                    <a:pt x="13301" y="17361"/>
                    <a:pt x="13244" y="17436"/>
                    <a:pt x="13201" y="17594"/>
                  </a:cubicBezTo>
                  <a:cubicBezTo>
                    <a:pt x="13158" y="17752"/>
                    <a:pt x="13130" y="17993"/>
                    <a:pt x="13116" y="18150"/>
                  </a:cubicBezTo>
                  <a:cubicBezTo>
                    <a:pt x="13101" y="18308"/>
                    <a:pt x="13101" y="18383"/>
                    <a:pt x="13173" y="18436"/>
                  </a:cubicBezTo>
                  <a:cubicBezTo>
                    <a:pt x="13244" y="18489"/>
                    <a:pt x="13387" y="18519"/>
                    <a:pt x="13573" y="18519"/>
                  </a:cubicBezTo>
                  <a:cubicBezTo>
                    <a:pt x="13758" y="18519"/>
                    <a:pt x="13987" y="18489"/>
                    <a:pt x="14158" y="18278"/>
                  </a:cubicBezTo>
                  <a:cubicBezTo>
                    <a:pt x="14330" y="18068"/>
                    <a:pt x="14444" y="17677"/>
                    <a:pt x="14516" y="17203"/>
                  </a:cubicBezTo>
                  <a:cubicBezTo>
                    <a:pt x="14587" y="16730"/>
                    <a:pt x="14616" y="16174"/>
                    <a:pt x="14630" y="15843"/>
                  </a:cubicBezTo>
                  <a:cubicBezTo>
                    <a:pt x="14644" y="15512"/>
                    <a:pt x="14644" y="15407"/>
                    <a:pt x="14644" y="15317"/>
                  </a:cubicBezTo>
                  <a:cubicBezTo>
                    <a:pt x="14644" y="15227"/>
                    <a:pt x="14644" y="15152"/>
                    <a:pt x="14644" y="15152"/>
                  </a:cubicBezTo>
                  <a:cubicBezTo>
                    <a:pt x="14644" y="15152"/>
                    <a:pt x="14644" y="15227"/>
                    <a:pt x="14658" y="15535"/>
                  </a:cubicBezTo>
                  <a:cubicBezTo>
                    <a:pt x="14673" y="15843"/>
                    <a:pt x="14701" y="16384"/>
                    <a:pt x="14687" y="16813"/>
                  </a:cubicBezTo>
                  <a:cubicBezTo>
                    <a:pt x="14673" y="17241"/>
                    <a:pt x="14616" y="17557"/>
                    <a:pt x="14573" y="17752"/>
                  </a:cubicBezTo>
                  <a:cubicBezTo>
                    <a:pt x="14530" y="17947"/>
                    <a:pt x="14501" y="18023"/>
                    <a:pt x="14487" y="18098"/>
                  </a:cubicBezTo>
                  <a:cubicBezTo>
                    <a:pt x="14473" y="18173"/>
                    <a:pt x="14473" y="18248"/>
                    <a:pt x="14487" y="18248"/>
                  </a:cubicBezTo>
                  <a:cubicBezTo>
                    <a:pt x="14501" y="18248"/>
                    <a:pt x="14530" y="18173"/>
                    <a:pt x="14558" y="17895"/>
                  </a:cubicBezTo>
                  <a:cubicBezTo>
                    <a:pt x="14587" y="17617"/>
                    <a:pt x="14616" y="17136"/>
                    <a:pt x="14630" y="16640"/>
                  </a:cubicBezTo>
                  <a:cubicBezTo>
                    <a:pt x="14644" y="16144"/>
                    <a:pt x="14644" y="15633"/>
                    <a:pt x="14630" y="15309"/>
                  </a:cubicBezTo>
                  <a:cubicBezTo>
                    <a:pt x="14616" y="14986"/>
                    <a:pt x="14587" y="14851"/>
                    <a:pt x="14573" y="14821"/>
                  </a:cubicBezTo>
                  <a:cubicBezTo>
                    <a:pt x="14558" y="14791"/>
                    <a:pt x="14558" y="14866"/>
                    <a:pt x="14558" y="15204"/>
                  </a:cubicBezTo>
                  <a:cubicBezTo>
                    <a:pt x="14558" y="15542"/>
                    <a:pt x="14558" y="16144"/>
                    <a:pt x="14558" y="16602"/>
                  </a:cubicBezTo>
                  <a:cubicBezTo>
                    <a:pt x="14558" y="17061"/>
                    <a:pt x="14558" y="17376"/>
                    <a:pt x="14573" y="17572"/>
                  </a:cubicBezTo>
                  <a:cubicBezTo>
                    <a:pt x="14587" y="17767"/>
                    <a:pt x="14616" y="17842"/>
                    <a:pt x="14673" y="17820"/>
                  </a:cubicBezTo>
                  <a:cubicBezTo>
                    <a:pt x="14730" y="17797"/>
                    <a:pt x="14816" y="17677"/>
                    <a:pt x="14916" y="17444"/>
                  </a:cubicBezTo>
                  <a:cubicBezTo>
                    <a:pt x="15016" y="17211"/>
                    <a:pt x="15130" y="16865"/>
                    <a:pt x="15216" y="16444"/>
                  </a:cubicBezTo>
                  <a:cubicBezTo>
                    <a:pt x="15301" y="16023"/>
                    <a:pt x="15358" y="15527"/>
                    <a:pt x="15387" y="15189"/>
                  </a:cubicBezTo>
                  <a:cubicBezTo>
                    <a:pt x="15416" y="14851"/>
                    <a:pt x="15416" y="14671"/>
                    <a:pt x="15401" y="14543"/>
                  </a:cubicBezTo>
                  <a:cubicBezTo>
                    <a:pt x="15387" y="14415"/>
                    <a:pt x="15358" y="14340"/>
                    <a:pt x="15330" y="14340"/>
                  </a:cubicBezTo>
                  <a:cubicBezTo>
                    <a:pt x="15301" y="14340"/>
                    <a:pt x="15273" y="14415"/>
                    <a:pt x="15216" y="14663"/>
                  </a:cubicBezTo>
                  <a:cubicBezTo>
                    <a:pt x="15158" y="14911"/>
                    <a:pt x="15073" y="15332"/>
                    <a:pt x="15016" y="15633"/>
                  </a:cubicBezTo>
                  <a:cubicBezTo>
                    <a:pt x="14958" y="15933"/>
                    <a:pt x="14930" y="16114"/>
                    <a:pt x="14930" y="15978"/>
                  </a:cubicBezTo>
                  <a:cubicBezTo>
                    <a:pt x="14930" y="15843"/>
                    <a:pt x="14958" y="15392"/>
                    <a:pt x="14973" y="14896"/>
                  </a:cubicBezTo>
                  <a:cubicBezTo>
                    <a:pt x="14987" y="14400"/>
                    <a:pt x="14987" y="13859"/>
                    <a:pt x="14944" y="13491"/>
                  </a:cubicBezTo>
                  <a:cubicBezTo>
                    <a:pt x="14901" y="13122"/>
                    <a:pt x="14816" y="12927"/>
                    <a:pt x="14744" y="12784"/>
                  </a:cubicBezTo>
                  <a:cubicBezTo>
                    <a:pt x="14673" y="12641"/>
                    <a:pt x="14616" y="12551"/>
                    <a:pt x="14601" y="12544"/>
                  </a:cubicBezTo>
                  <a:cubicBezTo>
                    <a:pt x="14587" y="12536"/>
                    <a:pt x="14616" y="12611"/>
                    <a:pt x="14673" y="12844"/>
                  </a:cubicBezTo>
                  <a:cubicBezTo>
                    <a:pt x="14730" y="13077"/>
                    <a:pt x="14816" y="13468"/>
                    <a:pt x="14873" y="13784"/>
                  </a:cubicBezTo>
                  <a:cubicBezTo>
                    <a:pt x="14930" y="14099"/>
                    <a:pt x="14958" y="14340"/>
                    <a:pt x="14958" y="14498"/>
                  </a:cubicBezTo>
                  <a:cubicBezTo>
                    <a:pt x="14958" y="14656"/>
                    <a:pt x="14930" y="14731"/>
                    <a:pt x="14901" y="14806"/>
                  </a:cubicBezTo>
                  <a:cubicBezTo>
                    <a:pt x="14873" y="14881"/>
                    <a:pt x="14844" y="14956"/>
                    <a:pt x="14830" y="14941"/>
                  </a:cubicBezTo>
                  <a:cubicBezTo>
                    <a:pt x="14816" y="14926"/>
                    <a:pt x="14816" y="14821"/>
                    <a:pt x="14858" y="14520"/>
                  </a:cubicBezTo>
                  <a:cubicBezTo>
                    <a:pt x="14901" y="14220"/>
                    <a:pt x="14987" y="13724"/>
                    <a:pt x="15058" y="13288"/>
                  </a:cubicBezTo>
                  <a:cubicBezTo>
                    <a:pt x="15130" y="12852"/>
                    <a:pt x="15187" y="12476"/>
                    <a:pt x="15230" y="12190"/>
                  </a:cubicBezTo>
                  <a:cubicBezTo>
                    <a:pt x="15273" y="11905"/>
                    <a:pt x="15301" y="11709"/>
                    <a:pt x="15316" y="11574"/>
                  </a:cubicBezTo>
                  <a:cubicBezTo>
                    <a:pt x="15330" y="11439"/>
                    <a:pt x="15330" y="11364"/>
                    <a:pt x="15330" y="11289"/>
                  </a:cubicBezTo>
                  <a:cubicBezTo>
                    <a:pt x="15330" y="11213"/>
                    <a:pt x="15330" y="11138"/>
                    <a:pt x="15301" y="11146"/>
                  </a:cubicBezTo>
                  <a:cubicBezTo>
                    <a:pt x="15273" y="11153"/>
                    <a:pt x="15216" y="11243"/>
                    <a:pt x="15158" y="11499"/>
                  </a:cubicBezTo>
                  <a:cubicBezTo>
                    <a:pt x="15101" y="11755"/>
                    <a:pt x="15044" y="12175"/>
                    <a:pt x="15016" y="12551"/>
                  </a:cubicBezTo>
                  <a:cubicBezTo>
                    <a:pt x="14987" y="12927"/>
                    <a:pt x="14987" y="13258"/>
                    <a:pt x="14987" y="13461"/>
                  </a:cubicBezTo>
                  <a:cubicBezTo>
                    <a:pt x="14987" y="13663"/>
                    <a:pt x="14987" y="13739"/>
                    <a:pt x="15001" y="13716"/>
                  </a:cubicBezTo>
                  <a:cubicBezTo>
                    <a:pt x="15016" y="13694"/>
                    <a:pt x="15044" y="13573"/>
                    <a:pt x="15101" y="13543"/>
                  </a:cubicBezTo>
                  <a:cubicBezTo>
                    <a:pt x="15158" y="13513"/>
                    <a:pt x="15244" y="13573"/>
                    <a:pt x="15316" y="13679"/>
                  </a:cubicBezTo>
                  <a:cubicBezTo>
                    <a:pt x="15387" y="13784"/>
                    <a:pt x="15444" y="13934"/>
                    <a:pt x="15473" y="13889"/>
                  </a:cubicBezTo>
                  <a:cubicBezTo>
                    <a:pt x="15501" y="13844"/>
                    <a:pt x="15501" y="13603"/>
                    <a:pt x="15501" y="13198"/>
                  </a:cubicBezTo>
                  <a:cubicBezTo>
                    <a:pt x="15501" y="12792"/>
                    <a:pt x="15501" y="12220"/>
                    <a:pt x="15501" y="11634"/>
                  </a:cubicBezTo>
                  <a:cubicBezTo>
                    <a:pt x="15501" y="11048"/>
                    <a:pt x="15501" y="10447"/>
                    <a:pt x="15501" y="10079"/>
                  </a:cubicBezTo>
                  <a:cubicBezTo>
                    <a:pt x="15501" y="9710"/>
                    <a:pt x="15501" y="9575"/>
                    <a:pt x="15473" y="9545"/>
                  </a:cubicBezTo>
                  <a:cubicBezTo>
                    <a:pt x="15444" y="9515"/>
                    <a:pt x="15387" y="9590"/>
                    <a:pt x="15344" y="9755"/>
                  </a:cubicBezTo>
                  <a:cubicBezTo>
                    <a:pt x="15301" y="9921"/>
                    <a:pt x="15273" y="10176"/>
                    <a:pt x="15287" y="10462"/>
                  </a:cubicBezTo>
                  <a:cubicBezTo>
                    <a:pt x="15301" y="10747"/>
                    <a:pt x="15358" y="11063"/>
                    <a:pt x="15416" y="11491"/>
                  </a:cubicBezTo>
                  <a:cubicBezTo>
                    <a:pt x="15473" y="11920"/>
                    <a:pt x="15530" y="12461"/>
                    <a:pt x="15516" y="12844"/>
                  </a:cubicBezTo>
                  <a:cubicBezTo>
                    <a:pt x="15501" y="13228"/>
                    <a:pt x="15416" y="13453"/>
                    <a:pt x="15358" y="13731"/>
                  </a:cubicBezTo>
                  <a:cubicBezTo>
                    <a:pt x="15301" y="14009"/>
                    <a:pt x="15273" y="14340"/>
                    <a:pt x="15244" y="14543"/>
                  </a:cubicBezTo>
                  <a:cubicBezTo>
                    <a:pt x="15216" y="14746"/>
                    <a:pt x="15187" y="14821"/>
                    <a:pt x="15116" y="14911"/>
                  </a:cubicBezTo>
                  <a:cubicBezTo>
                    <a:pt x="15044" y="15001"/>
                    <a:pt x="14930" y="15107"/>
                    <a:pt x="14887" y="15084"/>
                  </a:cubicBezTo>
                  <a:cubicBezTo>
                    <a:pt x="14844" y="15061"/>
                    <a:pt x="14873" y="14911"/>
                    <a:pt x="14887" y="14565"/>
                  </a:cubicBezTo>
                  <a:cubicBezTo>
                    <a:pt x="14901" y="14220"/>
                    <a:pt x="14901" y="13679"/>
                    <a:pt x="14887" y="13160"/>
                  </a:cubicBezTo>
                  <a:cubicBezTo>
                    <a:pt x="14873" y="12641"/>
                    <a:pt x="14844" y="12145"/>
                    <a:pt x="14830" y="11559"/>
                  </a:cubicBezTo>
                  <a:cubicBezTo>
                    <a:pt x="14816" y="10973"/>
                    <a:pt x="14816" y="10296"/>
                    <a:pt x="14787" y="9673"/>
                  </a:cubicBezTo>
                  <a:cubicBezTo>
                    <a:pt x="14758" y="9049"/>
                    <a:pt x="14701" y="8478"/>
                    <a:pt x="14630" y="7989"/>
                  </a:cubicBezTo>
                  <a:cubicBezTo>
                    <a:pt x="14558" y="7501"/>
                    <a:pt x="14473" y="7095"/>
                    <a:pt x="14430" y="6854"/>
                  </a:cubicBezTo>
                  <a:cubicBezTo>
                    <a:pt x="14387" y="6614"/>
                    <a:pt x="14387" y="6539"/>
                    <a:pt x="14387" y="6539"/>
                  </a:cubicBezTo>
                  <a:cubicBezTo>
                    <a:pt x="14387" y="6539"/>
                    <a:pt x="14387" y="6614"/>
                    <a:pt x="14387" y="6952"/>
                  </a:cubicBezTo>
                  <a:cubicBezTo>
                    <a:pt x="14387" y="7290"/>
                    <a:pt x="14387" y="7891"/>
                    <a:pt x="14387" y="8500"/>
                  </a:cubicBezTo>
                  <a:cubicBezTo>
                    <a:pt x="14387" y="9109"/>
                    <a:pt x="14387" y="9725"/>
                    <a:pt x="14387" y="10109"/>
                  </a:cubicBezTo>
                  <a:cubicBezTo>
                    <a:pt x="14387" y="10492"/>
                    <a:pt x="14387" y="10642"/>
                    <a:pt x="14401" y="10755"/>
                  </a:cubicBezTo>
                  <a:cubicBezTo>
                    <a:pt x="14416" y="10868"/>
                    <a:pt x="14444" y="10943"/>
                    <a:pt x="14487" y="10913"/>
                  </a:cubicBezTo>
                  <a:cubicBezTo>
                    <a:pt x="14530" y="10883"/>
                    <a:pt x="14587" y="10747"/>
                    <a:pt x="14687" y="10424"/>
                  </a:cubicBezTo>
                  <a:cubicBezTo>
                    <a:pt x="14787" y="10101"/>
                    <a:pt x="14930" y="9590"/>
                    <a:pt x="15058" y="9109"/>
                  </a:cubicBezTo>
                  <a:cubicBezTo>
                    <a:pt x="15187" y="8628"/>
                    <a:pt x="15301" y="8177"/>
                    <a:pt x="15358" y="7809"/>
                  </a:cubicBezTo>
                  <a:cubicBezTo>
                    <a:pt x="15416" y="7441"/>
                    <a:pt x="15416" y="7155"/>
                    <a:pt x="15387" y="6975"/>
                  </a:cubicBezTo>
                  <a:cubicBezTo>
                    <a:pt x="15358" y="6794"/>
                    <a:pt x="15301" y="6719"/>
                    <a:pt x="15230" y="6651"/>
                  </a:cubicBezTo>
                  <a:cubicBezTo>
                    <a:pt x="15158" y="6584"/>
                    <a:pt x="15073" y="6524"/>
                    <a:pt x="15001" y="6531"/>
                  </a:cubicBezTo>
                  <a:cubicBezTo>
                    <a:pt x="14930" y="6539"/>
                    <a:pt x="14873" y="6614"/>
                    <a:pt x="14873" y="6832"/>
                  </a:cubicBezTo>
                  <a:cubicBezTo>
                    <a:pt x="14873" y="7050"/>
                    <a:pt x="14930" y="7410"/>
                    <a:pt x="14987" y="7914"/>
                  </a:cubicBezTo>
                  <a:cubicBezTo>
                    <a:pt x="15044" y="8418"/>
                    <a:pt x="15101" y="9064"/>
                    <a:pt x="15130" y="9432"/>
                  </a:cubicBezTo>
                  <a:cubicBezTo>
                    <a:pt x="15158" y="9800"/>
                    <a:pt x="15158" y="9891"/>
                    <a:pt x="15158" y="9973"/>
                  </a:cubicBezTo>
                  <a:cubicBezTo>
                    <a:pt x="15158" y="10056"/>
                    <a:pt x="15158" y="10131"/>
                    <a:pt x="15158" y="10131"/>
                  </a:cubicBezTo>
                  <a:cubicBezTo>
                    <a:pt x="15158" y="10131"/>
                    <a:pt x="15158" y="10056"/>
                    <a:pt x="15216" y="9770"/>
                  </a:cubicBezTo>
                  <a:cubicBezTo>
                    <a:pt x="15273" y="9485"/>
                    <a:pt x="15387" y="8989"/>
                    <a:pt x="15501" y="8553"/>
                  </a:cubicBezTo>
                  <a:cubicBezTo>
                    <a:pt x="15616" y="8117"/>
                    <a:pt x="15730" y="7741"/>
                    <a:pt x="15787" y="7486"/>
                  </a:cubicBezTo>
                  <a:cubicBezTo>
                    <a:pt x="15844" y="7230"/>
                    <a:pt x="15844" y="7095"/>
                    <a:pt x="15801" y="7065"/>
                  </a:cubicBezTo>
                  <a:cubicBezTo>
                    <a:pt x="15758" y="7035"/>
                    <a:pt x="15673" y="7110"/>
                    <a:pt x="15616" y="7426"/>
                  </a:cubicBezTo>
                  <a:cubicBezTo>
                    <a:pt x="15558" y="7741"/>
                    <a:pt x="15530" y="8297"/>
                    <a:pt x="15444" y="8726"/>
                  </a:cubicBezTo>
                  <a:cubicBezTo>
                    <a:pt x="15358" y="9154"/>
                    <a:pt x="15216" y="9455"/>
                    <a:pt x="15144" y="9793"/>
                  </a:cubicBezTo>
                  <a:cubicBezTo>
                    <a:pt x="15073" y="10131"/>
                    <a:pt x="15073" y="10507"/>
                    <a:pt x="15073" y="10732"/>
                  </a:cubicBezTo>
                  <a:cubicBezTo>
                    <a:pt x="15073" y="10958"/>
                    <a:pt x="15073" y="11033"/>
                    <a:pt x="15073" y="11131"/>
                  </a:cubicBezTo>
                  <a:cubicBezTo>
                    <a:pt x="15073" y="11228"/>
                    <a:pt x="15073" y="11349"/>
                    <a:pt x="15058" y="11371"/>
                  </a:cubicBezTo>
                  <a:cubicBezTo>
                    <a:pt x="15044" y="11394"/>
                    <a:pt x="15016" y="11319"/>
                    <a:pt x="15030" y="11071"/>
                  </a:cubicBezTo>
                  <a:cubicBezTo>
                    <a:pt x="15044" y="10823"/>
                    <a:pt x="15101" y="10402"/>
                    <a:pt x="15158" y="9981"/>
                  </a:cubicBezTo>
                  <a:cubicBezTo>
                    <a:pt x="15216" y="9560"/>
                    <a:pt x="15273" y="9139"/>
                    <a:pt x="15330" y="8846"/>
                  </a:cubicBezTo>
                  <a:cubicBezTo>
                    <a:pt x="15387" y="8553"/>
                    <a:pt x="15444" y="8388"/>
                    <a:pt x="15458" y="8553"/>
                  </a:cubicBezTo>
                  <a:cubicBezTo>
                    <a:pt x="15473" y="8718"/>
                    <a:pt x="15444" y="9214"/>
                    <a:pt x="15416" y="9643"/>
                  </a:cubicBezTo>
                  <a:cubicBezTo>
                    <a:pt x="15387" y="10071"/>
                    <a:pt x="15358" y="10432"/>
                    <a:pt x="15358" y="10770"/>
                  </a:cubicBezTo>
                  <a:cubicBezTo>
                    <a:pt x="15358" y="11108"/>
                    <a:pt x="15387" y="11424"/>
                    <a:pt x="15444" y="11619"/>
                  </a:cubicBezTo>
                  <a:cubicBezTo>
                    <a:pt x="15501" y="11815"/>
                    <a:pt x="15587" y="11890"/>
                    <a:pt x="15644" y="11875"/>
                  </a:cubicBezTo>
                  <a:cubicBezTo>
                    <a:pt x="15701" y="11860"/>
                    <a:pt x="15730" y="11755"/>
                    <a:pt x="15773" y="11491"/>
                  </a:cubicBezTo>
                  <a:cubicBezTo>
                    <a:pt x="15816" y="11228"/>
                    <a:pt x="15873" y="10808"/>
                    <a:pt x="15944" y="10394"/>
                  </a:cubicBezTo>
                  <a:cubicBezTo>
                    <a:pt x="16016" y="9981"/>
                    <a:pt x="16101" y="9575"/>
                    <a:pt x="16187" y="9132"/>
                  </a:cubicBezTo>
                  <a:cubicBezTo>
                    <a:pt x="16273" y="8688"/>
                    <a:pt x="16358" y="8207"/>
                    <a:pt x="16416" y="7876"/>
                  </a:cubicBezTo>
                  <a:cubicBezTo>
                    <a:pt x="16473" y="7546"/>
                    <a:pt x="16501" y="7365"/>
                    <a:pt x="16516" y="7238"/>
                  </a:cubicBezTo>
                  <a:cubicBezTo>
                    <a:pt x="16530" y="7110"/>
                    <a:pt x="16530" y="7035"/>
                    <a:pt x="16516" y="7035"/>
                  </a:cubicBezTo>
                  <a:cubicBezTo>
                    <a:pt x="16501" y="7035"/>
                    <a:pt x="16473" y="7110"/>
                    <a:pt x="16387" y="7380"/>
                  </a:cubicBezTo>
                  <a:cubicBezTo>
                    <a:pt x="16301" y="7651"/>
                    <a:pt x="16158" y="8117"/>
                    <a:pt x="16058" y="8403"/>
                  </a:cubicBezTo>
                  <a:cubicBezTo>
                    <a:pt x="15958" y="8688"/>
                    <a:pt x="15901" y="8793"/>
                    <a:pt x="15858" y="8801"/>
                  </a:cubicBezTo>
                  <a:cubicBezTo>
                    <a:pt x="15816" y="8808"/>
                    <a:pt x="15787" y="8718"/>
                    <a:pt x="15844" y="8470"/>
                  </a:cubicBezTo>
                  <a:cubicBezTo>
                    <a:pt x="15901" y="8222"/>
                    <a:pt x="16044" y="7816"/>
                    <a:pt x="16116" y="7343"/>
                  </a:cubicBezTo>
                  <a:cubicBezTo>
                    <a:pt x="16187" y="6869"/>
                    <a:pt x="16187" y="6328"/>
                    <a:pt x="16187" y="5930"/>
                  </a:cubicBezTo>
                  <a:cubicBezTo>
                    <a:pt x="16187" y="5532"/>
                    <a:pt x="16187" y="5276"/>
                    <a:pt x="16187" y="5088"/>
                  </a:cubicBezTo>
                  <a:cubicBezTo>
                    <a:pt x="16187" y="4900"/>
                    <a:pt x="16187" y="4780"/>
                    <a:pt x="16187" y="4757"/>
                  </a:cubicBezTo>
                  <a:cubicBezTo>
                    <a:pt x="16187" y="4735"/>
                    <a:pt x="16187" y="4810"/>
                    <a:pt x="16158" y="5073"/>
                  </a:cubicBezTo>
                  <a:cubicBezTo>
                    <a:pt x="16130" y="5336"/>
                    <a:pt x="16073" y="5787"/>
                    <a:pt x="15973" y="6253"/>
                  </a:cubicBezTo>
                  <a:cubicBezTo>
                    <a:pt x="15873" y="6719"/>
                    <a:pt x="15730" y="7200"/>
                    <a:pt x="15630" y="7486"/>
                  </a:cubicBezTo>
                  <a:cubicBezTo>
                    <a:pt x="15530" y="7771"/>
                    <a:pt x="15473" y="7861"/>
                    <a:pt x="15444" y="7861"/>
                  </a:cubicBezTo>
                  <a:cubicBezTo>
                    <a:pt x="15416" y="7861"/>
                    <a:pt x="15416" y="7771"/>
                    <a:pt x="15458" y="7486"/>
                  </a:cubicBezTo>
                  <a:cubicBezTo>
                    <a:pt x="15501" y="7200"/>
                    <a:pt x="15587" y="6719"/>
                    <a:pt x="15716" y="6231"/>
                  </a:cubicBezTo>
                  <a:cubicBezTo>
                    <a:pt x="15844" y="5742"/>
                    <a:pt x="16016" y="5246"/>
                    <a:pt x="16173" y="4765"/>
                  </a:cubicBezTo>
                  <a:cubicBezTo>
                    <a:pt x="16330" y="4284"/>
                    <a:pt x="16473" y="3818"/>
                    <a:pt x="16558" y="3540"/>
                  </a:cubicBezTo>
                  <a:cubicBezTo>
                    <a:pt x="16644" y="3262"/>
                    <a:pt x="16673" y="3172"/>
                    <a:pt x="16701" y="3059"/>
                  </a:cubicBezTo>
                  <a:cubicBezTo>
                    <a:pt x="16730" y="2946"/>
                    <a:pt x="16758" y="2811"/>
                    <a:pt x="16730" y="2796"/>
                  </a:cubicBezTo>
                  <a:cubicBezTo>
                    <a:pt x="16701" y="2781"/>
                    <a:pt x="16616" y="2886"/>
                    <a:pt x="16501" y="3179"/>
                  </a:cubicBezTo>
                  <a:cubicBezTo>
                    <a:pt x="16387" y="3472"/>
                    <a:pt x="16244" y="3953"/>
                    <a:pt x="16101" y="4427"/>
                  </a:cubicBezTo>
                  <a:cubicBezTo>
                    <a:pt x="15958" y="4900"/>
                    <a:pt x="15816" y="5366"/>
                    <a:pt x="15687" y="5727"/>
                  </a:cubicBezTo>
                  <a:cubicBezTo>
                    <a:pt x="15558" y="6088"/>
                    <a:pt x="15444" y="6343"/>
                    <a:pt x="15387" y="6426"/>
                  </a:cubicBezTo>
                  <a:cubicBezTo>
                    <a:pt x="15330" y="6509"/>
                    <a:pt x="15330" y="6418"/>
                    <a:pt x="15416" y="6178"/>
                  </a:cubicBezTo>
                  <a:cubicBezTo>
                    <a:pt x="15501" y="5937"/>
                    <a:pt x="15673" y="5547"/>
                    <a:pt x="15844" y="5088"/>
                  </a:cubicBezTo>
                  <a:cubicBezTo>
                    <a:pt x="16016" y="4630"/>
                    <a:pt x="16187" y="4104"/>
                    <a:pt x="16330" y="3593"/>
                  </a:cubicBezTo>
                  <a:cubicBezTo>
                    <a:pt x="16473" y="3081"/>
                    <a:pt x="16587" y="2585"/>
                    <a:pt x="16644" y="2300"/>
                  </a:cubicBezTo>
                  <a:cubicBezTo>
                    <a:pt x="16701" y="2014"/>
                    <a:pt x="16701" y="1939"/>
                    <a:pt x="16687" y="1849"/>
                  </a:cubicBezTo>
                  <a:cubicBezTo>
                    <a:pt x="16673" y="1759"/>
                    <a:pt x="16644" y="1653"/>
                    <a:pt x="16587" y="1653"/>
                  </a:cubicBezTo>
                  <a:cubicBezTo>
                    <a:pt x="16530" y="1653"/>
                    <a:pt x="16444" y="1759"/>
                    <a:pt x="16287" y="2089"/>
                  </a:cubicBezTo>
                  <a:cubicBezTo>
                    <a:pt x="16130" y="2420"/>
                    <a:pt x="15901" y="2976"/>
                    <a:pt x="15701" y="3555"/>
                  </a:cubicBezTo>
                  <a:cubicBezTo>
                    <a:pt x="15501" y="4134"/>
                    <a:pt x="15330" y="4735"/>
                    <a:pt x="15201" y="5141"/>
                  </a:cubicBezTo>
                  <a:cubicBezTo>
                    <a:pt x="15073" y="5547"/>
                    <a:pt x="14987" y="5757"/>
                    <a:pt x="14916" y="5907"/>
                  </a:cubicBezTo>
                  <a:cubicBezTo>
                    <a:pt x="14844" y="6058"/>
                    <a:pt x="14787" y="6148"/>
                    <a:pt x="14758" y="6155"/>
                  </a:cubicBezTo>
                  <a:cubicBezTo>
                    <a:pt x="14730" y="6163"/>
                    <a:pt x="14730" y="6088"/>
                    <a:pt x="14844" y="5765"/>
                  </a:cubicBezTo>
                  <a:cubicBezTo>
                    <a:pt x="14958" y="5441"/>
                    <a:pt x="15187" y="4870"/>
                    <a:pt x="15401" y="4291"/>
                  </a:cubicBezTo>
                  <a:cubicBezTo>
                    <a:pt x="15616" y="3713"/>
                    <a:pt x="15816" y="3127"/>
                    <a:pt x="15944" y="2646"/>
                  </a:cubicBezTo>
                  <a:cubicBezTo>
                    <a:pt x="16073" y="2165"/>
                    <a:pt x="16130" y="1789"/>
                    <a:pt x="16130" y="1548"/>
                  </a:cubicBezTo>
                  <a:cubicBezTo>
                    <a:pt x="16130" y="1308"/>
                    <a:pt x="16073" y="1203"/>
                    <a:pt x="16016" y="1203"/>
                  </a:cubicBezTo>
                  <a:cubicBezTo>
                    <a:pt x="15958" y="1203"/>
                    <a:pt x="15901" y="1308"/>
                    <a:pt x="15858" y="1623"/>
                  </a:cubicBezTo>
                  <a:cubicBezTo>
                    <a:pt x="15816" y="1939"/>
                    <a:pt x="15787" y="2465"/>
                    <a:pt x="15744" y="2991"/>
                  </a:cubicBezTo>
                  <a:cubicBezTo>
                    <a:pt x="15701" y="3517"/>
                    <a:pt x="15644" y="4043"/>
                    <a:pt x="15616" y="4352"/>
                  </a:cubicBezTo>
                  <a:cubicBezTo>
                    <a:pt x="15587" y="4660"/>
                    <a:pt x="15587" y="4750"/>
                    <a:pt x="15587" y="4840"/>
                  </a:cubicBezTo>
                  <a:cubicBezTo>
                    <a:pt x="15587" y="4930"/>
                    <a:pt x="15587" y="5020"/>
                    <a:pt x="15601" y="5005"/>
                  </a:cubicBezTo>
                  <a:cubicBezTo>
                    <a:pt x="15616" y="4990"/>
                    <a:pt x="15644" y="4870"/>
                    <a:pt x="15716" y="4607"/>
                  </a:cubicBezTo>
                  <a:cubicBezTo>
                    <a:pt x="15787" y="4344"/>
                    <a:pt x="15901" y="3938"/>
                    <a:pt x="16001" y="3442"/>
                  </a:cubicBezTo>
                  <a:cubicBezTo>
                    <a:pt x="16101" y="2946"/>
                    <a:pt x="16187" y="2360"/>
                    <a:pt x="16258" y="1849"/>
                  </a:cubicBezTo>
                  <a:cubicBezTo>
                    <a:pt x="16330" y="1338"/>
                    <a:pt x="16387" y="902"/>
                    <a:pt x="16416" y="624"/>
                  </a:cubicBezTo>
                  <a:cubicBezTo>
                    <a:pt x="16444" y="346"/>
                    <a:pt x="16444" y="226"/>
                    <a:pt x="16444" y="203"/>
                  </a:cubicBezTo>
                  <a:cubicBezTo>
                    <a:pt x="16444" y="180"/>
                    <a:pt x="16444" y="256"/>
                    <a:pt x="16444" y="631"/>
                  </a:cubicBezTo>
                  <a:cubicBezTo>
                    <a:pt x="16444" y="1007"/>
                    <a:pt x="16444" y="1684"/>
                    <a:pt x="16458" y="2300"/>
                  </a:cubicBezTo>
                  <a:cubicBezTo>
                    <a:pt x="16473" y="2916"/>
                    <a:pt x="16501" y="3472"/>
                    <a:pt x="16558" y="3931"/>
                  </a:cubicBezTo>
                  <a:cubicBezTo>
                    <a:pt x="16616" y="4389"/>
                    <a:pt x="16701" y="4750"/>
                    <a:pt x="16773" y="4968"/>
                  </a:cubicBezTo>
                  <a:cubicBezTo>
                    <a:pt x="16844" y="5186"/>
                    <a:pt x="16901" y="5261"/>
                    <a:pt x="16973" y="5269"/>
                  </a:cubicBezTo>
                  <a:cubicBezTo>
                    <a:pt x="17044" y="5276"/>
                    <a:pt x="17130" y="5216"/>
                    <a:pt x="17173" y="4945"/>
                  </a:cubicBezTo>
                  <a:cubicBezTo>
                    <a:pt x="17216" y="4675"/>
                    <a:pt x="17216" y="4194"/>
                    <a:pt x="17187" y="3683"/>
                  </a:cubicBezTo>
                  <a:cubicBezTo>
                    <a:pt x="17158" y="3172"/>
                    <a:pt x="17101" y="2631"/>
                    <a:pt x="17073" y="2195"/>
                  </a:cubicBezTo>
                  <a:cubicBezTo>
                    <a:pt x="17044" y="1759"/>
                    <a:pt x="17044" y="1428"/>
                    <a:pt x="17073" y="1541"/>
                  </a:cubicBezTo>
                  <a:cubicBezTo>
                    <a:pt x="17101" y="1653"/>
                    <a:pt x="17158" y="2210"/>
                    <a:pt x="17230" y="2766"/>
                  </a:cubicBezTo>
                  <a:cubicBezTo>
                    <a:pt x="17301" y="3322"/>
                    <a:pt x="17387" y="3878"/>
                    <a:pt x="17473" y="4359"/>
                  </a:cubicBezTo>
                  <a:cubicBezTo>
                    <a:pt x="17558" y="4840"/>
                    <a:pt x="17644" y="5246"/>
                    <a:pt x="17716" y="5501"/>
                  </a:cubicBezTo>
                  <a:cubicBezTo>
                    <a:pt x="17787" y="5757"/>
                    <a:pt x="17844" y="5862"/>
                    <a:pt x="17887" y="5870"/>
                  </a:cubicBezTo>
                  <a:cubicBezTo>
                    <a:pt x="17930" y="5877"/>
                    <a:pt x="17958" y="5787"/>
                    <a:pt x="17944" y="5494"/>
                  </a:cubicBezTo>
                  <a:cubicBezTo>
                    <a:pt x="17930" y="5201"/>
                    <a:pt x="17873" y="4705"/>
                    <a:pt x="17773" y="4149"/>
                  </a:cubicBezTo>
                  <a:cubicBezTo>
                    <a:pt x="17673" y="3593"/>
                    <a:pt x="17530" y="2976"/>
                    <a:pt x="17373" y="2428"/>
                  </a:cubicBezTo>
                  <a:cubicBezTo>
                    <a:pt x="17216" y="1879"/>
                    <a:pt x="17044" y="1398"/>
                    <a:pt x="16901" y="1127"/>
                  </a:cubicBezTo>
                  <a:cubicBezTo>
                    <a:pt x="16758" y="857"/>
                    <a:pt x="16644" y="797"/>
                    <a:pt x="16544" y="797"/>
                  </a:cubicBezTo>
                  <a:cubicBezTo>
                    <a:pt x="16444" y="797"/>
                    <a:pt x="16358" y="857"/>
                    <a:pt x="16316" y="1150"/>
                  </a:cubicBezTo>
                  <a:cubicBezTo>
                    <a:pt x="16273" y="1443"/>
                    <a:pt x="16273" y="1969"/>
                    <a:pt x="16330" y="2518"/>
                  </a:cubicBezTo>
                  <a:cubicBezTo>
                    <a:pt x="16387" y="3066"/>
                    <a:pt x="16501" y="3638"/>
                    <a:pt x="16644" y="4089"/>
                  </a:cubicBezTo>
                  <a:cubicBezTo>
                    <a:pt x="16787" y="4539"/>
                    <a:pt x="16958" y="4870"/>
                    <a:pt x="17101" y="5058"/>
                  </a:cubicBezTo>
                  <a:cubicBezTo>
                    <a:pt x="17244" y="5246"/>
                    <a:pt x="17358" y="5291"/>
                    <a:pt x="17430" y="5276"/>
                  </a:cubicBezTo>
                  <a:cubicBezTo>
                    <a:pt x="17501" y="5261"/>
                    <a:pt x="17530" y="5186"/>
                    <a:pt x="17544" y="4825"/>
                  </a:cubicBezTo>
                  <a:cubicBezTo>
                    <a:pt x="17558" y="4464"/>
                    <a:pt x="17558" y="3818"/>
                    <a:pt x="17530" y="3217"/>
                  </a:cubicBezTo>
                  <a:cubicBezTo>
                    <a:pt x="17501" y="2615"/>
                    <a:pt x="17444" y="2059"/>
                    <a:pt x="17416" y="1714"/>
                  </a:cubicBezTo>
                  <a:cubicBezTo>
                    <a:pt x="17387" y="1368"/>
                    <a:pt x="17387" y="1233"/>
                    <a:pt x="17358" y="1105"/>
                  </a:cubicBezTo>
                  <a:cubicBezTo>
                    <a:pt x="17330" y="977"/>
                    <a:pt x="17273" y="857"/>
                    <a:pt x="17201" y="827"/>
                  </a:cubicBezTo>
                  <a:cubicBezTo>
                    <a:pt x="17130" y="797"/>
                    <a:pt x="17044" y="857"/>
                    <a:pt x="17001" y="1112"/>
                  </a:cubicBezTo>
                  <a:cubicBezTo>
                    <a:pt x="16958" y="1368"/>
                    <a:pt x="16958" y="1819"/>
                    <a:pt x="17001" y="2322"/>
                  </a:cubicBezTo>
                  <a:cubicBezTo>
                    <a:pt x="17044" y="2826"/>
                    <a:pt x="17130" y="3382"/>
                    <a:pt x="17230" y="3938"/>
                  </a:cubicBezTo>
                  <a:cubicBezTo>
                    <a:pt x="17330" y="4494"/>
                    <a:pt x="17444" y="5051"/>
                    <a:pt x="17544" y="5509"/>
                  </a:cubicBezTo>
                  <a:cubicBezTo>
                    <a:pt x="17644" y="5967"/>
                    <a:pt x="17730" y="6328"/>
                    <a:pt x="17801" y="6554"/>
                  </a:cubicBezTo>
                  <a:cubicBezTo>
                    <a:pt x="17873" y="6779"/>
                    <a:pt x="17930" y="6869"/>
                    <a:pt x="18001" y="6884"/>
                  </a:cubicBezTo>
                  <a:cubicBezTo>
                    <a:pt x="18073" y="6899"/>
                    <a:pt x="18158" y="6839"/>
                    <a:pt x="18173" y="6696"/>
                  </a:cubicBezTo>
                  <a:cubicBezTo>
                    <a:pt x="18187" y="6554"/>
                    <a:pt x="18130" y="6328"/>
                    <a:pt x="18030" y="5967"/>
                  </a:cubicBezTo>
                  <a:cubicBezTo>
                    <a:pt x="17930" y="5607"/>
                    <a:pt x="17787" y="5111"/>
                    <a:pt x="17673" y="4735"/>
                  </a:cubicBezTo>
                  <a:cubicBezTo>
                    <a:pt x="17558" y="4359"/>
                    <a:pt x="17473" y="4104"/>
                    <a:pt x="17387" y="3938"/>
                  </a:cubicBezTo>
                  <a:cubicBezTo>
                    <a:pt x="17301" y="3773"/>
                    <a:pt x="17216" y="3698"/>
                    <a:pt x="17144" y="3713"/>
                  </a:cubicBezTo>
                  <a:cubicBezTo>
                    <a:pt x="17073" y="3728"/>
                    <a:pt x="17016" y="3833"/>
                    <a:pt x="17001" y="4149"/>
                  </a:cubicBezTo>
                  <a:cubicBezTo>
                    <a:pt x="16987" y="4464"/>
                    <a:pt x="17016" y="4990"/>
                    <a:pt x="17073" y="5517"/>
                  </a:cubicBezTo>
                  <a:cubicBezTo>
                    <a:pt x="17130" y="6043"/>
                    <a:pt x="17216" y="6569"/>
                    <a:pt x="17287" y="6884"/>
                  </a:cubicBezTo>
                  <a:cubicBezTo>
                    <a:pt x="17358" y="7200"/>
                    <a:pt x="17416" y="7305"/>
                    <a:pt x="17487" y="7403"/>
                  </a:cubicBezTo>
                  <a:cubicBezTo>
                    <a:pt x="17558" y="7501"/>
                    <a:pt x="17644" y="7591"/>
                    <a:pt x="17687" y="7576"/>
                  </a:cubicBezTo>
                  <a:cubicBezTo>
                    <a:pt x="17730" y="7561"/>
                    <a:pt x="17730" y="7441"/>
                    <a:pt x="17716" y="7125"/>
                  </a:cubicBezTo>
                  <a:cubicBezTo>
                    <a:pt x="17701" y="6809"/>
                    <a:pt x="17673" y="6298"/>
                    <a:pt x="17616" y="5885"/>
                  </a:cubicBezTo>
                  <a:cubicBezTo>
                    <a:pt x="17558" y="5471"/>
                    <a:pt x="17473" y="5156"/>
                    <a:pt x="17401" y="4960"/>
                  </a:cubicBezTo>
                  <a:cubicBezTo>
                    <a:pt x="17330" y="4765"/>
                    <a:pt x="17273" y="4690"/>
                    <a:pt x="17230" y="4690"/>
                  </a:cubicBezTo>
                  <a:cubicBezTo>
                    <a:pt x="17187" y="4690"/>
                    <a:pt x="17158" y="4765"/>
                    <a:pt x="17144" y="5066"/>
                  </a:cubicBezTo>
                  <a:cubicBezTo>
                    <a:pt x="17130" y="5366"/>
                    <a:pt x="17130" y="5892"/>
                    <a:pt x="17158" y="6351"/>
                  </a:cubicBezTo>
                  <a:cubicBezTo>
                    <a:pt x="17187" y="6809"/>
                    <a:pt x="17244" y="7200"/>
                    <a:pt x="17287" y="7448"/>
                  </a:cubicBezTo>
                  <a:cubicBezTo>
                    <a:pt x="17330" y="7696"/>
                    <a:pt x="17358" y="7801"/>
                    <a:pt x="17430" y="7914"/>
                  </a:cubicBezTo>
                  <a:cubicBezTo>
                    <a:pt x="17501" y="8027"/>
                    <a:pt x="17616" y="8147"/>
                    <a:pt x="17687" y="8170"/>
                  </a:cubicBezTo>
                  <a:cubicBezTo>
                    <a:pt x="17758" y="8192"/>
                    <a:pt x="17787" y="8117"/>
                    <a:pt x="17801" y="7771"/>
                  </a:cubicBezTo>
                  <a:cubicBezTo>
                    <a:pt x="17816" y="7426"/>
                    <a:pt x="17816" y="6809"/>
                    <a:pt x="17801" y="6403"/>
                  </a:cubicBezTo>
                  <a:cubicBezTo>
                    <a:pt x="17787" y="5998"/>
                    <a:pt x="17758" y="5802"/>
                    <a:pt x="17716" y="5659"/>
                  </a:cubicBezTo>
                  <a:cubicBezTo>
                    <a:pt x="17673" y="5517"/>
                    <a:pt x="17616" y="5426"/>
                    <a:pt x="17587" y="5426"/>
                  </a:cubicBezTo>
                  <a:cubicBezTo>
                    <a:pt x="17558" y="5426"/>
                    <a:pt x="17558" y="5517"/>
                    <a:pt x="17558" y="5892"/>
                  </a:cubicBezTo>
                  <a:cubicBezTo>
                    <a:pt x="17558" y="6268"/>
                    <a:pt x="17558" y="6929"/>
                    <a:pt x="17558" y="7305"/>
                  </a:cubicBezTo>
                  <a:cubicBezTo>
                    <a:pt x="17558" y="7681"/>
                    <a:pt x="17558" y="7771"/>
                    <a:pt x="17544" y="7884"/>
                  </a:cubicBezTo>
                  <a:cubicBezTo>
                    <a:pt x="17530" y="7997"/>
                    <a:pt x="17501" y="8132"/>
                    <a:pt x="17487" y="8162"/>
                  </a:cubicBezTo>
                  <a:cubicBezTo>
                    <a:pt x="17473" y="8192"/>
                    <a:pt x="17473" y="8117"/>
                    <a:pt x="17487" y="7816"/>
                  </a:cubicBezTo>
                  <a:cubicBezTo>
                    <a:pt x="17501" y="7516"/>
                    <a:pt x="17530" y="6990"/>
                    <a:pt x="17530" y="6433"/>
                  </a:cubicBezTo>
                  <a:cubicBezTo>
                    <a:pt x="17530" y="5877"/>
                    <a:pt x="17501" y="5291"/>
                    <a:pt x="17430" y="4720"/>
                  </a:cubicBezTo>
                  <a:cubicBezTo>
                    <a:pt x="17358" y="4149"/>
                    <a:pt x="17244" y="3593"/>
                    <a:pt x="17158" y="3036"/>
                  </a:cubicBezTo>
                  <a:cubicBezTo>
                    <a:pt x="17073" y="2480"/>
                    <a:pt x="17016" y="1924"/>
                    <a:pt x="17016" y="1413"/>
                  </a:cubicBezTo>
                  <a:cubicBezTo>
                    <a:pt x="17016" y="902"/>
                    <a:pt x="17073" y="436"/>
                    <a:pt x="17101" y="210"/>
                  </a:cubicBezTo>
                  <a:cubicBezTo>
                    <a:pt x="17130" y="-15"/>
                    <a:pt x="17130" y="0"/>
                    <a:pt x="17116" y="195"/>
                  </a:cubicBezTo>
                  <a:cubicBezTo>
                    <a:pt x="17101" y="391"/>
                    <a:pt x="17073" y="767"/>
                    <a:pt x="17058" y="992"/>
                  </a:cubicBezTo>
                  <a:cubicBezTo>
                    <a:pt x="17044" y="1218"/>
                    <a:pt x="17044" y="1293"/>
                    <a:pt x="17073" y="1285"/>
                  </a:cubicBezTo>
                  <a:cubicBezTo>
                    <a:pt x="17101" y="1278"/>
                    <a:pt x="17158" y="1188"/>
                    <a:pt x="17187" y="1172"/>
                  </a:cubicBezTo>
                  <a:cubicBezTo>
                    <a:pt x="17216" y="1157"/>
                    <a:pt x="17216" y="1218"/>
                    <a:pt x="17187" y="1383"/>
                  </a:cubicBezTo>
                  <a:cubicBezTo>
                    <a:pt x="17158" y="1548"/>
                    <a:pt x="17101" y="1819"/>
                    <a:pt x="17058" y="2022"/>
                  </a:cubicBezTo>
                  <a:cubicBezTo>
                    <a:pt x="17016" y="2225"/>
                    <a:pt x="16987" y="2360"/>
                    <a:pt x="16958" y="2382"/>
                  </a:cubicBezTo>
                  <a:cubicBezTo>
                    <a:pt x="16930" y="2405"/>
                    <a:pt x="16901" y="2315"/>
                    <a:pt x="16930" y="2037"/>
                  </a:cubicBezTo>
                  <a:cubicBezTo>
                    <a:pt x="16958" y="1759"/>
                    <a:pt x="17044" y="1293"/>
                    <a:pt x="17087" y="947"/>
                  </a:cubicBezTo>
                  <a:cubicBezTo>
                    <a:pt x="17130" y="601"/>
                    <a:pt x="17130" y="376"/>
                    <a:pt x="17058" y="226"/>
                  </a:cubicBezTo>
                  <a:cubicBezTo>
                    <a:pt x="16987" y="75"/>
                    <a:pt x="16844" y="0"/>
                    <a:pt x="16716" y="0"/>
                  </a:cubicBezTo>
                  <a:cubicBezTo>
                    <a:pt x="16587" y="0"/>
                    <a:pt x="16473" y="75"/>
                    <a:pt x="16373" y="301"/>
                  </a:cubicBezTo>
                  <a:cubicBezTo>
                    <a:pt x="16273" y="526"/>
                    <a:pt x="16187" y="902"/>
                    <a:pt x="16187" y="1330"/>
                  </a:cubicBezTo>
                  <a:cubicBezTo>
                    <a:pt x="16187" y="1759"/>
                    <a:pt x="16273" y="2240"/>
                    <a:pt x="16373" y="2510"/>
                  </a:cubicBezTo>
                  <a:cubicBezTo>
                    <a:pt x="16473" y="2781"/>
                    <a:pt x="16587" y="2841"/>
                    <a:pt x="16687" y="2841"/>
                  </a:cubicBezTo>
                  <a:cubicBezTo>
                    <a:pt x="16787" y="2841"/>
                    <a:pt x="16873" y="2781"/>
                    <a:pt x="16930" y="2706"/>
                  </a:cubicBezTo>
                  <a:cubicBezTo>
                    <a:pt x="16987" y="2631"/>
                    <a:pt x="17016" y="2540"/>
                    <a:pt x="17073" y="2443"/>
                  </a:cubicBezTo>
                  <a:cubicBezTo>
                    <a:pt x="17130" y="2345"/>
                    <a:pt x="17216" y="2240"/>
                    <a:pt x="17301" y="2232"/>
                  </a:cubicBezTo>
                  <a:cubicBezTo>
                    <a:pt x="17387" y="2225"/>
                    <a:pt x="17473" y="2315"/>
                    <a:pt x="17558" y="2608"/>
                  </a:cubicBezTo>
                  <a:cubicBezTo>
                    <a:pt x="17644" y="2901"/>
                    <a:pt x="17730" y="3397"/>
                    <a:pt x="17801" y="3863"/>
                  </a:cubicBezTo>
                  <a:cubicBezTo>
                    <a:pt x="17873" y="4329"/>
                    <a:pt x="17930" y="4765"/>
                    <a:pt x="17973" y="5111"/>
                  </a:cubicBezTo>
                  <a:cubicBezTo>
                    <a:pt x="18016" y="5456"/>
                    <a:pt x="18044" y="5712"/>
                    <a:pt x="18116" y="5907"/>
                  </a:cubicBezTo>
                  <a:cubicBezTo>
                    <a:pt x="18187" y="6103"/>
                    <a:pt x="18301" y="6238"/>
                    <a:pt x="18344" y="6343"/>
                  </a:cubicBezTo>
                  <a:cubicBezTo>
                    <a:pt x="18387" y="6448"/>
                    <a:pt x="18358" y="6524"/>
                    <a:pt x="18273" y="6576"/>
                  </a:cubicBezTo>
                  <a:cubicBezTo>
                    <a:pt x="18187" y="6629"/>
                    <a:pt x="18044" y="6659"/>
                    <a:pt x="17958" y="6712"/>
                  </a:cubicBezTo>
                  <a:cubicBezTo>
                    <a:pt x="17873" y="6764"/>
                    <a:pt x="17844" y="6839"/>
                    <a:pt x="17773" y="7087"/>
                  </a:cubicBezTo>
                  <a:cubicBezTo>
                    <a:pt x="17701" y="7335"/>
                    <a:pt x="17587" y="7756"/>
                    <a:pt x="17516" y="8042"/>
                  </a:cubicBezTo>
                  <a:cubicBezTo>
                    <a:pt x="17444" y="8327"/>
                    <a:pt x="17416" y="8478"/>
                    <a:pt x="17387" y="8590"/>
                  </a:cubicBezTo>
                  <a:cubicBezTo>
                    <a:pt x="17358" y="8703"/>
                    <a:pt x="17330" y="8778"/>
                    <a:pt x="17316" y="8778"/>
                  </a:cubicBezTo>
                  <a:cubicBezTo>
                    <a:pt x="17301" y="8778"/>
                    <a:pt x="17301" y="8703"/>
                    <a:pt x="17301" y="8628"/>
                  </a:cubicBezTo>
                  <a:cubicBezTo>
                    <a:pt x="17301" y="8553"/>
                    <a:pt x="17301" y="8478"/>
                    <a:pt x="17316" y="8403"/>
                  </a:cubicBezTo>
                  <a:cubicBezTo>
                    <a:pt x="17330" y="8327"/>
                    <a:pt x="17358" y="8252"/>
                    <a:pt x="17373" y="8252"/>
                  </a:cubicBezTo>
                  <a:cubicBezTo>
                    <a:pt x="17387" y="8252"/>
                    <a:pt x="17387" y="8327"/>
                    <a:pt x="17387" y="8403"/>
                  </a:cubicBezTo>
                  <a:cubicBezTo>
                    <a:pt x="17387" y="8478"/>
                    <a:pt x="17387" y="8553"/>
                    <a:pt x="17387" y="8628"/>
                  </a:cubicBezTo>
                  <a:cubicBezTo>
                    <a:pt x="17387" y="8703"/>
                    <a:pt x="17387" y="8778"/>
                    <a:pt x="17416" y="8763"/>
                  </a:cubicBezTo>
                  <a:cubicBezTo>
                    <a:pt x="17444" y="8748"/>
                    <a:pt x="17501" y="8643"/>
                    <a:pt x="17530" y="8628"/>
                  </a:cubicBezTo>
                  <a:cubicBezTo>
                    <a:pt x="17558" y="8613"/>
                    <a:pt x="17558" y="8688"/>
                    <a:pt x="17573" y="8846"/>
                  </a:cubicBezTo>
                  <a:cubicBezTo>
                    <a:pt x="17587" y="9004"/>
                    <a:pt x="17616" y="9244"/>
                    <a:pt x="17644" y="9402"/>
                  </a:cubicBezTo>
                  <a:cubicBezTo>
                    <a:pt x="17673" y="9560"/>
                    <a:pt x="17701" y="9635"/>
                    <a:pt x="17773" y="9628"/>
                  </a:cubicBezTo>
                  <a:cubicBezTo>
                    <a:pt x="17844" y="9620"/>
                    <a:pt x="17958" y="9530"/>
                    <a:pt x="18016" y="9522"/>
                  </a:cubicBezTo>
                  <a:cubicBezTo>
                    <a:pt x="18073" y="9515"/>
                    <a:pt x="18073" y="9590"/>
                    <a:pt x="18144" y="9823"/>
                  </a:cubicBezTo>
                  <a:cubicBezTo>
                    <a:pt x="18216" y="10056"/>
                    <a:pt x="18358" y="10447"/>
                    <a:pt x="18458" y="10680"/>
                  </a:cubicBezTo>
                  <a:cubicBezTo>
                    <a:pt x="18558" y="10913"/>
                    <a:pt x="18616" y="10988"/>
                    <a:pt x="18644" y="10988"/>
                  </a:cubicBezTo>
                  <a:cubicBezTo>
                    <a:pt x="18673" y="10988"/>
                    <a:pt x="18673" y="10913"/>
                    <a:pt x="18573" y="10650"/>
                  </a:cubicBezTo>
                  <a:cubicBezTo>
                    <a:pt x="18473" y="10387"/>
                    <a:pt x="18273" y="9936"/>
                    <a:pt x="18116" y="9470"/>
                  </a:cubicBezTo>
                  <a:cubicBezTo>
                    <a:pt x="17958" y="9004"/>
                    <a:pt x="17844" y="8523"/>
                    <a:pt x="17758" y="8139"/>
                  </a:cubicBezTo>
                  <a:cubicBezTo>
                    <a:pt x="17673" y="7756"/>
                    <a:pt x="17616" y="7471"/>
                    <a:pt x="17587" y="7283"/>
                  </a:cubicBezTo>
                  <a:cubicBezTo>
                    <a:pt x="17558" y="7095"/>
                    <a:pt x="17558" y="7005"/>
                    <a:pt x="17558" y="7005"/>
                  </a:cubicBezTo>
                  <a:cubicBezTo>
                    <a:pt x="17558" y="7005"/>
                    <a:pt x="17558" y="7095"/>
                    <a:pt x="17558" y="7388"/>
                  </a:cubicBezTo>
                  <a:cubicBezTo>
                    <a:pt x="17558" y="7681"/>
                    <a:pt x="17558" y="8177"/>
                    <a:pt x="17644" y="8598"/>
                  </a:cubicBezTo>
                  <a:cubicBezTo>
                    <a:pt x="17730" y="9019"/>
                    <a:pt x="17901" y="9365"/>
                    <a:pt x="18044" y="9620"/>
                  </a:cubicBezTo>
                  <a:cubicBezTo>
                    <a:pt x="18187" y="9876"/>
                    <a:pt x="18301" y="10041"/>
                    <a:pt x="18430" y="10146"/>
                  </a:cubicBezTo>
                  <a:cubicBezTo>
                    <a:pt x="18558" y="10251"/>
                    <a:pt x="18701" y="10296"/>
                    <a:pt x="18744" y="10266"/>
                  </a:cubicBezTo>
                  <a:cubicBezTo>
                    <a:pt x="18787" y="10236"/>
                    <a:pt x="18730" y="10131"/>
                    <a:pt x="18601" y="9958"/>
                  </a:cubicBezTo>
                  <a:cubicBezTo>
                    <a:pt x="18473" y="9785"/>
                    <a:pt x="18273" y="9545"/>
                    <a:pt x="18158" y="9365"/>
                  </a:cubicBezTo>
                  <a:cubicBezTo>
                    <a:pt x="18044" y="9184"/>
                    <a:pt x="18016" y="9064"/>
                    <a:pt x="18001" y="9049"/>
                  </a:cubicBezTo>
                  <a:cubicBezTo>
                    <a:pt x="17987" y="9034"/>
                    <a:pt x="17987" y="9124"/>
                    <a:pt x="18030" y="9440"/>
                  </a:cubicBezTo>
                  <a:cubicBezTo>
                    <a:pt x="18073" y="9755"/>
                    <a:pt x="18158" y="10296"/>
                    <a:pt x="18287" y="10755"/>
                  </a:cubicBezTo>
                  <a:cubicBezTo>
                    <a:pt x="18416" y="11213"/>
                    <a:pt x="18587" y="11589"/>
                    <a:pt x="18687" y="11822"/>
                  </a:cubicBezTo>
                  <a:cubicBezTo>
                    <a:pt x="18787" y="12055"/>
                    <a:pt x="18816" y="12145"/>
                    <a:pt x="18801" y="12153"/>
                  </a:cubicBezTo>
                  <a:cubicBezTo>
                    <a:pt x="18787" y="12160"/>
                    <a:pt x="18730" y="12085"/>
                    <a:pt x="18601" y="11792"/>
                  </a:cubicBezTo>
                  <a:cubicBezTo>
                    <a:pt x="18473" y="11499"/>
                    <a:pt x="18273" y="10988"/>
                    <a:pt x="18101" y="10462"/>
                  </a:cubicBezTo>
                  <a:cubicBezTo>
                    <a:pt x="17930" y="9936"/>
                    <a:pt x="17787" y="9395"/>
                    <a:pt x="17716" y="9387"/>
                  </a:cubicBezTo>
                  <a:cubicBezTo>
                    <a:pt x="17644" y="9380"/>
                    <a:pt x="17644" y="9906"/>
                    <a:pt x="17673" y="10327"/>
                  </a:cubicBezTo>
                  <a:cubicBezTo>
                    <a:pt x="17701" y="10747"/>
                    <a:pt x="17758" y="11063"/>
                    <a:pt x="17873" y="11431"/>
                  </a:cubicBezTo>
                  <a:cubicBezTo>
                    <a:pt x="17987" y="11800"/>
                    <a:pt x="18158" y="12220"/>
                    <a:pt x="18258" y="12469"/>
                  </a:cubicBezTo>
                  <a:cubicBezTo>
                    <a:pt x="18358" y="12717"/>
                    <a:pt x="18387" y="12792"/>
                    <a:pt x="18387" y="12732"/>
                  </a:cubicBezTo>
                  <a:cubicBezTo>
                    <a:pt x="18387" y="12671"/>
                    <a:pt x="18358" y="12476"/>
                    <a:pt x="18330" y="12153"/>
                  </a:cubicBezTo>
                  <a:cubicBezTo>
                    <a:pt x="18301" y="11830"/>
                    <a:pt x="18273" y="11379"/>
                    <a:pt x="18244" y="11048"/>
                  </a:cubicBezTo>
                  <a:cubicBezTo>
                    <a:pt x="18216" y="10717"/>
                    <a:pt x="18187" y="10507"/>
                    <a:pt x="18130" y="10327"/>
                  </a:cubicBezTo>
                  <a:cubicBezTo>
                    <a:pt x="18073" y="10146"/>
                    <a:pt x="17987" y="9996"/>
                    <a:pt x="17916" y="9973"/>
                  </a:cubicBezTo>
                  <a:cubicBezTo>
                    <a:pt x="17844" y="9951"/>
                    <a:pt x="17787" y="10056"/>
                    <a:pt x="17758" y="10334"/>
                  </a:cubicBezTo>
                  <a:cubicBezTo>
                    <a:pt x="17730" y="10612"/>
                    <a:pt x="17730" y="11063"/>
                    <a:pt x="17773" y="11507"/>
                  </a:cubicBezTo>
                  <a:cubicBezTo>
                    <a:pt x="17816" y="11950"/>
                    <a:pt x="17901" y="12386"/>
                    <a:pt x="18044" y="12777"/>
                  </a:cubicBezTo>
                  <a:cubicBezTo>
                    <a:pt x="18187" y="13167"/>
                    <a:pt x="18387" y="13513"/>
                    <a:pt x="18501" y="13724"/>
                  </a:cubicBezTo>
                  <a:cubicBezTo>
                    <a:pt x="18616" y="13934"/>
                    <a:pt x="18644" y="14009"/>
                    <a:pt x="18630" y="14002"/>
                  </a:cubicBezTo>
                  <a:cubicBezTo>
                    <a:pt x="18616" y="13994"/>
                    <a:pt x="18558" y="13904"/>
                    <a:pt x="18516" y="13671"/>
                  </a:cubicBezTo>
                  <a:cubicBezTo>
                    <a:pt x="18473" y="13438"/>
                    <a:pt x="18444" y="13062"/>
                    <a:pt x="18416" y="12792"/>
                  </a:cubicBezTo>
                  <a:cubicBezTo>
                    <a:pt x="18387" y="12521"/>
                    <a:pt x="18358" y="12356"/>
                    <a:pt x="18330" y="12220"/>
                  </a:cubicBezTo>
                  <a:cubicBezTo>
                    <a:pt x="18301" y="12085"/>
                    <a:pt x="18273" y="11980"/>
                    <a:pt x="18244" y="11965"/>
                  </a:cubicBezTo>
                  <a:cubicBezTo>
                    <a:pt x="18216" y="11950"/>
                    <a:pt x="18187" y="12025"/>
                    <a:pt x="18187" y="12281"/>
                  </a:cubicBezTo>
                  <a:cubicBezTo>
                    <a:pt x="18187" y="12536"/>
                    <a:pt x="18216" y="12972"/>
                    <a:pt x="18273" y="13393"/>
                  </a:cubicBezTo>
                  <a:cubicBezTo>
                    <a:pt x="18330" y="13814"/>
                    <a:pt x="18416" y="14220"/>
                    <a:pt x="18473" y="14573"/>
                  </a:cubicBezTo>
                  <a:cubicBezTo>
                    <a:pt x="18530" y="14926"/>
                    <a:pt x="18558" y="15227"/>
                    <a:pt x="18558" y="15415"/>
                  </a:cubicBezTo>
                  <a:cubicBezTo>
                    <a:pt x="18558" y="15603"/>
                    <a:pt x="18530" y="15678"/>
                    <a:pt x="18516" y="15670"/>
                  </a:cubicBezTo>
                  <a:cubicBezTo>
                    <a:pt x="18501" y="15663"/>
                    <a:pt x="18501" y="15572"/>
                    <a:pt x="18473" y="15309"/>
                  </a:cubicBezTo>
                  <a:cubicBezTo>
                    <a:pt x="18444" y="15046"/>
                    <a:pt x="18387" y="14610"/>
                    <a:pt x="18330" y="14175"/>
                  </a:cubicBezTo>
                  <a:cubicBezTo>
                    <a:pt x="18273" y="13739"/>
                    <a:pt x="18216" y="13303"/>
                    <a:pt x="18173" y="13032"/>
                  </a:cubicBezTo>
                  <a:cubicBezTo>
                    <a:pt x="18130" y="12762"/>
                    <a:pt x="18101" y="12656"/>
                    <a:pt x="18087" y="12641"/>
                  </a:cubicBezTo>
                  <a:cubicBezTo>
                    <a:pt x="18073" y="12626"/>
                    <a:pt x="18073" y="12701"/>
                    <a:pt x="18101" y="12934"/>
                  </a:cubicBezTo>
                  <a:cubicBezTo>
                    <a:pt x="18130" y="13167"/>
                    <a:pt x="18187" y="13558"/>
                    <a:pt x="18230" y="13957"/>
                  </a:cubicBezTo>
                  <a:cubicBezTo>
                    <a:pt x="18273" y="14355"/>
                    <a:pt x="18301" y="14761"/>
                    <a:pt x="18387" y="15204"/>
                  </a:cubicBezTo>
                  <a:cubicBezTo>
                    <a:pt x="18473" y="15648"/>
                    <a:pt x="18616" y="16129"/>
                    <a:pt x="18716" y="16565"/>
                  </a:cubicBezTo>
                  <a:cubicBezTo>
                    <a:pt x="18816" y="17000"/>
                    <a:pt x="18873" y="17391"/>
                    <a:pt x="18901" y="17624"/>
                  </a:cubicBezTo>
                  <a:cubicBezTo>
                    <a:pt x="18930" y="17857"/>
                    <a:pt x="18930" y="17932"/>
                    <a:pt x="18916" y="17699"/>
                  </a:cubicBezTo>
                  <a:cubicBezTo>
                    <a:pt x="18901" y="17466"/>
                    <a:pt x="18873" y="16925"/>
                    <a:pt x="18816" y="16392"/>
                  </a:cubicBezTo>
                  <a:cubicBezTo>
                    <a:pt x="18758" y="15858"/>
                    <a:pt x="18673" y="15332"/>
                    <a:pt x="18630" y="14994"/>
                  </a:cubicBezTo>
                  <a:cubicBezTo>
                    <a:pt x="18587" y="14656"/>
                    <a:pt x="18587" y="14505"/>
                    <a:pt x="18601" y="14385"/>
                  </a:cubicBezTo>
                  <a:cubicBezTo>
                    <a:pt x="18616" y="14265"/>
                    <a:pt x="18644" y="14175"/>
                    <a:pt x="18687" y="14175"/>
                  </a:cubicBezTo>
                  <a:cubicBezTo>
                    <a:pt x="18730" y="14175"/>
                    <a:pt x="18787" y="14265"/>
                    <a:pt x="18816" y="14580"/>
                  </a:cubicBezTo>
                  <a:cubicBezTo>
                    <a:pt x="18844" y="14896"/>
                    <a:pt x="18844" y="15437"/>
                    <a:pt x="18901" y="15978"/>
                  </a:cubicBezTo>
                  <a:cubicBezTo>
                    <a:pt x="18958" y="16519"/>
                    <a:pt x="19073" y="17061"/>
                    <a:pt x="19158" y="17504"/>
                  </a:cubicBezTo>
                  <a:cubicBezTo>
                    <a:pt x="19244" y="17947"/>
                    <a:pt x="19301" y="18293"/>
                    <a:pt x="19344" y="18504"/>
                  </a:cubicBezTo>
                  <a:cubicBezTo>
                    <a:pt x="19387" y="18714"/>
                    <a:pt x="19416" y="18789"/>
                    <a:pt x="19473" y="18797"/>
                  </a:cubicBezTo>
                  <a:cubicBezTo>
                    <a:pt x="19530" y="18804"/>
                    <a:pt x="19616" y="18744"/>
                    <a:pt x="19658" y="18601"/>
                  </a:cubicBezTo>
                  <a:cubicBezTo>
                    <a:pt x="19701" y="18458"/>
                    <a:pt x="19701" y="18233"/>
                    <a:pt x="19630" y="17842"/>
                  </a:cubicBezTo>
                  <a:cubicBezTo>
                    <a:pt x="19558" y="17451"/>
                    <a:pt x="19416" y="16895"/>
                    <a:pt x="19330" y="16489"/>
                  </a:cubicBezTo>
                  <a:cubicBezTo>
                    <a:pt x="19244" y="16084"/>
                    <a:pt x="19216" y="15828"/>
                    <a:pt x="19130" y="15588"/>
                  </a:cubicBezTo>
                  <a:cubicBezTo>
                    <a:pt x="19044" y="15347"/>
                    <a:pt x="18901" y="15122"/>
                    <a:pt x="18801" y="14821"/>
                  </a:cubicBezTo>
                  <a:cubicBezTo>
                    <a:pt x="18701" y="14520"/>
                    <a:pt x="18644" y="14144"/>
                    <a:pt x="18530" y="13799"/>
                  </a:cubicBezTo>
                  <a:cubicBezTo>
                    <a:pt x="18416" y="13453"/>
                    <a:pt x="18244" y="13137"/>
                    <a:pt x="18144" y="12807"/>
                  </a:cubicBezTo>
                  <a:cubicBezTo>
                    <a:pt x="18044" y="12476"/>
                    <a:pt x="18016" y="12130"/>
                    <a:pt x="17987" y="11845"/>
                  </a:cubicBezTo>
                  <a:cubicBezTo>
                    <a:pt x="17958" y="11559"/>
                    <a:pt x="17930" y="11334"/>
                    <a:pt x="17916" y="11146"/>
                  </a:cubicBezTo>
                  <a:cubicBezTo>
                    <a:pt x="17901" y="10958"/>
                    <a:pt x="17901" y="10808"/>
                    <a:pt x="17901" y="10665"/>
                  </a:cubicBezTo>
                  <a:cubicBezTo>
                    <a:pt x="17901" y="10522"/>
                    <a:pt x="17901" y="10387"/>
                    <a:pt x="17916" y="10357"/>
                  </a:cubicBezTo>
                  <a:cubicBezTo>
                    <a:pt x="17930" y="10327"/>
                    <a:pt x="17958" y="10402"/>
                    <a:pt x="18001" y="10635"/>
                  </a:cubicBezTo>
                  <a:cubicBezTo>
                    <a:pt x="18044" y="10868"/>
                    <a:pt x="18101" y="11258"/>
                    <a:pt x="18144" y="11694"/>
                  </a:cubicBezTo>
                  <a:cubicBezTo>
                    <a:pt x="18187" y="12130"/>
                    <a:pt x="18216" y="12611"/>
                    <a:pt x="18287" y="13122"/>
                  </a:cubicBezTo>
                  <a:cubicBezTo>
                    <a:pt x="18358" y="13633"/>
                    <a:pt x="18473" y="14175"/>
                    <a:pt x="18558" y="14663"/>
                  </a:cubicBezTo>
                  <a:cubicBezTo>
                    <a:pt x="18644" y="15152"/>
                    <a:pt x="18701" y="15588"/>
                    <a:pt x="18787" y="15993"/>
                  </a:cubicBezTo>
                  <a:cubicBezTo>
                    <a:pt x="18873" y="16399"/>
                    <a:pt x="18987" y="16775"/>
                    <a:pt x="19144" y="17256"/>
                  </a:cubicBezTo>
                  <a:cubicBezTo>
                    <a:pt x="19301" y="17737"/>
                    <a:pt x="19501" y="18323"/>
                    <a:pt x="19673" y="18864"/>
                  </a:cubicBezTo>
                  <a:cubicBezTo>
                    <a:pt x="19844" y="19405"/>
                    <a:pt x="19987" y="19901"/>
                    <a:pt x="20101" y="20315"/>
                  </a:cubicBezTo>
                  <a:cubicBezTo>
                    <a:pt x="20216" y="20728"/>
                    <a:pt x="20301" y="21059"/>
                    <a:pt x="20401" y="21269"/>
                  </a:cubicBezTo>
                  <a:cubicBezTo>
                    <a:pt x="20501" y="21480"/>
                    <a:pt x="20616" y="21570"/>
                    <a:pt x="20701" y="21577"/>
                  </a:cubicBezTo>
                  <a:cubicBezTo>
                    <a:pt x="20787" y="21585"/>
                    <a:pt x="20844" y="21510"/>
                    <a:pt x="20873" y="21232"/>
                  </a:cubicBezTo>
                  <a:cubicBezTo>
                    <a:pt x="20901" y="20954"/>
                    <a:pt x="20901" y="20473"/>
                    <a:pt x="20816" y="19939"/>
                  </a:cubicBezTo>
                  <a:cubicBezTo>
                    <a:pt x="20730" y="19405"/>
                    <a:pt x="20558" y="18819"/>
                    <a:pt x="20373" y="18256"/>
                  </a:cubicBezTo>
                  <a:cubicBezTo>
                    <a:pt x="20187" y="17692"/>
                    <a:pt x="19987" y="17151"/>
                    <a:pt x="19873" y="16820"/>
                  </a:cubicBezTo>
                  <a:cubicBezTo>
                    <a:pt x="19758" y="16489"/>
                    <a:pt x="19730" y="16369"/>
                    <a:pt x="19687" y="16271"/>
                  </a:cubicBezTo>
                  <a:cubicBezTo>
                    <a:pt x="19644" y="16174"/>
                    <a:pt x="19587" y="16099"/>
                    <a:pt x="19516" y="16099"/>
                  </a:cubicBezTo>
                  <a:cubicBezTo>
                    <a:pt x="19444" y="16099"/>
                    <a:pt x="19358" y="16174"/>
                    <a:pt x="19373" y="16377"/>
                  </a:cubicBezTo>
                  <a:cubicBezTo>
                    <a:pt x="19387" y="16580"/>
                    <a:pt x="19501" y="16910"/>
                    <a:pt x="19673" y="17346"/>
                  </a:cubicBezTo>
                  <a:cubicBezTo>
                    <a:pt x="19844" y="17782"/>
                    <a:pt x="20073" y="18323"/>
                    <a:pt x="20287" y="18804"/>
                  </a:cubicBezTo>
                  <a:cubicBezTo>
                    <a:pt x="20501" y="19285"/>
                    <a:pt x="20701" y="19706"/>
                    <a:pt x="20816" y="19962"/>
                  </a:cubicBezTo>
                  <a:cubicBezTo>
                    <a:pt x="20930" y="20217"/>
                    <a:pt x="20958" y="20307"/>
                    <a:pt x="20958" y="20307"/>
                  </a:cubicBezTo>
                  <a:cubicBezTo>
                    <a:pt x="20958" y="20307"/>
                    <a:pt x="20930" y="20217"/>
                    <a:pt x="20844" y="19909"/>
                  </a:cubicBezTo>
                  <a:cubicBezTo>
                    <a:pt x="20758" y="19601"/>
                    <a:pt x="20616" y="19075"/>
                    <a:pt x="20430" y="18586"/>
                  </a:cubicBezTo>
                  <a:cubicBezTo>
                    <a:pt x="20244" y="18098"/>
                    <a:pt x="20016" y="17647"/>
                    <a:pt x="19873" y="17361"/>
                  </a:cubicBezTo>
                  <a:cubicBezTo>
                    <a:pt x="19730" y="17076"/>
                    <a:pt x="19673" y="16955"/>
                    <a:pt x="19644" y="16940"/>
                  </a:cubicBezTo>
                  <a:cubicBezTo>
                    <a:pt x="19616" y="16925"/>
                    <a:pt x="19616" y="17015"/>
                    <a:pt x="19673" y="17263"/>
                  </a:cubicBezTo>
                  <a:cubicBezTo>
                    <a:pt x="19730" y="17512"/>
                    <a:pt x="19844" y="17917"/>
                    <a:pt x="19973" y="18331"/>
                  </a:cubicBezTo>
                  <a:cubicBezTo>
                    <a:pt x="20101" y="18744"/>
                    <a:pt x="20244" y="19165"/>
                    <a:pt x="20344" y="19451"/>
                  </a:cubicBezTo>
                  <a:cubicBezTo>
                    <a:pt x="20444" y="19736"/>
                    <a:pt x="20501" y="19886"/>
                    <a:pt x="20573" y="19992"/>
                  </a:cubicBezTo>
                  <a:cubicBezTo>
                    <a:pt x="20644" y="20097"/>
                    <a:pt x="20730" y="20157"/>
                    <a:pt x="20787" y="20150"/>
                  </a:cubicBezTo>
                  <a:cubicBezTo>
                    <a:pt x="20844" y="20142"/>
                    <a:pt x="20873" y="20067"/>
                    <a:pt x="20873" y="19849"/>
                  </a:cubicBezTo>
                  <a:cubicBezTo>
                    <a:pt x="20873" y="19631"/>
                    <a:pt x="20844" y="19270"/>
                    <a:pt x="20816" y="19022"/>
                  </a:cubicBezTo>
                  <a:cubicBezTo>
                    <a:pt x="20787" y="18774"/>
                    <a:pt x="20758" y="18639"/>
                    <a:pt x="20758" y="18631"/>
                  </a:cubicBezTo>
                  <a:cubicBezTo>
                    <a:pt x="20758" y="18624"/>
                    <a:pt x="20787" y="18744"/>
                    <a:pt x="20858" y="19030"/>
                  </a:cubicBezTo>
                  <a:cubicBezTo>
                    <a:pt x="20930" y="19315"/>
                    <a:pt x="21044" y="19766"/>
                    <a:pt x="21130" y="20074"/>
                  </a:cubicBezTo>
                  <a:cubicBezTo>
                    <a:pt x="21216" y="20382"/>
                    <a:pt x="21273" y="20548"/>
                    <a:pt x="21330" y="20676"/>
                  </a:cubicBezTo>
                  <a:cubicBezTo>
                    <a:pt x="21387" y="20803"/>
                    <a:pt x="21444" y="20894"/>
                    <a:pt x="21487" y="20894"/>
                  </a:cubicBezTo>
                  <a:cubicBezTo>
                    <a:pt x="21530" y="20894"/>
                    <a:pt x="21558" y="20803"/>
                    <a:pt x="21587" y="20713"/>
                  </a:cubicBezTo>
                </a:path>
              </a:pathLst>
            </a:custGeom>
            <a:noFill/>
            <a:ln w="381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657" name="Linea"/>
            <p:cNvSpPr/>
            <p:nvPr/>
          </p:nvSpPr>
          <p:spPr>
            <a:xfrm>
              <a:off x="1969721" y="-949321"/>
              <a:ext cx="29943" cy="427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1600" extrusionOk="0">
                  <a:moveTo>
                    <a:pt x="0" y="16963"/>
                  </a:moveTo>
                  <a:cubicBezTo>
                    <a:pt x="0" y="17246"/>
                    <a:pt x="0" y="17529"/>
                    <a:pt x="400" y="17529"/>
                  </a:cubicBezTo>
                  <a:cubicBezTo>
                    <a:pt x="800" y="17529"/>
                    <a:pt x="1600" y="17246"/>
                    <a:pt x="2000" y="16963"/>
                  </a:cubicBezTo>
                  <a:cubicBezTo>
                    <a:pt x="2400" y="16681"/>
                    <a:pt x="2400" y="16398"/>
                    <a:pt x="3600" y="16370"/>
                  </a:cubicBezTo>
                  <a:cubicBezTo>
                    <a:pt x="4800" y="16341"/>
                    <a:pt x="7200" y="16568"/>
                    <a:pt x="9200" y="17246"/>
                  </a:cubicBezTo>
                  <a:cubicBezTo>
                    <a:pt x="11200" y="17925"/>
                    <a:pt x="12800" y="19055"/>
                    <a:pt x="13600" y="19762"/>
                  </a:cubicBezTo>
                  <a:cubicBezTo>
                    <a:pt x="14400" y="20469"/>
                    <a:pt x="14400" y="20752"/>
                    <a:pt x="14400" y="21035"/>
                  </a:cubicBezTo>
                  <a:cubicBezTo>
                    <a:pt x="14400" y="21317"/>
                    <a:pt x="14400" y="21600"/>
                    <a:pt x="13600" y="21600"/>
                  </a:cubicBezTo>
                  <a:cubicBezTo>
                    <a:pt x="12800" y="21600"/>
                    <a:pt x="11200" y="21317"/>
                    <a:pt x="10800" y="20752"/>
                  </a:cubicBezTo>
                  <a:cubicBezTo>
                    <a:pt x="10400" y="20186"/>
                    <a:pt x="11200" y="19338"/>
                    <a:pt x="13200" y="18349"/>
                  </a:cubicBezTo>
                  <a:cubicBezTo>
                    <a:pt x="15200" y="17359"/>
                    <a:pt x="18400" y="16228"/>
                    <a:pt x="20000" y="15437"/>
                  </a:cubicBezTo>
                  <a:cubicBezTo>
                    <a:pt x="21600" y="14645"/>
                    <a:pt x="21600" y="14193"/>
                    <a:pt x="21200" y="14108"/>
                  </a:cubicBezTo>
                  <a:cubicBezTo>
                    <a:pt x="20800" y="14023"/>
                    <a:pt x="20000" y="14306"/>
                    <a:pt x="19600" y="14588"/>
                  </a:cubicBezTo>
                  <a:cubicBezTo>
                    <a:pt x="19200" y="14871"/>
                    <a:pt x="19200" y="15154"/>
                    <a:pt x="18800" y="15437"/>
                  </a:cubicBezTo>
                  <a:cubicBezTo>
                    <a:pt x="18400" y="15719"/>
                    <a:pt x="17600" y="16002"/>
                    <a:pt x="16400" y="16002"/>
                  </a:cubicBezTo>
                  <a:cubicBezTo>
                    <a:pt x="15200" y="16002"/>
                    <a:pt x="13600" y="15719"/>
                    <a:pt x="13200" y="15154"/>
                  </a:cubicBezTo>
                  <a:cubicBezTo>
                    <a:pt x="12800" y="14588"/>
                    <a:pt x="13600" y="13740"/>
                    <a:pt x="14400" y="12751"/>
                  </a:cubicBezTo>
                  <a:cubicBezTo>
                    <a:pt x="15200" y="11761"/>
                    <a:pt x="16000" y="10630"/>
                    <a:pt x="16800" y="9330"/>
                  </a:cubicBezTo>
                  <a:cubicBezTo>
                    <a:pt x="17600" y="8029"/>
                    <a:pt x="18400" y="6559"/>
                    <a:pt x="18400" y="5117"/>
                  </a:cubicBezTo>
                  <a:cubicBezTo>
                    <a:pt x="18400" y="3675"/>
                    <a:pt x="17600" y="2262"/>
                    <a:pt x="17600" y="1414"/>
                  </a:cubicBezTo>
                  <a:cubicBezTo>
                    <a:pt x="17600" y="565"/>
                    <a:pt x="18400" y="283"/>
                    <a:pt x="19200" y="0"/>
                  </a:cubicBezTo>
                </a:path>
              </a:pathLst>
            </a:custGeom>
            <a:noFill/>
            <a:ln w="381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658" name="Linea"/>
            <p:cNvSpPr/>
            <p:nvPr/>
          </p:nvSpPr>
          <p:spPr>
            <a:xfrm>
              <a:off x="2047599" y="-998734"/>
              <a:ext cx="1096194" cy="1005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551" extrusionOk="0">
                  <a:moveTo>
                    <a:pt x="2364" y="4296"/>
                  </a:moveTo>
                  <a:cubicBezTo>
                    <a:pt x="2364" y="4416"/>
                    <a:pt x="2364" y="4536"/>
                    <a:pt x="2298" y="4644"/>
                  </a:cubicBezTo>
                  <a:cubicBezTo>
                    <a:pt x="2232" y="4752"/>
                    <a:pt x="2100" y="4848"/>
                    <a:pt x="2012" y="4836"/>
                  </a:cubicBezTo>
                  <a:cubicBezTo>
                    <a:pt x="1924" y="4824"/>
                    <a:pt x="1880" y="4704"/>
                    <a:pt x="1836" y="4260"/>
                  </a:cubicBezTo>
                  <a:cubicBezTo>
                    <a:pt x="1792" y="3817"/>
                    <a:pt x="1747" y="3050"/>
                    <a:pt x="1714" y="2510"/>
                  </a:cubicBezTo>
                  <a:cubicBezTo>
                    <a:pt x="1681" y="1971"/>
                    <a:pt x="1659" y="1659"/>
                    <a:pt x="1626" y="1443"/>
                  </a:cubicBezTo>
                  <a:cubicBezTo>
                    <a:pt x="1593" y="1228"/>
                    <a:pt x="1549" y="1108"/>
                    <a:pt x="1483" y="1012"/>
                  </a:cubicBezTo>
                  <a:cubicBezTo>
                    <a:pt x="1417" y="916"/>
                    <a:pt x="1329" y="844"/>
                    <a:pt x="1263" y="868"/>
                  </a:cubicBezTo>
                  <a:cubicBezTo>
                    <a:pt x="1197" y="892"/>
                    <a:pt x="1153" y="1012"/>
                    <a:pt x="1120" y="1419"/>
                  </a:cubicBezTo>
                  <a:cubicBezTo>
                    <a:pt x="1087" y="1827"/>
                    <a:pt x="1065" y="2522"/>
                    <a:pt x="1065" y="3277"/>
                  </a:cubicBezTo>
                  <a:cubicBezTo>
                    <a:pt x="1065" y="4033"/>
                    <a:pt x="1087" y="4848"/>
                    <a:pt x="1087" y="5327"/>
                  </a:cubicBezTo>
                  <a:cubicBezTo>
                    <a:pt x="1087" y="5807"/>
                    <a:pt x="1065" y="5950"/>
                    <a:pt x="1054" y="5938"/>
                  </a:cubicBezTo>
                  <a:cubicBezTo>
                    <a:pt x="1043" y="5926"/>
                    <a:pt x="1043" y="5759"/>
                    <a:pt x="1076" y="5327"/>
                  </a:cubicBezTo>
                  <a:cubicBezTo>
                    <a:pt x="1109" y="4896"/>
                    <a:pt x="1175" y="4200"/>
                    <a:pt x="1142" y="3613"/>
                  </a:cubicBezTo>
                  <a:cubicBezTo>
                    <a:pt x="1109" y="3026"/>
                    <a:pt x="977" y="2546"/>
                    <a:pt x="878" y="2246"/>
                  </a:cubicBezTo>
                  <a:cubicBezTo>
                    <a:pt x="779" y="1947"/>
                    <a:pt x="713" y="1827"/>
                    <a:pt x="647" y="1719"/>
                  </a:cubicBezTo>
                  <a:cubicBezTo>
                    <a:pt x="581" y="1611"/>
                    <a:pt x="514" y="1515"/>
                    <a:pt x="426" y="1431"/>
                  </a:cubicBezTo>
                  <a:cubicBezTo>
                    <a:pt x="338" y="1347"/>
                    <a:pt x="228" y="1276"/>
                    <a:pt x="173" y="1324"/>
                  </a:cubicBezTo>
                  <a:cubicBezTo>
                    <a:pt x="118" y="1371"/>
                    <a:pt x="118" y="1539"/>
                    <a:pt x="195" y="1887"/>
                  </a:cubicBezTo>
                  <a:cubicBezTo>
                    <a:pt x="272" y="2234"/>
                    <a:pt x="426" y="2762"/>
                    <a:pt x="558" y="3277"/>
                  </a:cubicBezTo>
                  <a:cubicBezTo>
                    <a:pt x="691" y="3793"/>
                    <a:pt x="801" y="4296"/>
                    <a:pt x="845" y="4608"/>
                  </a:cubicBezTo>
                  <a:cubicBezTo>
                    <a:pt x="889" y="4920"/>
                    <a:pt x="867" y="5039"/>
                    <a:pt x="823" y="5039"/>
                  </a:cubicBezTo>
                  <a:cubicBezTo>
                    <a:pt x="779" y="5039"/>
                    <a:pt x="713" y="4920"/>
                    <a:pt x="669" y="4524"/>
                  </a:cubicBezTo>
                  <a:cubicBezTo>
                    <a:pt x="625" y="4128"/>
                    <a:pt x="603" y="3457"/>
                    <a:pt x="569" y="2774"/>
                  </a:cubicBezTo>
                  <a:cubicBezTo>
                    <a:pt x="536" y="2091"/>
                    <a:pt x="492" y="1395"/>
                    <a:pt x="437" y="952"/>
                  </a:cubicBezTo>
                  <a:cubicBezTo>
                    <a:pt x="382" y="508"/>
                    <a:pt x="316" y="317"/>
                    <a:pt x="239" y="185"/>
                  </a:cubicBezTo>
                  <a:cubicBezTo>
                    <a:pt x="162" y="53"/>
                    <a:pt x="74" y="-19"/>
                    <a:pt x="30" y="5"/>
                  </a:cubicBezTo>
                  <a:cubicBezTo>
                    <a:pt x="-14" y="29"/>
                    <a:pt x="-14" y="149"/>
                    <a:pt x="63" y="580"/>
                  </a:cubicBezTo>
                  <a:cubicBezTo>
                    <a:pt x="140" y="1012"/>
                    <a:pt x="294" y="1755"/>
                    <a:pt x="415" y="2318"/>
                  </a:cubicBezTo>
                  <a:cubicBezTo>
                    <a:pt x="536" y="2882"/>
                    <a:pt x="625" y="3265"/>
                    <a:pt x="691" y="3517"/>
                  </a:cubicBezTo>
                  <a:cubicBezTo>
                    <a:pt x="757" y="3769"/>
                    <a:pt x="801" y="3889"/>
                    <a:pt x="823" y="3889"/>
                  </a:cubicBezTo>
                  <a:cubicBezTo>
                    <a:pt x="845" y="3889"/>
                    <a:pt x="845" y="3769"/>
                    <a:pt x="801" y="3337"/>
                  </a:cubicBezTo>
                  <a:cubicBezTo>
                    <a:pt x="757" y="2906"/>
                    <a:pt x="669" y="2163"/>
                    <a:pt x="614" y="1671"/>
                  </a:cubicBezTo>
                  <a:cubicBezTo>
                    <a:pt x="558" y="1180"/>
                    <a:pt x="536" y="940"/>
                    <a:pt x="514" y="760"/>
                  </a:cubicBezTo>
                  <a:cubicBezTo>
                    <a:pt x="492" y="580"/>
                    <a:pt x="470" y="460"/>
                    <a:pt x="448" y="460"/>
                  </a:cubicBezTo>
                  <a:cubicBezTo>
                    <a:pt x="426" y="460"/>
                    <a:pt x="404" y="580"/>
                    <a:pt x="503" y="928"/>
                  </a:cubicBezTo>
                  <a:cubicBezTo>
                    <a:pt x="603" y="1276"/>
                    <a:pt x="823" y="1851"/>
                    <a:pt x="1021" y="2498"/>
                  </a:cubicBezTo>
                  <a:cubicBezTo>
                    <a:pt x="1219" y="3145"/>
                    <a:pt x="1395" y="3865"/>
                    <a:pt x="1582" y="4584"/>
                  </a:cubicBezTo>
                  <a:cubicBezTo>
                    <a:pt x="1769" y="5303"/>
                    <a:pt x="1968" y="6022"/>
                    <a:pt x="2155" y="6825"/>
                  </a:cubicBezTo>
                  <a:cubicBezTo>
                    <a:pt x="2342" y="7629"/>
                    <a:pt x="2518" y="8516"/>
                    <a:pt x="2617" y="9031"/>
                  </a:cubicBezTo>
                  <a:cubicBezTo>
                    <a:pt x="2716" y="9546"/>
                    <a:pt x="2738" y="9690"/>
                    <a:pt x="2760" y="9834"/>
                  </a:cubicBezTo>
                  <a:cubicBezTo>
                    <a:pt x="2782" y="9978"/>
                    <a:pt x="2804" y="10122"/>
                    <a:pt x="2815" y="10098"/>
                  </a:cubicBezTo>
                  <a:cubicBezTo>
                    <a:pt x="2826" y="10074"/>
                    <a:pt x="2826" y="9882"/>
                    <a:pt x="2760" y="9331"/>
                  </a:cubicBezTo>
                  <a:cubicBezTo>
                    <a:pt x="2694" y="8779"/>
                    <a:pt x="2562" y="7868"/>
                    <a:pt x="2463" y="7029"/>
                  </a:cubicBezTo>
                  <a:cubicBezTo>
                    <a:pt x="2364" y="6190"/>
                    <a:pt x="2298" y="5423"/>
                    <a:pt x="2254" y="4920"/>
                  </a:cubicBezTo>
                  <a:cubicBezTo>
                    <a:pt x="2210" y="4416"/>
                    <a:pt x="2188" y="4176"/>
                    <a:pt x="2177" y="3949"/>
                  </a:cubicBezTo>
                  <a:cubicBezTo>
                    <a:pt x="2166" y="3721"/>
                    <a:pt x="2166" y="3505"/>
                    <a:pt x="2166" y="3457"/>
                  </a:cubicBezTo>
                  <a:cubicBezTo>
                    <a:pt x="2166" y="3409"/>
                    <a:pt x="2166" y="3529"/>
                    <a:pt x="2188" y="3925"/>
                  </a:cubicBezTo>
                  <a:cubicBezTo>
                    <a:pt x="2210" y="4320"/>
                    <a:pt x="2254" y="4991"/>
                    <a:pt x="2331" y="5735"/>
                  </a:cubicBezTo>
                  <a:cubicBezTo>
                    <a:pt x="2408" y="6478"/>
                    <a:pt x="2518" y="7293"/>
                    <a:pt x="2606" y="7928"/>
                  </a:cubicBezTo>
                  <a:cubicBezTo>
                    <a:pt x="2694" y="8563"/>
                    <a:pt x="2760" y="9019"/>
                    <a:pt x="2815" y="9307"/>
                  </a:cubicBezTo>
                  <a:cubicBezTo>
                    <a:pt x="2870" y="9594"/>
                    <a:pt x="2914" y="9714"/>
                    <a:pt x="2947" y="9702"/>
                  </a:cubicBezTo>
                  <a:cubicBezTo>
                    <a:pt x="2980" y="9690"/>
                    <a:pt x="3003" y="9546"/>
                    <a:pt x="2980" y="9091"/>
                  </a:cubicBezTo>
                  <a:cubicBezTo>
                    <a:pt x="2958" y="8635"/>
                    <a:pt x="2892" y="7868"/>
                    <a:pt x="2826" y="7101"/>
                  </a:cubicBezTo>
                  <a:cubicBezTo>
                    <a:pt x="2760" y="6334"/>
                    <a:pt x="2694" y="5567"/>
                    <a:pt x="2650" y="5123"/>
                  </a:cubicBezTo>
                  <a:cubicBezTo>
                    <a:pt x="2606" y="4680"/>
                    <a:pt x="2584" y="4560"/>
                    <a:pt x="2562" y="4560"/>
                  </a:cubicBezTo>
                  <a:cubicBezTo>
                    <a:pt x="2540" y="4560"/>
                    <a:pt x="2518" y="4680"/>
                    <a:pt x="2551" y="5075"/>
                  </a:cubicBezTo>
                  <a:cubicBezTo>
                    <a:pt x="2584" y="5471"/>
                    <a:pt x="2672" y="6142"/>
                    <a:pt x="2804" y="6921"/>
                  </a:cubicBezTo>
                  <a:cubicBezTo>
                    <a:pt x="2936" y="7700"/>
                    <a:pt x="3113" y="8587"/>
                    <a:pt x="3212" y="9103"/>
                  </a:cubicBezTo>
                  <a:cubicBezTo>
                    <a:pt x="3311" y="9618"/>
                    <a:pt x="3333" y="9762"/>
                    <a:pt x="3344" y="9762"/>
                  </a:cubicBezTo>
                  <a:cubicBezTo>
                    <a:pt x="3355" y="9762"/>
                    <a:pt x="3355" y="9618"/>
                    <a:pt x="3300" y="9163"/>
                  </a:cubicBezTo>
                  <a:cubicBezTo>
                    <a:pt x="3245" y="8707"/>
                    <a:pt x="3135" y="7940"/>
                    <a:pt x="3069" y="7281"/>
                  </a:cubicBezTo>
                  <a:cubicBezTo>
                    <a:pt x="3003" y="6622"/>
                    <a:pt x="2980" y="6070"/>
                    <a:pt x="2969" y="5735"/>
                  </a:cubicBezTo>
                  <a:cubicBezTo>
                    <a:pt x="2958" y="5399"/>
                    <a:pt x="2958" y="5279"/>
                    <a:pt x="2969" y="5279"/>
                  </a:cubicBezTo>
                  <a:cubicBezTo>
                    <a:pt x="2980" y="5279"/>
                    <a:pt x="3003" y="5399"/>
                    <a:pt x="3080" y="5962"/>
                  </a:cubicBezTo>
                  <a:cubicBezTo>
                    <a:pt x="3157" y="6526"/>
                    <a:pt x="3289" y="7533"/>
                    <a:pt x="3399" y="8336"/>
                  </a:cubicBezTo>
                  <a:cubicBezTo>
                    <a:pt x="3509" y="9139"/>
                    <a:pt x="3597" y="9738"/>
                    <a:pt x="3597" y="9654"/>
                  </a:cubicBezTo>
                  <a:cubicBezTo>
                    <a:pt x="3597" y="9570"/>
                    <a:pt x="3509" y="8803"/>
                    <a:pt x="3443" y="8168"/>
                  </a:cubicBezTo>
                  <a:cubicBezTo>
                    <a:pt x="3377" y="7533"/>
                    <a:pt x="3333" y="7029"/>
                    <a:pt x="3300" y="6682"/>
                  </a:cubicBezTo>
                  <a:cubicBezTo>
                    <a:pt x="3267" y="6334"/>
                    <a:pt x="3245" y="6142"/>
                    <a:pt x="3256" y="6142"/>
                  </a:cubicBezTo>
                  <a:cubicBezTo>
                    <a:pt x="3267" y="6142"/>
                    <a:pt x="3311" y="6334"/>
                    <a:pt x="3410" y="6789"/>
                  </a:cubicBezTo>
                  <a:cubicBezTo>
                    <a:pt x="3509" y="7245"/>
                    <a:pt x="3663" y="7964"/>
                    <a:pt x="3762" y="8587"/>
                  </a:cubicBezTo>
                  <a:cubicBezTo>
                    <a:pt x="3861" y="9211"/>
                    <a:pt x="3905" y="9738"/>
                    <a:pt x="3938" y="10062"/>
                  </a:cubicBezTo>
                  <a:cubicBezTo>
                    <a:pt x="3971" y="10385"/>
                    <a:pt x="3993" y="10505"/>
                    <a:pt x="3982" y="10505"/>
                  </a:cubicBezTo>
                  <a:cubicBezTo>
                    <a:pt x="3971" y="10505"/>
                    <a:pt x="3927" y="10385"/>
                    <a:pt x="3850" y="9942"/>
                  </a:cubicBezTo>
                  <a:cubicBezTo>
                    <a:pt x="3773" y="9498"/>
                    <a:pt x="3663" y="8731"/>
                    <a:pt x="3564" y="7928"/>
                  </a:cubicBezTo>
                  <a:cubicBezTo>
                    <a:pt x="3465" y="7125"/>
                    <a:pt x="3377" y="6286"/>
                    <a:pt x="3333" y="5807"/>
                  </a:cubicBezTo>
                  <a:cubicBezTo>
                    <a:pt x="3289" y="5327"/>
                    <a:pt x="3289" y="5207"/>
                    <a:pt x="3311" y="5207"/>
                  </a:cubicBezTo>
                  <a:cubicBezTo>
                    <a:pt x="3333" y="5207"/>
                    <a:pt x="3377" y="5327"/>
                    <a:pt x="3465" y="5735"/>
                  </a:cubicBezTo>
                  <a:cubicBezTo>
                    <a:pt x="3553" y="6142"/>
                    <a:pt x="3685" y="6837"/>
                    <a:pt x="3806" y="7509"/>
                  </a:cubicBezTo>
                  <a:cubicBezTo>
                    <a:pt x="3927" y="8180"/>
                    <a:pt x="4037" y="8827"/>
                    <a:pt x="4092" y="9235"/>
                  </a:cubicBezTo>
                  <a:cubicBezTo>
                    <a:pt x="4147" y="9642"/>
                    <a:pt x="4147" y="9810"/>
                    <a:pt x="4158" y="10014"/>
                  </a:cubicBezTo>
                  <a:cubicBezTo>
                    <a:pt x="4169" y="10218"/>
                    <a:pt x="4192" y="10457"/>
                    <a:pt x="4203" y="10481"/>
                  </a:cubicBezTo>
                  <a:cubicBezTo>
                    <a:pt x="4214" y="10505"/>
                    <a:pt x="4214" y="10314"/>
                    <a:pt x="4181" y="9882"/>
                  </a:cubicBezTo>
                  <a:cubicBezTo>
                    <a:pt x="4147" y="9450"/>
                    <a:pt x="4081" y="8779"/>
                    <a:pt x="4037" y="8120"/>
                  </a:cubicBezTo>
                  <a:cubicBezTo>
                    <a:pt x="3993" y="7461"/>
                    <a:pt x="3971" y="6813"/>
                    <a:pt x="3971" y="6418"/>
                  </a:cubicBezTo>
                  <a:cubicBezTo>
                    <a:pt x="3971" y="6022"/>
                    <a:pt x="3993" y="5878"/>
                    <a:pt x="4026" y="5866"/>
                  </a:cubicBezTo>
                  <a:cubicBezTo>
                    <a:pt x="4059" y="5854"/>
                    <a:pt x="4103" y="5974"/>
                    <a:pt x="4180" y="6478"/>
                  </a:cubicBezTo>
                  <a:cubicBezTo>
                    <a:pt x="4258" y="6981"/>
                    <a:pt x="4368" y="7868"/>
                    <a:pt x="4445" y="8683"/>
                  </a:cubicBezTo>
                  <a:cubicBezTo>
                    <a:pt x="4522" y="9498"/>
                    <a:pt x="4566" y="10242"/>
                    <a:pt x="4599" y="10673"/>
                  </a:cubicBezTo>
                  <a:cubicBezTo>
                    <a:pt x="4632" y="11105"/>
                    <a:pt x="4654" y="11225"/>
                    <a:pt x="4665" y="11201"/>
                  </a:cubicBezTo>
                  <a:cubicBezTo>
                    <a:pt x="4676" y="11177"/>
                    <a:pt x="4676" y="11009"/>
                    <a:pt x="4665" y="10433"/>
                  </a:cubicBezTo>
                  <a:cubicBezTo>
                    <a:pt x="4654" y="9858"/>
                    <a:pt x="4632" y="8875"/>
                    <a:pt x="4610" y="8108"/>
                  </a:cubicBezTo>
                  <a:cubicBezTo>
                    <a:pt x="4588" y="7341"/>
                    <a:pt x="4566" y="6789"/>
                    <a:pt x="4599" y="7029"/>
                  </a:cubicBezTo>
                  <a:cubicBezTo>
                    <a:pt x="4632" y="7269"/>
                    <a:pt x="4720" y="8300"/>
                    <a:pt x="4775" y="9127"/>
                  </a:cubicBezTo>
                  <a:cubicBezTo>
                    <a:pt x="4830" y="9954"/>
                    <a:pt x="4852" y="10577"/>
                    <a:pt x="4874" y="10985"/>
                  </a:cubicBezTo>
                  <a:cubicBezTo>
                    <a:pt x="4896" y="11392"/>
                    <a:pt x="4918" y="11584"/>
                    <a:pt x="4929" y="11608"/>
                  </a:cubicBezTo>
                  <a:cubicBezTo>
                    <a:pt x="4940" y="11632"/>
                    <a:pt x="4940" y="11488"/>
                    <a:pt x="4940" y="10961"/>
                  </a:cubicBezTo>
                  <a:cubicBezTo>
                    <a:pt x="4940" y="10433"/>
                    <a:pt x="4940" y="9522"/>
                    <a:pt x="4962" y="9127"/>
                  </a:cubicBezTo>
                  <a:cubicBezTo>
                    <a:pt x="4984" y="8731"/>
                    <a:pt x="5028" y="8851"/>
                    <a:pt x="5094" y="9271"/>
                  </a:cubicBezTo>
                  <a:cubicBezTo>
                    <a:pt x="5160" y="9690"/>
                    <a:pt x="5248" y="10409"/>
                    <a:pt x="5325" y="10985"/>
                  </a:cubicBezTo>
                  <a:cubicBezTo>
                    <a:pt x="5403" y="11560"/>
                    <a:pt x="5469" y="11992"/>
                    <a:pt x="5513" y="12279"/>
                  </a:cubicBezTo>
                  <a:cubicBezTo>
                    <a:pt x="5557" y="12567"/>
                    <a:pt x="5579" y="12711"/>
                    <a:pt x="5590" y="12711"/>
                  </a:cubicBezTo>
                  <a:cubicBezTo>
                    <a:pt x="5601" y="12711"/>
                    <a:pt x="5601" y="12567"/>
                    <a:pt x="5557" y="12040"/>
                  </a:cubicBezTo>
                  <a:cubicBezTo>
                    <a:pt x="5513" y="11512"/>
                    <a:pt x="5425" y="10601"/>
                    <a:pt x="5380" y="9906"/>
                  </a:cubicBezTo>
                  <a:cubicBezTo>
                    <a:pt x="5336" y="9211"/>
                    <a:pt x="5336" y="8731"/>
                    <a:pt x="5392" y="8875"/>
                  </a:cubicBezTo>
                  <a:cubicBezTo>
                    <a:pt x="5447" y="9019"/>
                    <a:pt x="5557" y="9786"/>
                    <a:pt x="5645" y="10409"/>
                  </a:cubicBezTo>
                  <a:cubicBezTo>
                    <a:pt x="5733" y="11033"/>
                    <a:pt x="5799" y="11512"/>
                    <a:pt x="5854" y="11824"/>
                  </a:cubicBezTo>
                  <a:cubicBezTo>
                    <a:pt x="5909" y="12135"/>
                    <a:pt x="5953" y="12279"/>
                    <a:pt x="5975" y="12291"/>
                  </a:cubicBezTo>
                  <a:cubicBezTo>
                    <a:pt x="5997" y="12303"/>
                    <a:pt x="5997" y="12183"/>
                    <a:pt x="5986" y="11704"/>
                  </a:cubicBezTo>
                  <a:cubicBezTo>
                    <a:pt x="5975" y="11225"/>
                    <a:pt x="5953" y="10385"/>
                    <a:pt x="5931" y="9822"/>
                  </a:cubicBezTo>
                  <a:cubicBezTo>
                    <a:pt x="5909" y="9259"/>
                    <a:pt x="5887" y="8971"/>
                    <a:pt x="5953" y="9163"/>
                  </a:cubicBezTo>
                  <a:cubicBezTo>
                    <a:pt x="6019" y="9355"/>
                    <a:pt x="6173" y="10026"/>
                    <a:pt x="6327" y="10733"/>
                  </a:cubicBezTo>
                  <a:cubicBezTo>
                    <a:pt x="6481" y="11440"/>
                    <a:pt x="6636" y="12183"/>
                    <a:pt x="6724" y="12615"/>
                  </a:cubicBezTo>
                  <a:cubicBezTo>
                    <a:pt x="6812" y="13046"/>
                    <a:pt x="6834" y="13166"/>
                    <a:pt x="6834" y="13166"/>
                  </a:cubicBezTo>
                  <a:cubicBezTo>
                    <a:pt x="6834" y="13166"/>
                    <a:pt x="6812" y="13046"/>
                    <a:pt x="6757" y="12555"/>
                  </a:cubicBezTo>
                  <a:cubicBezTo>
                    <a:pt x="6702" y="12064"/>
                    <a:pt x="6614" y="11201"/>
                    <a:pt x="6558" y="10505"/>
                  </a:cubicBezTo>
                  <a:cubicBezTo>
                    <a:pt x="6503" y="9810"/>
                    <a:pt x="6481" y="9283"/>
                    <a:pt x="6492" y="8959"/>
                  </a:cubicBezTo>
                  <a:cubicBezTo>
                    <a:pt x="6503" y="8635"/>
                    <a:pt x="6547" y="8516"/>
                    <a:pt x="6625" y="8743"/>
                  </a:cubicBezTo>
                  <a:cubicBezTo>
                    <a:pt x="6702" y="8971"/>
                    <a:pt x="6812" y="9546"/>
                    <a:pt x="6955" y="10326"/>
                  </a:cubicBezTo>
                  <a:cubicBezTo>
                    <a:pt x="7098" y="11105"/>
                    <a:pt x="7274" y="12088"/>
                    <a:pt x="7384" y="12663"/>
                  </a:cubicBezTo>
                  <a:cubicBezTo>
                    <a:pt x="7494" y="13238"/>
                    <a:pt x="7538" y="13406"/>
                    <a:pt x="7560" y="13562"/>
                  </a:cubicBezTo>
                  <a:cubicBezTo>
                    <a:pt x="7582" y="13718"/>
                    <a:pt x="7582" y="13862"/>
                    <a:pt x="7582" y="13406"/>
                  </a:cubicBezTo>
                  <a:cubicBezTo>
                    <a:pt x="7582" y="12951"/>
                    <a:pt x="7582" y="11896"/>
                    <a:pt x="7582" y="11272"/>
                  </a:cubicBezTo>
                  <a:cubicBezTo>
                    <a:pt x="7582" y="10649"/>
                    <a:pt x="7582" y="10457"/>
                    <a:pt x="7582" y="10421"/>
                  </a:cubicBezTo>
                  <a:cubicBezTo>
                    <a:pt x="7582" y="10385"/>
                    <a:pt x="7582" y="10505"/>
                    <a:pt x="7637" y="10925"/>
                  </a:cubicBezTo>
                  <a:cubicBezTo>
                    <a:pt x="7692" y="11344"/>
                    <a:pt x="7803" y="12064"/>
                    <a:pt x="7880" y="12603"/>
                  </a:cubicBezTo>
                  <a:cubicBezTo>
                    <a:pt x="7957" y="13142"/>
                    <a:pt x="8001" y="13502"/>
                    <a:pt x="8045" y="13814"/>
                  </a:cubicBezTo>
                  <a:cubicBezTo>
                    <a:pt x="8089" y="14125"/>
                    <a:pt x="8133" y="14389"/>
                    <a:pt x="8144" y="14449"/>
                  </a:cubicBezTo>
                  <a:cubicBezTo>
                    <a:pt x="8155" y="14509"/>
                    <a:pt x="8133" y="14365"/>
                    <a:pt x="8100" y="13910"/>
                  </a:cubicBezTo>
                  <a:cubicBezTo>
                    <a:pt x="8067" y="13454"/>
                    <a:pt x="8023" y="12687"/>
                    <a:pt x="8034" y="12507"/>
                  </a:cubicBezTo>
                  <a:cubicBezTo>
                    <a:pt x="8045" y="12327"/>
                    <a:pt x="8111" y="12735"/>
                    <a:pt x="8232" y="13370"/>
                  </a:cubicBezTo>
                  <a:cubicBezTo>
                    <a:pt x="8353" y="14005"/>
                    <a:pt x="8529" y="14868"/>
                    <a:pt x="8639" y="15360"/>
                  </a:cubicBezTo>
                  <a:cubicBezTo>
                    <a:pt x="8749" y="15851"/>
                    <a:pt x="8793" y="15971"/>
                    <a:pt x="8815" y="15947"/>
                  </a:cubicBezTo>
                  <a:cubicBezTo>
                    <a:pt x="8837" y="15923"/>
                    <a:pt x="8837" y="15755"/>
                    <a:pt x="8815" y="15312"/>
                  </a:cubicBezTo>
                  <a:cubicBezTo>
                    <a:pt x="8793" y="14868"/>
                    <a:pt x="8749" y="14149"/>
                    <a:pt x="8727" y="13610"/>
                  </a:cubicBezTo>
                  <a:cubicBezTo>
                    <a:pt x="8705" y="13070"/>
                    <a:pt x="8705" y="12711"/>
                    <a:pt x="8727" y="12471"/>
                  </a:cubicBezTo>
                  <a:cubicBezTo>
                    <a:pt x="8749" y="12231"/>
                    <a:pt x="8793" y="12112"/>
                    <a:pt x="8859" y="12183"/>
                  </a:cubicBezTo>
                  <a:cubicBezTo>
                    <a:pt x="8925" y="12255"/>
                    <a:pt x="9014" y="12519"/>
                    <a:pt x="9179" y="13070"/>
                  </a:cubicBezTo>
                  <a:cubicBezTo>
                    <a:pt x="9344" y="13622"/>
                    <a:pt x="9586" y="14461"/>
                    <a:pt x="9718" y="14940"/>
                  </a:cubicBezTo>
                  <a:cubicBezTo>
                    <a:pt x="9850" y="15420"/>
                    <a:pt x="9872" y="15540"/>
                    <a:pt x="9894" y="15672"/>
                  </a:cubicBezTo>
                  <a:cubicBezTo>
                    <a:pt x="9916" y="15803"/>
                    <a:pt x="9938" y="15947"/>
                    <a:pt x="9938" y="15911"/>
                  </a:cubicBezTo>
                  <a:cubicBezTo>
                    <a:pt x="9938" y="15875"/>
                    <a:pt x="9916" y="15660"/>
                    <a:pt x="9861" y="15108"/>
                  </a:cubicBezTo>
                  <a:cubicBezTo>
                    <a:pt x="9806" y="14557"/>
                    <a:pt x="9718" y="13670"/>
                    <a:pt x="9674" y="12939"/>
                  </a:cubicBezTo>
                  <a:cubicBezTo>
                    <a:pt x="9630" y="12207"/>
                    <a:pt x="9630" y="11632"/>
                    <a:pt x="9641" y="11284"/>
                  </a:cubicBezTo>
                  <a:cubicBezTo>
                    <a:pt x="9652" y="10937"/>
                    <a:pt x="9674" y="10817"/>
                    <a:pt x="9707" y="10853"/>
                  </a:cubicBezTo>
                  <a:cubicBezTo>
                    <a:pt x="9740" y="10889"/>
                    <a:pt x="9784" y="11081"/>
                    <a:pt x="9872" y="11524"/>
                  </a:cubicBezTo>
                  <a:cubicBezTo>
                    <a:pt x="9960" y="11968"/>
                    <a:pt x="10092" y="12663"/>
                    <a:pt x="10236" y="13454"/>
                  </a:cubicBezTo>
                  <a:cubicBezTo>
                    <a:pt x="10379" y="14245"/>
                    <a:pt x="10533" y="15132"/>
                    <a:pt x="10610" y="15516"/>
                  </a:cubicBezTo>
                  <a:cubicBezTo>
                    <a:pt x="10687" y="15899"/>
                    <a:pt x="10687" y="15779"/>
                    <a:pt x="10665" y="15348"/>
                  </a:cubicBezTo>
                  <a:cubicBezTo>
                    <a:pt x="10643" y="14916"/>
                    <a:pt x="10599" y="14173"/>
                    <a:pt x="10577" y="13706"/>
                  </a:cubicBezTo>
                  <a:cubicBezTo>
                    <a:pt x="10555" y="13238"/>
                    <a:pt x="10555" y="13046"/>
                    <a:pt x="10566" y="13023"/>
                  </a:cubicBezTo>
                  <a:cubicBezTo>
                    <a:pt x="10577" y="12999"/>
                    <a:pt x="10599" y="13142"/>
                    <a:pt x="10654" y="13586"/>
                  </a:cubicBezTo>
                  <a:cubicBezTo>
                    <a:pt x="10709" y="14029"/>
                    <a:pt x="10797" y="14773"/>
                    <a:pt x="10863" y="15312"/>
                  </a:cubicBezTo>
                  <a:cubicBezTo>
                    <a:pt x="10929" y="15851"/>
                    <a:pt x="10973" y="16187"/>
                    <a:pt x="10995" y="16451"/>
                  </a:cubicBezTo>
                  <a:cubicBezTo>
                    <a:pt x="11017" y="16714"/>
                    <a:pt x="11017" y="16906"/>
                    <a:pt x="10995" y="16906"/>
                  </a:cubicBezTo>
                  <a:cubicBezTo>
                    <a:pt x="10973" y="16906"/>
                    <a:pt x="10929" y="16714"/>
                    <a:pt x="10786" y="16175"/>
                  </a:cubicBezTo>
                  <a:cubicBezTo>
                    <a:pt x="10643" y="15636"/>
                    <a:pt x="10401" y="14749"/>
                    <a:pt x="10070" y="13922"/>
                  </a:cubicBezTo>
                  <a:cubicBezTo>
                    <a:pt x="9740" y="13094"/>
                    <a:pt x="9322" y="12327"/>
                    <a:pt x="9014" y="11788"/>
                  </a:cubicBezTo>
                  <a:cubicBezTo>
                    <a:pt x="8705" y="11248"/>
                    <a:pt x="8507" y="10937"/>
                    <a:pt x="8375" y="10733"/>
                  </a:cubicBezTo>
                  <a:cubicBezTo>
                    <a:pt x="8243" y="10529"/>
                    <a:pt x="8177" y="10433"/>
                    <a:pt x="8144" y="10445"/>
                  </a:cubicBezTo>
                  <a:cubicBezTo>
                    <a:pt x="8111" y="10457"/>
                    <a:pt x="8111" y="10577"/>
                    <a:pt x="8155" y="10925"/>
                  </a:cubicBezTo>
                  <a:cubicBezTo>
                    <a:pt x="8199" y="11272"/>
                    <a:pt x="8287" y="11848"/>
                    <a:pt x="8441" y="12567"/>
                  </a:cubicBezTo>
                  <a:cubicBezTo>
                    <a:pt x="8595" y="13286"/>
                    <a:pt x="8815" y="14149"/>
                    <a:pt x="8936" y="14665"/>
                  </a:cubicBezTo>
                  <a:cubicBezTo>
                    <a:pt x="9058" y="15180"/>
                    <a:pt x="9080" y="15348"/>
                    <a:pt x="9102" y="15516"/>
                  </a:cubicBezTo>
                  <a:cubicBezTo>
                    <a:pt x="9124" y="15684"/>
                    <a:pt x="9146" y="15851"/>
                    <a:pt x="9135" y="15863"/>
                  </a:cubicBezTo>
                  <a:cubicBezTo>
                    <a:pt x="9124" y="15875"/>
                    <a:pt x="9080" y="15731"/>
                    <a:pt x="8947" y="15252"/>
                  </a:cubicBezTo>
                  <a:cubicBezTo>
                    <a:pt x="8815" y="14773"/>
                    <a:pt x="8595" y="13957"/>
                    <a:pt x="8397" y="13178"/>
                  </a:cubicBezTo>
                  <a:cubicBezTo>
                    <a:pt x="8199" y="12399"/>
                    <a:pt x="8023" y="11656"/>
                    <a:pt x="7880" y="11105"/>
                  </a:cubicBezTo>
                  <a:cubicBezTo>
                    <a:pt x="7736" y="10553"/>
                    <a:pt x="7626" y="10194"/>
                    <a:pt x="7549" y="9954"/>
                  </a:cubicBezTo>
                  <a:cubicBezTo>
                    <a:pt x="7472" y="9714"/>
                    <a:pt x="7428" y="9594"/>
                    <a:pt x="7406" y="9618"/>
                  </a:cubicBezTo>
                  <a:cubicBezTo>
                    <a:pt x="7384" y="9642"/>
                    <a:pt x="7384" y="9810"/>
                    <a:pt x="7494" y="10254"/>
                  </a:cubicBezTo>
                  <a:cubicBezTo>
                    <a:pt x="7604" y="10697"/>
                    <a:pt x="7825" y="11416"/>
                    <a:pt x="8067" y="12159"/>
                  </a:cubicBezTo>
                  <a:cubicBezTo>
                    <a:pt x="8309" y="12903"/>
                    <a:pt x="8573" y="13670"/>
                    <a:pt x="8738" y="14137"/>
                  </a:cubicBezTo>
                  <a:cubicBezTo>
                    <a:pt x="8903" y="14605"/>
                    <a:pt x="8969" y="14773"/>
                    <a:pt x="9036" y="14916"/>
                  </a:cubicBezTo>
                  <a:cubicBezTo>
                    <a:pt x="9102" y="15060"/>
                    <a:pt x="9168" y="15180"/>
                    <a:pt x="9245" y="15204"/>
                  </a:cubicBezTo>
                  <a:cubicBezTo>
                    <a:pt x="9322" y="15228"/>
                    <a:pt x="9410" y="15156"/>
                    <a:pt x="9454" y="15048"/>
                  </a:cubicBezTo>
                  <a:cubicBezTo>
                    <a:pt x="9498" y="14940"/>
                    <a:pt x="9498" y="14797"/>
                    <a:pt x="9542" y="14677"/>
                  </a:cubicBezTo>
                  <a:cubicBezTo>
                    <a:pt x="9586" y="14557"/>
                    <a:pt x="9674" y="14461"/>
                    <a:pt x="9773" y="14437"/>
                  </a:cubicBezTo>
                  <a:cubicBezTo>
                    <a:pt x="9872" y="14413"/>
                    <a:pt x="9982" y="14461"/>
                    <a:pt x="10037" y="14425"/>
                  </a:cubicBezTo>
                  <a:cubicBezTo>
                    <a:pt x="10092" y="14389"/>
                    <a:pt x="10092" y="14269"/>
                    <a:pt x="10070" y="13886"/>
                  </a:cubicBezTo>
                  <a:cubicBezTo>
                    <a:pt x="10048" y="13502"/>
                    <a:pt x="10004" y="12855"/>
                    <a:pt x="9993" y="12471"/>
                  </a:cubicBezTo>
                  <a:cubicBezTo>
                    <a:pt x="9982" y="12088"/>
                    <a:pt x="10004" y="11968"/>
                    <a:pt x="10070" y="11992"/>
                  </a:cubicBezTo>
                  <a:cubicBezTo>
                    <a:pt x="10136" y="12016"/>
                    <a:pt x="10247" y="12183"/>
                    <a:pt x="10390" y="12663"/>
                  </a:cubicBezTo>
                  <a:cubicBezTo>
                    <a:pt x="10533" y="13142"/>
                    <a:pt x="10709" y="13933"/>
                    <a:pt x="10885" y="14761"/>
                  </a:cubicBezTo>
                  <a:cubicBezTo>
                    <a:pt x="11061" y="15588"/>
                    <a:pt x="11237" y="16451"/>
                    <a:pt x="11325" y="16870"/>
                  </a:cubicBezTo>
                  <a:cubicBezTo>
                    <a:pt x="11414" y="17290"/>
                    <a:pt x="11414" y="17266"/>
                    <a:pt x="11369" y="16906"/>
                  </a:cubicBezTo>
                  <a:cubicBezTo>
                    <a:pt x="11325" y="16547"/>
                    <a:pt x="11237" y="15851"/>
                    <a:pt x="11160" y="15240"/>
                  </a:cubicBezTo>
                  <a:cubicBezTo>
                    <a:pt x="11083" y="14629"/>
                    <a:pt x="11017" y="14101"/>
                    <a:pt x="10984" y="13778"/>
                  </a:cubicBezTo>
                  <a:cubicBezTo>
                    <a:pt x="10951" y="13454"/>
                    <a:pt x="10951" y="13334"/>
                    <a:pt x="11006" y="13646"/>
                  </a:cubicBezTo>
                  <a:cubicBezTo>
                    <a:pt x="11061" y="13957"/>
                    <a:pt x="11171" y="14701"/>
                    <a:pt x="11270" y="15348"/>
                  </a:cubicBezTo>
                  <a:cubicBezTo>
                    <a:pt x="11369" y="15995"/>
                    <a:pt x="11458" y="16547"/>
                    <a:pt x="11502" y="16882"/>
                  </a:cubicBezTo>
                  <a:cubicBezTo>
                    <a:pt x="11546" y="17218"/>
                    <a:pt x="11546" y="17338"/>
                    <a:pt x="11535" y="17338"/>
                  </a:cubicBezTo>
                  <a:cubicBezTo>
                    <a:pt x="11524" y="17338"/>
                    <a:pt x="11502" y="17218"/>
                    <a:pt x="11469" y="16762"/>
                  </a:cubicBezTo>
                  <a:cubicBezTo>
                    <a:pt x="11436" y="16307"/>
                    <a:pt x="11392" y="15516"/>
                    <a:pt x="11358" y="15060"/>
                  </a:cubicBezTo>
                  <a:cubicBezTo>
                    <a:pt x="11325" y="14605"/>
                    <a:pt x="11303" y="14485"/>
                    <a:pt x="11292" y="14305"/>
                  </a:cubicBezTo>
                  <a:cubicBezTo>
                    <a:pt x="11281" y="14125"/>
                    <a:pt x="11281" y="13886"/>
                    <a:pt x="11303" y="13826"/>
                  </a:cubicBezTo>
                  <a:cubicBezTo>
                    <a:pt x="11325" y="13766"/>
                    <a:pt x="11369" y="13886"/>
                    <a:pt x="11491" y="14377"/>
                  </a:cubicBezTo>
                  <a:cubicBezTo>
                    <a:pt x="11612" y="14868"/>
                    <a:pt x="11810" y="15731"/>
                    <a:pt x="11964" y="16403"/>
                  </a:cubicBezTo>
                  <a:cubicBezTo>
                    <a:pt x="12118" y="17074"/>
                    <a:pt x="12228" y="17553"/>
                    <a:pt x="12294" y="17865"/>
                  </a:cubicBezTo>
                  <a:cubicBezTo>
                    <a:pt x="12360" y="18177"/>
                    <a:pt x="12382" y="18321"/>
                    <a:pt x="12393" y="18321"/>
                  </a:cubicBezTo>
                  <a:cubicBezTo>
                    <a:pt x="12404" y="18321"/>
                    <a:pt x="12404" y="18177"/>
                    <a:pt x="12360" y="17757"/>
                  </a:cubicBezTo>
                  <a:cubicBezTo>
                    <a:pt x="12316" y="17338"/>
                    <a:pt x="12228" y="16642"/>
                    <a:pt x="12184" y="16067"/>
                  </a:cubicBezTo>
                  <a:cubicBezTo>
                    <a:pt x="12140" y="15492"/>
                    <a:pt x="12140" y="15036"/>
                    <a:pt x="12151" y="14749"/>
                  </a:cubicBezTo>
                  <a:cubicBezTo>
                    <a:pt x="12162" y="14461"/>
                    <a:pt x="12184" y="14341"/>
                    <a:pt x="12228" y="14329"/>
                  </a:cubicBezTo>
                  <a:cubicBezTo>
                    <a:pt x="12272" y="14317"/>
                    <a:pt x="12338" y="14413"/>
                    <a:pt x="12459" y="14844"/>
                  </a:cubicBezTo>
                  <a:cubicBezTo>
                    <a:pt x="12580" y="15276"/>
                    <a:pt x="12757" y="16043"/>
                    <a:pt x="12878" y="16571"/>
                  </a:cubicBezTo>
                  <a:cubicBezTo>
                    <a:pt x="12999" y="17098"/>
                    <a:pt x="13065" y="17386"/>
                    <a:pt x="13109" y="17589"/>
                  </a:cubicBezTo>
                  <a:cubicBezTo>
                    <a:pt x="13153" y="17793"/>
                    <a:pt x="13175" y="17913"/>
                    <a:pt x="13175" y="17889"/>
                  </a:cubicBezTo>
                  <a:cubicBezTo>
                    <a:pt x="13175" y="17865"/>
                    <a:pt x="13153" y="17697"/>
                    <a:pt x="13098" y="17182"/>
                  </a:cubicBezTo>
                  <a:cubicBezTo>
                    <a:pt x="13043" y="16666"/>
                    <a:pt x="12955" y="15803"/>
                    <a:pt x="12900" y="15300"/>
                  </a:cubicBezTo>
                  <a:cubicBezTo>
                    <a:pt x="12845" y="14797"/>
                    <a:pt x="12823" y="14653"/>
                    <a:pt x="12823" y="14509"/>
                  </a:cubicBezTo>
                  <a:cubicBezTo>
                    <a:pt x="12823" y="14365"/>
                    <a:pt x="12845" y="14221"/>
                    <a:pt x="12889" y="14245"/>
                  </a:cubicBezTo>
                  <a:cubicBezTo>
                    <a:pt x="12933" y="14269"/>
                    <a:pt x="12999" y="14461"/>
                    <a:pt x="13120" y="14964"/>
                  </a:cubicBezTo>
                  <a:cubicBezTo>
                    <a:pt x="13241" y="15468"/>
                    <a:pt x="13417" y="16283"/>
                    <a:pt x="13516" y="16822"/>
                  </a:cubicBezTo>
                  <a:cubicBezTo>
                    <a:pt x="13615" y="17362"/>
                    <a:pt x="13637" y="17625"/>
                    <a:pt x="13648" y="17817"/>
                  </a:cubicBezTo>
                  <a:cubicBezTo>
                    <a:pt x="13659" y="18009"/>
                    <a:pt x="13659" y="18129"/>
                    <a:pt x="13648" y="18129"/>
                  </a:cubicBezTo>
                  <a:cubicBezTo>
                    <a:pt x="13637" y="18129"/>
                    <a:pt x="13615" y="18009"/>
                    <a:pt x="13593" y="17625"/>
                  </a:cubicBezTo>
                  <a:cubicBezTo>
                    <a:pt x="13571" y="17242"/>
                    <a:pt x="13549" y="16595"/>
                    <a:pt x="13538" y="16151"/>
                  </a:cubicBezTo>
                  <a:cubicBezTo>
                    <a:pt x="13527" y="15708"/>
                    <a:pt x="13527" y="15468"/>
                    <a:pt x="13527" y="15276"/>
                  </a:cubicBezTo>
                  <a:cubicBezTo>
                    <a:pt x="13527" y="15084"/>
                    <a:pt x="13527" y="14940"/>
                    <a:pt x="13560" y="15288"/>
                  </a:cubicBezTo>
                  <a:cubicBezTo>
                    <a:pt x="13593" y="15636"/>
                    <a:pt x="13659" y="16475"/>
                    <a:pt x="13714" y="17122"/>
                  </a:cubicBezTo>
                  <a:cubicBezTo>
                    <a:pt x="13769" y="17769"/>
                    <a:pt x="13814" y="18225"/>
                    <a:pt x="13836" y="18524"/>
                  </a:cubicBezTo>
                  <a:cubicBezTo>
                    <a:pt x="13858" y="18824"/>
                    <a:pt x="13858" y="18968"/>
                    <a:pt x="13825" y="18920"/>
                  </a:cubicBezTo>
                  <a:cubicBezTo>
                    <a:pt x="13792" y="18872"/>
                    <a:pt x="13725" y="18632"/>
                    <a:pt x="13659" y="18165"/>
                  </a:cubicBezTo>
                  <a:cubicBezTo>
                    <a:pt x="13593" y="17697"/>
                    <a:pt x="13527" y="17002"/>
                    <a:pt x="13494" y="16535"/>
                  </a:cubicBezTo>
                  <a:cubicBezTo>
                    <a:pt x="13461" y="16067"/>
                    <a:pt x="13461" y="15827"/>
                    <a:pt x="13472" y="15648"/>
                  </a:cubicBezTo>
                  <a:cubicBezTo>
                    <a:pt x="13483" y="15468"/>
                    <a:pt x="13505" y="15348"/>
                    <a:pt x="13527" y="15360"/>
                  </a:cubicBezTo>
                  <a:cubicBezTo>
                    <a:pt x="13549" y="15372"/>
                    <a:pt x="13571" y="15516"/>
                    <a:pt x="13648" y="15863"/>
                  </a:cubicBezTo>
                  <a:cubicBezTo>
                    <a:pt x="13725" y="16211"/>
                    <a:pt x="13858" y="16762"/>
                    <a:pt x="13968" y="17398"/>
                  </a:cubicBezTo>
                  <a:cubicBezTo>
                    <a:pt x="14078" y="18033"/>
                    <a:pt x="14166" y="18752"/>
                    <a:pt x="14210" y="19184"/>
                  </a:cubicBezTo>
                  <a:cubicBezTo>
                    <a:pt x="14254" y="19615"/>
                    <a:pt x="14254" y="19759"/>
                    <a:pt x="14232" y="19759"/>
                  </a:cubicBezTo>
                  <a:cubicBezTo>
                    <a:pt x="14210" y="19759"/>
                    <a:pt x="14166" y="19615"/>
                    <a:pt x="14122" y="19124"/>
                  </a:cubicBezTo>
                  <a:cubicBezTo>
                    <a:pt x="14078" y="18632"/>
                    <a:pt x="14034" y="17793"/>
                    <a:pt x="14012" y="17290"/>
                  </a:cubicBezTo>
                  <a:cubicBezTo>
                    <a:pt x="13990" y="16786"/>
                    <a:pt x="13990" y="16619"/>
                    <a:pt x="14012" y="16475"/>
                  </a:cubicBezTo>
                  <a:cubicBezTo>
                    <a:pt x="14034" y="16331"/>
                    <a:pt x="14078" y="16211"/>
                    <a:pt x="14122" y="16211"/>
                  </a:cubicBezTo>
                  <a:cubicBezTo>
                    <a:pt x="14166" y="16211"/>
                    <a:pt x="14210" y="16331"/>
                    <a:pt x="14287" y="16690"/>
                  </a:cubicBezTo>
                  <a:cubicBezTo>
                    <a:pt x="14364" y="17050"/>
                    <a:pt x="14474" y="17649"/>
                    <a:pt x="14551" y="18141"/>
                  </a:cubicBezTo>
                  <a:cubicBezTo>
                    <a:pt x="14628" y="18632"/>
                    <a:pt x="14672" y="19016"/>
                    <a:pt x="14694" y="19268"/>
                  </a:cubicBezTo>
                  <a:cubicBezTo>
                    <a:pt x="14716" y="19519"/>
                    <a:pt x="14716" y="19639"/>
                    <a:pt x="14694" y="19639"/>
                  </a:cubicBezTo>
                  <a:cubicBezTo>
                    <a:pt x="14672" y="19639"/>
                    <a:pt x="14628" y="19519"/>
                    <a:pt x="14573" y="19160"/>
                  </a:cubicBezTo>
                  <a:cubicBezTo>
                    <a:pt x="14518" y="18800"/>
                    <a:pt x="14452" y="18201"/>
                    <a:pt x="14419" y="17793"/>
                  </a:cubicBezTo>
                  <a:cubicBezTo>
                    <a:pt x="14386" y="17386"/>
                    <a:pt x="14386" y="17170"/>
                    <a:pt x="14397" y="16990"/>
                  </a:cubicBezTo>
                  <a:cubicBezTo>
                    <a:pt x="14408" y="16810"/>
                    <a:pt x="14430" y="16666"/>
                    <a:pt x="14485" y="16642"/>
                  </a:cubicBezTo>
                  <a:cubicBezTo>
                    <a:pt x="14540" y="16619"/>
                    <a:pt x="14628" y="16714"/>
                    <a:pt x="14738" y="17074"/>
                  </a:cubicBezTo>
                  <a:cubicBezTo>
                    <a:pt x="14848" y="17434"/>
                    <a:pt x="14981" y="18057"/>
                    <a:pt x="15069" y="18524"/>
                  </a:cubicBezTo>
                  <a:cubicBezTo>
                    <a:pt x="15157" y="18992"/>
                    <a:pt x="15201" y="19304"/>
                    <a:pt x="15223" y="19543"/>
                  </a:cubicBezTo>
                  <a:cubicBezTo>
                    <a:pt x="15245" y="19783"/>
                    <a:pt x="15245" y="19951"/>
                    <a:pt x="15223" y="19951"/>
                  </a:cubicBezTo>
                  <a:cubicBezTo>
                    <a:pt x="15201" y="19951"/>
                    <a:pt x="15157" y="19783"/>
                    <a:pt x="15113" y="19351"/>
                  </a:cubicBezTo>
                  <a:cubicBezTo>
                    <a:pt x="15069" y="18920"/>
                    <a:pt x="15025" y="18225"/>
                    <a:pt x="15003" y="17817"/>
                  </a:cubicBezTo>
                  <a:cubicBezTo>
                    <a:pt x="14981" y="17410"/>
                    <a:pt x="14981" y="17290"/>
                    <a:pt x="14981" y="17170"/>
                  </a:cubicBezTo>
                  <a:cubicBezTo>
                    <a:pt x="14981" y="17050"/>
                    <a:pt x="14981" y="16930"/>
                    <a:pt x="15025" y="16918"/>
                  </a:cubicBezTo>
                  <a:cubicBezTo>
                    <a:pt x="15069" y="16906"/>
                    <a:pt x="15157" y="17002"/>
                    <a:pt x="15245" y="17326"/>
                  </a:cubicBezTo>
                  <a:cubicBezTo>
                    <a:pt x="15333" y="17649"/>
                    <a:pt x="15421" y="18201"/>
                    <a:pt x="15487" y="18644"/>
                  </a:cubicBezTo>
                  <a:cubicBezTo>
                    <a:pt x="15553" y="19088"/>
                    <a:pt x="15597" y="19423"/>
                    <a:pt x="15630" y="19687"/>
                  </a:cubicBezTo>
                  <a:cubicBezTo>
                    <a:pt x="15663" y="19951"/>
                    <a:pt x="15685" y="20143"/>
                    <a:pt x="15685" y="20155"/>
                  </a:cubicBezTo>
                  <a:cubicBezTo>
                    <a:pt x="15685" y="20167"/>
                    <a:pt x="15663" y="19999"/>
                    <a:pt x="15641" y="19507"/>
                  </a:cubicBezTo>
                  <a:cubicBezTo>
                    <a:pt x="15619" y="19016"/>
                    <a:pt x="15597" y="18201"/>
                    <a:pt x="15586" y="17733"/>
                  </a:cubicBezTo>
                  <a:cubicBezTo>
                    <a:pt x="15575" y="17266"/>
                    <a:pt x="15575" y="17146"/>
                    <a:pt x="15586" y="17026"/>
                  </a:cubicBezTo>
                  <a:cubicBezTo>
                    <a:pt x="15597" y="16906"/>
                    <a:pt x="15619" y="16786"/>
                    <a:pt x="15652" y="16786"/>
                  </a:cubicBezTo>
                  <a:cubicBezTo>
                    <a:pt x="15685" y="16786"/>
                    <a:pt x="15729" y="16906"/>
                    <a:pt x="15817" y="17350"/>
                  </a:cubicBezTo>
                  <a:cubicBezTo>
                    <a:pt x="15905" y="17793"/>
                    <a:pt x="16037" y="18560"/>
                    <a:pt x="16125" y="19112"/>
                  </a:cubicBezTo>
                  <a:cubicBezTo>
                    <a:pt x="16214" y="19663"/>
                    <a:pt x="16258" y="19999"/>
                    <a:pt x="16280" y="20238"/>
                  </a:cubicBezTo>
                  <a:cubicBezTo>
                    <a:pt x="16302" y="20478"/>
                    <a:pt x="16302" y="20622"/>
                    <a:pt x="16302" y="20622"/>
                  </a:cubicBezTo>
                  <a:cubicBezTo>
                    <a:pt x="16302" y="20622"/>
                    <a:pt x="16302" y="20478"/>
                    <a:pt x="16269" y="20047"/>
                  </a:cubicBezTo>
                  <a:cubicBezTo>
                    <a:pt x="16236" y="19615"/>
                    <a:pt x="16169" y="18896"/>
                    <a:pt x="16125" y="18405"/>
                  </a:cubicBezTo>
                  <a:cubicBezTo>
                    <a:pt x="16081" y="17913"/>
                    <a:pt x="16059" y="17649"/>
                    <a:pt x="16048" y="17446"/>
                  </a:cubicBezTo>
                  <a:cubicBezTo>
                    <a:pt x="16037" y="17242"/>
                    <a:pt x="16037" y="17098"/>
                    <a:pt x="16059" y="17086"/>
                  </a:cubicBezTo>
                  <a:cubicBezTo>
                    <a:pt x="16081" y="17074"/>
                    <a:pt x="16125" y="17194"/>
                    <a:pt x="16203" y="17613"/>
                  </a:cubicBezTo>
                  <a:cubicBezTo>
                    <a:pt x="16280" y="18033"/>
                    <a:pt x="16390" y="18752"/>
                    <a:pt x="16445" y="19148"/>
                  </a:cubicBezTo>
                  <a:cubicBezTo>
                    <a:pt x="16500" y="19543"/>
                    <a:pt x="16500" y="19615"/>
                    <a:pt x="16500" y="19280"/>
                  </a:cubicBezTo>
                  <a:cubicBezTo>
                    <a:pt x="16500" y="18944"/>
                    <a:pt x="16500" y="18201"/>
                    <a:pt x="16522" y="17757"/>
                  </a:cubicBezTo>
                  <a:cubicBezTo>
                    <a:pt x="16544" y="17314"/>
                    <a:pt x="16588" y="17170"/>
                    <a:pt x="16621" y="17170"/>
                  </a:cubicBezTo>
                  <a:cubicBezTo>
                    <a:pt x="16654" y="17170"/>
                    <a:pt x="16676" y="17314"/>
                    <a:pt x="16786" y="17769"/>
                  </a:cubicBezTo>
                  <a:cubicBezTo>
                    <a:pt x="16896" y="18225"/>
                    <a:pt x="17094" y="18992"/>
                    <a:pt x="17237" y="19519"/>
                  </a:cubicBezTo>
                  <a:cubicBezTo>
                    <a:pt x="17380" y="20047"/>
                    <a:pt x="17469" y="20334"/>
                    <a:pt x="17524" y="20550"/>
                  </a:cubicBezTo>
                  <a:cubicBezTo>
                    <a:pt x="17579" y="20766"/>
                    <a:pt x="17601" y="20910"/>
                    <a:pt x="17601" y="20874"/>
                  </a:cubicBezTo>
                  <a:cubicBezTo>
                    <a:pt x="17601" y="20838"/>
                    <a:pt x="17579" y="20622"/>
                    <a:pt x="17524" y="20071"/>
                  </a:cubicBezTo>
                  <a:cubicBezTo>
                    <a:pt x="17469" y="19519"/>
                    <a:pt x="17380" y="18632"/>
                    <a:pt x="17336" y="18129"/>
                  </a:cubicBezTo>
                  <a:cubicBezTo>
                    <a:pt x="17292" y="17625"/>
                    <a:pt x="17292" y="17506"/>
                    <a:pt x="17292" y="17374"/>
                  </a:cubicBezTo>
                  <a:cubicBezTo>
                    <a:pt x="17292" y="17242"/>
                    <a:pt x="17292" y="17098"/>
                    <a:pt x="17325" y="17122"/>
                  </a:cubicBezTo>
                  <a:cubicBezTo>
                    <a:pt x="17358" y="17146"/>
                    <a:pt x="17425" y="17338"/>
                    <a:pt x="17546" y="17757"/>
                  </a:cubicBezTo>
                  <a:cubicBezTo>
                    <a:pt x="17667" y="18177"/>
                    <a:pt x="17843" y="18824"/>
                    <a:pt x="17953" y="19232"/>
                  </a:cubicBezTo>
                  <a:cubicBezTo>
                    <a:pt x="18063" y="19639"/>
                    <a:pt x="18107" y="19807"/>
                    <a:pt x="18085" y="19855"/>
                  </a:cubicBezTo>
                  <a:cubicBezTo>
                    <a:pt x="18063" y="19903"/>
                    <a:pt x="17975" y="19831"/>
                    <a:pt x="17887" y="19507"/>
                  </a:cubicBezTo>
                  <a:cubicBezTo>
                    <a:pt x="17799" y="19184"/>
                    <a:pt x="17711" y="18608"/>
                    <a:pt x="17667" y="18249"/>
                  </a:cubicBezTo>
                  <a:cubicBezTo>
                    <a:pt x="17623" y="17889"/>
                    <a:pt x="17623" y="17745"/>
                    <a:pt x="17623" y="17613"/>
                  </a:cubicBezTo>
                  <a:cubicBezTo>
                    <a:pt x="17623" y="17482"/>
                    <a:pt x="17623" y="17362"/>
                    <a:pt x="17667" y="17338"/>
                  </a:cubicBezTo>
                  <a:cubicBezTo>
                    <a:pt x="17711" y="17314"/>
                    <a:pt x="17799" y="17386"/>
                    <a:pt x="17920" y="17673"/>
                  </a:cubicBezTo>
                  <a:cubicBezTo>
                    <a:pt x="18041" y="17961"/>
                    <a:pt x="18195" y="18464"/>
                    <a:pt x="18305" y="18872"/>
                  </a:cubicBezTo>
                  <a:cubicBezTo>
                    <a:pt x="18415" y="19280"/>
                    <a:pt x="18481" y="19591"/>
                    <a:pt x="18514" y="19855"/>
                  </a:cubicBezTo>
                  <a:cubicBezTo>
                    <a:pt x="18547" y="20119"/>
                    <a:pt x="18547" y="20334"/>
                    <a:pt x="18536" y="20382"/>
                  </a:cubicBezTo>
                  <a:cubicBezTo>
                    <a:pt x="18525" y="20430"/>
                    <a:pt x="18503" y="20310"/>
                    <a:pt x="18481" y="19951"/>
                  </a:cubicBezTo>
                  <a:cubicBezTo>
                    <a:pt x="18459" y="19591"/>
                    <a:pt x="18437" y="18992"/>
                    <a:pt x="18448" y="18572"/>
                  </a:cubicBezTo>
                  <a:cubicBezTo>
                    <a:pt x="18459" y="18153"/>
                    <a:pt x="18503" y="17913"/>
                    <a:pt x="18558" y="17841"/>
                  </a:cubicBezTo>
                  <a:cubicBezTo>
                    <a:pt x="18614" y="17769"/>
                    <a:pt x="18680" y="17865"/>
                    <a:pt x="18768" y="18189"/>
                  </a:cubicBezTo>
                  <a:cubicBezTo>
                    <a:pt x="18856" y="18512"/>
                    <a:pt x="18966" y="19064"/>
                    <a:pt x="19043" y="19471"/>
                  </a:cubicBezTo>
                  <a:cubicBezTo>
                    <a:pt x="19120" y="19879"/>
                    <a:pt x="19164" y="20143"/>
                    <a:pt x="19186" y="20155"/>
                  </a:cubicBezTo>
                  <a:cubicBezTo>
                    <a:pt x="19208" y="20167"/>
                    <a:pt x="19208" y="19927"/>
                    <a:pt x="19197" y="19615"/>
                  </a:cubicBezTo>
                  <a:cubicBezTo>
                    <a:pt x="19186" y="19304"/>
                    <a:pt x="19164" y="18920"/>
                    <a:pt x="19175" y="18656"/>
                  </a:cubicBezTo>
                  <a:cubicBezTo>
                    <a:pt x="19186" y="18393"/>
                    <a:pt x="19230" y="18249"/>
                    <a:pt x="19274" y="18273"/>
                  </a:cubicBezTo>
                  <a:cubicBezTo>
                    <a:pt x="19318" y="18297"/>
                    <a:pt x="19362" y="18488"/>
                    <a:pt x="19428" y="18848"/>
                  </a:cubicBezTo>
                  <a:cubicBezTo>
                    <a:pt x="19494" y="19208"/>
                    <a:pt x="19582" y="19735"/>
                    <a:pt x="19626" y="20071"/>
                  </a:cubicBezTo>
                  <a:cubicBezTo>
                    <a:pt x="19670" y="20406"/>
                    <a:pt x="19670" y="20550"/>
                    <a:pt x="19659" y="20550"/>
                  </a:cubicBezTo>
                  <a:cubicBezTo>
                    <a:pt x="19648" y="20550"/>
                    <a:pt x="19626" y="20406"/>
                    <a:pt x="19615" y="20047"/>
                  </a:cubicBezTo>
                  <a:cubicBezTo>
                    <a:pt x="19604" y="19687"/>
                    <a:pt x="19604" y="19112"/>
                    <a:pt x="19626" y="18764"/>
                  </a:cubicBezTo>
                  <a:cubicBezTo>
                    <a:pt x="19648" y="18417"/>
                    <a:pt x="19692" y="18297"/>
                    <a:pt x="19758" y="18273"/>
                  </a:cubicBezTo>
                  <a:cubicBezTo>
                    <a:pt x="19825" y="18249"/>
                    <a:pt x="19913" y="18321"/>
                    <a:pt x="20023" y="18572"/>
                  </a:cubicBezTo>
                  <a:cubicBezTo>
                    <a:pt x="20133" y="18824"/>
                    <a:pt x="20265" y="19256"/>
                    <a:pt x="20353" y="19531"/>
                  </a:cubicBezTo>
                  <a:cubicBezTo>
                    <a:pt x="20441" y="19807"/>
                    <a:pt x="20485" y="19927"/>
                    <a:pt x="20496" y="19903"/>
                  </a:cubicBezTo>
                  <a:cubicBezTo>
                    <a:pt x="20507" y="19879"/>
                    <a:pt x="20485" y="19711"/>
                    <a:pt x="20474" y="19567"/>
                  </a:cubicBezTo>
                  <a:cubicBezTo>
                    <a:pt x="20463" y="19423"/>
                    <a:pt x="20463" y="19304"/>
                    <a:pt x="20496" y="19316"/>
                  </a:cubicBezTo>
                  <a:cubicBezTo>
                    <a:pt x="20529" y="19328"/>
                    <a:pt x="20595" y="19471"/>
                    <a:pt x="20716" y="19795"/>
                  </a:cubicBezTo>
                  <a:cubicBezTo>
                    <a:pt x="20837" y="20119"/>
                    <a:pt x="21014" y="20622"/>
                    <a:pt x="21113" y="20970"/>
                  </a:cubicBezTo>
                  <a:cubicBezTo>
                    <a:pt x="21212" y="21317"/>
                    <a:pt x="21234" y="21509"/>
                    <a:pt x="21245" y="21545"/>
                  </a:cubicBezTo>
                  <a:cubicBezTo>
                    <a:pt x="21256" y="21581"/>
                    <a:pt x="21256" y="21461"/>
                    <a:pt x="21311" y="21102"/>
                  </a:cubicBezTo>
                  <a:cubicBezTo>
                    <a:pt x="21366" y="20742"/>
                    <a:pt x="21476" y="20143"/>
                    <a:pt x="21586" y="19543"/>
                  </a:cubicBezTo>
                </a:path>
              </a:pathLst>
            </a:custGeom>
            <a:noFill/>
            <a:ln w="381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659" name="Linea"/>
            <p:cNvSpPr/>
            <p:nvPr/>
          </p:nvSpPr>
          <p:spPr>
            <a:xfrm>
              <a:off x="1960796" y="-1664269"/>
              <a:ext cx="171662" cy="8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520" extrusionOk="0">
                  <a:moveTo>
                    <a:pt x="325" y="21006"/>
                  </a:moveTo>
                  <a:cubicBezTo>
                    <a:pt x="126" y="20015"/>
                    <a:pt x="-73" y="19024"/>
                    <a:pt x="27" y="18132"/>
                  </a:cubicBezTo>
                  <a:cubicBezTo>
                    <a:pt x="126" y="17240"/>
                    <a:pt x="524" y="16448"/>
                    <a:pt x="1520" y="15457"/>
                  </a:cubicBezTo>
                  <a:cubicBezTo>
                    <a:pt x="2515" y="14466"/>
                    <a:pt x="4108" y="13277"/>
                    <a:pt x="5153" y="12782"/>
                  </a:cubicBezTo>
                  <a:cubicBezTo>
                    <a:pt x="6198" y="12286"/>
                    <a:pt x="6696" y="12484"/>
                    <a:pt x="7193" y="12583"/>
                  </a:cubicBezTo>
                  <a:cubicBezTo>
                    <a:pt x="7691" y="12683"/>
                    <a:pt x="8189" y="12683"/>
                    <a:pt x="8189" y="12583"/>
                  </a:cubicBezTo>
                  <a:cubicBezTo>
                    <a:pt x="8189" y="12484"/>
                    <a:pt x="7691" y="12286"/>
                    <a:pt x="6646" y="12484"/>
                  </a:cubicBezTo>
                  <a:cubicBezTo>
                    <a:pt x="5601" y="12683"/>
                    <a:pt x="4008" y="13277"/>
                    <a:pt x="2963" y="13772"/>
                  </a:cubicBezTo>
                  <a:cubicBezTo>
                    <a:pt x="1918" y="14268"/>
                    <a:pt x="1420" y="14664"/>
                    <a:pt x="1370" y="15160"/>
                  </a:cubicBezTo>
                  <a:cubicBezTo>
                    <a:pt x="1321" y="15655"/>
                    <a:pt x="1719" y="16250"/>
                    <a:pt x="2415" y="16448"/>
                  </a:cubicBezTo>
                  <a:cubicBezTo>
                    <a:pt x="3112" y="16646"/>
                    <a:pt x="4108" y="16448"/>
                    <a:pt x="5103" y="16448"/>
                  </a:cubicBezTo>
                  <a:cubicBezTo>
                    <a:pt x="6098" y="16448"/>
                    <a:pt x="7094" y="16646"/>
                    <a:pt x="7990" y="16745"/>
                  </a:cubicBezTo>
                  <a:cubicBezTo>
                    <a:pt x="8886" y="16844"/>
                    <a:pt x="9682" y="16844"/>
                    <a:pt x="9831" y="16844"/>
                  </a:cubicBezTo>
                  <a:cubicBezTo>
                    <a:pt x="9980" y="16844"/>
                    <a:pt x="9483" y="16844"/>
                    <a:pt x="8736" y="16646"/>
                  </a:cubicBezTo>
                  <a:cubicBezTo>
                    <a:pt x="7990" y="16448"/>
                    <a:pt x="6994" y="16051"/>
                    <a:pt x="6248" y="15853"/>
                  </a:cubicBezTo>
                  <a:cubicBezTo>
                    <a:pt x="5501" y="15655"/>
                    <a:pt x="5003" y="15655"/>
                    <a:pt x="4605" y="16051"/>
                  </a:cubicBezTo>
                  <a:cubicBezTo>
                    <a:pt x="4207" y="16448"/>
                    <a:pt x="3909" y="17240"/>
                    <a:pt x="4108" y="18231"/>
                  </a:cubicBezTo>
                  <a:cubicBezTo>
                    <a:pt x="4307" y="19222"/>
                    <a:pt x="5003" y="20411"/>
                    <a:pt x="5850" y="21006"/>
                  </a:cubicBezTo>
                  <a:cubicBezTo>
                    <a:pt x="6696" y="21600"/>
                    <a:pt x="7691" y="21600"/>
                    <a:pt x="8438" y="21402"/>
                  </a:cubicBezTo>
                  <a:cubicBezTo>
                    <a:pt x="9184" y="21204"/>
                    <a:pt x="9682" y="20807"/>
                    <a:pt x="9781" y="20213"/>
                  </a:cubicBezTo>
                  <a:cubicBezTo>
                    <a:pt x="9881" y="19618"/>
                    <a:pt x="9582" y="18826"/>
                    <a:pt x="8886" y="16844"/>
                  </a:cubicBezTo>
                  <a:cubicBezTo>
                    <a:pt x="8189" y="14862"/>
                    <a:pt x="7094" y="11692"/>
                    <a:pt x="6447" y="9017"/>
                  </a:cubicBezTo>
                  <a:cubicBezTo>
                    <a:pt x="5800" y="6341"/>
                    <a:pt x="5601" y="4161"/>
                    <a:pt x="5501" y="2576"/>
                  </a:cubicBezTo>
                  <a:cubicBezTo>
                    <a:pt x="5402" y="991"/>
                    <a:pt x="5402" y="0"/>
                    <a:pt x="5352" y="0"/>
                  </a:cubicBezTo>
                  <a:cubicBezTo>
                    <a:pt x="5302" y="0"/>
                    <a:pt x="5203" y="991"/>
                    <a:pt x="5302" y="1883"/>
                  </a:cubicBezTo>
                  <a:cubicBezTo>
                    <a:pt x="5402" y="2774"/>
                    <a:pt x="5700" y="3567"/>
                    <a:pt x="6447" y="4062"/>
                  </a:cubicBezTo>
                  <a:cubicBezTo>
                    <a:pt x="7193" y="4558"/>
                    <a:pt x="8388" y="4756"/>
                    <a:pt x="10030" y="4360"/>
                  </a:cubicBezTo>
                  <a:cubicBezTo>
                    <a:pt x="11673" y="3963"/>
                    <a:pt x="13763" y="2972"/>
                    <a:pt x="15754" y="2774"/>
                  </a:cubicBezTo>
                  <a:cubicBezTo>
                    <a:pt x="17745" y="2576"/>
                    <a:pt x="19636" y="3171"/>
                    <a:pt x="21527" y="3765"/>
                  </a:cubicBezTo>
                </a:path>
              </a:pathLst>
            </a:custGeom>
            <a:noFill/>
            <a:ln w="381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660" name="Linea"/>
            <p:cNvSpPr/>
            <p:nvPr/>
          </p:nvSpPr>
          <p:spPr>
            <a:xfrm>
              <a:off x="1946720" y="-684782"/>
              <a:ext cx="11907" cy="157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4320" y="18873"/>
                    <a:pt x="8640" y="16145"/>
                    <a:pt x="10800" y="13255"/>
                  </a:cubicBezTo>
                  <a:cubicBezTo>
                    <a:pt x="12960" y="10364"/>
                    <a:pt x="12960" y="7309"/>
                    <a:pt x="14400" y="5073"/>
                  </a:cubicBezTo>
                  <a:cubicBezTo>
                    <a:pt x="15840" y="2836"/>
                    <a:pt x="18720" y="141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661" name="Linea"/>
            <p:cNvSpPr/>
            <p:nvPr/>
          </p:nvSpPr>
          <p:spPr>
            <a:xfrm>
              <a:off x="2018157" y="-1051494"/>
              <a:ext cx="11908" cy="560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10"/>
                  </a:moveTo>
                  <a:cubicBezTo>
                    <a:pt x="20160" y="15175"/>
                    <a:pt x="18720" y="15940"/>
                    <a:pt x="17280" y="16781"/>
                  </a:cubicBezTo>
                  <a:cubicBezTo>
                    <a:pt x="15840" y="17623"/>
                    <a:pt x="14400" y="18541"/>
                    <a:pt x="13680" y="19305"/>
                  </a:cubicBezTo>
                  <a:cubicBezTo>
                    <a:pt x="12960" y="20070"/>
                    <a:pt x="12960" y="20682"/>
                    <a:pt x="12960" y="21065"/>
                  </a:cubicBezTo>
                  <a:cubicBezTo>
                    <a:pt x="12960" y="21447"/>
                    <a:pt x="12960" y="21600"/>
                    <a:pt x="12240" y="21600"/>
                  </a:cubicBezTo>
                  <a:cubicBezTo>
                    <a:pt x="11520" y="21600"/>
                    <a:pt x="10080" y="21447"/>
                    <a:pt x="8640" y="21294"/>
                  </a:cubicBezTo>
                  <a:cubicBezTo>
                    <a:pt x="7200" y="21141"/>
                    <a:pt x="5760" y="20988"/>
                    <a:pt x="4320" y="21034"/>
                  </a:cubicBezTo>
                  <a:cubicBezTo>
                    <a:pt x="2880" y="21080"/>
                    <a:pt x="1440" y="21325"/>
                    <a:pt x="720" y="21371"/>
                  </a:cubicBezTo>
                  <a:cubicBezTo>
                    <a:pt x="0" y="21416"/>
                    <a:pt x="0" y="21263"/>
                    <a:pt x="0" y="20621"/>
                  </a:cubicBezTo>
                  <a:cubicBezTo>
                    <a:pt x="0" y="19978"/>
                    <a:pt x="0" y="18846"/>
                    <a:pt x="2160" y="17822"/>
                  </a:cubicBezTo>
                  <a:cubicBezTo>
                    <a:pt x="4320" y="16797"/>
                    <a:pt x="8640" y="15879"/>
                    <a:pt x="12240" y="14930"/>
                  </a:cubicBezTo>
                  <a:cubicBezTo>
                    <a:pt x="15840" y="13982"/>
                    <a:pt x="18720" y="13003"/>
                    <a:pt x="20160" y="11901"/>
                  </a:cubicBezTo>
                  <a:cubicBezTo>
                    <a:pt x="21600" y="10800"/>
                    <a:pt x="21600" y="9576"/>
                    <a:pt x="21600" y="8352"/>
                  </a:cubicBezTo>
                  <a:cubicBezTo>
                    <a:pt x="21600" y="7129"/>
                    <a:pt x="21600" y="5905"/>
                    <a:pt x="20160" y="4834"/>
                  </a:cubicBezTo>
                  <a:cubicBezTo>
                    <a:pt x="18720" y="3763"/>
                    <a:pt x="15840" y="2845"/>
                    <a:pt x="12960" y="2065"/>
                  </a:cubicBezTo>
                  <a:cubicBezTo>
                    <a:pt x="10080" y="1285"/>
                    <a:pt x="7200" y="642"/>
                    <a:pt x="4320" y="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662" name="Linea"/>
            <p:cNvSpPr/>
            <p:nvPr/>
          </p:nvSpPr>
          <p:spPr>
            <a:xfrm>
              <a:off x="2006549" y="-720500"/>
              <a:ext cx="18594" cy="279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1" h="21600" extrusionOk="0">
                  <a:moveTo>
                    <a:pt x="7762" y="18041"/>
                  </a:moveTo>
                  <a:cubicBezTo>
                    <a:pt x="10462" y="16814"/>
                    <a:pt x="13162" y="15586"/>
                    <a:pt x="14962" y="14605"/>
                  </a:cubicBezTo>
                  <a:cubicBezTo>
                    <a:pt x="16762" y="13623"/>
                    <a:pt x="17662" y="12886"/>
                    <a:pt x="18562" y="12365"/>
                  </a:cubicBezTo>
                  <a:cubicBezTo>
                    <a:pt x="19462" y="11843"/>
                    <a:pt x="20362" y="11536"/>
                    <a:pt x="20812" y="11230"/>
                  </a:cubicBezTo>
                  <a:cubicBezTo>
                    <a:pt x="21262" y="10923"/>
                    <a:pt x="21262" y="10616"/>
                    <a:pt x="19912" y="10585"/>
                  </a:cubicBezTo>
                  <a:cubicBezTo>
                    <a:pt x="18562" y="10555"/>
                    <a:pt x="15862" y="10800"/>
                    <a:pt x="12262" y="11444"/>
                  </a:cubicBezTo>
                  <a:cubicBezTo>
                    <a:pt x="8662" y="12089"/>
                    <a:pt x="4162" y="13132"/>
                    <a:pt x="1912" y="14328"/>
                  </a:cubicBezTo>
                  <a:cubicBezTo>
                    <a:pt x="-338" y="15525"/>
                    <a:pt x="-338" y="16875"/>
                    <a:pt x="562" y="18010"/>
                  </a:cubicBezTo>
                  <a:cubicBezTo>
                    <a:pt x="1462" y="19145"/>
                    <a:pt x="3262" y="20066"/>
                    <a:pt x="5062" y="20680"/>
                  </a:cubicBezTo>
                  <a:cubicBezTo>
                    <a:pt x="6862" y="21293"/>
                    <a:pt x="8662" y="21600"/>
                    <a:pt x="9562" y="21600"/>
                  </a:cubicBezTo>
                  <a:cubicBezTo>
                    <a:pt x="10462" y="21600"/>
                    <a:pt x="10462" y="21293"/>
                    <a:pt x="10912" y="20219"/>
                  </a:cubicBezTo>
                  <a:cubicBezTo>
                    <a:pt x="11362" y="19145"/>
                    <a:pt x="12262" y="17305"/>
                    <a:pt x="13162" y="15617"/>
                  </a:cubicBezTo>
                  <a:cubicBezTo>
                    <a:pt x="14062" y="13930"/>
                    <a:pt x="14962" y="12395"/>
                    <a:pt x="15412" y="10708"/>
                  </a:cubicBezTo>
                  <a:cubicBezTo>
                    <a:pt x="15862" y="9020"/>
                    <a:pt x="15862" y="7180"/>
                    <a:pt x="16312" y="5369"/>
                  </a:cubicBezTo>
                  <a:cubicBezTo>
                    <a:pt x="16762" y="3559"/>
                    <a:pt x="17662" y="1780"/>
                    <a:pt x="18562" y="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663" name="Linea"/>
            <p:cNvSpPr/>
            <p:nvPr/>
          </p:nvSpPr>
          <p:spPr>
            <a:xfrm>
              <a:off x="2037207" y="-1120550"/>
              <a:ext cx="57151" cy="385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0500" y="444"/>
                    <a:pt x="10200" y="889"/>
                    <a:pt x="10350" y="1222"/>
                  </a:cubicBezTo>
                  <a:cubicBezTo>
                    <a:pt x="10500" y="1556"/>
                    <a:pt x="11100" y="1778"/>
                    <a:pt x="11550" y="1778"/>
                  </a:cubicBezTo>
                  <a:cubicBezTo>
                    <a:pt x="12000" y="1778"/>
                    <a:pt x="12300" y="1556"/>
                    <a:pt x="12450" y="1333"/>
                  </a:cubicBezTo>
                  <a:cubicBezTo>
                    <a:pt x="12600" y="1111"/>
                    <a:pt x="12600" y="889"/>
                    <a:pt x="12600" y="667"/>
                  </a:cubicBezTo>
                  <a:cubicBezTo>
                    <a:pt x="12600" y="444"/>
                    <a:pt x="12600" y="222"/>
                    <a:pt x="12000" y="178"/>
                  </a:cubicBezTo>
                  <a:cubicBezTo>
                    <a:pt x="11400" y="133"/>
                    <a:pt x="10200" y="267"/>
                    <a:pt x="9000" y="556"/>
                  </a:cubicBezTo>
                  <a:cubicBezTo>
                    <a:pt x="7800" y="844"/>
                    <a:pt x="6600" y="1289"/>
                    <a:pt x="6150" y="1733"/>
                  </a:cubicBezTo>
                  <a:cubicBezTo>
                    <a:pt x="5700" y="2178"/>
                    <a:pt x="6000" y="2622"/>
                    <a:pt x="6600" y="3044"/>
                  </a:cubicBezTo>
                  <a:cubicBezTo>
                    <a:pt x="7200" y="3467"/>
                    <a:pt x="8100" y="3867"/>
                    <a:pt x="8700" y="3956"/>
                  </a:cubicBezTo>
                  <a:cubicBezTo>
                    <a:pt x="9300" y="4044"/>
                    <a:pt x="9600" y="3822"/>
                    <a:pt x="9750" y="3378"/>
                  </a:cubicBezTo>
                  <a:cubicBezTo>
                    <a:pt x="9900" y="2933"/>
                    <a:pt x="9900" y="2267"/>
                    <a:pt x="10050" y="1822"/>
                  </a:cubicBezTo>
                  <a:cubicBezTo>
                    <a:pt x="10200" y="1378"/>
                    <a:pt x="10500" y="1156"/>
                    <a:pt x="10200" y="1156"/>
                  </a:cubicBezTo>
                  <a:cubicBezTo>
                    <a:pt x="9900" y="1156"/>
                    <a:pt x="9000" y="1378"/>
                    <a:pt x="8400" y="1978"/>
                  </a:cubicBezTo>
                  <a:cubicBezTo>
                    <a:pt x="7800" y="2578"/>
                    <a:pt x="7500" y="3556"/>
                    <a:pt x="7350" y="4156"/>
                  </a:cubicBezTo>
                  <a:cubicBezTo>
                    <a:pt x="7200" y="4756"/>
                    <a:pt x="7200" y="4978"/>
                    <a:pt x="7050" y="4978"/>
                  </a:cubicBezTo>
                  <a:cubicBezTo>
                    <a:pt x="6900" y="4978"/>
                    <a:pt x="6600" y="4756"/>
                    <a:pt x="6300" y="4311"/>
                  </a:cubicBezTo>
                  <a:cubicBezTo>
                    <a:pt x="6000" y="3867"/>
                    <a:pt x="5700" y="3200"/>
                    <a:pt x="5550" y="2756"/>
                  </a:cubicBezTo>
                  <a:cubicBezTo>
                    <a:pt x="5400" y="2311"/>
                    <a:pt x="5400" y="2089"/>
                    <a:pt x="5550" y="1867"/>
                  </a:cubicBezTo>
                  <a:cubicBezTo>
                    <a:pt x="5700" y="1644"/>
                    <a:pt x="6000" y="1422"/>
                    <a:pt x="6150" y="1422"/>
                  </a:cubicBezTo>
                  <a:cubicBezTo>
                    <a:pt x="6300" y="1422"/>
                    <a:pt x="6300" y="1644"/>
                    <a:pt x="6150" y="2289"/>
                  </a:cubicBezTo>
                  <a:cubicBezTo>
                    <a:pt x="6000" y="2933"/>
                    <a:pt x="5700" y="4000"/>
                    <a:pt x="5550" y="4644"/>
                  </a:cubicBezTo>
                  <a:cubicBezTo>
                    <a:pt x="5400" y="5289"/>
                    <a:pt x="5400" y="5511"/>
                    <a:pt x="5550" y="5733"/>
                  </a:cubicBezTo>
                  <a:cubicBezTo>
                    <a:pt x="5700" y="5956"/>
                    <a:pt x="6000" y="6178"/>
                    <a:pt x="6150" y="6178"/>
                  </a:cubicBezTo>
                  <a:cubicBezTo>
                    <a:pt x="6300" y="6178"/>
                    <a:pt x="6300" y="5956"/>
                    <a:pt x="6150" y="5267"/>
                  </a:cubicBezTo>
                  <a:cubicBezTo>
                    <a:pt x="6000" y="4578"/>
                    <a:pt x="5700" y="3422"/>
                    <a:pt x="5550" y="2733"/>
                  </a:cubicBezTo>
                  <a:cubicBezTo>
                    <a:pt x="5400" y="2044"/>
                    <a:pt x="5400" y="1822"/>
                    <a:pt x="5400" y="1822"/>
                  </a:cubicBezTo>
                  <a:cubicBezTo>
                    <a:pt x="5400" y="1822"/>
                    <a:pt x="5400" y="2044"/>
                    <a:pt x="5400" y="2711"/>
                  </a:cubicBezTo>
                  <a:cubicBezTo>
                    <a:pt x="5400" y="3378"/>
                    <a:pt x="5400" y="4489"/>
                    <a:pt x="5400" y="5156"/>
                  </a:cubicBezTo>
                  <a:cubicBezTo>
                    <a:pt x="5400" y="5822"/>
                    <a:pt x="5400" y="6044"/>
                    <a:pt x="5400" y="6044"/>
                  </a:cubicBezTo>
                  <a:cubicBezTo>
                    <a:pt x="5400" y="6044"/>
                    <a:pt x="5400" y="5822"/>
                    <a:pt x="5550" y="5200"/>
                  </a:cubicBezTo>
                  <a:cubicBezTo>
                    <a:pt x="5700" y="4578"/>
                    <a:pt x="6000" y="3556"/>
                    <a:pt x="6300" y="2822"/>
                  </a:cubicBezTo>
                  <a:cubicBezTo>
                    <a:pt x="6600" y="2089"/>
                    <a:pt x="6900" y="1644"/>
                    <a:pt x="6900" y="1311"/>
                  </a:cubicBezTo>
                  <a:cubicBezTo>
                    <a:pt x="6900" y="978"/>
                    <a:pt x="6600" y="756"/>
                    <a:pt x="6300" y="756"/>
                  </a:cubicBezTo>
                  <a:cubicBezTo>
                    <a:pt x="6000" y="756"/>
                    <a:pt x="5700" y="978"/>
                    <a:pt x="5700" y="1644"/>
                  </a:cubicBezTo>
                  <a:cubicBezTo>
                    <a:pt x="5700" y="2311"/>
                    <a:pt x="6000" y="3422"/>
                    <a:pt x="6150" y="4089"/>
                  </a:cubicBezTo>
                  <a:cubicBezTo>
                    <a:pt x="6300" y="4756"/>
                    <a:pt x="6300" y="4978"/>
                    <a:pt x="6300" y="5244"/>
                  </a:cubicBezTo>
                  <a:cubicBezTo>
                    <a:pt x="6300" y="5511"/>
                    <a:pt x="6300" y="5822"/>
                    <a:pt x="6300" y="5867"/>
                  </a:cubicBezTo>
                  <a:cubicBezTo>
                    <a:pt x="6300" y="5911"/>
                    <a:pt x="6300" y="5689"/>
                    <a:pt x="6300" y="5000"/>
                  </a:cubicBezTo>
                  <a:cubicBezTo>
                    <a:pt x="6300" y="4311"/>
                    <a:pt x="6300" y="3156"/>
                    <a:pt x="6300" y="2467"/>
                  </a:cubicBezTo>
                  <a:cubicBezTo>
                    <a:pt x="6300" y="1778"/>
                    <a:pt x="6300" y="1556"/>
                    <a:pt x="6150" y="1556"/>
                  </a:cubicBezTo>
                  <a:cubicBezTo>
                    <a:pt x="6000" y="1556"/>
                    <a:pt x="5700" y="1778"/>
                    <a:pt x="5400" y="2467"/>
                  </a:cubicBezTo>
                  <a:cubicBezTo>
                    <a:pt x="5100" y="3156"/>
                    <a:pt x="4800" y="4311"/>
                    <a:pt x="4650" y="5000"/>
                  </a:cubicBezTo>
                  <a:cubicBezTo>
                    <a:pt x="4500" y="5689"/>
                    <a:pt x="4500" y="5911"/>
                    <a:pt x="4650" y="5911"/>
                  </a:cubicBezTo>
                  <a:cubicBezTo>
                    <a:pt x="4800" y="5911"/>
                    <a:pt x="5100" y="5689"/>
                    <a:pt x="5100" y="5133"/>
                  </a:cubicBezTo>
                  <a:cubicBezTo>
                    <a:pt x="5100" y="4578"/>
                    <a:pt x="4800" y="3689"/>
                    <a:pt x="4650" y="3133"/>
                  </a:cubicBezTo>
                  <a:cubicBezTo>
                    <a:pt x="4500" y="2578"/>
                    <a:pt x="4500" y="2356"/>
                    <a:pt x="4500" y="2356"/>
                  </a:cubicBezTo>
                  <a:cubicBezTo>
                    <a:pt x="4500" y="2356"/>
                    <a:pt x="4500" y="2578"/>
                    <a:pt x="4350" y="3133"/>
                  </a:cubicBezTo>
                  <a:cubicBezTo>
                    <a:pt x="4200" y="3689"/>
                    <a:pt x="3900" y="4578"/>
                    <a:pt x="3750" y="5133"/>
                  </a:cubicBezTo>
                  <a:cubicBezTo>
                    <a:pt x="3600" y="5689"/>
                    <a:pt x="3600" y="5911"/>
                    <a:pt x="3750" y="6133"/>
                  </a:cubicBezTo>
                  <a:cubicBezTo>
                    <a:pt x="3900" y="6356"/>
                    <a:pt x="4200" y="6578"/>
                    <a:pt x="4200" y="6578"/>
                  </a:cubicBezTo>
                  <a:cubicBezTo>
                    <a:pt x="4200" y="6578"/>
                    <a:pt x="3900" y="6356"/>
                    <a:pt x="3750" y="5667"/>
                  </a:cubicBezTo>
                  <a:cubicBezTo>
                    <a:pt x="3600" y="4978"/>
                    <a:pt x="3600" y="3822"/>
                    <a:pt x="3600" y="3133"/>
                  </a:cubicBezTo>
                  <a:cubicBezTo>
                    <a:pt x="3600" y="2444"/>
                    <a:pt x="3600" y="2222"/>
                    <a:pt x="3450" y="2222"/>
                  </a:cubicBezTo>
                  <a:cubicBezTo>
                    <a:pt x="3300" y="2222"/>
                    <a:pt x="3000" y="2444"/>
                    <a:pt x="2850" y="3133"/>
                  </a:cubicBezTo>
                  <a:cubicBezTo>
                    <a:pt x="2700" y="3822"/>
                    <a:pt x="2700" y="4978"/>
                    <a:pt x="2700" y="5689"/>
                  </a:cubicBezTo>
                  <a:cubicBezTo>
                    <a:pt x="2700" y="6400"/>
                    <a:pt x="2700" y="6667"/>
                    <a:pt x="2550" y="6689"/>
                  </a:cubicBezTo>
                  <a:cubicBezTo>
                    <a:pt x="2400" y="6711"/>
                    <a:pt x="2100" y="6489"/>
                    <a:pt x="1950" y="5711"/>
                  </a:cubicBezTo>
                  <a:cubicBezTo>
                    <a:pt x="1800" y="4933"/>
                    <a:pt x="1800" y="3600"/>
                    <a:pt x="1800" y="2822"/>
                  </a:cubicBezTo>
                  <a:cubicBezTo>
                    <a:pt x="1800" y="2044"/>
                    <a:pt x="1800" y="1822"/>
                    <a:pt x="1500" y="1578"/>
                  </a:cubicBezTo>
                  <a:cubicBezTo>
                    <a:pt x="1200" y="1333"/>
                    <a:pt x="600" y="1067"/>
                    <a:pt x="300" y="1067"/>
                  </a:cubicBezTo>
                  <a:cubicBezTo>
                    <a:pt x="0" y="1067"/>
                    <a:pt x="0" y="1333"/>
                    <a:pt x="0" y="1911"/>
                  </a:cubicBezTo>
                  <a:cubicBezTo>
                    <a:pt x="0" y="2489"/>
                    <a:pt x="0" y="3378"/>
                    <a:pt x="300" y="3956"/>
                  </a:cubicBezTo>
                  <a:cubicBezTo>
                    <a:pt x="600" y="4533"/>
                    <a:pt x="1200" y="4800"/>
                    <a:pt x="1650" y="4822"/>
                  </a:cubicBezTo>
                  <a:cubicBezTo>
                    <a:pt x="2100" y="4844"/>
                    <a:pt x="2400" y="4622"/>
                    <a:pt x="2550" y="4289"/>
                  </a:cubicBezTo>
                  <a:cubicBezTo>
                    <a:pt x="2700" y="3956"/>
                    <a:pt x="2700" y="3511"/>
                    <a:pt x="2700" y="3178"/>
                  </a:cubicBezTo>
                  <a:cubicBezTo>
                    <a:pt x="2700" y="2844"/>
                    <a:pt x="2700" y="2622"/>
                    <a:pt x="2700" y="2400"/>
                  </a:cubicBezTo>
                  <a:cubicBezTo>
                    <a:pt x="2700" y="2178"/>
                    <a:pt x="2700" y="1956"/>
                    <a:pt x="2550" y="1956"/>
                  </a:cubicBezTo>
                  <a:cubicBezTo>
                    <a:pt x="2400" y="1956"/>
                    <a:pt x="2100" y="2178"/>
                    <a:pt x="2100" y="2644"/>
                  </a:cubicBezTo>
                  <a:cubicBezTo>
                    <a:pt x="2100" y="3111"/>
                    <a:pt x="2400" y="3822"/>
                    <a:pt x="2850" y="4622"/>
                  </a:cubicBezTo>
                  <a:cubicBezTo>
                    <a:pt x="3300" y="5422"/>
                    <a:pt x="3900" y="6311"/>
                    <a:pt x="4350" y="7222"/>
                  </a:cubicBezTo>
                  <a:cubicBezTo>
                    <a:pt x="4800" y="8133"/>
                    <a:pt x="5100" y="9067"/>
                    <a:pt x="5400" y="9867"/>
                  </a:cubicBezTo>
                  <a:cubicBezTo>
                    <a:pt x="5700" y="10667"/>
                    <a:pt x="6000" y="11333"/>
                    <a:pt x="6300" y="12111"/>
                  </a:cubicBezTo>
                  <a:cubicBezTo>
                    <a:pt x="6600" y="12889"/>
                    <a:pt x="6900" y="13778"/>
                    <a:pt x="7800" y="14667"/>
                  </a:cubicBezTo>
                  <a:cubicBezTo>
                    <a:pt x="8700" y="15556"/>
                    <a:pt x="10200" y="16444"/>
                    <a:pt x="12600" y="17600"/>
                  </a:cubicBezTo>
                  <a:cubicBezTo>
                    <a:pt x="15000" y="18756"/>
                    <a:pt x="18300" y="20178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4" name="Disegno"/>
          <p:cNvGrpSpPr/>
          <p:nvPr/>
        </p:nvGrpSpPr>
        <p:grpSpPr>
          <a:xfrm>
            <a:off x="526048" y="661340"/>
            <a:ext cx="10923021" cy="1362175"/>
            <a:chOff x="-172757" y="-506657"/>
            <a:chExt cx="10923020" cy="1362173"/>
          </a:xfrm>
        </p:grpSpPr>
        <p:pic>
          <p:nvPicPr>
            <p:cNvPr id="4744" name="Linea Forma" descr="Linea Forma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72758" y="-84627"/>
              <a:ext cx="238215" cy="475843"/>
            </a:xfrm>
            <a:prstGeom prst="rect">
              <a:avLst/>
            </a:prstGeom>
            <a:effectLst/>
          </p:spPr>
        </p:pic>
        <p:pic>
          <p:nvPicPr>
            <p:cNvPr id="4746" name="Linea Forma" descr="Linea Forma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331" y="-58473"/>
              <a:ext cx="142288" cy="851549"/>
            </a:xfrm>
            <a:prstGeom prst="rect">
              <a:avLst/>
            </a:prstGeom>
            <a:effectLst/>
          </p:spPr>
        </p:pic>
        <p:pic>
          <p:nvPicPr>
            <p:cNvPr id="4748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139" y="-17204"/>
              <a:ext cx="290736" cy="434322"/>
            </a:xfrm>
            <a:prstGeom prst="rect">
              <a:avLst/>
            </a:prstGeom>
            <a:effectLst/>
          </p:spPr>
        </p:pic>
        <p:pic>
          <p:nvPicPr>
            <p:cNvPr id="4750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0348" y="-43873"/>
              <a:ext cx="361410" cy="397066"/>
            </a:xfrm>
            <a:prstGeom prst="rect">
              <a:avLst/>
            </a:prstGeom>
            <a:effectLst/>
          </p:spPr>
        </p:pic>
        <p:pic>
          <p:nvPicPr>
            <p:cNvPr id="4752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9972" y="-235030"/>
              <a:ext cx="269832" cy="624976"/>
            </a:xfrm>
            <a:prstGeom prst="rect">
              <a:avLst/>
            </a:prstGeom>
            <a:effectLst/>
          </p:spPr>
        </p:pic>
        <p:pic>
          <p:nvPicPr>
            <p:cNvPr id="4754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2347" y="-99217"/>
              <a:ext cx="334247" cy="130527"/>
            </a:xfrm>
            <a:prstGeom prst="rect">
              <a:avLst/>
            </a:prstGeom>
            <a:effectLst/>
          </p:spPr>
        </p:pic>
        <p:pic>
          <p:nvPicPr>
            <p:cNvPr id="4756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61741" y="-214658"/>
              <a:ext cx="231411" cy="520326"/>
            </a:xfrm>
            <a:prstGeom prst="rect">
              <a:avLst/>
            </a:prstGeom>
            <a:effectLst/>
          </p:spPr>
        </p:pic>
        <p:pic>
          <p:nvPicPr>
            <p:cNvPr id="4758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99649" y="-112798"/>
              <a:ext cx="354620" cy="96573"/>
            </a:xfrm>
            <a:prstGeom prst="rect">
              <a:avLst/>
            </a:prstGeom>
            <a:effectLst/>
          </p:spPr>
        </p:pic>
        <p:pic>
          <p:nvPicPr>
            <p:cNvPr id="4760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64486" y="-65263"/>
              <a:ext cx="252759" cy="396573"/>
            </a:xfrm>
            <a:prstGeom prst="rect">
              <a:avLst/>
            </a:prstGeom>
            <a:effectLst/>
          </p:spPr>
        </p:pic>
        <p:pic>
          <p:nvPicPr>
            <p:cNvPr id="4762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386503" y="-7656"/>
              <a:ext cx="285486" cy="354202"/>
            </a:xfrm>
            <a:prstGeom prst="rect">
              <a:avLst/>
            </a:prstGeom>
            <a:effectLst/>
          </p:spPr>
        </p:pic>
        <p:pic>
          <p:nvPicPr>
            <p:cNvPr id="4764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691974" y="-46951"/>
              <a:ext cx="232002" cy="419599"/>
            </a:xfrm>
            <a:prstGeom prst="rect">
              <a:avLst/>
            </a:prstGeom>
            <a:effectLst/>
          </p:spPr>
        </p:pic>
        <p:pic>
          <p:nvPicPr>
            <p:cNvPr id="4766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965849" y="-68152"/>
              <a:ext cx="425151" cy="398252"/>
            </a:xfrm>
            <a:prstGeom prst="rect">
              <a:avLst/>
            </a:prstGeom>
            <a:effectLst/>
          </p:spPr>
        </p:pic>
        <p:pic>
          <p:nvPicPr>
            <p:cNvPr id="4768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494923" y="-58473"/>
              <a:ext cx="262099" cy="797223"/>
            </a:xfrm>
            <a:prstGeom prst="rect">
              <a:avLst/>
            </a:prstGeom>
            <a:effectLst/>
          </p:spPr>
        </p:pic>
        <p:pic>
          <p:nvPicPr>
            <p:cNvPr id="4770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739926" y="-24519"/>
              <a:ext cx="178061" cy="374991"/>
            </a:xfrm>
            <a:prstGeom prst="rect">
              <a:avLst/>
            </a:prstGeom>
            <a:effectLst/>
          </p:spPr>
        </p:pic>
        <p:pic>
          <p:nvPicPr>
            <p:cNvPr id="4772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794251" y="-167124"/>
              <a:ext cx="171271" cy="110155"/>
            </a:xfrm>
            <a:prstGeom prst="rect">
              <a:avLst/>
            </a:prstGeom>
            <a:effectLst/>
          </p:spPr>
        </p:pic>
        <p:pic>
          <p:nvPicPr>
            <p:cNvPr id="4774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930914" y="24200"/>
              <a:ext cx="387723" cy="354193"/>
            </a:xfrm>
            <a:prstGeom prst="rect">
              <a:avLst/>
            </a:prstGeom>
            <a:effectLst/>
          </p:spPr>
        </p:pic>
        <p:pic>
          <p:nvPicPr>
            <p:cNvPr id="4776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4044193" y="-58473"/>
              <a:ext cx="96118" cy="786960"/>
            </a:xfrm>
            <a:prstGeom prst="rect">
              <a:avLst/>
            </a:prstGeom>
            <a:effectLst/>
          </p:spPr>
        </p:pic>
        <p:pic>
          <p:nvPicPr>
            <p:cNvPr id="4778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4016575" y="-78141"/>
              <a:ext cx="305229" cy="467338"/>
            </a:xfrm>
            <a:prstGeom prst="rect">
              <a:avLst/>
            </a:prstGeom>
            <a:effectLst/>
          </p:spPr>
        </p:pic>
        <p:pic>
          <p:nvPicPr>
            <p:cNvPr id="4780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4366539" y="-39397"/>
              <a:ext cx="483492" cy="336846"/>
            </a:xfrm>
            <a:prstGeom prst="rect">
              <a:avLst/>
            </a:prstGeom>
            <a:effectLst/>
          </p:spPr>
        </p:pic>
        <p:pic>
          <p:nvPicPr>
            <p:cNvPr id="4782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4383272" y="179202"/>
              <a:ext cx="103364" cy="218805"/>
            </a:xfrm>
            <a:prstGeom prst="rect">
              <a:avLst/>
            </a:prstGeom>
            <a:effectLst/>
          </p:spPr>
        </p:pic>
        <p:pic>
          <p:nvPicPr>
            <p:cNvPr id="4784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906155" y="-328554"/>
              <a:ext cx="327456" cy="1141941"/>
            </a:xfrm>
            <a:prstGeom prst="rect">
              <a:avLst/>
            </a:prstGeom>
            <a:effectLst/>
          </p:spPr>
        </p:pic>
        <p:pic>
          <p:nvPicPr>
            <p:cNvPr id="4786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912945" y="14426"/>
              <a:ext cx="500299" cy="381819"/>
            </a:xfrm>
            <a:prstGeom prst="rect">
              <a:avLst/>
            </a:prstGeom>
            <a:effectLst/>
          </p:spPr>
        </p:pic>
        <p:pic>
          <p:nvPicPr>
            <p:cNvPr id="4788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5462991" y="-21635"/>
              <a:ext cx="497807" cy="354831"/>
            </a:xfrm>
            <a:prstGeom prst="rect">
              <a:avLst/>
            </a:prstGeom>
            <a:effectLst/>
          </p:spPr>
        </p:pic>
        <p:pic>
          <p:nvPicPr>
            <p:cNvPr id="4790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5896288" y="-296438"/>
              <a:ext cx="192950" cy="655964"/>
            </a:xfrm>
            <a:prstGeom prst="rect">
              <a:avLst/>
            </a:prstGeom>
            <a:effectLst/>
          </p:spPr>
        </p:pic>
        <p:pic>
          <p:nvPicPr>
            <p:cNvPr id="4792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6010561" y="-4609"/>
              <a:ext cx="472536" cy="348433"/>
            </a:xfrm>
            <a:prstGeom prst="rect">
              <a:avLst/>
            </a:prstGeom>
            <a:effectLst/>
          </p:spPr>
        </p:pic>
        <p:pic>
          <p:nvPicPr>
            <p:cNvPr id="4794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6943307" y="-112798"/>
              <a:ext cx="115174" cy="112230"/>
            </a:xfrm>
            <a:prstGeom prst="rect">
              <a:avLst/>
            </a:prstGeom>
            <a:effectLst/>
          </p:spPr>
        </p:pic>
        <p:pic>
          <p:nvPicPr>
            <p:cNvPr id="4796" name="Linea Linea" descr="Linea Line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891680" y="16562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98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8077406" y="-173914"/>
              <a:ext cx="320666" cy="515572"/>
            </a:xfrm>
            <a:prstGeom prst="rect">
              <a:avLst/>
            </a:prstGeom>
            <a:effectLst/>
          </p:spPr>
        </p:pic>
        <p:pic>
          <p:nvPicPr>
            <p:cNvPr id="4800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8368108" y="-93967"/>
              <a:ext cx="355916" cy="432543"/>
            </a:xfrm>
            <a:prstGeom prst="rect">
              <a:avLst/>
            </a:prstGeom>
            <a:effectLst/>
          </p:spPr>
        </p:pic>
        <p:pic>
          <p:nvPicPr>
            <p:cNvPr id="4802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8727178" y="-123214"/>
              <a:ext cx="282055" cy="851634"/>
            </a:xfrm>
            <a:prstGeom prst="rect">
              <a:avLst/>
            </a:prstGeom>
            <a:effectLst/>
          </p:spPr>
        </p:pic>
        <p:pic>
          <p:nvPicPr>
            <p:cNvPr id="4804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9091626" y="-104150"/>
              <a:ext cx="307808" cy="959667"/>
            </a:xfrm>
            <a:prstGeom prst="rect">
              <a:avLst/>
            </a:prstGeom>
            <a:effectLst/>
          </p:spPr>
        </p:pic>
        <p:pic>
          <p:nvPicPr>
            <p:cNvPr id="4806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9489869" y="-65263"/>
              <a:ext cx="116945" cy="387486"/>
            </a:xfrm>
            <a:prstGeom prst="rect">
              <a:avLst/>
            </a:prstGeom>
            <a:effectLst/>
          </p:spPr>
        </p:pic>
        <p:pic>
          <p:nvPicPr>
            <p:cNvPr id="4808" name="Linea Linea" descr="Linea Line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9438188" y="-30293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810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10182519" y="-486286"/>
              <a:ext cx="567744" cy="693712"/>
            </a:xfrm>
            <a:prstGeom prst="rect">
              <a:avLst/>
            </a:prstGeom>
            <a:effectLst/>
          </p:spPr>
        </p:pic>
        <p:pic>
          <p:nvPicPr>
            <p:cNvPr id="4812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10221241" y="-506658"/>
              <a:ext cx="465292" cy="772645"/>
            </a:xfrm>
            <a:prstGeom prst="rect">
              <a:avLst/>
            </a:prstGeom>
            <a:effectLst/>
          </p:spPr>
        </p:pic>
      </p:grpSp>
      <p:grpSp>
        <p:nvGrpSpPr>
          <p:cNvPr id="4817" name="pasted-image.png"/>
          <p:cNvGrpSpPr/>
          <p:nvPr/>
        </p:nvGrpSpPr>
        <p:grpSpPr>
          <a:xfrm>
            <a:off x="3655357" y="6071747"/>
            <a:ext cx="4074568" cy="3275656"/>
            <a:chOff x="0" y="0"/>
            <a:chExt cx="4074567" cy="3275654"/>
          </a:xfrm>
        </p:grpSpPr>
        <p:pic>
          <p:nvPicPr>
            <p:cNvPr id="4816" name="pasted-image.png" descr="pasted-image.png"/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63500" y="63500"/>
              <a:ext cx="3947568" cy="314865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815" name="pasted-image.png" descr="pasted-image.png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0" y="0"/>
              <a:ext cx="4074568" cy="3275655"/>
            </a:xfrm>
            <a:prstGeom prst="rect">
              <a:avLst/>
            </a:prstGeom>
            <a:effectLst/>
          </p:spPr>
        </p:pic>
      </p:grpSp>
      <p:grpSp>
        <p:nvGrpSpPr>
          <p:cNvPr id="4820" name="pasted-image.png"/>
          <p:cNvGrpSpPr/>
          <p:nvPr/>
        </p:nvGrpSpPr>
        <p:grpSpPr>
          <a:xfrm>
            <a:off x="6910854" y="2473971"/>
            <a:ext cx="3674869" cy="3527858"/>
            <a:chOff x="0" y="0"/>
            <a:chExt cx="3674867" cy="3527856"/>
          </a:xfrm>
        </p:grpSpPr>
        <p:pic>
          <p:nvPicPr>
            <p:cNvPr id="4819" name="pasted-image.png" descr="pasted-image.png"/>
            <p:cNvPicPr>
              <a:picLocks noChangeAspect="1"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63500" y="63500"/>
              <a:ext cx="3547868" cy="340085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818" name="pasted-image.png" descr="pasted-image.png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0" y="0"/>
              <a:ext cx="3674868" cy="3527857"/>
            </a:xfrm>
            <a:prstGeom prst="rect">
              <a:avLst/>
            </a:prstGeom>
            <a:effectLst/>
          </p:spPr>
        </p:pic>
      </p:grpSp>
      <p:grpSp>
        <p:nvGrpSpPr>
          <p:cNvPr id="4823" name="pasted-image.jpeg"/>
          <p:cNvGrpSpPr/>
          <p:nvPr/>
        </p:nvGrpSpPr>
        <p:grpSpPr>
          <a:xfrm>
            <a:off x="1170287" y="2553125"/>
            <a:ext cx="4989875" cy="3369550"/>
            <a:chOff x="0" y="0"/>
            <a:chExt cx="4989873" cy="3369548"/>
          </a:xfrm>
        </p:grpSpPr>
        <p:pic>
          <p:nvPicPr>
            <p:cNvPr id="4822" name="pasted-image.jpeg" descr="pasted-image.jpeg"/>
            <p:cNvPicPr>
              <a:picLocks noChangeAspect="1"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63500" y="63500"/>
              <a:ext cx="4862874" cy="324254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821" name="pasted-image.jpeg" descr="pasted-image.jpeg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0" y="0"/>
              <a:ext cx="4989874" cy="336954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77" name="Disegno"/>
          <p:cNvGrpSpPr/>
          <p:nvPr/>
        </p:nvGrpSpPr>
        <p:grpSpPr>
          <a:xfrm>
            <a:off x="1999106" y="1394734"/>
            <a:ext cx="9256789" cy="4454360"/>
            <a:chOff x="-37464" y="-771494"/>
            <a:chExt cx="9256788" cy="4454358"/>
          </a:xfrm>
        </p:grpSpPr>
        <p:pic>
          <p:nvPicPr>
            <p:cNvPr id="4825" name="Linea Forma" descr="Linea Forma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7465" y="-219185"/>
              <a:ext cx="381781" cy="511019"/>
            </a:xfrm>
            <a:prstGeom prst="rect">
              <a:avLst/>
            </a:prstGeom>
            <a:effectLst/>
          </p:spPr>
        </p:pic>
        <p:pic>
          <p:nvPicPr>
            <p:cNvPr id="4827" name="Linea Forma" descr="Linea Forma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16951" y="-288348"/>
              <a:ext cx="293503" cy="524823"/>
            </a:xfrm>
            <a:prstGeom prst="rect">
              <a:avLst/>
            </a:prstGeom>
            <a:effectLst/>
          </p:spPr>
        </p:pic>
        <p:pic>
          <p:nvPicPr>
            <p:cNvPr id="4829" name="Linea Linea" descr="Linea Line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53549" y="-46591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831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6709" y="-600466"/>
              <a:ext cx="289326" cy="831415"/>
            </a:xfrm>
            <a:prstGeom prst="rect">
              <a:avLst/>
            </a:prstGeom>
            <a:effectLst/>
          </p:spPr>
        </p:pic>
        <p:pic>
          <p:nvPicPr>
            <p:cNvPr id="4833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9879" y="-262193"/>
              <a:ext cx="467516" cy="1136828"/>
            </a:xfrm>
            <a:prstGeom prst="rect">
              <a:avLst/>
            </a:prstGeom>
            <a:effectLst/>
          </p:spPr>
        </p:pic>
        <p:pic>
          <p:nvPicPr>
            <p:cNvPr id="4835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82759" y="-262193"/>
              <a:ext cx="154390" cy="509797"/>
            </a:xfrm>
            <a:prstGeom prst="rect">
              <a:avLst/>
            </a:prstGeom>
            <a:effectLst/>
          </p:spPr>
        </p:pic>
        <p:pic>
          <p:nvPicPr>
            <p:cNvPr id="4837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69942" y="-504643"/>
              <a:ext cx="106091" cy="148884"/>
            </a:xfrm>
            <a:prstGeom prst="rect">
              <a:avLst/>
            </a:prstGeom>
            <a:effectLst/>
          </p:spPr>
        </p:pic>
        <p:pic>
          <p:nvPicPr>
            <p:cNvPr id="4839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322227" y="-205604"/>
              <a:ext cx="384568" cy="449749"/>
            </a:xfrm>
            <a:prstGeom prst="rect">
              <a:avLst/>
            </a:prstGeom>
            <a:effectLst/>
          </p:spPr>
        </p:pic>
        <p:pic>
          <p:nvPicPr>
            <p:cNvPr id="4841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844500" y="-254395"/>
              <a:ext cx="397671" cy="498042"/>
            </a:xfrm>
            <a:prstGeom prst="rect">
              <a:avLst/>
            </a:prstGeom>
            <a:effectLst/>
          </p:spPr>
        </p:pic>
        <p:pic>
          <p:nvPicPr>
            <p:cNvPr id="4843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134075" y="-153870"/>
              <a:ext cx="434862" cy="406711"/>
            </a:xfrm>
            <a:prstGeom prst="rect">
              <a:avLst/>
            </a:prstGeom>
            <a:effectLst/>
          </p:spPr>
        </p:pic>
        <p:pic>
          <p:nvPicPr>
            <p:cNvPr id="4845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419132" y="-633662"/>
              <a:ext cx="466385" cy="837495"/>
            </a:xfrm>
            <a:prstGeom prst="rect">
              <a:avLst/>
            </a:prstGeom>
            <a:effectLst/>
          </p:spPr>
        </p:pic>
        <p:pic>
          <p:nvPicPr>
            <p:cNvPr id="4847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926288" y="-305551"/>
              <a:ext cx="346299" cy="486322"/>
            </a:xfrm>
            <a:prstGeom prst="rect">
              <a:avLst/>
            </a:prstGeom>
            <a:effectLst/>
          </p:spPr>
        </p:pic>
        <p:pic>
          <p:nvPicPr>
            <p:cNvPr id="4849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342289" y="-690006"/>
              <a:ext cx="229088" cy="909192"/>
            </a:xfrm>
            <a:prstGeom prst="rect">
              <a:avLst/>
            </a:prstGeom>
            <a:effectLst/>
          </p:spPr>
        </p:pic>
        <p:pic>
          <p:nvPicPr>
            <p:cNvPr id="4851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427763" y="-771495"/>
              <a:ext cx="538124" cy="1016807"/>
            </a:xfrm>
            <a:prstGeom prst="rect">
              <a:avLst/>
            </a:prstGeom>
            <a:effectLst/>
          </p:spPr>
        </p:pic>
        <p:pic>
          <p:nvPicPr>
            <p:cNvPr id="4853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905109" y="-337570"/>
              <a:ext cx="397893" cy="506438"/>
            </a:xfrm>
            <a:prstGeom prst="rect">
              <a:avLst/>
            </a:prstGeom>
            <a:effectLst/>
          </p:spPr>
        </p:pic>
        <p:pic>
          <p:nvPicPr>
            <p:cNvPr id="4855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254893" y="-321790"/>
              <a:ext cx="422432" cy="1171100"/>
            </a:xfrm>
            <a:prstGeom prst="rect">
              <a:avLst/>
            </a:prstGeom>
            <a:effectLst/>
          </p:spPr>
        </p:pic>
        <p:pic>
          <p:nvPicPr>
            <p:cNvPr id="4857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8759775" y="-270153"/>
              <a:ext cx="459549" cy="521314"/>
            </a:xfrm>
            <a:prstGeom prst="rect">
              <a:avLst/>
            </a:prstGeom>
            <a:effectLst/>
          </p:spPr>
        </p:pic>
        <p:pic>
          <p:nvPicPr>
            <p:cNvPr id="4859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583408" y="1664513"/>
              <a:ext cx="678474" cy="518378"/>
            </a:xfrm>
            <a:prstGeom prst="rect">
              <a:avLst/>
            </a:prstGeom>
            <a:effectLst/>
          </p:spPr>
        </p:pic>
        <p:pic>
          <p:nvPicPr>
            <p:cNvPr id="4861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2278159" y="1768222"/>
              <a:ext cx="558339" cy="416917"/>
            </a:xfrm>
            <a:prstGeom prst="rect">
              <a:avLst/>
            </a:prstGeom>
            <a:effectLst/>
          </p:spPr>
        </p:pic>
        <p:pic>
          <p:nvPicPr>
            <p:cNvPr id="4863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2933187" y="1421897"/>
              <a:ext cx="127404" cy="728107"/>
            </a:xfrm>
            <a:prstGeom prst="rect">
              <a:avLst/>
            </a:prstGeom>
            <a:effectLst/>
          </p:spPr>
        </p:pic>
        <p:pic>
          <p:nvPicPr>
            <p:cNvPr id="4865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2787461" y="1682532"/>
              <a:ext cx="639827" cy="456025"/>
            </a:xfrm>
            <a:prstGeom prst="rect">
              <a:avLst/>
            </a:prstGeom>
            <a:effectLst/>
          </p:spPr>
        </p:pic>
        <p:pic>
          <p:nvPicPr>
            <p:cNvPr id="4867" name="Linea Linea" descr="Linea Line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31499" y="147622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869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3595553" y="1613798"/>
              <a:ext cx="1780663" cy="526869"/>
            </a:xfrm>
            <a:prstGeom prst="rect">
              <a:avLst/>
            </a:prstGeom>
            <a:effectLst/>
          </p:spPr>
        </p:pic>
        <p:pic>
          <p:nvPicPr>
            <p:cNvPr id="4871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3163212" y="3469194"/>
              <a:ext cx="157781" cy="185801"/>
            </a:xfrm>
            <a:prstGeom prst="rect">
              <a:avLst/>
            </a:prstGeom>
            <a:effectLst/>
          </p:spPr>
        </p:pic>
        <p:pic>
          <p:nvPicPr>
            <p:cNvPr id="4873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3718287" y="3465894"/>
              <a:ext cx="150450" cy="216971"/>
            </a:xfrm>
            <a:prstGeom prst="rect">
              <a:avLst/>
            </a:prstGeom>
            <a:effectLst/>
          </p:spPr>
        </p:pic>
        <p:pic>
          <p:nvPicPr>
            <p:cNvPr id="4875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4279148" y="3481308"/>
              <a:ext cx="190607" cy="1933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Personalizzato</PresentationFormat>
  <Paragraphs>0</Paragraphs>
  <Slides>26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30" baseType="lpstr">
      <vt:lpstr>Helvetica</vt:lpstr>
      <vt:lpstr>Helvetica Neue</vt:lpstr>
      <vt:lpstr>Helvetica Neue Medium</vt:lpstr>
      <vt:lpstr>20_BasicBlack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cp:lastModifiedBy>Microsoft Office User</cp:lastModifiedBy>
  <cp:revision>1</cp:revision>
  <dcterms:modified xsi:type="dcterms:W3CDTF">2026-04-07T12:18:44Z</dcterms:modified>
</cp:coreProperties>
</file>