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media/media1.mov" ContentType="video/unknown"/>
  <Override PartName="/ppt/media/media2.mov" ContentType="video/unknown"/>
  <Override PartName="/ppt/media/media3.mov" ContentType="vide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media4.mov" ContentType="video/unknown"/>
  <Override PartName="/ppt/media/media5.mov" ContentType="video/unknown"/>
  <Override PartName="/ppt/media/media6.mov" ContentType="video/unknown"/>
  <Override PartName="/ppt/media/image24.jpeg" ContentType="image/jpeg"/>
  <Override PartName="/ppt/media/media7.mov" ContentType="video/unknown"/>
  <Override PartName="/ppt/media/media8.mov" ContentType="video/unknown"/>
  <Override PartName="/ppt/media/media9.mov" ContentType="video/unknown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media/image5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5" name="Shape 4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Musica che fa paura smette quando inizio il mio discorso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Corpo livello uno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Immagine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4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b="1" sz="3762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2" name="Corpo livello uno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Sottotitolo programma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programma</a:t>
            </a:r>
          </a:p>
        </p:txBody>
      </p:sp>
      <p:sp>
        <p:nvSpPr>
          <p:cNvPr id="90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zione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Attribuzione</a:t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sto tito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584200">
              <a:lnSpc>
                <a:spcPct val="100000"/>
              </a:lnSpc>
              <a:defRPr b="0" spc="0"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50" name="Corpo livello uno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 anchor="t"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12.png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15.png"/><Relationship Id="rId19" Type="http://schemas.openxmlformats.org/officeDocument/2006/relationships/image" Target="../media/image16.png"/><Relationship Id="rId20" Type="http://schemas.openxmlformats.org/officeDocument/2006/relationships/image" Target="../media/image17.png"/><Relationship Id="rId21" Type="http://schemas.openxmlformats.org/officeDocument/2006/relationships/image" Target="../media/image18.png"/><Relationship Id="rId22" Type="http://schemas.openxmlformats.org/officeDocument/2006/relationships/image" Target="../media/image19.png"/><Relationship Id="rId23" Type="http://schemas.openxmlformats.org/officeDocument/2006/relationships/image" Target="../media/image20.png"/><Relationship Id="rId24" Type="http://schemas.openxmlformats.org/officeDocument/2006/relationships/image" Target="../media/image21.png"/><Relationship Id="rId25" Type="http://schemas.openxmlformats.org/officeDocument/2006/relationships/image" Target="../media/image22.png"/><Relationship Id="rId26" Type="http://schemas.openxmlformats.org/officeDocument/2006/relationships/image" Target="../media/image23.png"/><Relationship Id="rId27" Type="http://schemas.openxmlformats.org/officeDocument/2006/relationships/image" Target="../media/image24.png"/><Relationship Id="rId28" Type="http://schemas.openxmlformats.org/officeDocument/2006/relationships/image" Target="../media/image25.png"/><Relationship Id="rId29" Type="http://schemas.openxmlformats.org/officeDocument/2006/relationships/image" Target="../media/image26.png"/><Relationship Id="rId30" Type="http://schemas.openxmlformats.org/officeDocument/2006/relationships/image" Target="../media/image27.png"/><Relationship Id="rId31" Type="http://schemas.openxmlformats.org/officeDocument/2006/relationships/image" Target="../media/image28.png"/><Relationship Id="rId32" Type="http://schemas.openxmlformats.org/officeDocument/2006/relationships/image" Target="../media/image29.png"/><Relationship Id="rId33" Type="http://schemas.openxmlformats.org/officeDocument/2006/relationships/image" Target="../media/image30.png"/><Relationship Id="rId34" Type="http://schemas.openxmlformats.org/officeDocument/2006/relationships/image" Target="../media/image31.png"/><Relationship Id="rId35" Type="http://schemas.openxmlformats.org/officeDocument/2006/relationships/image" Target="../media/image32.png"/><Relationship Id="rId36" Type="http://schemas.openxmlformats.org/officeDocument/2006/relationships/image" Target="../media/image33.png"/><Relationship Id="rId37" Type="http://schemas.openxmlformats.org/officeDocument/2006/relationships/image" Target="../media/image34.png"/><Relationship Id="rId38" Type="http://schemas.openxmlformats.org/officeDocument/2006/relationships/image" Target="../media/image35.png"/><Relationship Id="rId39" Type="http://schemas.openxmlformats.org/officeDocument/2006/relationships/image" Target="../media/image36.png"/><Relationship Id="rId40" Type="http://schemas.openxmlformats.org/officeDocument/2006/relationships/image" Target="../media/image37.png"/><Relationship Id="rId41" Type="http://schemas.openxmlformats.org/officeDocument/2006/relationships/image" Target="../media/image38.png"/><Relationship Id="rId42" Type="http://schemas.openxmlformats.org/officeDocument/2006/relationships/image" Target="../media/image39.png"/><Relationship Id="rId43" Type="http://schemas.openxmlformats.org/officeDocument/2006/relationships/image" Target="../media/image40.png"/><Relationship Id="rId44" Type="http://schemas.openxmlformats.org/officeDocument/2006/relationships/image" Target="../media/image41.png"/><Relationship Id="rId45" Type="http://schemas.openxmlformats.org/officeDocument/2006/relationships/image" Target="../media/image42.png"/><Relationship Id="rId46" Type="http://schemas.openxmlformats.org/officeDocument/2006/relationships/image" Target="../media/image43.png"/><Relationship Id="rId47" Type="http://schemas.openxmlformats.org/officeDocument/2006/relationships/image" Target="../media/image44.png"/><Relationship Id="rId48" Type="http://schemas.openxmlformats.org/officeDocument/2006/relationships/image" Target="../media/image45.png"/><Relationship Id="rId49" Type="http://schemas.openxmlformats.org/officeDocument/2006/relationships/image" Target="../media/image46.png"/><Relationship Id="rId50" Type="http://schemas.openxmlformats.org/officeDocument/2006/relationships/image" Target="../media/image47.png"/><Relationship Id="rId51" Type="http://schemas.openxmlformats.org/officeDocument/2006/relationships/image" Target="../media/image48.png"/><Relationship Id="rId52" Type="http://schemas.openxmlformats.org/officeDocument/2006/relationships/image" Target="../media/image49.png"/><Relationship Id="rId53" Type="http://schemas.openxmlformats.org/officeDocument/2006/relationships/image" Target="../media/image50.png"/><Relationship Id="rId54" Type="http://schemas.openxmlformats.org/officeDocument/2006/relationships/image" Target="../media/image51.png"/><Relationship Id="rId55" Type="http://schemas.openxmlformats.org/officeDocument/2006/relationships/image" Target="../media/image52.png"/><Relationship Id="rId56" Type="http://schemas.openxmlformats.org/officeDocument/2006/relationships/image" Target="../media/image53.png"/><Relationship Id="rId57" Type="http://schemas.openxmlformats.org/officeDocument/2006/relationships/image" Target="../media/image54.png"/><Relationship Id="rId58" Type="http://schemas.openxmlformats.org/officeDocument/2006/relationships/image" Target="../media/image55.png"/><Relationship Id="rId59" Type="http://schemas.openxmlformats.org/officeDocument/2006/relationships/image" Target="../media/image56.png"/><Relationship Id="rId60" Type="http://schemas.openxmlformats.org/officeDocument/2006/relationships/image" Target="../media/image57.png"/><Relationship Id="rId61" Type="http://schemas.openxmlformats.org/officeDocument/2006/relationships/image" Target="../media/image58.png"/><Relationship Id="rId62" Type="http://schemas.openxmlformats.org/officeDocument/2006/relationships/image" Target="../media/image59.png"/><Relationship Id="rId63" Type="http://schemas.openxmlformats.org/officeDocument/2006/relationships/image" Target="../media/image60.png"/><Relationship Id="rId64" Type="http://schemas.openxmlformats.org/officeDocument/2006/relationships/image" Target="../media/image61.png"/><Relationship Id="rId65" Type="http://schemas.openxmlformats.org/officeDocument/2006/relationships/image" Target="../media/image62.png"/><Relationship Id="rId66" Type="http://schemas.openxmlformats.org/officeDocument/2006/relationships/image" Target="../media/image63.png"/><Relationship Id="rId67" Type="http://schemas.openxmlformats.org/officeDocument/2006/relationships/image" Target="../media/image64.png"/><Relationship Id="rId68" Type="http://schemas.openxmlformats.org/officeDocument/2006/relationships/image" Target="../media/image65.png"/><Relationship Id="rId69" Type="http://schemas.openxmlformats.org/officeDocument/2006/relationships/image" Target="../media/image66.png"/><Relationship Id="rId70" Type="http://schemas.openxmlformats.org/officeDocument/2006/relationships/image" Target="../media/image67.png"/><Relationship Id="rId71" Type="http://schemas.openxmlformats.org/officeDocument/2006/relationships/image" Target="../media/image68.png"/><Relationship Id="rId72" Type="http://schemas.openxmlformats.org/officeDocument/2006/relationships/image" Target="../media/image69.png"/><Relationship Id="rId73" Type="http://schemas.openxmlformats.org/officeDocument/2006/relationships/image" Target="../media/image70.png"/><Relationship Id="rId74" Type="http://schemas.openxmlformats.org/officeDocument/2006/relationships/image" Target="../media/image71.png"/><Relationship Id="rId75" Type="http://schemas.openxmlformats.org/officeDocument/2006/relationships/image" Target="../media/image72.png"/><Relationship Id="rId76" Type="http://schemas.openxmlformats.org/officeDocument/2006/relationships/video" Target="../media/media1.mov"/><Relationship Id="rId77" Type="http://schemas.microsoft.com/office/2007/relationships/media" Target="../media/media1.mov"/><Relationship Id="rId78" Type="http://schemas.openxmlformats.org/officeDocument/2006/relationships/image" Target="../media/image73.png"/><Relationship Id="rId79" Type="http://schemas.openxmlformats.org/officeDocument/2006/relationships/image" Target="../media/image74.png"/><Relationship Id="rId80" Type="http://schemas.openxmlformats.org/officeDocument/2006/relationships/image" Target="../media/image75.png"/><Relationship Id="rId81" Type="http://schemas.openxmlformats.org/officeDocument/2006/relationships/image" Target="../media/image76.png"/><Relationship Id="rId82" Type="http://schemas.openxmlformats.org/officeDocument/2006/relationships/image" Target="../media/image77.png"/><Relationship Id="rId83" Type="http://schemas.openxmlformats.org/officeDocument/2006/relationships/image" Target="../media/image78.png"/><Relationship Id="rId84" Type="http://schemas.openxmlformats.org/officeDocument/2006/relationships/image" Target="../media/image79.png"/><Relationship Id="rId85" Type="http://schemas.openxmlformats.org/officeDocument/2006/relationships/image" Target="../media/image80.png"/><Relationship Id="rId86" Type="http://schemas.openxmlformats.org/officeDocument/2006/relationships/image" Target="../media/image81.png"/><Relationship Id="rId87" Type="http://schemas.openxmlformats.org/officeDocument/2006/relationships/image" Target="../media/image82.png"/><Relationship Id="rId88" Type="http://schemas.openxmlformats.org/officeDocument/2006/relationships/image" Target="../media/image83.png"/><Relationship Id="rId89" Type="http://schemas.openxmlformats.org/officeDocument/2006/relationships/image" Target="../media/image84.png"/><Relationship Id="rId90" Type="http://schemas.openxmlformats.org/officeDocument/2006/relationships/image" Target="../media/image85.png"/><Relationship Id="rId91" Type="http://schemas.openxmlformats.org/officeDocument/2006/relationships/image" Target="../media/image86.png"/><Relationship Id="rId92" Type="http://schemas.openxmlformats.org/officeDocument/2006/relationships/image" Target="../media/image87.png"/><Relationship Id="rId93" Type="http://schemas.openxmlformats.org/officeDocument/2006/relationships/image" Target="../media/image88.png"/><Relationship Id="rId94" Type="http://schemas.openxmlformats.org/officeDocument/2006/relationships/image" Target="../media/image89.png"/><Relationship Id="rId95" Type="http://schemas.openxmlformats.org/officeDocument/2006/relationships/image" Target="../media/image90.png"/><Relationship Id="rId96" Type="http://schemas.openxmlformats.org/officeDocument/2006/relationships/image" Target="../media/image91.png"/><Relationship Id="rId97" Type="http://schemas.openxmlformats.org/officeDocument/2006/relationships/image" Target="../media/image92.png"/><Relationship Id="rId98" Type="http://schemas.openxmlformats.org/officeDocument/2006/relationships/image" Target="../media/image93.png"/><Relationship Id="rId99" Type="http://schemas.openxmlformats.org/officeDocument/2006/relationships/image" Target="../media/image94.png"/><Relationship Id="rId100" Type="http://schemas.openxmlformats.org/officeDocument/2006/relationships/image" Target="../media/image95.png"/><Relationship Id="rId101" Type="http://schemas.openxmlformats.org/officeDocument/2006/relationships/image" Target="../media/image96.png"/><Relationship Id="rId102" Type="http://schemas.openxmlformats.org/officeDocument/2006/relationships/image" Target="../media/image97.png"/><Relationship Id="rId103" Type="http://schemas.openxmlformats.org/officeDocument/2006/relationships/image" Target="../media/image98.png"/><Relationship Id="rId104" Type="http://schemas.openxmlformats.org/officeDocument/2006/relationships/image" Target="../media/image99.png"/><Relationship Id="rId105" Type="http://schemas.openxmlformats.org/officeDocument/2006/relationships/image" Target="../media/image100.png"/><Relationship Id="rId106" Type="http://schemas.openxmlformats.org/officeDocument/2006/relationships/image" Target="../media/image101.png"/><Relationship Id="rId107" Type="http://schemas.openxmlformats.org/officeDocument/2006/relationships/image" Target="../media/image102.png"/><Relationship Id="rId108" Type="http://schemas.openxmlformats.org/officeDocument/2006/relationships/image" Target="../media/image103.png"/><Relationship Id="rId109" Type="http://schemas.openxmlformats.org/officeDocument/2006/relationships/image" Target="../media/image104.png"/><Relationship Id="rId110" Type="http://schemas.openxmlformats.org/officeDocument/2006/relationships/image" Target="../media/image105.png"/><Relationship Id="rId111" Type="http://schemas.openxmlformats.org/officeDocument/2006/relationships/image" Target="../media/image106.png"/><Relationship Id="rId112" Type="http://schemas.openxmlformats.org/officeDocument/2006/relationships/image" Target="../media/image107.png"/><Relationship Id="rId113" Type="http://schemas.openxmlformats.org/officeDocument/2006/relationships/image" Target="../media/image108.png"/><Relationship Id="rId114" Type="http://schemas.openxmlformats.org/officeDocument/2006/relationships/image" Target="../media/image109.png"/><Relationship Id="rId115" Type="http://schemas.openxmlformats.org/officeDocument/2006/relationships/image" Target="../media/image110.png"/><Relationship Id="rId116" Type="http://schemas.openxmlformats.org/officeDocument/2006/relationships/image" Target="../media/image111.png"/><Relationship Id="rId117" Type="http://schemas.openxmlformats.org/officeDocument/2006/relationships/image" Target="../media/image112.png"/><Relationship Id="rId118" Type="http://schemas.openxmlformats.org/officeDocument/2006/relationships/image" Target="../media/image113.png"/><Relationship Id="rId119" Type="http://schemas.openxmlformats.org/officeDocument/2006/relationships/image" Target="../media/image114.png"/><Relationship Id="rId120" Type="http://schemas.openxmlformats.org/officeDocument/2006/relationships/image" Target="../media/image115.png"/><Relationship Id="rId121" Type="http://schemas.openxmlformats.org/officeDocument/2006/relationships/image" Target="../media/image116.png"/><Relationship Id="rId122" Type="http://schemas.openxmlformats.org/officeDocument/2006/relationships/image" Target="../media/image117.png"/><Relationship Id="rId123" Type="http://schemas.openxmlformats.org/officeDocument/2006/relationships/image" Target="../media/image118.png"/><Relationship Id="rId124" Type="http://schemas.openxmlformats.org/officeDocument/2006/relationships/image" Target="../media/image119.png"/><Relationship Id="rId125" Type="http://schemas.openxmlformats.org/officeDocument/2006/relationships/image" Target="../media/image120.png"/><Relationship Id="rId126" Type="http://schemas.openxmlformats.org/officeDocument/2006/relationships/image" Target="../media/image121.png"/><Relationship Id="rId127" Type="http://schemas.openxmlformats.org/officeDocument/2006/relationships/image" Target="../media/image122.png"/><Relationship Id="rId128" Type="http://schemas.openxmlformats.org/officeDocument/2006/relationships/image" Target="../media/image12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94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Relationship Id="rId35" Type="http://schemas.openxmlformats.org/officeDocument/2006/relationships/video" Target="../media/media2.mov"/><Relationship Id="rId36" Type="http://schemas.microsoft.com/office/2007/relationships/media" Target="../media/media2.mov"/><Relationship Id="rId37" Type="http://schemas.openxmlformats.org/officeDocument/2006/relationships/image" Target="../media/image156.png"/><Relationship Id="rId38" Type="http://schemas.openxmlformats.org/officeDocument/2006/relationships/video" Target="../media/media3.mov"/><Relationship Id="rId39" Type="http://schemas.microsoft.com/office/2007/relationships/media" Target="../media/media3.mov"/><Relationship Id="rId40" Type="http://schemas.openxmlformats.org/officeDocument/2006/relationships/image" Target="../media/image157.png"/><Relationship Id="rId41" Type="http://schemas.openxmlformats.org/officeDocument/2006/relationships/image" Target="../media/image158.png"/><Relationship Id="rId42" Type="http://schemas.openxmlformats.org/officeDocument/2006/relationships/image" Target="../media/image159.png"/><Relationship Id="rId43" Type="http://schemas.openxmlformats.org/officeDocument/2006/relationships/image" Target="../media/image160.png"/><Relationship Id="rId44" Type="http://schemas.openxmlformats.org/officeDocument/2006/relationships/image" Target="../media/image161.png"/><Relationship Id="rId45" Type="http://schemas.openxmlformats.org/officeDocument/2006/relationships/image" Target="../media/image162.png"/><Relationship Id="rId46" Type="http://schemas.openxmlformats.org/officeDocument/2006/relationships/image" Target="../media/image163.png"/><Relationship Id="rId47" Type="http://schemas.openxmlformats.org/officeDocument/2006/relationships/image" Target="../media/image164.png"/><Relationship Id="rId48" Type="http://schemas.openxmlformats.org/officeDocument/2006/relationships/image" Target="../media/image165.png"/><Relationship Id="rId49" Type="http://schemas.openxmlformats.org/officeDocument/2006/relationships/image" Target="../media/image166.png"/><Relationship Id="rId50" Type="http://schemas.openxmlformats.org/officeDocument/2006/relationships/image" Target="../media/image167.png"/><Relationship Id="rId51" Type="http://schemas.openxmlformats.org/officeDocument/2006/relationships/image" Target="../media/image168.png"/><Relationship Id="rId52" Type="http://schemas.openxmlformats.org/officeDocument/2006/relationships/image" Target="../media/image169.png"/><Relationship Id="rId53" Type="http://schemas.openxmlformats.org/officeDocument/2006/relationships/image" Target="../media/image170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94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Relationship Id="rId35" Type="http://schemas.openxmlformats.org/officeDocument/2006/relationships/video" Target="../media/media2.mov"/><Relationship Id="rId36" Type="http://schemas.microsoft.com/office/2007/relationships/media" Target="../media/media2.mov"/><Relationship Id="rId37" Type="http://schemas.openxmlformats.org/officeDocument/2006/relationships/image" Target="../media/image156.png"/><Relationship Id="rId38" Type="http://schemas.openxmlformats.org/officeDocument/2006/relationships/video" Target="../media/media3.mov"/><Relationship Id="rId39" Type="http://schemas.microsoft.com/office/2007/relationships/media" Target="../media/media3.mov"/><Relationship Id="rId40" Type="http://schemas.openxmlformats.org/officeDocument/2006/relationships/image" Target="../media/image157.png"/><Relationship Id="rId41" Type="http://schemas.openxmlformats.org/officeDocument/2006/relationships/image" Target="../media/image158.png"/><Relationship Id="rId42" Type="http://schemas.openxmlformats.org/officeDocument/2006/relationships/image" Target="../media/image159.png"/><Relationship Id="rId43" Type="http://schemas.openxmlformats.org/officeDocument/2006/relationships/image" Target="../media/image160.png"/><Relationship Id="rId44" Type="http://schemas.openxmlformats.org/officeDocument/2006/relationships/image" Target="../media/image161.png"/><Relationship Id="rId45" Type="http://schemas.openxmlformats.org/officeDocument/2006/relationships/image" Target="../media/image162.png"/><Relationship Id="rId46" Type="http://schemas.openxmlformats.org/officeDocument/2006/relationships/image" Target="../media/image163.png"/><Relationship Id="rId47" Type="http://schemas.openxmlformats.org/officeDocument/2006/relationships/image" Target="../media/image164.png"/><Relationship Id="rId48" Type="http://schemas.openxmlformats.org/officeDocument/2006/relationships/image" Target="../media/image165.png"/><Relationship Id="rId49" Type="http://schemas.openxmlformats.org/officeDocument/2006/relationships/image" Target="../media/image166.png"/><Relationship Id="rId50" Type="http://schemas.openxmlformats.org/officeDocument/2006/relationships/image" Target="../media/image167.png"/><Relationship Id="rId51" Type="http://schemas.openxmlformats.org/officeDocument/2006/relationships/image" Target="../media/image168.png"/><Relationship Id="rId52" Type="http://schemas.openxmlformats.org/officeDocument/2006/relationships/image" Target="../media/image169.png"/><Relationship Id="rId53" Type="http://schemas.openxmlformats.org/officeDocument/2006/relationships/image" Target="../media/image170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94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71.png"/><Relationship Id="rId27" Type="http://schemas.openxmlformats.org/officeDocument/2006/relationships/image" Target="../media/image172.png"/><Relationship Id="rId28" Type="http://schemas.openxmlformats.org/officeDocument/2006/relationships/image" Target="../media/image173.png"/><Relationship Id="rId29" Type="http://schemas.openxmlformats.org/officeDocument/2006/relationships/image" Target="../media/image174.png"/><Relationship Id="rId30" Type="http://schemas.openxmlformats.org/officeDocument/2006/relationships/image" Target="../media/image175.png"/><Relationship Id="rId31" Type="http://schemas.openxmlformats.org/officeDocument/2006/relationships/image" Target="../media/image176.png"/><Relationship Id="rId32" Type="http://schemas.openxmlformats.org/officeDocument/2006/relationships/image" Target="../media/image147.png"/><Relationship Id="rId33" Type="http://schemas.openxmlformats.org/officeDocument/2006/relationships/image" Target="../media/image148.png"/><Relationship Id="rId34" Type="http://schemas.openxmlformats.org/officeDocument/2006/relationships/image" Target="../media/image149.png"/><Relationship Id="rId35" Type="http://schemas.openxmlformats.org/officeDocument/2006/relationships/image" Target="../media/image150.png"/><Relationship Id="rId36" Type="http://schemas.openxmlformats.org/officeDocument/2006/relationships/image" Target="../media/image151.png"/><Relationship Id="rId37" Type="http://schemas.openxmlformats.org/officeDocument/2006/relationships/image" Target="../media/image152.png"/><Relationship Id="rId38" Type="http://schemas.openxmlformats.org/officeDocument/2006/relationships/image" Target="../media/image153.png"/><Relationship Id="rId39" Type="http://schemas.openxmlformats.org/officeDocument/2006/relationships/image" Target="../media/image154.png"/><Relationship Id="rId40" Type="http://schemas.openxmlformats.org/officeDocument/2006/relationships/image" Target="../media/image155.png"/><Relationship Id="rId41" Type="http://schemas.openxmlformats.org/officeDocument/2006/relationships/image" Target="../media/image177.png"/><Relationship Id="rId42" Type="http://schemas.openxmlformats.org/officeDocument/2006/relationships/image" Target="../media/image178.png"/><Relationship Id="rId43" Type="http://schemas.openxmlformats.org/officeDocument/2006/relationships/image" Target="../media/image179.png"/><Relationship Id="rId44" Type="http://schemas.openxmlformats.org/officeDocument/2006/relationships/image" Target="../media/image180.png"/><Relationship Id="rId45" Type="http://schemas.openxmlformats.org/officeDocument/2006/relationships/image" Target="../media/image181.png"/><Relationship Id="rId46" Type="http://schemas.openxmlformats.org/officeDocument/2006/relationships/image" Target="../media/image182.png"/><Relationship Id="rId47" Type="http://schemas.openxmlformats.org/officeDocument/2006/relationships/image" Target="../media/image183.png"/><Relationship Id="rId48" Type="http://schemas.openxmlformats.org/officeDocument/2006/relationships/image" Target="../media/image184.png"/><Relationship Id="rId49" Type="http://schemas.openxmlformats.org/officeDocument/2006/relationships/image" Target="../media/image185.png"/><Relationship Id="rId50" Type="http://schemas.openxmlformats.org/officeDocument/2006/relationships/image" Target="../media/image2.jpeg"/><Relationship Id="rId51" Type="http://schemas.openxmlformats.org/officeDocument/2006/relationships/image" Target="../media/image3.jpeg"/><Relationship Id="rId5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94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Relationship Id="rId35" Type="http://schemas.openxmlformats.org/officeDocument/2006/relationships/image" Target="../media/image5.jpeg"/><Relationship Id="rId36" Type="http://schemas.openxmlformats.org/officeDocument/2006/relationships/image" Target="../media/image186.png"/><Relationship Id="rId37" Type="http://schemas.openxmlformats.org/officeDocument/2006/relationships/image" Target="../media/image187.png"/><Relationship Id="rId38" Type="http://schemas.openxmlformats.org/officeDocument/2006/relationships/image" Target="../media/image188.png"/><Relationship Id="rId39" Type="http://schemas.openxmlformats.org/officeDocument/2006/relationships/image" Target="../media/image189.png"/><Relationship Id="rId40" Type="http://schemas.openxmlformats.org/officeDocument/2006/relationships/image" Target="../media/image19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4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94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Relationship Id="rId14" Type="http://schemas.openxmlformats.org/officeDocument/2006/relationships/image" Target="../media/image135.png"/><Relationship Id="rId15" Type="http://schemas.openxmlformats.org/officeDocument/2006/relationships/image" Target="../media/image136.png"/><Relationship Id="rId16" Type="http://schemas.openxmlformats.org/officeDocument/2006/relationships/image" Target="../media/image137.png"/><Relationship Id="rId17" Type="http://schemas.openxmlformats.org/officeDocument/2006/relationships/image" Target="../media/image138.png"/><Relationship Id="rId18" Type="http://schemas.openxmlformats.org/officeDocument/2006/relationships/image" Target="../media/image139.png"/><Relationship Id="rId19" Type="http://schemas.openxmlformats.org/officeDocument/2006/relationships/image" Target="../media/image140.png"/><Relationship Id="rId20" Type="http://schemas.openxmlformats.org/officeDocument/2006/relationships/image" Target="../media/image141.png"/><Relationship Id="rId21" Type="http://schemas.openxmlformats.org/officeDocument/2006/relationships/image" Target="../media/image142.png"/><Relationship Id="rId22" Type="http://schemas.openxmlformats.org/officeDocument/2006/relationships/image" Target="../media/image143.png"/><Relationship Id="rId23" Type="http://schemas.openxmlformats.org/officeDocument/2006/relationships/image" Target="../media/image144.png"/><Relationship Id="rId24" Type="http://schemas.openxmlformats.org/officeDocument/2006/relationships/image" Target="../media/image145.png"/><Relationship Id="rId25" Type="http://schemas.openxmlformats.org/officeDocument/2006/relationships/image" Target="../media/image146.png"/><Relationship Id="rId26" Type="http://schemas.openxmlformats.org/officeDocument/2006/relationships/image" Target="../media/image147.png"/><Relationship Id="rId27" Type="http://schemas.openxmlformats.org/officeDocument/2006/relationships/image" Target="../media/image148.png"/><Relationship Id="rId28" Type="http://schemas.openxmlformats.org/officeDocument/2006/relationships/image" Target="../media/image149.png"/><Relationship Id="rId29" Type="http://schemas.openxmlformats.org/officeDocument/2006/relationships/image" Target="../media/image150.png"/><Relationship Id="rId30" Type="http://schemas.openxmlformats.org/officeDocument/2006/relationships/image" Target="../media/image151.png"/><Relationship Id="rId31" Type="http://schemas.openxmlformats.org/officeDocument/2006/relationships/image" Target="../media/image152.png"/><Relationship Id="rId32" Type="http://schemas.openxmlformats.org/officeDocument/2006/relationships/image" Target="../media/image153.png"/><Relationship Id="rId33" Type="http://schemas.openxmlformats.org/officeDocument/2006/relationships/image" Target="../media/image154.png"/><Relationship Id="rId34" Type="http://schemas.openxmlformats.org/officeDocument/2006/relationships/image" Target="../media/image155.png"/><Relationship Id="rId35" Type="http://schemas.openxmlformats.org/officeDocument/2006/relationships/image" Target="../media/image6.jpeg"/><Relationship Id="rId36" Type="http://schemas.openxmlformats.org/officeDocument/2006/relationships/image" Target="../media/image7.jpeg"/><Relationship Id="rId37" Type="http://schemas.openxmlformats.org/officeDocument/2006/relationships/image" Target="../media/image191.png"/><Relationship Id="rId38" Type="http://schemas.openxmlformats.org/officeDocument/2006/relationships/image" Target="../media/image192.png"/><Relationship Id="rId39" Type="http://schemas.openxmlformats.org/officeDocument/2006/relationships/image" Target="../media/image193.png"/><Relationship Id="rId40" Type="http://schemas.openxmlformats.org/officeDocument/2006/relationships/image" Target="../media/image194.png"/><Relationship Id="rId41" Type="http://schemas.openxmlformats.org/officeDocument/2006/relationships/image" Target="../media/image195.png"/><Relationship Id="rId42" Type="http://schemas.openxmlformats.org/officeDocument/2006/relationships/image" Target="../media/image196.png"/><Relationship Id="rId43" Type="http://schemas.openxmlformats.org/officeDocument/2006/relationships/image" Target="../media/image197.png"/><Relationship Id="rId44" Type="http://schemas.openxmlformats.org/officeDocument/2006/relationships/image" Target="../media/image198.png"/><Relationship Id="rId45" Type="http://schemas.openxmlformats.org/officeDocument/2006/relationships/image" Target="../media/image184.png"/><Relationship Id="rId46" Type="http://schemas.openxmlformats.org/officeDocument/2006/relationships/image" Target="../media/image199.png"/><Relationship Id="rId47" Type="http://schemas.openxmlformats.org/officeDocument/2006/relationships/image" Target="../media/image200.png"/><Relationship Id="rId48" Type="http://schemas.openxmlformats.org/officeDocument/2006/relationships/image" Target="../media/image201.png"/><Relationship Id="rId49" Type="http://schemas.openxmlformats.org/officeDocument/2006/relationships/image" Target="../media/image202.png"/><Relationship Id="rId50" Type="http://schemas.openxmlformats.org/officeDocument/2006/relationships/image" Target="../media/image203.png"/><Relationship Id="rId51" Type="http://schemas.openxmlformats.org/officeDocument/2006/relationships/image" Target="../media/image204.png"/><Relationship Id="rId52" Type="http://schemas.openxmlformats.org/officeDocument/2006/relationships/image" Target="../media/image205.png"/><Relationship Id="rId53" Type="http://schemas.openxmlformats.org/officeDocument/2006/relationships/image" Target="../media/image206.png"/><Relationship Id="rId54" Type="http://schemas.openxmlformats.org/officeDocument/2006/relationships/image" Target="../media/image207.png"/><Relationship Id="rId55" Type="http://schemas.openxmlformats.org/officeDocument/2006/relationships/image" Target="../media/image208.png"/><Relationship Id="rId56" Type="http://schemas.openxmlformats.org/officeDocument/2006/relationships/image" Target="../media/image209.png"/><Relationship Id="rId57" Type="http://schemas.openxmlformats.org/officeDocument/2006/relationships/image" Target="../media/image210.png"/><Relationship Id="rId58" Type="http://schemas.openxmlformats.org/officeDocument/2006/relationships/image" Target="../media/image211.png"/><Relationship Id="rId59" Type="http://schemas.openxmlformats.org/officeDocument/2006/relationships/image" Target="../media/image212.png"/><Relationship Id="rId60" Type="http://schemas.openxmlformats.org/officeDocument/2006/relationships/image" Target="../media/image213.png"/><Relationship Id="rId61" Type="http://schemas.openxmlformats.org/officeDocument/2006/relationships/image" Target="../media/image214.png"/><Relationship Id="rId62" Type="http://schemas.openxmlformats.org/officeDocument/2006/relationships/image" Target="../media/image215.png"/><Relationship Id="rId63" Type="http://schemas.openxmlformats.org/officeDocument/2006/relationships/image" Target="../media/image21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7.png"/><Relationship Id="rId3" Type="http://schemas.openxmlformats.org/officeDocument/2006/relationships/image" Target="../media/image2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Relationship Id="rId6" Type="http://schemas.openxmlformats.org/officeDocument/2006/relationships/image" Target="../media/image94.png"/><Relationship Id="rId7" Type="http://schemas.openxmlformats.org/officeDocument/2006/relationships/image" Target="../media/image221.png"/><Relationship Id="rId8" Type="http://schemas.openxmlformats.org/officeDocument/2006/relationships/image" Target="../media/image222.png"/><Relationship Id="rId9" Type="http://schemas.openxmlformats.org/officeDocument/2006/relationships/image" Target="../media/image223.png"/><Relationship Id="rId10" Type="http://schemas.openxmlformats.org/officeDocument/2006/relationships/image" Target="../media/image224.png"/><Relationship Id="rId11" Type="http://schemas.openxmlformats.org/officeDocument/2006/relationships/image" Target="../media/image225.png"/><Relationship Id="rId12" Type="http://schemas.openxmlformats.org/officeDocument/2006/relationships/image" Target="../media/image226.png"/><Relationship Id="rId13" Type="http://schemas.openxmlformats.org/officeDocument/2006/relationships/image" Target="../media/image227.png"/><Relationship Id="rId14" Type="http://schemas.openxmlformats.org/officeDocument/2006/relationships/image" Target="../media/image228.png"/><Relationship Id="rId15" Type="http://schemas.openxmlformats.org/officeDocument/2006/relationships/image" Target="../media/image229.png"/><Relationship Id="rId16" Type="http://schemas.openxmlformats.org/officeDocument/2006/relationships/image" Target="../media/image230.png"/><Relationship Id="rId17" Type="http://schemas.openxmlformats.org/officeDocument/2006/relationships/image" Target="../media/image231.png"/><Relationship Id="rId18" Type="http://schemas.openxmlformats.org/officeDocument/2006/relationships/image" Target="../media/image232.png"/><Relationship Id="rId19" Type="http://schemas.openxmlformats.org/officeDocument/2006/relationships/image" Target="../media/image233.png"/><Relationship Id="rId20" Type="http://schemas.openxmlformats.org/officeDocument/2006/relationships/image" Target="../media/image234.png"/><Relationship Id="rId21" Type="http://schemas.openxmlformats.org/officeDocument/2006/relationships/image" Target="../media/image235.png"/><Relationship Id="rId22" Type="http://schemas.openxmlformats.org/officeDocument/2006/relationships/image" Target="../media/image236.png"/><Relationship Id="rId23" Type="http://schemas.openxmlformats.org/officeDocument/2006/relationships/image" Target="../media/image237.png"/><Relationship Id="rId24" Type="http://schemas.openxmlformats.org/officeDocument/2006/relationships/image" Target="../media/image238.png"/><Relationship Id="rId25" Type="http://schemas.openxmlformats.org/officeDocument/2006/relationships/image" Target="../media/image239.png"/><Relationship Id="rId26" Type="http://schemas.openxmlformats.org/officeDocument/2006/relationships/image" Target="../media/image240.png"/><Relationship Id="rId27" Type="http://schemas.openxmlformats.org/officeDocument/2006/relationships/image" Target="../media/image241.png"/><Relationship Id="rId28" Type="http://schemas.openxmlformats.org/officeDocument/2006/relationships/image" Target="../media/image242.png"/><Relationship Id="rId29" Type="http://schemas.openxmlformats.org/officeDocument/2006/relationships/image" Target="../media/image184.png"/><Relationship Id="rId30" Type="http://schemas.openxmlformats.org/officeDocument/2006/relationships/image" Target="../media/image243.png"/><Relationship Id="rId31" Type="http://schemas.openxmlformats.org/officeDocument/2006/relationships/image" Target="../media/image244.png"/><Relationship Id="rId32" Type="http://schemas.openxmlformats.org/officeDocument/2006/relationships/image" Target="../media/image245.png"/><Relationship Id="rId33" Type="http://schemas.openxmlformats.org/officeDocument/2006/relationships/image" Target="../media/image246.png"/><Relationship Id="rId34" Type="http://schemas.openxmlformats.org/officeDocument/2006/relationships/image" Target="../media/image8.jpeg"/><Relationship Id="rId35" Type="http://schemas.openxmlformats.org/officeDocument/2006/relationships/image" Target="../media/image247.png"/><Relationship Id="rId36" Type="http://schemas.openxmlformats.org/officeDocument/2006/relationships/image" Target="../media/image248.png"/><Relationship Id="rId37" Type="http://schemas.openxmlformats.org/officeDocument/2006/relationships/image" Target="../media/image249.png"/><Relationship Id="rId38" Type="http://schemas.openxmlformats.org/officeDocument/2006/relationships/image" Target="../media/image250.png"/><Relationship Id="rId39" Type="http://schemas.openxmlformats.org/officeDocument/2006/relationships/image" Target="../media/image251.png"/><Relationship Id="rId40" Type="http://schemas.openxmlformats.org/officeDocument/2006/relationships/image" Target="../media/image252.png"/><Relationship Id="rId41" Type="http://schemas.openxmlformats.org/officeDocument/2006/relationships/image" Target="../media/image253.png"/><Relationship Id="rId42" Type="http://schemas.openxmlformats.org/officeDocument/2006/relationships/image" Target="../media/image254.png"/><Relationship Id="rId43" Type="http://schemas.openxmlformats.org/officeDocument/2006/relationships/image" Target="../media/image255.png"/><Relationship Id="rId44" Type="http://schemas.openxmlformats.org/officeDocument/2006/relationships/image" Target="../media/image256.png"/><Relationship Id="rId45" Type="http://schemas.openxmlformats.org/officeDocument/2006/relationships/image" Target="../media/image257.png"/><Relationship Id="rId46" Type="http://schemas.openxmlformats.org/officeDocument/2006/relationships/image" Target="../media/image258.png"/><Relationship Id="rId47" Type="http://schemas.openxmlformats.org/officeDocument/2006/relationships/image" Target="../media/image259.png"/><Relationship Id="rId48" Type="http://schemas.openxmlformats.org/officeDocument/2006/relationships/image" Target="../media/image260.png"/><Relationship Id="rId49" Type="http://schemas.openxmlformats.org/officeDocument/2006/relationships/image" Target="../media/image261.png"/><Relationship Id="rId50" Type="http://schemas.openxmlformats.org/officeDocument/2006/relationships/image" Target="../media/image262.png"/><Relationship Id="rId51" Type="http://schemas.openxmlformats.org/officeDocument/2006/relationships/image" Target="../media/image263.png"/><Relationship Id="rId52" Type="http://schemas.openxmlformats.org/officeDocument/2006/relationships/image" Target="../media/image26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Relationship Id="rId3" Type="http://schemas.openxmlformats.org/officeDocument/2006/relationships/image" Target="../media/image217.png"/><Relationship Id="rId4" Type="http://schemas.openxmlformats.org/officeDocument/2006/relationships/image" Target="../media/image218.png"/><Relationship Id="rId5" Type="http://schemas.openxmlformats.org/officeDocument/2006/relationships/image" Target="../media/image219.png"/><Relationship Id="rId6" Type="http://schemas.openxmlformats.org/officeDocument/2006/relationships/image" Target="../media/image220.png"/><Relationship Id="rId7" Type="http://schemas.openxmlformats.org/officeDocument/2006/relationships/image" Target="../media/image94.png"/><Relationship Id="rId8" Type="http://schemas.openxmlformats.org/officeDocument/2006/relationships/image" Target="../media/image221.png"/><Relationship Id="rId9" Type="http://schemas.openxmlformats.org/officeDocument/2006/relationships/image" Target="../media/image222.png"/><Relationship Id="rId10" Type="http://schemas.openxmlformats.org/officeDocument/2006/relationships/image" Target="../media/image223.png"/><Relationship Id="rId11" Type="http://schemas.openxmlformats.org/officeDocument/2006/relationships/image" Target="../media/image224.png"/><Relationship Id="rId12" Type="http://schemas.openxmlformats.org/officeDocument/2006/relationships/image" Target="../media/image225.png"/><Relationship Id="rId13" Type="http://schemas.openxmlformats.org/officeDocument/2006/relationships/image" Target="../media/image226.png"/><Relationship Id="rId14" Type="http://schemas.openxmlformats.org/officeDocument/2006/relationships/image" Target="../media/image227.png"/><Relationship Id="rId15" Type="http://schemas.openxmlformats.org/officeDocument/2006/relationships/image" Target="../media/image228.png"/><Relationship Id="rId16" Type="http://schemas.openxmlformats.org/officeDocument/2006/relationships/image" Target="../media/image229.png"/><Relationship Id="rId17" Type="http://schemas.openxmlformats.org/officeDocument/2006/relationships/image" Target="../media/image230.png"/><Relationship Id="rId18" Type="http://schemas.openxmlformats.org/officeDocument/2006/relationships/image" Target="../media/image231.png"/><Relationship Id="rId19" Type="http://schemas.openxmlformats.org/officeDocument/2006/relationships/image" Target="../media/image232.png"/><Relationship Id="rId20" Type="http://schemas.openxmlformats.org/officeDocument/2006/relationships/image" Target="../media/image233.png"/><Relationship Id="rId21" Type="http://schemas.openxmlformats.org/officeDocument/2006/relationships/image" Target="../media/image234.png"/><Relationship Id="rId22" Type="http://schemas.openxmlformats.org/officeDocument/2006/relationships/image" Target="../media/image235.png"/><Relationship Id="rId23" Type="http://schemas.openxmlformats.org/officeDocument/2006/relationships/image" Target="../media/image236.png"/><Relationship Id="rId24" Type="http://schemas.openxmlformats.org/officeDocument/2006/relationships/image" Target="../media/image265.png"/><Relationship Id="rId25" Type="http://schemas.openxmlformats.org/officeDocument/2006/relationships/image" Target="../media/image266.png"/><Relationship Id="rId26" Type="http://schemas.openxmlformats.org/officeDocument/2006/relationships/image" Target="../media/image267.png"/><Relationship Id="rId27" Type="http://schemas.openxmlformats.org/officeDocument/2006/relationships/image" Target="../media/image268.png"/><Relationship Id="rId28" Type="http://schemas.openxmlformats.org/officeDocument/2006/relationships/image" Target="../media/image269.png"/><Relationship Id="rId29" Type="http://schemas.openxmlformats.org/officeDocument/2006/relationships/image" Target="../media/image270.png"/><Relationship Id="rId30" Type="http://schemas.openxmlformats.org/officeDocument/2006/relationships/image" Target="../media/image271.png"/><Relationship Id="rId31" Type="http://schemas.openxmlformats.org/officeDocument/2006/relationships/image" Target="../media/image272.png"/><Relationship Id="rId32" Type="http://schemas.openxmlformats.org/officeDocument/2006/relationships/image" Target="../media/image273.png"/><Relationship Id="rId33" Type="http://schemas.openxmlformats.org/officeDocument/2006/relationships/image" Target="../media/image274.png"/><Relationship Id="rId34" Type="http://schemas.openxmlformats.org/officeDocument/2006/relationships/image" Target="../media/image275.png"/><Relationship Id="rId35" Type="http://schemas.openxmlformats.org/officeDocument/2006/relationships/image" Target="../media/image276.png"/><Relationship Id="rId36" Type="http://schemas.openxmlformats.org/officeDocument/2006/relationships/image" Target="../media/image277.png"/><Relationship Id="rId37" Type="http://schemas.openxmlformats.org/officeDocument/2006/relationships/image" Target="../media/image278.png"/><Relationship Id="rId38" Type="http://schemas.openxmlformats.org/officeDocument/2006/relationships/image" Target="../media/image279.png"/><Relationship Id="rId39" Type="http://schemas.openxmlformats.org/officeDocument/2006/relationships/image" Target="../media/image280.png"/><Relationship Id="rId40" Type="http://schemas.openxmlformats.org/officeDocument/2006/relationships/image" Target="../media/image281.png"/><Relationship Id="rId41" Type="http://schemas.openxmlformats.org/officeDocument/2006/relationships/image" Target="../media/image282.png"/><Relationship Id="rId42" Type="http://schemas.openxmlformats.org/officeDocument/2006/relationships/image" Target="../media/image283.png"/><Relationship Id="rId43" Type="http://schemas.openxmlformats.org/officeDocument/2006/relationships/image" Target="../media/image284.png"/><Relationship Id="rId44" Type="http://schemas.openxmlformats.org/officeDocument/2006/relationships/image" Target="../media/image285.png"/><Relationship Id="rId45" Type="http://schemas.openxmlformats.org/officeDocument/2006/relationships/image" Target="../media/image286.png"/><Relationship Id="rId46" Type="http://schemas.openxmlformats.org/officeDocument/2006/relationships/image" Target="../media/image287.png"/><Relationship Id="rId47" Type="http://schemas.openxmlformats.org/officeDocument/2006/relationships/image" Target="../media/image288.png"/><Relationship Id="rId48" Type="http://schemas.openxmlformats.org/officeDocument/2006/relationships/image" Target="../media/image289.png"/><Relationship Id="rId49" Type="http://schemas.openxmlformats.org/officeDocument/2006/relationships/image" Target="../media/image290.png"/><Relationship Id="rId50" Type="http://schemas.openxmlformats.org/officeDocument/2006/relationships/image" Target="../media/image291.png"/><Relationship Id="rId51" Type="http://schemas.openxmlformats.org/officeDocument/2006/relationships/image" Target="../media/image292.png"/><Relationship Id="rId52" Type="http://schemas.openxmlformats.org/officeDocument/2006/relationships/image" Target="../media/image293.png"/><Relationship Id="rId53" Type="http://schemas.openxmlformats.org/officeDocument/2006/relationships/image" Target="../media/image294.png"/><Relationship Id="rId54" Type="http://schemas.openxmlformats.org/officeDocument/2006/relationships/image" Target="../media/image295.png"/><Relationship Id="rId55" Type="http://schemas.openxmlformats.org/officeDocument/2006/relationships/image" Target="../media/image296.png"/><Relationship Id="rId56" Type="http://schemas.openxmlformats.org/officeDocument/2006/relationships/image" Target="../media/image297.png"/><Relationship Id="rId57" Type="http://schemas.openxmlformats.org/officeDocument/2006/relationships/image" Target="../media/image298.png"/><Relationship Id="rId58" Type="http://schemas.openxmlformats.org/officeDocument/2006/relationships/image" Target="../media/image299.png"/><Relationship Id="rId59" Type="http://schemas.openxmlformats.org/officeDocument/2006/relationships/image" Target="../media/image300.png"/><Relationship Id="rId60" Type="http://schemas.openxmlformats.org/officeDocument/2006/relationships/image" Target="../media/image301.png"/><Relationship Id="rId61" Type="http://schemas.openxmlformats.org/officeDocument/2006/relationships/image" Target="../media/image302.png"/><Relationship Id="rId62" Type="http://schemas.openxmlformats.org/officeDocument/2006/relationships/image" Target="../media/image303.png"/><Relationship Id="rId63" Type="http://schemas.openxmlformats.org/officeDocument/2006/relationships/image" Target="../media/image304.png"/><Relationship Id="rId64" Type="http://schemas.openxmlformats.org/officeDocument/2006/relationships/image" Target="../media/image305.png"/><Relationship Id="rId65" Type="http://schemas.openxmlformats.org/officeDocument/2006/relationships/image" Target="../media/image306.png"/><Relationship Id="rId66" Type="http://schemas.openxmlformats.org/officeDocument/2006/relationships/image" Target="../media/image307.png"/><Relationship Id="rId67" Type="http://schemas.openxmlformats.org/officeDocument/2006/relationships/image" Target="../media/image308.png"/><Relationship Id="rId68" Type="http://schemas.openxmlformats.org/officeDocument/2006/relationships/image" Target="../media/image309.png"/><Relationship Id="rId69" Type="http://schemas.openxmlformats.org/officeDocument/2006/relationships/image" Target="../media/image310.png"/><Relationship Id="rId70" Type="http://schemas.openxmlformats.org/officeDocument/2006/relationships/image" Target="../media/image311.png"/><Relationship Id="rId71" Type="http://schemas.openxmlformats.org/officeDocument/2006/relationships/image" Target="../media/image312.png"/><Relationship Id="rId72" Type="http://schemas.openxmlformats.org/officeDocument/2006/relationships/image" Target="../media/image313.png"/><Relationship Id="rId73" Type="http://schemas.openxmlformats.org/officeDocument/2006/relationships/image" Target="../media/image314.png"/><Relationship Id="rId74" Type="http://schemas.openxmlformats.org/officeDocument/2006/relationships/image" Target="../media/image315.png"/><Relationship Id="rId75" Type="http://schemas.openxmlformats.org/officeDocument/2006/relationships/image" Target="../media/image316.png"/><Relationship Id="rId76" Type="http://schemas.openxmlformats.org/officeDocument/2006/relationships/image" Target="../media/image317.png"/><Relationship Id="rId77" Type="http://schemas.openxmlformats.org/officeDocument/2006/relationships/image" Target="../media/image318.png"/><Relationship Id="rId78" Type="http://schemas.openxmlformats.org/officeDocument/2006/relationships/image" Target="../media/image319.png"/><Relationship Id="rId79" Type="http://schemas.openxmlformats.org/officeDocument/2006/relationships/image" Target="../media/image320.png"/><Relationship Id="rId80" Type="http://schemas.openxmlformats.org/officeDocument/2006/relationships/image" Target="../media/image321.png"/><Relationship Id="rId81" Type="http://schemas.openxmlformats.org/officeDocument/2006/relationships/image" Target="../media/image322.png"/><Relationship Id="rId82" Type="http://schemas.openxmlformats.org/officeDocument/2006/relationships/image" Target="../media/image323.png"/><Relationship Id="rId83" Type="http://schemas.openxmlformats.org/officeDocument/2006/relationships/image" Target="../media/image324.png"/><Relationship Id="rId84" Type="http://schemas.openxmlformats.org/officeDocument/2006/relationships/image" Target="../media/image325.png"/><Relationship Id="rId85" Type="http://schemas.openxmlformats.org/officeDocument/2006/relationships/image" Target="../media/image326.png"/><Relationship Id="rId86" Type="http://schemas.openxmlformats.org/officeDocument/2006/relationships/image" Target="../media/image327.png"/><Relationship Id="rId87" Type="http://schemas.openxmlformats.org/officeDocument/2006/relationships/image" Target="../media/image328.png"/><Relationship Id="rId88" Type="http://schemas.openxmlformats.org/officeDocument/2006/relationships/image" Target="../media/image164.png"/><Relationship Id="rId89" Type="http://schemas.openxmlformats.org/officeDocument/2006/relationships/image" Target="../media/image329.png"/><Relationship Id="rId90" Type="http://schemas.openxmlformats.org/officeDocument/2006/relationships/image" Target="../media/image330.png"/><Relationship Id="rId91" Type="http://schemas.openxmlformats.org/officeDocument/2006/relationships/image" Target="../media/image331.png"/><Relationship Id="rId92" Type="http://schemas.openxmlformats.org/officeDocument/2006/relationships/image" Target="../media/image332.png"/><Relationship Id="rId93" Type="http://schemas.openxmlformats.org/officeDocument/2006/relationships/image" Target="../media/image333.png"/><Relationship Id="rId94" Type="http://schemas.openxmlformats.org/officeDocument/2006/relationships/image" Target="../media/image334.png"/><Relationship Id="rId95" Type="http://schemas.openxmlformats.org/officeDocument/2006/relationships/image" Target="../media/image335.png"/><Relationship Id="rId96" Type="http://schemas.openxmlformats.org/officeDocument/2006/relationships/image" Target="../media/image336.png"/><Relationship Id="rId97" Type="http://schemas.openxmlformats.org/officeDocument/2006/relationships/image" Target="../media/image337.png"/><Relationship Id="rId98" Type="http://schemas.openxmlformats.org/officeDocument/2006/relationships/image" Target="../media/image338.png"/><Relationship Id="rId99" Type="http://schemas.openxmlformats.org/officeDocument/2006/relationships/image" Target="../media/image339.png"/><Relationship Id="rId100" Type="http://schemas.openxmlformats.org/officeDocument/2006/relationships/image" Target="../media/image340.png"/><Relationship Id="rId101" Type="http://schemas.openxmlformats.org/officeDocument/2006/relationships/image" Target="../media/image341.png"/><Relationship Id="rId102" Type="http://schemas.openxmlformats.org/officeDocument/2006/relationships/image" Target="../media/image342.png"/><Relationship Id="rId103" Type="http://schemas.openxmlformats.org/officeDocument/2006/relationships/image" Target="../media/image343.png"/><Relationship Id="rId104" Type="http://schemas.openxmlformats.org/officeDocument/2006/relationships/image" Target="../media/image344.png"/><Relationship Id="rId105" Type="http://schemas.openxmlformats.org/officeDocument/2006/relationships/image" Target="../media/image345.png"/><Relationship Id="rId106" Type="http://schemas.openxmlformats.org/officeDocument/2006/relationships/image" Target="../media/image346.png"/><Relationship Id="rId107" Type="http://schemas.openxmlformats.org/officeDocument/2006/relationships/image" Target="../media/image347.png"/><Relationship Id="rId108" Type="http://schemas.openxmlformats.org/officeDocument/2006/relationships/image" Target="../media/image348.png"/><Relationship Id="rId109" Type="http://schemas.openxmlformats.org/officeDocument/2006/relationships/image" Target="../media/image349.png"/><Relationship Id="rId110" Type="http://schemas.openxmlformats.org/officeDocument/2006/relationships/image" Target="../media/image350.png"/><Relationship Id="rId111" Type="http://schemas.openxmlformats.org/officeDocument/2006/relationships/image" Target="../media/image351.png"/><Relationship Id="rId112" Type="http://schemas.openxmlformats.org/officeDocument/2006/relationships/image" Target="../media/image352.png"/><Relationship Id="rId113" Type="http://schemas.openxmlformats.org/officeDocument/2006/relationships/image" Target="../media/image35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7.png"/><Relationship Id="rId3" Type="http://schemas.openxmlformats.org/officeDocument/2006/relationships/image" Target="../media/image2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Relationship Id="rId6" Type="http://schemas.openxmlformats.org/officeDocument/2006/relationships/image" Target="../media/image94.png"/><Relationship Id="rId7" Type="http://schemas.openxmlformats.org/officeDocument/2006/relationships/image" Target="../media/image221.png"/><Relationship Id="rId8" Type="http://schemas.openxmlformats.org/officeDocument/2006/relationships/image" Target="../media/image222.png"/><Relationship Id="rId9" Type="http://schemas.openxmlformats.org/officeDocument/2006/relationships/image" Target="../media/image223.png"/><Relationship Id="rId10" Type="http://schemas.openxmlformats.org/officeDocument/2006/relationships/image" Target="../media/image224.png"/><Relationship Id="rId11" Type="http://schemas.openxmlformats.org/officeDocument/2006/relationships/image" Target="../media/image225.png"/><Relationship Id="rId12" Type="http://schemas.openxmlformats.org/officeDocument/2006/relationships/image" Target="../media/image226.png"/><Relationship Id="rId13" Type="http://schemas.openxmlformats.org/officeDocument/2006/relationships/image" Target="../media/image227.png"/><Relationship Id="rId14" Type="http://schemas.openxmlformats.org/officeDocument/2006/relationships/image" Target="../media/image228.png"/><Relationship Id="rId15" Type="http://schemas.openxmlformats.org/officeDocument/2006/relationships/image" Target="../media/image229.png"/><Relationship Id="rId16" Type="http://schemas.openxmlformats.org/officeDocument/2006/relationships/image" Target="../media/image230.png"/><Relationship Id="rId17" Type="http://schemas.openxmlformats.org/officeDocument/2006/relationships/image" Target="../media/image231.png"/><Relationship Id="rId18" Type="http://schemas.openxmlformats.org/officeDocument/2006/relationships/image" Target="../media/image232.png"/><Relationship Id="rId19" Type="http://schemas.openxmlformats.org/officeDocument/2006/relationships/image" Target="../media/image233.png"/><Relationship Id="rId20" Type="http://schemas.openxmlformats.org/officeDocument/2006/relationships/image" Target="../media/image234.png"/><Relationship Id="rId21" Type="http://schemas.openxmlformats.org/officeDocument/2006/relationships/image" Target="../media/image235.png"/><Relationship Id="rId22" Type="http://schemas.openxmlformats.org/officeDocument/2006/relationships/image" Target="../media/image236.png"/><Relationship Id="rId23" Type="http://schemas.openxmlformats.org/officeDocument/2006/relationships/image" Target="../media/image354.png"/><Relationship Id="rId24" Type="http://schemas.openxmlformats.org/officeDocument/2006/relationships/image" Target="../media/image355.png"/><Relationship Id="rId25" Type="http://schemas.openxmlformats.org/officeDocument/2006/relationships/image" Target="../media/image356.png"/><Relationship Id="rId26" Type="http://schemas.openxmlformats.org/officeDocument/2006/relationships/image" Target="../media/image357.png"/><Relationship Id="rId27" Type="http://schemas.openxmlformats.org/officeDocument/2006/relationships/image" Target="../media/image358.png"/><Relationship Id="rId28" Type="http://schemas.openxmlformats.org/officeDocument/2006/relationships/image" Target="../media/image359.png"/><Relationship Id="rId29" Type="http://schemas.openxmlformats.org/officeDocument/2006/relationships/image" Target="../media/image360.png"/><Relationship Id="rId30" Type="http://schemas.openxmlformats.org/officeDocument/2006/relationships/image" Target="../media/image361.png"/><Relationship Id="rId31" Type="http://schemas.openxmlformats.org/officeDocument/2006/relationships/image" Target="../media/image362.png"/><Relationship Id="rId32" Type="http://schemas.openxmlformats.org/officeDocument/2006/relationships/image" Target="../media/image363.png"/><Relationship Id="rId33" Type="http://schemas.openxmlformats.org/officeDocument/2006/relationships/image" Target="../media/image364.png"/><Relationship Id="rId34" Type="http://schemas.openxmlformats.org/officeDocument/2006/relationships/image" Target="../media/image365.png"/><Relationship Id="rId35" Type="http://schemas.openxmlformats.org/officeDocument/2006/relationships/image" Target="../media/image366.png"/><Relationship Id="rId36" Type="http://schemas.openxmlformats.org/officeDocument/2006/relationships/image" Target="../media/image367.png"/><Relationship Id="rId37" Type="http://schemas.openxmlformats.org/officeDocument/2006/relationships/image" Target="../media/image368.png"/><Relationship Id="rId38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69.png"/><Relationship Id="rId3" Type="http://schemas.openxmlformats.org/officeDocument/2006/relationships/image" Target="../media/image370.png"/><Relationship Id="rId4" Type="http://schemas.openxmlformats.org/officeDocument/2006/relationships/image" Target="../media/image371.png"/><Relationship Id="rId5" Type="http://schemas.openxmlformats.org/officeDocument/2006/relationships/image" Target="../media/image372.png"/><Relationship Id="rId6" Type="http://schemas.openxmlformats.org/officeDocument/2006/relationships/image" Target="../media/image373.png"/><Relationship Id="rId7" Type="http://schemas.openxmlformats.org/officeDocument/2006/relationships/image" Target="../media/image94.png"/><Relationship Id="rId8" Type="http://schemas.openxmlformats.org/officeDocument/2006/relationships/image" Target="../media/image374.png"/><Relationship Id="rId9" Type="http://schemas.openxmlformats.org/officeDocument/2006/relationships/image" Target="../media/image375.png"/><Relationship Id="rId10" Type="http://schemas.openxmlformats.org/officeDocument/2006/relationships/image" Target="../media/image376.png"/><Relationship Id="rId11" Type="http://schemas.openxmlformats.org/officeDocument/2006/relationships/image" Target="../media/image377.png"/><Relationship Id="rId12" Type="http://schemas.openxmlformats.org/officeDocument/2006/relationships/image" Target="../media/image378.png"/><Relationship Id="rId13" Type="http://schemas.openxmlformats.org/officeDocument/2006/relationships/image" Target="../media/image379.png"/><Relationship Id="rId14" Type="http://schemas.openxmlformats.org/officeDocument/2006/relationships/image" Target="../media/image380.png"/><Relationship Id="rId15" Type="http://schemas.openxmlformats.org/officeDocument/2006/relationships/image" Target="../media/image381.png"/><Relationship Id="rId16" Type="http://schemas.openxmlformats.org/officeDocument/2006/relationships/image" Target="../media/image382.png"/><Relationship Id="rId17" Type="http://schemas.openxmlformats.org/officeDocument/2006/relationships/image" Target="../media/image383.png"/><Relationship Id="rId18" Type="http://schemas.openxmlformats.org/officeDocument/2006/relationships/image" Target="../media/image384.png"/><Relationship Id="rId19" Type="http://schemas.openxmlformats.org/officeDocument/2006/relationships/image" Target="../media/image385.png"/><Relationship Id="rId20" Type="http://schemas.openxmlformats.org/officeDocument/2006/relationships/image" Target="../media/image386.png"/><Relationship Id="rId21" Type="http://schemas.openxmlformats.org/officeDocument/2006/relationships/image" Target="../media/image387.png"/><Relationship Id="rId22" Type="http://schemas.openxmlformats.org/officeDocument/2006/relationships/image" Target="../media/image388.png"/><Relationship Id="rId23" Type="http://schemas.openxmlformats.org/officeDocument/2006/relationships/image" Target="../media/image389.png"/><Relationship Id="rId24" Type="http://schemas.openxmlformats.org/officeDocument/2006/relationships/image" Target="../media/image390.png"/><Relationship Id="rId25" Type="http://schemas.openxmlformats.org/officeDocument/2006/relationships/image" Target="../media/image391.png"/><Relationship Id="rId26" Type="http://schemas.openxmlformats.org/officeDocument/2006/relationships/image" Target="../media/image392.png"/><Relationship Id="rId27" Type="http://schemas.openxmlformats.org/officeDocument/2006/relationships/image" Target="../media/image393.png"/><Relationship Id="rId28" Type="http://schemas.openxmlformats.org/officeDocument/2006/relationships/image" Target="../media/image394.png"/><Relationship Id="rId29" Type="http://schemas.openxmlformats.org/officeDocument/2006/relationships/image" Target="../media/image395.png"/><Relationship Id="rId30" Type="http://schemas.openxmlformats.org/officeDocument/2006/relationships/image" Target="../media/image396.png"/><Relationship Id="rId31" Type="http://schemas.openxmlformats.org/officeDocument/2006/relationships/image" Target="../media/image397.png"/><Relationship Id="rId32" Type="http://schemas.openxmlformats.org/officeDocument/2006/relationships/image" Target="../media/image398.png"/><Relationship Id="rId33" Type="http://schemas.openxmlformats.org/officeDocument/2006/relationships/image" Target="../media/image399.png"/><Relationship Id="rId34" Type="http://schemas.openxmlformats.org/officeDocument/2006/relationships/image" Target="../media/image400.png"/><Relationship Id="rId35" Type="http://schemas.openxmlformats.org/officeDocument/2006/relationships/image" Target="../media/image11.jpeg"/><Relationship Id="rId36" Type="http://schemas.openxmlformats.org/officeDocument/2006/relationships/image" Target="../media/image401.png"/><Relationship Id="rId37" Type="http://schemas.openxmlformats.org/officeDocument/2006/relationships/image" Target="../media/image12.jpeg"/><Relationship Id="rId38" Type="http://schemas.openxmlformats.org/officeDocument/2006/relationships/image" Target="../media/image402.png"/><Relationship Id="rId39" Type="http://schemas.openxmlformats.org/officeDocument/2006/relationships/image" Target="../media/image13.jpeg"/><Relationship Id="rId40" Type="http://schemas.openxmlformats.org/officeDocument/2006/relationships/image" Target="../media/image40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69.png"/><Relationship Id="rId3" Type="http://schemas.openxmlformats.org/officeDocument/2006/relationships/image" Target="../media/image370.png"/><Relationship Id="rId4" Type="http://schemas.openxmlformats.org/officeDocument/2006/relationships/image" Target="../media/image371.png"/><Relationship Id="rId5" Type="http://schemas.openxmlformats.org/officeDocument/2006/relationships/image" Target="../media/image372.png"/><Relationship Id="rId6" Type="http://schemas.openxmlformats.org/officeDocument/2006/relationships/image" Target="../media/image373.png"/><Relationship Id="rId7" Type="http://schemas.openxmlformats.org/officeDocument/2006/relationships/image" Target="../media/image94.png"/><Relationship Id="rId8" Type="http://schemas.openxmlformats.org/officeDocument/2006/relationships/image" Target="../media/image374.png"/><Relationship Id="rId9" Type="http://schemas.openxmlformats.org/officeDocument/2006/relationships/image" Target="../media/image375.png"/><Relationship Id="rId10" Type="http://schemas.openxmlformats.org/officeDocument/2006/relationships/image" Target="../media/image376.png"/><Relationship Id="rId11" Type="http://schemas.openxmlformats.org/officeDocument/2006/relationships/image" Target="../media/image377.png"/><Relationship Id="rId12" Type="http://schemas.openxmlformats.org/officeDocument/2006/relationships/image" Target="../media/image378.png"/><Relationship Id="rId13" Type="http://schemas.openxmlformats.org/officeDocument/2006/relationships/image" Target="../media/image379.png"/><Relationship Id="rId14" Type="http://schemas.openxmlformats.org/officeDocument/2006/relationships/image" Target="../media/image380.png"/><Relationship Id="rId15" Type="http://schemas.openxmlformats.org/officeDocument/2006/relationships/image" Target="../media/image381.png"/><Relationship Id="rId16" Type="http://schemas.openxmlformats.org/officeDocument/2006/relationships/image" Target="../media/image382.png"/><Relationship Id="rId17" Type="http://schemas.openxmlformats.org/officeDocument/2006/relationships/image" Target="../media/image383.png"/><Relationship Id="rId18" Type="http://schemas.openxmlformats.org/officeDocument/2006/relationships/image" Target="../media/image384.png"/><Relationship Id="rId19" Type="http://schemas.openxmlformats.org/officeDocument/2006/relationships/image" Target="../media/image385.png"/><Relationship Id="rId20" Type="http://schemas.openxmlformats.org/officeDocument/2006/relationships/image" Target="../media/image386.png"/><Relationship Id="rId21" Type="http://schemas.openxmlformats.org/officeDocument/2006/relationships/image" Target="../media/image387.png"/><Relationship Id="rId22" Type="http://schemas.openxmlformats.org/officeDocument/2006/relationships/image" Target="../media/image388.png"/><Relationship Id="rId23" Type="http://schemas.openxmlformats.org/officeDocument/2006/relationships/image" Target="../media/image389.png"/><Relationship Id="rId24" Type="http://schemas.openxmlformats.org/officeDocument/2006/relationships/image" Target="../media/image390.png"/><Relationship Id="rId25" Type="http://schemas.openxmlformats.org/officeDocument/2006/relationships/image" Target="../media/image391.png"/><Relationship Id="rId26" Type="http://schemas.openxmlformats.org/officeDocument/2006/relationships/image" Target="../media/image392.png"/><Relationship Id="rId27" Type="http://schemas.openxmlformats.org/officeDocument/2006/relationships/image" Target="../media/image393.png"/><Relationship Id="rId28" Type="http://schemas.openxmlformats.org/officeDocument/2006/relationships/image" Target="../media/image394.png"/><Relationship Id="rId29" Type="http://schemas.openxmlformats.org/officeDocument/2006/relationships/image" Target="../media/image395.png"/><Relationship Id="rId30" Type="http://schemas.openxmlformats.org/officeDocument/2006/relationships/image" Target="../media/image396.png"/><Relationship Id="rId31" Type="http://schemas.openxmlformats.org/officeDocument/2006/relationships/image" Target="../media/image397.png"/><Relationship Id="rId32" Type="http://schemas.openxmlformats.org/officeDocument/2006/relationships/image" Target="../media/image398.png"/><Relationship Id="rId33" Type="http://schemas.openxmlformats.org/officeDocument/2006/relationships/image" Target="../media/image399.png"/><Relationship Id="rId34" Type="http://schemas.openxmlformats.org/officeDocument/2006/relationships/image" Target="../media/image400.png"/><Relationship Id="rId35" Type="http://schemas.openxmlformats.org/officeDocument/2006/relationships/image" Target="../media/image14.jpeg"/><Relationship Id="rId36" Type="http://schemas.openxmlformats.org/officeDocument/2006/relationships/image" Target="../media/image404.png"/><Relationship Id="rId37" Type="http://schemas.openxmlformats.org/officeDocument/2006/relationships/image" Target="../media/image405.png"/><Relationship Id="rId38" Type="http://schemas.openxmlformats.org/officeDocument/2006/relationships/image" Target="../media/image406.png"/><Relationship Id="rId39" Type="http://schemas.openxmlformats.org/officeDocument/2006/relationships/image" Target="../media/image407.png"/><Relationship Id="rId40" Type="http://schemas.openxmlformats.org/officeDocument/2006/relationships/image" Target="../media/image408.png"/><Relationship Id="rId41" Type="http://schemas.openxmlformats.org/officeDocument/2006/relationships/image" Target="../media/image409.png"/><Relationship Id="rId42" Type="http://schemas.openxmlformats.org/officeDocument/2006/relationships/image" Target="../media/image410.png"/><Relationship Id="rId43" Type="http://schemas.openxmlformats.org/officeDocument/2006/relationships/image" Target="../media/image411.png"/><Relationship Id="rId44" Type="http://schemas.openxmlformats.org/officeDocument/2006/relationships/image" Target="../media/image412.png"/><Relationship Id="rId45" Type="http://schemas.openxmlformats.org/officeDocument/2006/relationships/image" Target="../media/image413.png"/><Relationship Id="rId46" Type="http://schemas.openxmlformats.org/officeDocument/2006/relationships/image" Target="../media/image414.png"/><Relationship Id="rId47" Type="http://schemas.openxmlformats.org/officeDocument/2006/relationships/image" Target="../media/image415.png"/><Relationship Id="rId48" Type="http://schemas.openxmlformats.org/officeDocument/2006/relationships/image" Target="../media/image416.png"/><Relationship Id="rId49" Type="http://schemas.openxmlformats.org/officeDocument/2006/relationships/image" Target="../media/image417.png"/><Relationship Id="rId50" Type="http://schemas.openxmlformats.org/officeDocument/2006/relationships/image" Target="../media/image418.png"/><Relationship Id="rId51" Type="http://schemas.openxmlformats.org/officeDocument/2006/relationships/image" Target="../media/image419.png"/><Relationship Id="rId52" Type="http://schemas.openxmlformats.org/officeDocument/2006/relationships/image" Target="../media/image420.png"/><Relationship Id="rId53" Type="http://schemas.openxmlformats.org/officeDocument/2006/relationships/image" Target="../media/image421.png"/><Relationship Id="rId54" Type="http://schemas.openxmlformats.org/officeDocument/2006/relationships/image" Target="../media/image422.png"/><Relationship Id="rId55" Type="http://schemas.openxmlformats.org/officeDocument/2006/relationships/image" Target="../media/image423.png"/><Relationship Id="rId56" Type="http://schemas.openxmlformats.org/officeDocument/2006/relationships/image" Target="../media/image424.png"/><Relationship Id="rId57" Type="http://schemas.openxmlformats.org/officeDocument/2006/relationships/image" Target="../media/image425.png"/><Relationship Id="rId58" Type="http://schemas.openxmlformats.org/officeDocument/2006/relationships/image" Target="../media/image426.png"/><Relationship Id="rId59" Type="http://schemas.openxmlformats.org/officeDocument/2006/relationships/image" Target="../media/image42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369.png"/><Relationship Id="rId5" Type="http://schemas.openxmlformats.org/officeDocument/2006/relationships/image" Target="../media/image370.png"/><Relationship Id="rId6" Type="http://schemas.openxmlformats.org/officeDocument/2006/relationships/image" Target="../media/image371.png"/><Relationship Id="rId7" Type="http://schemas.openxmlformats.org/officeDocument/2006/relationships/image" Target="../media/image372.png"/><Relationship Id="rId8" Type="http://schemas.openxmlformats.org/officeDocument/2006/relationships/image" Target="../media/image373.png"/><Relationship Id="rId9" Type="http://schemas.openxmlformats.org/officeDocument/2006/relationships/image" Target="../media/image94.png"/><Relationship Id="rId10" Type="http://schemas.openxmlformats.org/officeDocument/2006/relationships/image" Target="../media/image374.png"/><Relationship Id="rId11" Type="http://schemas.openxmlformats.org/officeDocument/2006/relationships/image" Target="../media/image375.png"/><Relationship Id="rId12" Type="http://schemas.openxmlformats.org/officeDocument/2006/relationships/image" Target="../media/image376.png"/><Relationship Id="rId13" Type="http://schemas.openxmlformats.org/officeDocument/2006/relationships/image" Target="../media/image377.png"/><Relationship Id="rId14" Type="http://schemas.openxmlformats.org/officeDocument/2006/relationships/image" Target="../media/image378.png"/><Relationship Id="rId15" Type="http://schemas.openxmlformats.org/officeDocument/2006/relationships/image" Target="../media/image379.png"/><Relationship Id="rId16" Type="http://schemas.openxmlformats.org/officeDocument/2006/relationships/image" Target="../media/image380.png"/><Relationship Id="rId17" Type="http://schemas.openxmlformats.org/officeDocument/2006/relationships/image" Target="../media/image381.png"/><Relationship Id="rId18" Type="http://schemas.openxmlformats.org/officeDocument/2006/relationships/image" Target="../media/image382.png"/><Relationship Id="rId19" Type="http://schemas.openxmlformats.org/officeDocument/2006/relationships/image" Target="../media/image383.png"/><Relationship Id="rId20" Type="http://schemas.openxmlformats.org/officeDocument/2006/relationships/image" Target="../media/image384.png"/><Relationship Id="rId21" Type="http://schemas.openxmlformats.org/officeDocument/2006/relationships/image" Target="../media/image385.png"/><Relationship Id="rId22" Type="http://schemas.openxmlformats.org/officeDocument/2006/relationships/image" Target="../media/image386.png"/><Relationship Id="rId23" Type="http://schemas.openxmlformats.org/officeDocument/2006/relationships/image" Target="../media/image387.png"/><Relationship Id="rId24" Type="http://schemas.openxmlformats.org/officeDocument/2006/relationships/image" Target="../media/image388.png"/><Relationship Id="rId25" Type="http://schemas.openxmlformats.org/officeDocument/2006/relationships/image" Target="../media/image389.png"/><Relationship Id="rId26" Type="http://schemas.openxmlformats.org/officeDocument/2006/relationships/image" Target="../media/image390.png"/><Relationship Id="rId27" Type="http://schemas.openxmlformats.org/officeDocument/2006/relationships/image" Target="../media/image391.png"/><Relationship Id="rId28" Type="http://schemas.openxmlformats.org/officeDocument/2006/relationships/image" Target="../media/image392.png"/><Relationship Id="rId29" Type="http://schemas.openxmlformats.org/officeDocument/2006/relationships/image" Target="../media/image393.png"/><Relationship Id="rId30" Type="http://schemas.openxmlformats.org/officeDocument/2006/relationships/image" Target="../media/image394.png"/><Relationship Id="rId31" Type="http://schemas.openxmlformats.org/officeDocument/2006/relationships/image" Target="../media/image395.png"/><Relationship Id="rId32" Type="http://schemas.openxmlformats.org/officeDocument/2006/relationships/image" Target="../media/image396.png"/><Relationship Id="rId33" Type="http://schemas.openxmlformats.org/officeDocument/2006/relationships/image" Target="../media/image397.png"/><Relationship Id="rId34" Type="http://schemas.openxmlformats.org/officeDocument/2006/relationships/image" Target="../media/image398.png"/><Relationship Id="rId35" Type="http://schemas.openxmlformats.org/officeDocument/2006/relationships/image" Target="../media/image399.png"/><Relationship Id="rId36" Type="http://schemas.openxmlformats.org/officeDocument/2006/relationships/image" Target="../media/image400.png"/><Relationship Id="rId37" Type="http://schemas.openxmlformats.org/officeDocument/2006/relationships/image" Target="../media/image428.png"/><Relationship Id="rId38" Type="http://schemas.openxmlformats.org/officeDocument/2006/relationships/image" Target="../media/image429.png"/><Relationship Id="rId39" Type="http://schemas.openxmlformats.org/officeDocument/2006/relationships/image" Target="../media/image430.png"/><Relationship Id="rId40" Type="http://schemas.openxmlformats.org/officeDocument/2006/relationships/image" Target="../media/image431.png"/><Relationship Id="rId41" Type="http://schemas.openxmlformats.org/officeDocument/2006/relationships/image" Target="../media/image432.png"/><Relationship Id="rId42" Type="http://schemas.openxmlformats.org/officeDocument/2006/relationships/image" Target="../media/image164.png"/><Relationship Id="rId43" Type="http://schemas.openxmlformats.org/officeDocument/2006/relationships/image" Target="../media/image433.png"/><Relationship Id="rId44" Type="http://schemas.openxmlformats.org/officeDocument/2006/relationships/image" Target="../media/image434.png"/><Relationship Id="rId45" Type="http://schemas.openxmlformats.org/officeDocument/2006/relationships/image" Target="../media/image435.png"/><Relationship Id="rId46" Type="http://schemas.openxmlformats.org/officeDocument/2006/relationships/image" Target="../media/image436.png"/><Relationship Id="rId47" Type="http://schemas.openxmlformats.org/officeDocument/2006/relationships/image" Target="../media/image437.png"/><Relationship Id="rId48" Type="http://schemas.openxmlformats.org/officeDocument/2006/relationships/image" Target="../media/image438.png"/><Relationship Id="rId49" Type="http://schemas.openxmlformats.org/officeDocument/2006/relationships/image" Target="../media/image439.png"/><Relationship Id="rId50" Type="http://schemas.openxmlformats.org/officeDocument/2006/relationships/image" Target="../media/image440.png"/><Relationship Id="rId51" Type="http://schemas.openxmlformats.org/officeDocument/2006/relationships/image" Target="../media/image441.png"/><Relationship Id="rId52" Type="http://schemas.openxmlformats.org/officeDocument/2006/relationships/image" Target="../media/image442.png"/><Relationship Id="rId53" Type="http://schemas.openxmlformats.org/officeDocument/2006/relationships/image" Target="../media/image443.png"/><Relationship Id="rId54" Type="http://schemas.openxmlformats.org/officeDocument/2006/relationships/image" Target="../media/image444.png"/><Relationship Id="rId55" Type="http://schemas.openxmlformats.org/officeDocument/2006/relationships/image" Target="../media/image445.png"/><Relationship Id="rId56" Type="http://schemas.openxmlformats.org/officeDocument/2006/relationships/image" Target="../media/image446.png"/><Relationship Id="rId57" Type="http://schemas.openxmlformats.org/officeDocument/2006/relationships/image" Target="../media/image447.png"/><Relationship Id="rId58" Type="http://schemas.openxmlformats.org/officeDocument/2006/relationships/image" Target="../media/image448.png"/><Relationship Id="rId59" Type="http://schemas.openxmlformats.org/officeDocument/2006/relationships/image" Target="../media/image449.png"/><Relationship Id="rId60" Type="http://schemas.openxmlformats.org/officeDocument/2006/relationships/image" Target="../media/image450.png"/><Relationship Id="rId61" Type="http://schemas.openxmlformats.org/officeDocument/2006/relationships/image" Target="../media/image451.png"/><Relationship Id="rId62" Type="http://schemas.openxmlformats.org/officeDocument/2006/relationships/image" Target="../media/image452.png"/><Relationship Id="rId63" Type="http://schemas.openxmlformats.org/officeDocument/2006/relationships/image" Target="../media/image453.png"/><Relationship Id="rId64" Type="http://schemas.openxmlformats.org/officeDocument/2006/relationships/image" Target="../media/image454.png"/><Relationship Id="rId65" Type="http://schemas.openxmlformats.org/officeDocument/2006/relationships/image" Target="../media/image455.png"/><Relationship Id="rId66" Type="http://schemas.openxmlformats.org/officeDocument/2006/relationships/image" Target="../media/image456.png"/><Relationship Id="rId67" Type="http://schemas.openxmlformats.org/officeDocument/2006/relationships/image" Target="../media/image457.png"/><Relationship Id="rId68" Type="http://schemas.openxmlformats.org/officeDocument/2006/relationships/image" Target="../media/image458.png"/><Relationship Id="rId69" Type="http://schemas.openxmlformats.org/officeDocument/2006/relationships/image" Target="../media/image459.png"/><Relationship Id="rId70" Type="http://schemas.openxmlformats.org/officeDocument/2006/relationships/image" Target="../media/image460.png"/><Relationship Id="rId71" Type="http://schemas.openxmlformats.org/officeDocument/2006/relationships/image" Target="../media/image461.png"/><Relationship Id="rId72" Type="http://schemas.openxmlformats.org/officeDocument/2006/relationships/image" Target="../media/image462.png"/><Relationship Id="rId73" Type="http://schemas.openxmlformats.org/officeDocument/2006/relationships/image" Target="../media/image463.png"/><Relationship Id="rId74" Type="http://schemas.openxmlformats.org/officeDocument/2006/relationships/image" Target="../media/image464.png"/><Relationship Id="rId75" Type="http://schemas.openxmlformats.org/officeDocument/2006/relationships/image" Target="../media/image465.png"/><Relationship Id="rId76" Type="http://schemas.openxmlformats.org/officeDocument/2006/relationships/image" Target="../media/image466.png"/><Relationship Id="rId77" Type="http://schemas.openxmlformats.org/officeDocument/2006/relationships/image" Target="../media/image467.png"/><Relationship Id="rId78" Type="http://schemas.openxmlformats.org/officeDocument/2006/relationships/image" Target="../media/image468.png"/><Relationship Id="rId79" Type="http://schemas.openxmlformats.org/officeDocument/2006/relationships/image" Target="../media/image469.png"/><Relationship Id="rId80" Type="http://schemas.openxmlformats.org/officeDocument/2006/relationships/image" Target="../media/image470.png"/><Relationship Id="rId81" Type="http://schemas.openxmlformats.org/officeDocument/2006/relationships/image" Target="../media/image471.png"/><Relationship Id="rId82" Type="http://schemas.openxmlformats.org/officeDocument/2006/relationships/image" Target="../media/image472.png"/><Relationship Id="rId83" Type="http://schemas.openxmlformats.org/officeDocument/2006/relationships/image" Target="../media/image473.png"/><Relationship Id="rId84" Type="http://schemas.openxmlformats.org/officeDocument/2006/relationships/image" Target="../media/image474.png"/><Relationship Id="rId85" Type="http://schemas.openxmlformats.org/officeDocument/2006/relationships/image" Target="../media/image475.png"/><Relationship Id="rId86" Type="http://schemas.openxmlformats.org/officeDocument/2006/relationships/image" Target="../media/image476.png"/><Relationship Id="rId87" Type="http://schemas.openxmlformats.org/officeDocument/2006/relationships/image" Target="../media/image477.png"/><Relationship Id="rId88" Type="http://schemas.openxmlformats.org/officeDocument/2006/relationships/image" Target="../media/image478.png"/><Relationship Id="rId89" Type="http://schemas.openxmlformats.org/officeDocument/2006/relationships/image" Target="../media/image479.png"/><Relationship Id="rId90" Type="http://schemas.openxmlformats.org/officeDocument/2006/relationships/image" Target="../media/image480.png"/><Relationship Id="rId91" Type="http://schemas.openxmlformats.org/officeDocument/2006/relationships/image" Target="../media/image481.png"/><Relationship Id="rId92" Type="http://schemas.openxmlformats.org/officeDocument/2006/relationships/image" Target="../media/image482.png"/><Relationship Id="rId93" Type="http://schemas.openxmlformats.org/officeDocument/2006/relationships/image" Target="../media/image483.png"/><Relationship Id="rId94" Type="http://schemas.openxmlformats.org/officeDocument/2006/relationships/image" Target="../media/image484.png"/><Relationship Id="rId95" Type="http://schemas.openxmlformats.org/officeDocument/2006/relationships/image" Target="../media/image485.png"/><Relationship Id="rId96" Type="http://schemas.openxmlformats.org/officeDocument/2006/relationships/image" Target="../media/image486.png"/><Relationship Id="rId97" Type="http://schemas.openxmlformats.org/officeDocument/2006/relationships/image" Target="../media/image487.png"/><Relationship Id="rId98" Type="http://schemas.openxmlformats.org/officeDocument/2006/relationships/image" Target="../media/image488.png"/><Relationship Id="rId99" Type="http://schemas.openxmlformats.org/officeDocument/2006/relationships/image" Target="../media/image489.png"/><Relationship Id="rId100" Type="http://schemas.openxmlformats.org/officeDocument/2006/relationships/image" Target="../media/image490.png"/><Relationship Id="rId101" Type="http://schemas.openxmlformats.org/officeDocument/2006/relationships/image" Target="../media/image491.png"/><Relationship Id="rId102" Type="http://schemas.openxmlformats.org/officeDocument/2006/relationships/image" Target="../media/image492.png"/><Relationship Id="rId103" Type="http://schemas.openxmlformats.org/officeDocument/2006/relationships/image" Target="../media/image493.png"/><Relationship Id="rId104" Type="http://schemas.openxmlformats.org/officeDocument/2006/relationships/image" Target="../media/image494.png"/><Relationship Id="rId105" Type="http://schemas.openxmlformats.org/officeDocument/2006/relationships/image" Target="../media/image495.png"/><Relationship Id="rId106" Type="http://schemas.openxmlformats.org/officeDocument/2006/relationships/image" Target="../media/image496.png"/><Relationship Id="rId107" Type="http://schemas.openxmlformats.org/officeDocument/2006/relationships/image" Target="../media/image497.png"/><Relationship Id="rId108" Type="http://schemas.openxmlformats.org/officeDocument/2006/relationships/image" Target="../media/image498.png"/><Relationship Id="rId109" Type="http://schemas.openxmlformats.org/officeDocument/2006/relationships/image" Target="../media/image499.png"/><Relationship Id="rId110" Type="http://schemas.openxmlformats.org/officeDocument/2006/relationships/image" Target="../media/image500.png"/><Relationship Id="rId111" Type="http://schemas.openxmlformats.org/officeDocument/2006/relationships/image" Target="../media/image501.png"/><Relationship Id="rId112" Type="http://schemas.openxmlformats.org/officeDocument/2006/relationships/image" Target="../media/image502.png"/><Relationship Id="rId113" Type="http://schemas.openxmlformats.org/officeDocument/2006/relationships/image" Target="../media/image503.png"/><Relationship Id="rId114" Type="http://schemas.openxmlformats.org/officeDocument/2006/relationships/image" Target="../media/image504.png"/><Relationship Id="rId115" Type="http://schemas.openxmlformats.org/officeDocument/2006/relationships/image" Target="../media/image505.png"/><Relationship Id="rId116" Type="http://schemas.openxmlformats.org/officeDocument/2006/relationships/image" Target="../media/image506.png"/><Relationship Id="rId117" Type="http://schemas.openxmlformats.org/officeDocument/2006/relationships/image" Target="../media/image507.png"/><Relationship Id="rId118" Type="http://schemas.openxmlformats.org/officeDocument/2006/relationships/image" Target="../media/image508.png"/><Relationship Id="rId119" Type="http://schemas.openxmlformats.org/officeDocument/2006/relationships/image" Target="../media/image509.png"/><Relationship Id="rId120" Type="http://schemas.openxmlformats.org/officeDocument/2006/relationships/image" Target="../media/image510.png"/><Relationship Id="rId121" Type="http://schemas.openxmlformats.org/officeDocument/2006/relationships/image" Target="../media/image511.png"/><Relationship Id="rId122" Type="http://schemas.openxmlformats.org/officeDocument/2006/relationships/image" Target="../media/image512.png"/><Relationship Id="rId123" Type="http://schemas.openxmlformats.org/officeDocument/2006/relationships/image" Target="../media/image513.png"/><Relationship Id="rId124" Type="http://schemas.openxmlformats.org/officeDocument/2006/relationships/image" Target="../media/image514.png"/><Relationship Id="rId125" Type="http://schemas.openxmlformats.org/officeDocument/2006/relationships/image" Target="../media/image515.png"/><Relationship Id="rId126" Type="http://schemas.openxmlformats.org/officeDocument/2006/relationships/image" Target="../media/image516.png"/><Relationship Id="rId127" Type="http://schemas.openxmlformats.org/officeDocument/2006/relationships/image" Target="../media/image517.png"/><Relationship Id="rId128" Type="http://schemas.openxmlformats.org/officeDocument/2006/relationships/image" Target="../media/image518.png"/><Relationship Id="rId129" Type="http://schemas.openxmlformats.org/officeDocument/2006/relationships/image" Target="../media/image519.png"/><Relationship Id="rId130" Type="http://schemas.openxmlformats.org/officeDocument/2006/relationships/image" Target="../media/image520.png"/><Relationship Id="rId131" Type="http://schemas.openxmlformats.org/officeDocument/2006/relationships/image" Target="../media/image521.png"/><Relationship Id="rId132" Type="http://schemas.openxmlformats.org/officeDocument/2006/relationships/image" Target="../media/image184.png"/><Relationship Id="rId133" Type="http://schemas.openxmlformats.org/officeDocument/2006/relationships/image" Target="../media/image522.png"/><Relationship Id="rId134" Type="http://schemas.openxmlformats.org/officeDocument/2006/relationships/image" Target="../media/image523.png"/><Relationship Id="rId135" Type="http://schemas.openxmlformats.org/officeDocument/2006/relationships/image" Target="../media/image524.png"/><Relationship Id="rId136" Type="http://schemas.openxmlformats.org/officeDocument/2006/relationships/image" Target="../media/image525.png"/><Relationship Id="rId137" Type="http://schemas.openxmlformats.org/officeDocument/2006/relationships/image" Target="../media/image526.png"/><Relationship Id="rId138" Type="http://schemas.openxmlformats.org/officeDocument/2006/relationships/image" Target="../media/image527.png"/><Relationship Id="rId139" Type="http://schemas.openxmlformats.org/officeDocument/2006/relationships/image" Target="../media/image528.png"/><Relationship Id="rId140" Type="http://schemas.openxmlformats.org/officeDocument/2006/relationships/image" Target="../media/image529.png"/><Relationship Id="rId141" Type="http://schemas.openxmlformats.org/officeDocument/2006/relationships/image" Target="../media/image530.png"/><Relationship Id="rId142" Type="http://schemas.openxmlformats.org/officeDocument/2006/relationships/image" Target="../media/image531.png"/><Relationship Id="rId143" Type="http://schemas.openxmlformats.org/officeDocument/2006/relationships/image" Target="../media/image532.png"/><Relationship Id="rId144" Type="http://schemas.openxmlformats.org/officeDocument/2006/relationships/image" Target="../media/image533.png"/><Relationship Id="rId145" Type="http://schemas.openxmlformats.org/officeDocument/2006/relationships/image" Target="../media/image534.png"/><Relationship Id="rId146" Type="http://schemas.openxmlformats.org/officeDocument/2006/relationships/image" Target="../media/image535.png"/><Relationship Id="rId147" Type="http://schemas.openxmlformats.org/officeDocument/2006/relationships/image" Target="../media/image536.png"/><Relationship Id="rId148" Type="http://schemas.openxmlformats.org/officeDocument/2006/relationships/image" Target="../media/image537.png"/><Relationship Id="rId149" Type="http://schemas.openxmlformats.org/officeDocument/2006/relationships/image" Target="../media/image538.png"/><Relationship Id="rId150" Type="http://schemas.openxmlformats.org/officeDocument/2006/relationships/image" Target="../media/image539.png"/><Relationship Id="rId151" Type="http://schemas.openxmlformats.org/officeDocument/2006/relationships/image" Target="../media/image540.png"/><Relationship Id="rId152" Type="http://schemas.openxmlformats.org/officeDocument/2006/relationships/image" Target="../media/image541.png"/><Relationship Id="rId153" Type="http://schemas.openxmlformats.org/officeDocument/2006/relationships/image" Target="../media/image542.png"/><Relationship Id="rId154" Type="http://schemas.openxmlformats.org/officeDocument/2006/relationships/image" Target="../media/image543.png"/><Relationship Id="rId155" Type="http://schemas.openxmlformats.org/officeDocument/2006/relationships/image" Target="../media/image544.png"/><Relationship Id="rId156" Type="http://schemas.openxmlformats.org/officeDocument/2006/relationships/image" Target="../media/image545.png"/><Relationship Id="rId157" Type="http://schemas.openxmlformats.org/officeDocument/2006/relationships/image" Target="../media/image546.png"/><Relationship Id="rId158" Type="http://schemas.openxmlformats.org/officeDocument/2006/relationships/image" Target="../media/image547.png"/><Relationship Id="rId159" Type="http://schemas.openxmlformats.org/officeDocument/2006/relationships/image" Target="../media/image548.png"/><Relationship Id="rId160" Type="http://schemas.openxmlformats.org/officeDocument/2006/relationships/image" Target="../media/image549.png"/><Relationship Id="rId161" Type="http://schemas.openxmlformats.org/officeDocument/2006/relationships/image" Target="../media/image550.png"/><Relationship Id="rId162" Type="http://schemas.openxmlformats.org/officeDocument/2006/relationships/image" Target="../media/image551.png"/><Relationship Id="rId163" Type="http://schemas.openxmlformats.org/officeDocument/2006/relationships/image" Target="../media/image552.png"/><Relationship Id="rId164" Type="http://schemas.openxmlformats.org/officeDocument/2006/relationships/image" Target="../media/image553.png"/><Relationship Id="rId165" Type="http://schemas.openxmlformats.org/officeDocument/2006/relationships/image" Target="../media/image554.png"/><Relationship Id="rId166" Type="http://schemas.openxmlformats.org/officeDocument/2006/relationships/image" Target="../media/image555.png"/><Relationship Id="rId167" Type="http://schemas.openxmlformats.org/officeDocument/2006/relationships/image" Target="../media/image556.png"/><Relationship Id="rId168" Type="http://schemas.openxmlformats.org/officeDocument/2006/relationships/image" Target="../media/image557.png"/><Relationship Id="rId169" Type="http://schemas.openxmlformats.org/officeDocument/2006/relationships/image" Target="../media/image558.png"/><Relationship Id="rId170" Type="http://schemas.openxmlformats.org/officeDocument/2006/relationships/image" Target="../media/image559.png"/><Relationship Id="rId171" Type="http://schemas.openxmlformats.org/officeDocument/2006/relationships/image" Target="../media/image560.png"/><Relationship Id="rId172" Type="http://schemas.openxmlformats.org/officeDocument/2006/relationships/image" Target="../media/image561.png"/><Relationship Id="rId173" Type="http://schemas.openxmlformats.org/officeDocument/2006/relationships/image" Target="../media/image562.png"/><Relationship Id="rId174" Type="http://schemas.openxmlformats.org/officeDocument/2006/relationships/image" Target="../media/image563.png"/><Relationship Id="rId175" Type="http://schemas.openxmlformats.org/officeDocument/2006/relationships/image" Target="../media/image564.png"/><Relationship Id="rId176" Type="http://schemas.openxmlformats.org/officeDocument/2006/relationships/image" Target="../media/image565.png"/><Relationship Id="rId177" Type="http://schemas.openxmlformats.org/officeDocument/2006/relationships/image" Target="../media/image566.png"/><Relationship Id="rId178" Type="http://schemas.openxmlformats.org/officeDocument/2006/relationships/image" Target="../media/image567.png"/><Relationship Id="rId179" Type="http://schemas.openxmlformats.org/officeDocument/2006/relationships/image" Target="../media/image568.png"/><Relationship Id="rId180" Type="http://schemas.openxmlformats.org/officeDocument/2006/relationships/image" Target="../media/image569.png"/><Relationship Id="rId181" Type="http://schemas.openxmlformats.org/officeDocument/2006/relationships/image" Target="../media/image570.png"/><Relationship Id="rId182" Type="http://schemas.openxmlformats.org/officeDocument/2006/relationships/image" Target="../media/image571.png"/><Relationship Id="rId183" Type="http://schemas.openxmlformats.org/officeDocument/2006/relationships/image" Target="../media/image572.png"/><Relationship Id="rId184" Type="http://schemas.openxmlformats.org/officeDocument/2006/relationships/image" Target="../media/image573.png"/><Relationship Id="rId185" Type="http://schemas.openxmlformats.org/officeDocument/2006/relationships/image" Target="../media/image574.png"/><Relationship Id="rId186" Type="http://schemas.openxmlformats.org/officeDocument/2006/relationships/image" Target="../media/image575.png"/><Relationship Id="rId187" Type="http://schemas.openxmlformats.org/officeDocument/2006/relationships/image" Target="../media/image576.png"/><Relationship Id="rId188" Type="http://schemas.openxmlformats.org/officeDocument/2006/relationships/image" Target="../media/image577.png"/><Relationship Id="rId189" Type="http://schemas.openxmlformats.org/officeDocument/2006/relationships/image" Target="../media/image578.png"/><Relationship Id="rId190" Type="http://schemas.openxmlformats.org/officeDocument/2006/relationships/image" Target="../media/image579.png"/><Relationship Id="rId191" Type="http://schemas.openxmlformats.org/officeDocument/2006/relationships/image" Target="../media/image580.png"/><Relationship Id="rId192" Type="http://schemas.openxmlformats.org/officeDocument/2006/relationships/image" Target="../media/image581.png"/><Relationship Id="rId193" Type="http://schemas.openxmlformats.org/officeDocument/2006/relationships/image" Target="../media/image582.png"/><Relationship Id="rId194" Type="http://schemas.openxmlformats.org/officeDocument/2006/relationships/image" Target="../media/image583.png"/><Relationship Id="rId195" Type="http://schemas.openxmlformats.org/officeDocument/2006/relationships/image" Target="../media/image584.png"/><Relationship Id="rId196" Type="http://schemas.openxmlformats.org/officeDocument/2006/relationships/image" Target="../media/image585.png"/><Relationship Id="rId197" Type="http://schemas.openxmlformats.org/officeDocument/2006/relationships/image" Target="../media/image586.png"/><Relationship Id="rId198" Type="http://schemas.openxmlformats.org/officeDocument/2006/relationships/image" Target="../media/image587.png"/><Relationship Id="rId199" Type="http://schemas.openxmlformats.org/officeDocument/2006/relationships/image" Target="../media/image588.png"/><Relationship Id="rId200" Type="http://schemas.openxmlformats.org/officeDocument/2006/relationships/image" Target="../media/image589.png"/><Relationship Id="rId201" Type="http://schemas.openxmlformats.org/officeDocument/2006/relationships/image" Target="../media/image590.png"/><Relationship Id="rId202" Type="http://schemas.openxmlformats.org/officeDocument/2006/relationships/image" Target="../media/image591.png"/><Relationship Id="rId203" Type="http://schemas.openxmlformats.org/officeDocument/2006/relationships/image" Target="../media/image592.png"/><Relationship Id="rId204" Type="http://schemas.openxmlformats.org/officeDocument/2006/relationships/image" Target="../media/image593.png"/><Relationship Id="rId205" Type="http://schemas.openxmlformats.org/officeDocument/2006/relationships/image" Target="../media/image594.png"/><Relationship Id="rId206" Type="http://schemas.openxmlformats.org/officeDocument/2006/relationships/image" Target="../media/image595.png"/><Relationship Id="rId207" Type="http://schemas.openxmlformats.org/officeDocument/2006/relationships/image" Target="../media/image596.png"/><Relationship Id="rId208" Type="http://schemas.openxmlformats.org/officeDocument/2006/relationships/image" Target="../media/image597.png"/><Relationship Id="rId209" Type="http://schemas.openxmlformats.org/officeDocument/2006/relationships/image" Target="../media/image598.png"/><Relationship Id="rId210" Type="http://schemas.openxmlformats.org/officeDocument/2006/relationships/image" Target="../media/image599.png"/><Relationship Id="rId211" Type="http://schemas.openxmlformats.org/officeDocument/2006/relationships/image" Target="../media/image600.png"/><Relationship Id="rId212" Type="http://schemas.openxmlformats.org/officeDocument/2006/relationships/image" Target="../media/image601.png"/><Relationship Id="rId213" Type="http://schemas.openxmlformats.org/officeDocument/2006/relationships/image" Target="../media/image602.png"/><Relationship Id="rId214" Type="http://schemas.openxmlformats.org/officeDocument/2006/relationships/image" Target="../media/image603.png"/><Relationship Id="rId215" Type="http://schemas.openxmlformats.org/officeDocument/2006/relationships/image" Target="../media/image604.png"/><Relationship Id="rId216" Type="http://schemas.openxmlformats.org/officeDocument/2006/relationships/image" Target="../media/image605.png"/><Relationship Id="rId217" Type="http://schemas.openxmlformats.org/officeDocument/2006/relationships/image" Target="../media/image606.png"/><Relationship Id="rId218" Type="http://schemas.openxmlformats.org/officeDocument/2006/relationships/image" Target="../media/image607.png"/><Relationship Id="rId219" Type="http://schemas.openxmlformats.org/officeDocument/2006/relationships/image" Target="../media/image608.png"/><Relationship Id="rId220" Type="http://schemas.openxmlformats.org/officeDocument/2006/relationships/image" Target="../media/image17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Relationship Id="rId3" Type="http://schemas.openxmlformats.org/officeDocument/2006/relationships/image" Target="../media/image369.png"/><Relationship Id="rId4" Type="http://schemas.openxmlformats.org/officeDocument/2006/relationships/image" Target="../media/image370.png"/><Relationship Id="rId5" Type="http://schemas.openxmlformats.org/officeDocument/2006/relationships/image" Target="../media/image371.png"/><Relationship Id="rId6" Type="http://schemas.openxmlformats.org/officeDocument/2006/relationships/image" Target="../media/image372.png"/><Relationship Id="rId7" Type="http://schemas.openxmlformats.org/officeDocument/2006/relationships/image" Target="../media/image373.png"/><Relationship Id="rId8" Type="http://schemas.openxmlformats.org/officeDocument/2006/relationships/image" Target="../media/image94.png"/><Relationship Id="rId9" Type="http://schemas.openxmlformats.org/officeDocument/2006/relationships/image" Target="../media/image374.png"/><Relationship Id="rId10" Type="http://schemas.openxmlformats.org/officeDocument/2006/relationships/image" Target="../media/image375.png"/><Relationship Id="rId11" Type="http://schemas.openxmlformats.org/officeDocument/2006/relationships/image" Target="../media/image376.png"/><Relationship Id="rId12" Type="http://schemas.openxmlformats.org/officeDocument/2006/relationships/image" Target="../media/image377.png"/><Relationship Id="rId13" Type="http://schemas.openxmlformats.org/officeDocument/2006/relationships/image" Target="../media/image378.png"/><Relationship Id="rId14" Type="http://schemas.openxmlformats.org/officeDocument/2006/relationships/image" Target="../media/image379.png"/><Relationship Id="rId15" Type="http://schemas.openxmlformats.org/officeDocument/2006/relationships/image" Target="../media/image380.png"/><Relationship Id="rId16" Type="http://schemas.openxmlformats.org/officeDocument/2006/relationships/image" Target="../media/image381.png"/><Relationship Id="rId17" Type="http://schemas.openxmlformats.org/officeDocument/2006/relationships/image" Target="../media/image382.png"/><Relationship Id="rId18" Type="http://schemas.openxmlformats.org/officeDocument/2006/relationships/image" Target="../media/image383.png"/><Relationship Id="rId19" Type="http://schemas.openxmlformats.org/officeDocument/2006/relationships/image" Target="../media/image384.png"/><Relationship Id="rId20" Type="http://schemas.openxmlformats.org/officeDocument/2006/relationships/image" Target="../media/image385.png"/><Relationship Id="rId21" Type="http://schemas.openxmlformats.org/officeDocument/2006/relationships/image" Target="../media/image386.png"/><Relationship Id="rId22" Type="http://schemas.openxmlformats.org/officeDocument/2006/relationships/image" Target="../media/image387.png"/><Relationship Id="rId23" Type="http://schemas.openxmlformats.org/officeDocument/2006/relationships/image" Target="../media/image388.png"/><Relationship Id="rId24" Type="http://schemas.openxmlformats.org/officeDocument/2006/relationships/image" Target="../media/image389.png"/><Relationship Id="rId25" Type="http://schemas.openxmlformats.org/officeDocument/2006/relationships/image" Target="../media/image390.png"/><Relationship Id="rId26" Type="http://schemas.openxmlformats.org/officeDocument/2006/relationships/image" Target="../media/image391.png"/><Relationship Id="rId27" Type="http://schemas.openxmlformats.org/officeDocument/2006/relationships/image" Target="../media/image392.png"/><Relationship Id="rId28" Type="http://schemas.openxmlformats.org/officeDocument/2006/relationships/image" Target="../media/image393.png"/><Relationship Id="rId29" Type="http://schemas.openxmlformats.org/officeDocument/2006/relationships/image" Target="../media/image394.png"/><Relationship Id="rId30" Type="http://schemas.openxmlformats.org/officeDocument/2006/relationships/image" Target="../media/image395.png"/><Relationship Id="rId31" Type="http://schemas.openxmlformats.org/officeDocument/2006/relationships/image" Target="../media/image396.png"/><Relationship Id="rId32" Type="http://schemas.openxmlformats.org/officeDocument/2006/relationships/image" Target="../media/image397.png"/><Relationship Id="rId33" Type="http://schemas.openxmlformats.org/officeDocument/2006/relationships/image" Target="../media/image398.png"/><Relationship Id="rId34" Type="http://schemas.openxmlformats.org/officeDocument/2006/relationships/image" Target="../media/image399.png"/><Relationship Id="rId35" Type="http://schemas.openxmlformats.org/officeDocument/2006/relationships/image" Target="../media/image400.png"/><Relationship Id="rId36" Type="http://schemas.openxmlformats.org/officeDocument/2006/relationships/image" Target="../media/image609.png"/><Relationship Id="rId37" Type="http://schemas.openxmlformats.org/officeDocument/2006/relationships/image" Target="../media/image610.png"/><Relationship Id="rId38" Type="http://schemas.openxmlformats.org/officeDocument/2006/relationships/image" Target="../media/image611.png"/><Relationship Id="rId39" Type="http://schemas.openxmlformats.org/officeDocument/2006/relationships/image" Target="../media/image612.png"/><Relationship Id="rId40" Type="http://schemas.openxmlformats.org/officeDocument/2006/relationships/image" Target="../media/image613.png"/><Relationship Id="rId41" Type="http://schemas.openxmlformats.org/officeDocument/2006/relationships/image" Target="../media/image614.png"/><Relationship Id="rId42" Type="http://schemas.openxmlformats.org/officeDocument/2006/relationships/image" Target="../media/image615.png"/><Relationship Id="rId43" Type="http://schemas.openxmlformats.org/officeDocument/2006/relationships/image" Target="../media/image616.png"/><Relationship Id="rId44" Type="http://schemas.openxmlformats.org/officeDocument/2006/relationships/image" Target="../media/image617.png"/><Relationship Id="rId45" Type="http://schemas.openxmlformats.org/officeDocument/2006/relationships/image" Target="../media/image618.png"/><Relationship Id="rId46" Type="http://schemas.openxmlformats.org/officeDocument/2006/relationships/image" Target="../media/image619.png"/><Relationship Id="rId47" Type="http://schemas.openxmlformats.org/officeDocument/2006/relationships/image" Target="../media/image620.png"/><Relationship Id="rId48" Type="http://schemas.openxmlformats.org/officeDocument/2006/relationships/image" Target="../media/image621.png"/><Relationship Id="rId49" Type="http://schemas.openxmlformats.org/officeDocument/2006/relationships/image" Target="../media/image622.png"/><Relationship Id="rId50" Type="http://schemas.openxmlformats.org/officeDocument/2006/relationships/image" Target="../media/image623.png"/><Relationship Id="rId51" Type="http://schemas.openxmlformats.org/officeDocument/2006/relationships/image" Target="../media/image624.png"/><Relationship Id="rId52" Type="http://schemas.openxmlformats.org/officeDocument/2006/relationships/image" Target="../media/image625.png"/><Relationship Id="rId53" Type="http://schemas.openxmlformats.org/officeDocument/2006/relationships/image" Target="../media/image626.png"/><Relationship Id="rId54" Type="http://schemas.openxmlformats.org/officeDocument/2006/relationships/image" Target="../media/image627.png"/><Relationship Id="rId55" Type="http://schemas.openxmlformats.org/officeDocument/2006/relationships/image" Target="../media/image628.png"/><Relationship Id="rId56" Type="http://schemas.openxmlformats.org/officeDocument/2006/relationships/image" Target="../media/image629.png"/><Relationship Id="rId57" Type="http://schemas.openxmlformats.org/officeDocument/2006/relationships/image" Target="../media/image630.png"/><Relationship Id="rId58" Type="http://schemas.openxmlformats.org/officeDocument/2006/relationships/image" Target="../media/image631.png"/><Relationship Id="rId59" Type="http://schemas.openxmlformats.org/officeDocument/2006/relationships/image" Target="../media/image632.png"/><Relationship Id="rId60" Type="http://schemas.openxmlformats.org/officeDocument/2006/relationships/image" Target="../media/image633.png"/><Relationship Id="rId61" Type="http://schemas.openxmlformats.org/officeDocument/2006/relationships/image" Target="../media/image634.png"/><Relationship Id="rId62" Type="http://schemas.openxmlformats.org/officeDocument/2006/relationships/image" Target="../media/image635.png"/><Relationship Id="rId63" Type="http://schemas.openxmlformats.org/officeDocument/2006/relationships/image" Target="../media/image636.png"/><Relationship Id="rId64" Type="http://schemas.openxmlformats.org/officeDocument/2006/relationships/image" Target="../media/image637.png"/><Relationship Id="rId65" Type="http://schemas.openxmlformats.org/officeDocument/2006/relationships/image" Target="../media/image638.png"/><Relationship Id="rId66" Type="http://schemas.openxmlformats.org/officeDocument/2006/relationships/image" Target="../media/image639.png"/><Relationship Id="rId67" Type="http://schemas.openxmlformats.org/officeDocument/2006/relationships/image" Target="../media/image640.png"/><Relationship Id="rId68" Type="http://schemas.openxmlformats.org/officeDocument/2006/relationships/image" Target="../media/image641.png"/><Relationship Id="rId69" Type="http://schemas.openxmlformats.org/officeDocument/2006/relationships/image" Target="../media/image642.png"/><Relationship Id="rId70" Type="http://schemas.openxmlformats.org/officeDocument/2006/relationships/image" Target="../media/image643.png"/><Relationship Id="rId71" Type="http://schemas.openxmlformats.org/officeDocument/2006/relationships/image" Target="../media/image644.png"/><Relationship Id="rId72" Type="http://schemas.openxmlformats.org/officeDocument/2006/relationships/image" Target="../media/image645.png"/><Relationship Id="rId73" Type="http://schemas.openxmlformats.org/officeDocument/2006/relationships/image" Target="../media/image646.png"/><Relationship Id="rId74" Type="http://schemas.openxmlformats.org/officeDocument/2006/relationships/image" Target="../media/image647.png"/><Relationship Id="rId75" Type="http://schemas.openxmlformats.org/officeDocument/2006/relationships/image" Target="../media/image648.png"/><Relationship Id="rId76" Type="http://schemas.openxmlformats.org/officeDocument/2006/relationships/image" Target="../media/image649.png"/><Relationship Id="rId77" Type="http://schemas.openxmlformats.org/officeDocument/2006/relationships/image" Target="../media/image650.png"/><Relationship Id="rId78" Type="http://schemas.openxmlformats.org/officeDocument/2006/relationships/image" Target="../media/image651.png"/><Relationship Id="rId79" Type="http://schemas.openxmlformats.org/officeDocument/2006/relationships/image" Target="../media/image652.png"/><Relationship Id="rId80" Type="http://schemas.openxmlformats.org/officeDocument/2006/relationships/image" Target="../media/image653.png"/><Relationship Id="rId81" Type="http://schemas.openxmlformats.org/officeDocument/2006/relationships/image" Target="../media/image654.png"/><Relationship Id="rId82" Type="http://schemas.openxmlformats.org/officeDocument/2006/relationships/image" Target="../media/image655.png"/><Relationship Id="rId83" Type="http://schemas.openxmlformats.org/officeDocument/2006/relationships/image" Target="../media/image656.png"/><Relationship Id="rId84" Type="http://schemas.openxmlformats.org/officeDocument/2006/relationships/image" Target="../media/image657.png"/><Relationship Id="rId85" Type="http://schemas.openxmlformats.org/officeDocument/2006/relationships/image" Target="../media/image658.png"/><Relationship Id="rId86" Type="http://schemas.openxmlformats.org/officeDocument/2006/relationships/image" Target="../media/image659.png"/><Relationship Id="rId87" Type="http://schemas.openxmlformats.org/officeDocument/2006/relationships/image" Target="../media/image66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Relationship Id="rId3" Type="http://schemas.openxmlformats.org/officeDocument/2006/relationships/image" Target="../media/image369.png"/><Relationship Id="rId4" Type="http://schemas.openxmlformats.org/officeDocument/2006/relationships/image" Target="../media/image370.png"/><Relationship Id="rId5" Type="http://schemas.openxmlformats.org/officeDocument/2006/relationships/image" Target="../media/image371.png"/><Relationship Id="rId6" Type="http://schemas.openxmlformats.org/officeDocument/2006/relationships/image" Target="../media/image372.png"/><Relationship Id="rId7" Type="http://schemas.openxmlformats.org/officeDocument/2006/relationships/image" Target="../media/image373.png"/><Relationship Id="rId8" Type="http://schemas.openxmlformats.org/officeDocument/2006/relationships/image" Target="../media/image94.png"/><Relationship Id="rId9" Type="http://schemas.openxmlformats.org/officeDocument/2006/relationships/image" Target="../media/image374.png"/><Relationship Id="rId10" Type="http://schemas.openxmlformats.org/officeDocument/2006/relationships/image" Target="../media/image375.png"/><Relationship Id="rId11" Type="http://schemas.openxmlformats.org/officeDocument/2006/relationships/image" Target="../media/image376.png"/><Relationship Id="rId12" Type="http://schemas.openxmlformats.org/officeDocument/2006/relationships/image" Target="../media/image377.png"/><Relationship Id="rId13" Type="http://schemas.openxmlformats.org/officeDocument/2006/relationships/image" Target="../media/image378.png"/><Relationship Id="rId14" Type="http://schemas.openxmlformats.org/officeDocument/2006/relationships/image" Target="../media/image379.png"/><Relationship Id="rId15" Type="http://schemas.openxmlformats.org/officeDocument/2006/relationships/image" Target="../media/image380.png"/><Relationship Id="rId16" Type="http://schemas.openxmlformats.org/officeDocument/2006/relationships/image" Target="../media/image381.png"/><Relationship Id="rId17" Type="http://schemas.openxmlformats.org/officeDocument/2006/relationships/image" Target="../media/image382.png"/><Relationship Id="rId18" Type="http://schemas.openxmlformats.org/officeDocument/2006/relationships/image" Target="../media/image383.png"/><Relationship Id="rId19" Type="http://schemas.openxmlformats.org/officeDocument/2006/relationships/image" Target="../media/image384.png"/><Relationship Id="rId20" Type="http://schemas.openxmlformats.org/officeDocument/2006/relationships/image" Target="../media/image385.png"/><Relationship Id="rId21" Type="http://schemas.openxmlformats.org/officeDocument/2006/relationships/image" Target="../media/image386.png"/><Relationship Id="rId22" Type="http://schemas.openxmlformats.org/officeDocument/2006/relationships/image" Target="../media/image387.png"/><Relationship Id="rId23" Type="http://schemas.openxmlformats.org/officeDocument/2006/relationships/image" Target="../media/image388.png"/><Relationship Id="rId24" Type="http://schemas.openxmlformats.org/officeDocument/2006/relationships/image" Target="../media/image389.png"/><Relationship Id="rId25" Type="http://schemas.openxmlformats.org/officeDocument/2006/relationships/image" Target="../media/image390.png"/><Relationship Id="rId26" Type="http://schemas.openxmlformats.org/officeDocument/2006/relationships/image" Target="../media/image391.png"/><Relationship Id="rId27" Type="http://schemas.openxmlformats.org/officeDocument/2006/relationships/image" Target="../media/image392.png"/><Relationship Id="rId28" Type="http://schemas.openxmlformats.org/officeDocument/2006/relationships/image" Target="../media/image393.png"/><Relationship Id="rId29" Type="http://schemas.openxmlformats.org/officeDocument/2006/relationships/image" Target="../media/image394.png"/><Relationship Id="rId30" Type="http://schemas.openxmlformats.org/officeDocument/2006/relationships/image" Target="../media/image395.png"/><Relationship Id="rId31" Type="http://schemas.openxmlformats.org/officeDocument/2006/relationships/image" Target="../media/image396.png"/><Relationship Id="rId32" Type="http://schemas.openxmlformats.org/officeDocument/2006/relationships/image" Target="../media/image397.png"/><Relationship Id="rId33" Type="http://schemas.openxmlformats.org/officeDocument/2006/relationships/image" Target="../media/image398.png"/><Relationship Id="rId34" Type="http://schemas.openxmlformats.org/officeDocument/2006/relationships/image" Target="../media/image399.png"/><Relationship Id="rId35" Type="http://schemas.openxmlformats.org/officeDocument/2006/relationships/image" Target="../media/image400.png"/><Relationship Id="rId36" Type="http://schemas.openxmlformats.org/officeDocument/2006/relationships/image" Target="../media/image609.png"/><Relationship Id="rId37" Type="http://schemas.openxmlformats.org/officeDocument/2006/relationships/image" Target="../media/image610.png"/><Relationship Id="rId38" Type="http://schemas.openxmlformats.org/officeDocument/2006/relationships/image" Target="../media/image611.png"/><Relationship Id="rId39" Type="http://schemas.openxmlformats.org/officeDocument/2006/relationships/image" Target="../media/image612.png"/><Relationship Id="rId40" Type="http://schemas.openxmlformats.org/officeDocument/2006/relationships/image" Target="../media/image613.png"/><Relationship Id="rId41" Type="http://schemas.openxmlformats.org/officeDocument/2006/relationships/image" Target="../media/image614.png"/><Relationship Id="rId42" Type="http://schemas.openxmlformats.org/officeDocument/2006/relationships/image" Target="../media/image615.png"/><Relationship Id="rId43" Type="http://schemas.openxmlformats.org/officeDocument/2006/relationships/image" Target="../media/image616.png"/><Relationship Id="rId44" Type="http://schemas.openxmlformats.org/officeDocument/2006/relationships/image" Target="../media/image617.png"/><Relationship Id="rId45" Type="http://schemas.openxmlformats.org/officeDocument/2006/relationships/image" Target="../media/image618.png"/><Relationship Id="rId46" Type="http://schemas.openxmlformats.org/officeDocument/2006/relationships/image" Target="../media/image619.png"/><Relationship Id="rId47" Type="http://schemas.openxmlformats.org/officeDocument/2006/relationships/image" Target="../media/image620.png"/><Relationship Id="rId48" Type="http://schemas.openxmlformats.org/officeDocument/2006/relationships/image" Target="../media/image621.png"/><Relationship Id="rId49" Type="http://schemas.openxmlformats.org/officeDocument/2006/relationships/image" Target="../media/image622.png"/><Relationship Id="rId50" Type="http://schemas.openxmlformats.org/officeDocument/2006/relationships/image" Target="../media/image623.png"/><Relationship Id="rId51" Type="http://schemas.openxmlformats.org/officeDocument/2006/relationships/image" Target="../media/image624.png"/><Relationship Id="rId52" Type="http://schemas.openxmlformats.org/officeDocument/2006/relationships/image" Target="../media/image625.png"/><Relationship Id="rId53" Type="http://schemas.openxmlformats.org/officeDocument/2006/relationships/image" Target="../media/image626.png"/><Relationship Id="rId54" Type="http://schemas.openxmlformats.org/officeDocument/2006/relationships/image" Target="../media/image627.png"/><Relationship Id="rId55" Type="http://schemas.openxmlformats.org/officeDocument/2006/relationships/image" Target="../media/image628.png"/><Relationship Id="rId56" Type="http://schemas.openxmlformats.org/officeDocument/2006/relationships/image" Target="../media/image629.png"/><Relationship Id="rId57" Type="http://schemas.openxmlformats.org/officeDocument/2006/relationships/image" Target="../media/image630.png"/><Relationship Id="rId58" Type="http://schemas.openxmlformats.org/officeDocument/2006/relationships/image" Target="../media/image631.png"/><Relationship Id="rId59" Type="http://schemas.openxmlformats.org/officeDocument/2006/relationships/image" Target="../media/image632.png"/><Relationship Id="rId60" Type="http://schemas.openxmlformats.org/officeDocument/2006/relationships/image" Target="../media/image633.png"/><Relationship Id="rId61" Type="http://schemas.openxmlformats.org/officeDocument/2006/relationships/image" Target="../media/image634.png"/><Relationship Id="rId62" Type="http://schemas.openxmlformats.org/officeDocument/2006/relationships/image" Target="../media/image635.png"/><Relationship Id="rId63" Type="http://schemas.openxmlformats.org/officeDocument/2006/relationships/image" Target="../media/image636.png"/><Relationship Id="rId64" Type="http://schemas.openxmlformats.org/officeDocument/2006/relationships/image" Target="../media/image637.png"/><Relationship Id="rId65" Type="http://schemas.openxmlformats.org/officeDocument/2006/relationships/image" Target="../media/image638.png"/><Relationship Id="rId66" Type="http://schemas.openxmlformats.org/officeDocument/2006/relationships/image" Target="../media/image639.png"/><Relationship Id="rId67" Type="http://schemas.openxmlformats.org/officeDocument/2006/relationships/image" Target="../media/image640.png"/><Relationship Id="rId68" Type="http://schemas.openxmlformats.org/officeDocument/2006/relationships/image" Target="../media/image641.png"/><Relationship Id="rId69" Type="http://schemas.openxmlformats.org/officeDocument/2006/relationships/image" Target="../media/image642.png"/><Relationship Id="rId70" Type="http://schemas.openxmlformats.org/officeDocument/2006/relationships/image" Target="../media/image643.png"/><Relationship Id="rId71" Type="http://schemas.openxmlformats.org/officeDocument/2006/relationships/image" Target="../media/image644.png"/><Relationship Id="rId72" Type="http://schemas.openxmlformats.org/officeDocument/2006/relationships/image" Target="../media/image645.png"/><Relationship Id="rId73" Type="http://schemas.openxmlformats.org/officeDocument/2006/relationships/image" Target="../media/image646.png"/><Relationship Id="rId74" Type="http://schemas.openxmlformats.org/officeDocument/2006/relationships/image" Target="../media/image647.png"/><Relationship Id="rId75" Type="http://schemas.openxmlformats.org/officeDocument/2006/relationships/image" Target="../media/image19.jpeg"/><Relationship Id="rId76" Type="http://schemas.openxmlformats.org/officeDocument/2006/relationships/image" Target="../media/image661.png"/><Relationship Id="rId77" Type="http://schemas.openxmlformats.org/officeDocument/2006/relationships/image" Target="../media/image648.png"/><Relationship Id="rId78" Type="http://schemas.openxmlformats.org/officeDocument/2006/relationships/image" Target="../media/image649.png"/><Relationship Id="rId79" Type="http://schemas.openxmlformats.org/officeDocument/2006/relationships/image" Target="../media/image650.png"/><Relationship Id="rId80" Type="http://schemas.openxmlformats.org/officeDocument/2006/relationships/image" Target="../media/image651.png"/><Relationship Id="rId81" Type="http://schemas.openxmlformats.org/officeDocument/2006/relationships/image" Target="../media/image652.png"/><Relationship Id="rId82" Type="http://schemas.openxmlformats.org/officeDocument/2006/relationships/image" Target="../media/image653.png"/><Relationship Id="rId83" Type="http://schemas.openxmlformats.org/officeDocument/2006/relationships/image" Target="../media/image654.png"/><Relationship Id="rId84" Type="http://schemas.openxmlformats.org/officeDocument/2006/relationships/image" Target="../media/image655.png"/><Relationship Id="rId85" Type="http://schemas.openxmlformats.org/officeDocument/2006/relationships/image" Target="../media/image656.png"/><Relationship Id="rId86" Type="http://schemas.openxmlformats.org/officeDocument/2006/relationships/image" Target="../media/image657.png"/><Relationship Id="rId87" Type="http://schemas.openxmlformats.org/officeDocument/2006/relationships/image" Target="../media/image658.png"/><Relationship Id="rId88" Type="http://schemas.openxmlformats.org/officeDocument/2006/relationships/image" Target="../media/image659.png"/><Relationship Id="rId89" Type="http://schemas.openxmlformats.org/officeDocument/2006/relationships/image" Target="../media/image66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Relationship Id="rId5" Type="http://schemas.openxmlformats.org/officeDocument/2006/relationships/image" Target="../media/image665.png"/><Relationship Id="rId6" Type="http://schemas.openxmlformats.org/officeDocument/2006/relationships/image" Target="../media/image666.png"/><Relationship Id="rId7" Type="http://schemas.openxmlformats.org/officeDocument/2006/relationships/image" Target="../media/image667.png"/><Relationship Id="rId8" Type="http://schemas.openxmlformats.org/officeDocument/2006/relationships/image" Target="../media/image668.png"/><Relationship Id="rId9" Type="http://schemas.openxmlformats.org/officeDocument/2006/relationships/image" Target="../media/image669.png"/><Relationship Id="rId10" Type="http://schemas.openxmlformats.org/officeDocument/2006/relationships/image" Target="../media/image670.png"/><Relationship Id="rId11" Type="http://schemas.openxmlformats.org/officeDocument/2006/relationships/image" Target="../media/image671.png"/><Relationship Id="rId12" Type="http://schemas.openxmlformats.org/officeDocument/2006/relationships/image" Target="../media/image672.png"/><Relationship Id="rId13" Type="http://schemas.openxmlformats.org/officeDocument/2006/relationships/image" Target="../media/image673.png"/><Relationship Id="rId14" Type="http://schemas.openxmlformats.org/officeDocument/2006/relationships/image" Target="../media/image164.png"/><Relationship Id="rId15" Type="http://schemas.openxmlformats.org/officeDocument/2006/relationships/image" Target="../media/image674.png"/><Relationship Id="rId16" Type="http://schemas.openxmlformats.org/officeDocument/2006/relationships/image" Target="../media/image675.png"/><Relationship Id="rId17" Type="http://schemas.openxmlformats.org/officeDocument/2006/relationships/image" Target="../media/image676.png"/><Relationship Id="rId18" Type="http://schemas.openxmlformats.org/officeDocument/2006/relationships/image" Target="../media/image677.png"/><Relationship Id="rId19" Type="http://schemas.openxmlformats.org/officeDocument/2006/relationships/image" Target="../media/image678.png"/><Relationship Id="rId20" Type="http://schemas.openxmlformats.org/officeDocument/2006/relationships/image" Target="../media/image679.png"/><Relationship Id="rId21" Type="http://schemas.openxmlformats.org/officeDocument/2006/relationships/image" Target="../media/image680.png"/><Relationship Id="rId22" Type="http://schemas.openxmlformats.org/officeDocument/2006/relationships/image" Target="../media/image681.png"/><Relationship Id="rId23" Type="http://schemas.openxmlformats.org/officeDocument/2006/relationships/image" Target="../media/image682.png"/><Relationship Id="rId24" Type="http://schemas.openxmlformats.org/officeDocument/2006/relationships/image" Target="../media/image683.png"/><Relationship Id="rId25" Type="http://schemas.openxmlformats.org/officeDocument/2006/relationships/image" Target="../media/image684.png"/><Relationship Id="rId26" Type="http://schemas.openxmlformats.org/officeDocument/2006/relationships/image" Target="../media/image685.png"/><Relationship Id="rId27" Type="http://schemas.openxmlformats.org/officeDocument/2006/relationships/image" Target="../media/image686.png"/><Relationship Id="rId28" Type="http://schemas.openxmlformats.org/officeDocument/2006/relationships/image" Target="../media/image687.png"/><Relationship Id="rId29" Type="http://schemas.openxmlformats.org/officeDocument/2006/relationships/image" Target="../media/image688.png"/><Relationship Id="rId30" Type="http://schemas.openxmlformats.org/officeDocument/2006/relationships/image" Target="../media/image689.png"/><Relationship Id="rId31" Type="http://schemas.openxmlformats.org/officeDocument/2006/relationships/image" Target="../media/image690.png"/><Relationship Id="rId32" Type="http://schemas.openxmlformats.org/officeDocument/2006/relationships/image" Target="../media/image691.png"/><Relationship Id="rId33" Type="http://schemas.openxmlformats.org/officeDocument/2006/relationships/image" Target="../media/image692.png"/><Relationship Id="rId34" Type="http://schemas.openxmlformats.org/officeDocument/2006/relationships/image" Target="../media/image693.png"/><Relationship Id="rId35" Type="http://schemas.openxmlformats.org/officeDocument/2006/relationships/image" Target="../media/image694.png"/><Relationship Id="rId36" Type="http://schemas.openxmlformats.org/officeDocument/2006/relationships/image" Target="../media/image695.png"/><Relationship Id="rId37" Type="http://schemas.openxmlformats.org/officeDocument/2006/relationships/image" Target="../media/image696.png"/><Relationship Id="rId38" Type="http://schemas.openxmlformats.org/officeDocument/2006/relationships/image" Target="../media/image697.png"/><Relationship Id="rId39" Type="http://schemas.openxmlformats.org/officeDocument/2006/relationships/image" Target="../media/image698.png"/><Relationship Id="rId40" Type="http://schemas.openxmlformats.org/officeDocument/2006/relationships/image" Target="../media/image699.png"/><Relationship Id="rId41" Type="http://schemas.openxmlformats.org/officeDocument/2006/relationships/image" Target="../media/image700.png"/><Relationship Id="rId42" Type="http://schemas.openxmlformats.org/officeDocument/2006/relationships/image" Target="../media/image701.png"/><Relationship Id="rId43" Type="http://schemas.openxmlformats.org/officeDocument/2006/relationships/image" Target="../media/image702.png"/><Relationship Id="rId44" Type="http://schemas.openxmlformats.org/officeDocument/2006/relationships/image" Target="../media/image184.png"/><Relationship Id="rId45" Type="http://schemas.openxmlformats.org/officeDocument/2006/relationships/image" Target="../media/image703.png"/><Relationship Id="rId46" Type="http://schemas.openxmlformats.org/officeDocument/2006/relationships/image" Target="../media/image704.png"/><Relationship Id="rId47" Type="http://schemas.openxmlformats.org/officeDocument/2006/relationships/image" Target="../media/image705.png"/><Relationship Id="rId48" Type="http://schemas.openxmlformats.org/officeDocument/2006/relationships/image" Target="../media/image706.png"/><Relationship Id="rId49" Type="http://schemas.openxmlformats.org/officeDocument/2006/relationships/image" Target="../media/image707.png"/><Relationship Id="rId50" Type="http://schemas.openxmlformats.org/officeDocument/2006/relationships/image" Target="../media/image708.png"/><Relationship Id="rId51" Type="http://schemas.openxmlformats.org/officeDocument/2006/relationships/image" Target="../media/image709.png"/><Relationship Id="rId52" Type="http://schemas.openxmlformats.org/officeDocument/2006/relationships/image" Target="../media/image710.png"/><Relationship Id="rId53" Type="http://schemas.openxmlformats.org/officeDocument/2006/relationships/image" Target="../media/image711.png"/><Relationship Id="rId54" Type="http://schemas.openxmlformats.org/officeDocument/2006/relationships/image" Target="../media/image712.png"/><Relationship Id="rId55" Type="http://schemas.openxmlformats.org/officeDocument/2006/relationships/image" Target="../media/image713.png"/><Relationship Id="rId56" Type="http://schemas.openxmlformats.org/officeDocument/2006/relationships/image" Target="../media/image714.png"/><Relationship Id="rId57" Type="http://schemas.openxmlformats.org/officeDocument/2006/relationships/image" Target="../media/image715.png"/><Relationship Id="rId58" Type="http://schemas.openxmlformats.org/officeDocument/2006/relationships/image" Target="../media/image716.png"/><Relationship Id="rId59" Type="http://schemas.openxmlformats.org/officeDocument/2006/relationships/image" Target="../media/image717.png"/><Relationship Id="rId60" Type="http://schemas.openxmlformats.org/officeDocument/2006/relationships/image" Target="../media/image718.png"/><Relationship Id="rId61" Type="http://schemas.openxmlformats.org/officeDocument/2006/relationships/image" Target="../media/image719.png"/><Relationship Id="rId62" Type="http://schemas.openxmlformats.org/officeDocument/2006/relationships/image" Target="../media/image720.png"/><Relationship Id="rId63" Type="http://schemas.openxmlformats.org/officeDocument/2006/relationships/image" Target="../media/image721.png"/><Relationship Id="rId64" Type="http://schemas.openxmlformats.org/officeDocument/2006/relationships/image" Target="../media/image722.png"/><Relationship Id="rId65" Type="http://schemas.openxmlformats.org/officeDocument/2006/relationships/image" Target="../media/image723.png"/><Relationship Id="rId66" Type="http://schemas.openxmlformats.org/officeDocument/2006/relationships/image" Target="../media/image724.png"/><Relationship Id="rId67" Type="http://schemas.openxmlformats.org/officeDocument/2006/relationships/image" Target="../media/image725.png"/><Relationship Id="rId68" Type="http://schemas.openxmlformats.org/officeDocument/2006/relationships/image" Target="../media/image726.png"/><Relationship Id="rId69" Type="http://schemas.openxmlformats.org/officeDocument/2006/relationships/image" Target="../media/image727.png"/><Relationship Id="rId70" Type="http://schemas.openxmlformats.org/officeDocument/2006/relationships/image" Target="../media/image728.png"/><Relationship Id="rId71" Type="http://schemas.openxmlformats.org/officeDocument/2006/relationships/image" Target="../media/image72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Relationship Id="rId5" Type="http://schemas.openxmlformats.org/officeDocument/2006/relationships/image" Target="../media/image665.png"/><Relationship Id="rId6" Type="http://schemas.openxmlformats.org/officeDocument/2006/relationships/image" Target="../media/image666.png"/><Relationship Id="rId7" Type="http://schemas.openxmlformats.org/officeDocument/2006/relationships/image" Target="../media/image667.png"/><Relationship Id="rId8" Type="http://schemas.openxmlformats.org/officeDocument/2006/relationships/image" Target="../media/image668.png"/><Relationship Id="rId9" Type="http://schemas.openxmlformats.org/officeDocument/2006/relationships/image" Target="../media/image669.png"/><Relationship Id="rId10" Type="http://schemas.openxmlformats.org/officeDocument/2006/relationships/image" Target="../media/image670.png"/><Relationship Id="rId11" Type="http://schemas.openxmlformats.org/officeDocument/2006/relationships/image" Target="../media/image671.png"/><Relationship Id="rId12" Type="http://schemas.openxmlformats.org/officeDocument/2006/relationships/image" Target="../media/image672.png"/><Relationship Id="rId13" Type="http://schemas.openxmlformats.org/officeDocument/2006/relationships/image" Target="../media/image730.png"/><Relationship Id="rId14" Type="http://schemas.openxmlformats.org/officeDocument/2006/relationships/image" Target="../media/image690.png"/><Relationship Id="rId15" Type="http://schemas.openxmlformats.org/officeDocument/2006/relationships/image" Target="../media/image691.png"/><Relationship Id="rId16" Type="http://schemas.openxmlformats.org/officeDocument/2006/relationships/image" Target="../media/image692.png"/><Relationship Id="rId17" Type="http://schemas.openxmlformats.org/officeDocument/2006/relationships/image" Target="../media/image693.png"/><Relationship Id="rId18" Type="http://schemas.openxmlformats.org/officeDocument/2006/relationships/image" Target="../media/image694.png"/><Relationship Id="rId19" Type="http://schemas.openxmlformats.org/officeDocument/2006/relationships/image" Target="../media/image695.png"/><Relationship Id="rId20" Type="http://schemas.openxmlformats.org/officeDocument/2006/relationships/image" Target="../media/image696.png"/><Relationship Id="rId21" Type="http://schemas.openxmlformats.org/officeDocument/2006/relationships/image" Target="../media/image697.png"/><Relationship Id="rId22" Type="http://schemas.openxmlformats.org/officeDocument/2006/relationships/image" Target="../media/image698.png"/><Relationship Id="rId23" Type="http://schemas.openxmlformats.org/officeDocument/2006/relationships/image" Target="../media/image699.png"/><Relationship Id="rId24" Type="http://schemas.openxmlformats.org/officeDocument/2006/relationships/image" Target="../media/image700.png"/><Relationship Id="rId25" Type="http://schemas.openxmlformats.org/officeDocument/2006/relationships/image" Target="../media/image701.png"/><Relationship Id="rId26" Type="http://schemas.openxmlformats.org/officeDocument/2006/relationships/image" Target="../media/image702.png"/><Relationship Id="rId27" Type="http://schemas.openxmlformats.org/officeDocument/2006/relationships/image" Target="../media/image184.png"/><Relationship Id="rId28" Type="http://schemas.openxmlformats.org/officeDocument/2006/relationships/image" Target="../media/image703.png"/><Relationship Id="rId29" Type="http://schemas.openxmlformats.org/officeDocument/2006/relationships/image" Target="../media/image704.png"/><Relationship Id="rId30" Type="http://schemas.openxmlformats.org/officeDocument/2006/relationships/image" Target="../media/image705.png"/><Relationship Id="rId31" Type="http://schemas.openxmlformats.org/officeDocument/2006/relationships/image" Target="../media/image706.png"/><Relationship Id="rId32" Type="http://schemas.openxmlformats.org/officeDocument/2006/relationships/image" Target="../media/image707.png"/><Relationship Id="rId33" Type="http://schemas.openxmlformats.org/officeDocument/2006/relationships/image" Target="../media/image708.png"/><Relationship Id="rId34" Type="http://schemas.openxmlformats.org/officeDocument/2006/relationships/image" Target="../media/image709.png"/><Relationship Id="rId35" Type="http://schemas.openxmlformats.org/officeDocument/2006/relationships/image" Target="../media/image710.png"/><Relationship Id="rId36" Type="http://schemas.openxmlformats.org/officeDocument/2006/relationships/image" Target="../media/image711.png"/><Relationship Id="rId37" Type="http://schemas.openxmlformats.org/officeDocument/2006/relationships/image" Target="../media/image712.png"/><Relationship Id="rId38" Type="http://schemas.openxmlformats.org/officeDocument/2006/relationships/image" Target="../media/image713.png"/><Relationship Id="rId39" Type="http://schemas.openxmlformats.org/officeDocument/2006/relationships/image" Target="../media/image714.png"/><Relationship Id="rId40" Type="http://schemas.openxmlformats.org/officeDocument/2006/relationships/image" Target="../media/image715.png"/><Relationship Id="rId41" Type="http://schemas.openxmlformats.org/officeDocument/2006/relationships/image" Target="../media/image716.png"/><Relationship Id="rId42" Type="http://schemas.openxmlformats.org/officeDocument/2006/relationships/image" Target="../media/image717.png"/><Relationship Id="rId43" Type="http://schemas.openxmlformats.org/officeDocument/2006/relationships/image" Target="../media/image718.png"/><Relationship Id="rId44" Type="http://schemas.openxmlformats.org/officeDocument/2006/relationships/image" Target="../media/image719.png"/><Relationship Id="rId45" Type="http://schemas.openxmlformats.org/officeDocument/2006/relationships/image" Target="../media/image720.png"/><Relationship Id="rId46" Type="http://schemas.openxmlformats.org/officeDocument/2006/relationships/image" Target="../media/image721.png"/><Relationship Id="rId47" Type="http://schemas.openxmlformats.org/officeDocument/2006/relationships/image" Target="../media/image722.png"/><Relationship Id="rId48" Type="http://schemas.openxmlformats.org/officeDocument/2006/relationships/image" Target="../media/image723.png"/><Relationship Id="rId49" Type="http://schemas.openxmlformats.org/officeDocument/2006/relationships/image" Target="../media/image724.png"/><Relationship Id="rId50" Type="http://schemas.openxmlformats.org/officeDocument/2006/relationships/image" Target="../media/image725.png"/><Relationship Id="rId51" Type="http://schemas.openxmlformats.org/officeDocument/2006/relationships/image" Target="../media/image726.png"/><Relationship Id="rId52" Type="http://schemas.openxmlformats.org/officeDocument/2006/relationships/image" Target="../media/image72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31.png"/><Relationship Id="rId3" Type="http://schemas.openxmlformats.org/officeDocument/2006/relationships/image" Target="../media/image662.png"/><Relationship Id="rId4" Type="http://schemas.openxmlformats.org/officeDocument/2006/relationships/image" Target="../media/image663.png"/><Relationship Id="rId5" Type="http://schemas.openxmlformats.org/officeDocument/2006/relationships/image" Target="../media/image664.png"/><Relationship Id="rId6" Type="http://schemas.openxmlformats.org/officeDocument/2006/relationships/image" Target="../media/image665.png"/><Relationship Id="rId7" Type="http://schemas.openxmlformats.org/officeDocument/2006/relationships/image" Target="../media/image666.png"/><Relationship Id="rId8" Type="http://schemas.openxmlformats.org/officeDocument/2006/relationships/image" Target="../media/image667.png"/><Relationship Id="rId9" Type="http://schemas.openxmlformats.org/officeDocument/2006/relationships/image" Target="../media/image668.png"/><Relationship Id="rId10" Type="http://schemas.openxmlformats.org/officeDocument/2006/relationships/image" Target="../media/image669.png"/><Relationship Id="rId11" Type="http://schemas.openxmlformats.org/officeDocument/2006/relationships/image" Target="../media/image670.png"/><Relationship Id="rId12" Type="http://schemas.openxmlformats.org/officeDocument/2006/relationships/image" Target="../media/image671.png"/><Relationship Id="rId13" Type="http://schemas.openxmlformats.org/officeDocument/2006/relationships/image" Target="../media/image672.png"/><Relationship Id="rId14" Type="http://schemas.openxmlformats.org/officeDocument/2006/relationships/image" Target="../media/image732.png"/><Relationship Id="rId15" Type="http://schemas.openxmlformats.org/officeDocument/2006/relationships/image" Target="../media/image733.png"/><Relationship Id="rId16" Type="http://schemas.openxmlformats.org/officeDocument/2006/relationships/image" Target="../media/image734.png"/><Relationship Id="rId17" Type="http://schemas.openxmlformats.org/officeDocument/2006/relationships/image" Target="../media/image735.png"/><Relationship Id="rId18" Type="http://schemas.openxmlformats.org/officeDocument/2006/relationships/image" Target="../media/image736.png"/><Relationship Id="rId19" Type="http://schemas.openxmlformats.org/officeDocument/2006/relationships/image" Target="../media/image737.png"/><Relationship Id="rId20" Type="http://schemas.openxmlformats.org/officeDocument/2006/relationships/image" Target="../media/image738.png"/><Relationship Id="rId21" Type="http://schemas.openxmlformats.org/officeDocument/2006/relationships/image" Target="../media/image739.png"/><Relationship Id="rId22" Type="http://schemas.openxmlformats.org/officeDocument/2006/relationships/image" Target="../media/image740.png"/><Relationship Id="rId23" Type="http://schemas.openxmlformats.org/officeDocument/2006/relationships/image" Target="../media/image741.png"/><Relationship Id="rId24" Type="http://schemas.openxmlformats.org/officeDocument/2006/relationships/image" Target="../media/image742.png"/><Relationship Id="rId25" Type="http://schemas.openxmlformats.org/officeDocument/2006/relationships/image" Target="../media/image743.png"/><Relationship Id="rId26" Type="http://schemas.openxmlformats.org/officeDocument/2006/relationships/image" Target="../media/image744.png"/><Relationship Id="rId27" Type="http://schemas.openxmlformats.org/officeDocument/2006/relationships/image" Target="../media/image745.png"/><Relationship Id="rId28" Type="http://schemas.openxmlformats.org/officeDocument/2006/relationships/image" Target="../media/image746.png"/><Relationship Id="rId29" Type="http://schemas.openxmlformats.org/officeDocument/2006/relationships/image" Target="../media/image747.png"/><Relationship Id="rId30" Type="http://schemas.openxmlformats.org/officeDocument/2006/relationships/image" Target="../media/image748.png"/><Relationship Id="rId31" Type="http://schemas.openxmlformats.org/officeDocument/2006/relationships/image" Target="../media/image749.png"/><Relationship Id="rId32" Type="http://schemas.openxmlformats.org/officeDocument/2006/relationships/image" Target="../media/image750.png"/><Relationship Id="rId33" Type="http://schemas.openxmlformats.org/officeDocument/2006/relationships/image" Target="../media/image751.png"/><Relationship Id="rId34" Type="http://schemas.openxmlformats.org/officeDocument/2006/relationships/image" Target="../media/image752.png"/><Relationship Id="rId35" Type="http://schemas.openxmlformats.org/officeDocument/2006/relationships/image" Target="../media/image753.png"/><Relationship Id="rId36" Type="http://schemas.openxmlformats.org/officeDocument/2006/relationships/image" Target="../media/image754.png"/><Relationship Id="rId37" Type="http://schemas.openxmlformats.org/officeDocument/2006/relationships/image" Target="../media/image755.png"/><Relationship Id="rId38" Type="http://schemas.openxmlformats.org/officeDocument/2006/relationships/image" Target="../media/image756.png"/><Relationship Id="rId39" Type="http://schemas.openxmlformats.org/officeDocument/2006/relationships/image" Target="../media/image757.png"/><Relationship Id="rId40" Type="http://schemas.openxmlformats.org/officeDocument/2006/relationships/image" Target="../media/image758.png"/><Relationship Id="rId41" Type="http://schemas.openxmlformats.org/officeDocument/2006/relationships/image" Target="../media/image759.png"/><Relationship Id="rId42" Type="http://schemas.openxmlformats.org/officeDocument/2006/relationships/image" Target="../media/image760.png"/><Relationship Id="rId43" Type="http://schemas.openxmlformats.org/officeDocument/2006/relationships/image" Target="../media/image761.png"/><Relationship Id="rId44" Type="http://schemas.openxmlformats.org/officeDocument/2006/relationships/image" Target="../media/image762.png"/><Relationship Id="rId45" Type="http://schemas.openxmlformats.org/officeDocument/2006/relationships/image" Target="../media/image184.png"/><Relationship Id="rId46" Type="http://schemas.openxmlformats.org/officeDocument/2006/relationships/image" Target="../media/image763.png"/><Relationship Id="rId47" Type="http://schemas.openxmlformats.org/officeDocument/2006/relationships/image" Target="../media/image764.png"/><Relationship Id="rId48" Type="http://schemas.openxmlformats.org/officeDocument/2006/relationships/image" Target="../media/image765.png"/><Relationship Id="rId49" Type="http://schemas.openxmlformats.org/officeDocument/2006/relationships/image" Target="../media/image766.png"/><Relationship Id="rId50" Type="http://schemas.openxmlformats.org/officeDocument/2006/relationships/image" Target="../media/image767.png"/><Relationship Id="rId51" Type="http://schemas.openxmlformats.org/officeDocument/2006/relationships/image" Target="../media/image768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Relationship Id="rId5" Type="http://schemas.openxmlformats.org/officeDocument/2006/relationships/image" Target="../media/image665.png"/><Relationship Id="rId6" Type="http://schemas.openxmlformats.org/officeDocument/2006/relationships/image" Target="../media/image666.png"/><Relationship Id="rId7" Type="http://schemas.openxmlformats.org/officeDocument/2006/relationships/image" Target="../media/image667.png"/><Relationship Id="rId8" Type="http://schemas.openxmlformats.org/officeDocument/2006/relationships/image" Target="../media/image668.png"/><Relationship Id="rId9" Type="http://schemas.openxmlformats.org/officeDocument/2006/relationships/image" Target="../media/image669.png"/><Relationship Id="rId10" Type="http://schemas.openxmlformats.org/officeDocument/2006/relationships/image" Target="../media/image670.png"/><Relationship Id="rId11" Type="http://schemas.openxmlformats.org/officeDocument/2006/relationships/image" Target="../media/image671.png"/><Relationship Id="rId12" Type="http://schemas.openxmlformats.org/officeDocument/2006/relationships/image" Target="../media/image672.png"/><Relationship Id="rId13" Type="http://schemas.openxmlformats.org/officeDocument/2006/relationships/image" Target="../media/image20.jpeg"/><Relationship Id="rId14" Type="http://schemas.openxmlformats.org/officeDocument/2006/relationships/image" Target="../media/image76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70.png"/><Relationship Id="rId3" Type="http://schemas.openxmlformats.org/officeDocument/2006/relationships/image" Target="../media/image771.png"/><Relationship Id="rId4" Type="http://schemas.openxmlformats.org/officeDocument/2006/relationships/image" Target="../media/image772.png"/><Relationship Id="rId5" Type="http://schemas.openxmlformats.org/officeDocument/2006/relationships/image" Target="../media/image773.png"/><Relationship Id="rId6" Type="http://schemas.openxmlformats.org/officeDocument/2006/relationships/image" Target="../media/image774.png"/><Relationship Id="rId7" Type="http://schemas.openxmlformats.org/officeDocument/2006/relationships/image" Target="../media/image775.png"/><Relationship Id="rId8" Type="http://schemas.openxmlformats.org/officeDocument/2006/relationships/image" Target="../media/image776.png"/><Relationship Id="rId9" Type="http://schemas.openxmlformats.org/officeDocument/2006/relationships/image" Target="../media/image777.png"/><Relationship Id="rId10" Type="http://schemas.openxmlformats.org/officeDocument/2006/relationships/image" Target="../media/image778.png"/><Relationship Id="rId11" Type="http://schemas.openxmlformats.org/officeDocument/2006/relationships/image" Target="../media/image779.png"/><Relationship Id="rId12" Type="http://schemas.openxmlformats.org/officeDocument/2006/relationships/image" Target="../media/image780.png"/><Relationship Id="rId13" Type="http://schemas.openxmlformats.org/officeDocument/2006/relationships/image" Target="../media/image781.png"/><Relationship Id="rId14" Type="http://schemas.openxmlformats.org/officeDocument/2006/relationships/image" Target="../media/image782.png"/><Relationship Id="rId15" Type="http://schemas.openxmlformats.org/officeDocument/2006/relationships/image" Target="../media/image783.png"/><Relationship Id="rId16" Type="http://schemas.openxmlformats.org/officeDocument/2006/relationships/image" Target="../media/image784.png"/><Relationship Id="rId17" Type="http://schemas.openxmlformats.org/officeDocument/2006/relationships/image" Target="../media/image785.png"/><Relationship Id="rId18" Type="http://schemas.openxmlformats.org/officeDocument/2006/relationships/image" Target="../media/image786.png"/><Relationship Id="rId19" Type="http://schemas.openxmlformats.org/officeDocument/2006/relationships/image" Target="../media/image787.png"/><Relationship Id="rId20" Type="http://schemas.openxmlformats.org/officeDocument/2006/relationships/image" Target="../media/image788.png"/><Relationship Id="rId21" Type="http://schemas.openxmlformats.org/officeDocument/2006/relationships/image" Target="../media/image789.png"/><Relationship Id="rId22" Type="http://schemas.openxmlformats.org/officeDocument/2006/relationships/image" Target="../media/image790.png"/><Relationship Id="rId23" Type="http://schemas.openxmlformats.org/officeDocument/2006/relationships/image" Target="../media/image79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71.png"/><Relationship Id="rId3" Type="http://schemas.openxmlformats.org/officeDocument/2006/relationships/image" Target="../media/image772.png"/><Relationship Id="rId4" Type="http://schemas.openxmlformats.org/officeDocument/2006/relationships/image" Target="../media/image773.png"/><Relationship Id="rId5" Type="http://schemas.openxmlformats.org/officeDocument/2006/relationships/image" Target="../media/image774.png"/><Relationship Id="rId6" Type="http://schemas.openxmlformats.org/officeDocument/2006/relationships/image" Target="../media/image775.png"/><Relationship Id="rId7" Type="http://schemas.openxmlformats.org/officeDocument/2006/relationships/image" Target="../media/image776.png"/><Relationship Id="rId8" Type="http://schemas.openxmlformats.org/officeDocument/2006/relationships/image" Target="../media/image777.png"/><Relationship Id="rId9" Type="http://schemas.openxmlformats.org/officeDocument/2006/relationships/image" Target="../media/image778.png"/><Relationship Id="rId10" Type="http://schemas.openxmlformats.org/officeDocument/2006/relationships/image" Target="../media/image779.png"/><Relationship Id="rId11" Type="http://schemas.openxmlformats.org/officeDocument/2006/relationships/image" Target="../media/image780.png"/><Relationship Id="rId12" Type="http://schemas.openxmlformats.org/officeDocument/2006/relationships/image" Target="../media/image781.png"/><Relationship Id="rId13" Type="http://schemas.openxmlformats.org/officeDocument/2006/relationships/image" Target="../media/image782.png"/><Relationship Id="rId14" Type="http://schemas.openxmlformats.org/officeDocument/2006/relationships/image" Target="../media/image783.png"/><Relationship Id="rId15" Type="http://schemas.openxmlformats.org/officeDocument/2006/relationships/image" Target="../media/image792.png"/><Relationship Id="rId16" Type="http://schemas.openxmlformats.org/officeDocument/2006/relationships/image" Target="../media/image793.png"/><Relationship Id="rId17" Type="http://schemas.openxmlformats.org/officeDocument/2006/relationships/image" Target="../media/image794.png"/><Relationship Id="rId18" Type="http://schemas.openxmlformats.org/officeDocument/2006/relationships/image" Target="../media/image795.png"/><Relationship Id="rId19" Type="http://schemas.openxmlformats.org/officeDocument/2006/relationships/image" Target="../media/image796.png"/><Relationship Id="rId20" Type="http://schemas.openxmlformats.org/officeDocument/2006/relationships/image" Target="../media/image797.png"/><Relationship Id="rId21" Type="http://schemas.openxmlformats.org/officeDocument/2006/relationships/image" Target="../media/image798.png"/><Relationship Id="rId22" Type="http://schemas.openxmlformats.org/officeDocument/2006/relationships/image" Target="../media/image799.png"/><Relationship Id="rId23" Type="http://schemas.openxmlformats.org/officeDocument/2006/relationships/image" Target="../media/image800.png"/><Relationship Id="rId24" Type="http://schemas.openxmlformats.org/officeDocument/2006/relationships/image" Target="../media/image801.png"/><Relationship Id="rId25" Type="http://schemas.openxmlformats.org/officeDocument/2006/relationships/image" Target="../media/image802.png"/><Relationship Id="rId26" Type="http://schemas.openxmlformats.org/officeDocument/2006/relationships/image" Target="../media/image803.png"/><Relationship Id="rId27" Type="http://schemas.openxmlformats.org/officeDocument/2006/relationships/image" Target="../media/image804.png"/><Relationship Id="rId28" Type="http://schemas.openxmlformats.org/officeDocument/2006/relationships/image" Target="../media/image805.png"/><Relationship Id="rId29" Type="http://schemas.openxmlformats.org/officeDocument/2006/relationships/image" Target="../media/image789.png"/><Relationship Id="rId30" Type="http://schemas.openxmlformats.org/officeDocument/2006/relationships/image" Target="../media/image790.png"/><Relationship Id="rId31" Type="http://schemas.openxmlformats.org/officeDocument/2006/relationships/image" Target="../media/image791.png"/><Relationship Id="rId32" Type="http://schemas.openxmlformats.org/officeDocument/2006/relationships/image" Target="../media/image80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Relationship Id="rId5" Type="http://schemas.openxmlformats.org/officeDocument/2006/relationships/image" Target="../media/image665.png"/><Relationship Id="rId6" Type="http://schemas.openxmlformats.org/officeDocument/2006/relationships/image" Target="../media/image666.png"/><Relationship Id="rId7" Type="http://schemas.openxmlformats.org/officeDocument/2006/relationships/image" Target="../media/image667.png"/><Relationship Id="rId8" Type="http://schemas.openxmlformats.org/officeDocument/2006/relationships/image" Target="../media/image668.png"/><Relationship Id="rId9" Type="http://schemas.openxmlformats.org/officeDocument/2006/relationships/image" Target="../media/image669.png"/><Relationship Id="rId10" Type="http://schemas.openxmlformats.org/officeDocument/2006/relationships/image" Target="../media/image670.png"/><Relationship Id="rId11" Type="http://schemas.openxmlformats.org/officeDocument/2006/relationships/image" Target="../media/image671.png"/><Relationship Id="rId12" Type="http://schemas.openxmlformats.org/officeDocument/2006/relationships/image" Target="../media/image672.png"/><Relationship Id="rId13" Type="http://schemas.openxmlformats.org/officeDocument/2006/relationships/image" Target="../media/image21.jpeg"/><Relationship Id="rId14" Type="http://schemas.openxmlformats.org/officeDocument/2006/relationships/image" Target="../media/image807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808.png"/><Relationship Id="rId5" Type="http://schemas.openxmlformats.org/officeDocument/2006/relationships/image" Target="../media/image809.png"/><Relationship Id="rId6" Type="http://schemas.openxmlformats.org/officeDocument/2006/relationships/image" Target="../media/image810.png"/><Relationship Id="rId7" Type="http://schemas.openxmlformats.org/officeDocument/2006/relationships/image" Target="../media/image811.png"/><Relationship Id="rId8" Type="http://schemas.openxmlformats.org/officeDocument/2006/relationships/image" Target="../media/image812.png"/><Relationship Id="rId9" Type="http://schemas.openxmlformats.org/officeDocument/2006/relationships/image" Target="../media/image813.png"/><Relationship Id="rId10" Type="http://schemas.openxmlformats.org/officeDocument/2006/relationships/image" Target="../media/image814.png"/><Relationship Id="rId11" Type="http://schemas.openxmlformats.org/officeDocument/2006/relationships/image" Target="../media/image815.png"/><Relationship Id="rId12" Type="http://schemas.openxmlformats.org/officeDocument/2006/relationships/image" Target="../media/image94.png"/><Relationship Id="rId13" Type="http://schemas.openxmlformats.org/officeDocument/2006/relationships/image" Target="../media/image816.png"/><Relationship Id="rId14" Type="http://schemas.openxmlformats.org/officeDocument/2006/relationships/image" Target="../media/image817.png"/><Relationship Id="rId15" Type="http://schemas.openxmlformats.org/officeDocument/2006/relationships/image" Target="../media/image818.png"/><Relationship Id="rId16" Type="http://schemas.openxmlformats.org/officeDocument/2006/relationships/image" Target="../media/image819.png"/><Relationship Id="rId17" Type="http://schemas.openxmlformats.org/officeDocument/2006/relationships/image" Target="../media/image820.png"/><Relationship Id="rId18" Type="http://schemas.openxmlformats.org/officeDocument/2006/relationships/image" Target="../media/image821.png"/><Relationship Id="rId19" Type="http://schemas.openxmlformats.org/officeDocument/2006/relationships/image" Target="../media/image822.png"/><Relationship Id="rId20" Type="http://schemas.openxmlformats.org/officeDocument/2006/relationships/image" Target="../media/image823.png"/><Relationship Id="rId21" Type="http://schemas.openxmlformats.org/officeDocument/2006/relationships/image" Target="../media/image824.png"/><Relationship Id="rId22" Type="http://schemas.openxmlformats.org/officeDocument/2006/relationships/image" Target="../media/image825.png"/><Relationship Id="rId23" Type="http://schemas.openxmlformats.org/officeDocument/2006/relationships/image" Target="../media/image826.png"/><Relationship Id="rId24" Type="http://schemas.openxmlformats.org/officeDocument/2006/relationships/image" Target="../media/image827.png"/><Relationship Id="rId25" Type="http://schemas.openxmlformats.org/officeDocument/2006/relationships/image" Target="../media/image828.png"/><Relationship Id="rId26" Type="http://schemas.openxmlformats.org/officeDocument/2006/relationships/image" Target="../media/image829.png"/><Relationship Id="rId27" Type="http://schemas.openxmlformats.org/officeDocument/2006/relationships/image" Target="../media/image830.png"/><Relationship Id="rId28" Type="http://schemas.openxmlformats.org/officeDocument/2006/relationships/image" Target="../media/image831.png"/><Relationship Id="rId29" Type="http://schemas.openxmlformats.org/officeDocument/2006/relationships/image" Target="../media/image832.png"/><Relationship Id="rId30" Type="http://schemas.openxmlformats.org/officeDocument/2006/relationships/image" Target="../media/image833.png"/><Relationship Id="rId31" Type="http://schemas.openxmlformats.org/officeDocument/2006/relationships/image" Target="../media/image834.png"/><Relationship Id="rId32" Type="http://schemas.openxmlformats.org/officeDocument/2006/relationships/image" Target="../media/image835.png"/><Relationship Id="rId33" Type="http://schemas.openxmlformats.org/officeDocument/2006/relationships/image" Target="../media/image836.png"/><Relationship Id="rId34" Type="http://schemas.openxmlformats.org/officeDocument/2006/relationships/image" Target="../media/image837.png"/><Relationship Id="rId35" Type="http://schemas.openxmlformats.org/officeDocument/2006/relationships/image" Target="../media/image838.png"/><Relationship Id="rId36" Type="http://schemas.openxmlformats.org/officeDocument/2006/relationships/image" Target="../media/image839.png"/><Relationship Id="rId37" Type="http://schemas.openxmlformats.org/officeDocument/2006/relationships/image" Target="../media/image840.png"/><Relationship Id="rId38" Type="http://schemas.openxmlformats.org/officeDocument/2006/relationships/image" Target="../media/image841.png"/><Relationship Id="rId39" Type="http://schemas.openxmlformats.org/officeDocument/2006/relationships/image" Target="../media/image842.png"/><Relationship Id="rId40" Type="http://schemas.openxmlformats.org/officeDocument/2006/relationships/image" Target="../media/image843.png"/><Relationship Id="rId41" Type="http://schemas.openxmlformats.org/officeDocument/2006/relationships/image" Target="../media/image844.png"/><Relationship Id="rId42" Type="http://schemas.openxmlformats.org/officeDocument/2006/relationships/image" Target="../media/image845.png"/><Relationship Id="rId43" Type="http://schemas.openxmlformats.org/officeDocument/2006/relationships/image" Target="../media/image846.png"/><Relationship Id="rId44" Type="http://schemas.openxmlformats.org/officeDocument/2006/relationships/image" Target="../media/image847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808.png"/><Relationship Id="rId5" Type="http://schemas.openxmlformats.org/officeDocument/2006/relationships/image" Target="../media/image809.png"/><Relationship Id="rId6" Type="http://schemas.openxmlformats.org/officeDocument/2006/relationships/image" Target="../media/image810.png"/><Relationship Id="rId7" Type="http://schemas.openxmlformats.org/officeDocument/2006/relationships/image" Target="../media/image811.png"/><Relationship Id="rId8" Type="http://schemas.openxmlformats.org/officeDocument/2006/relationships/image" Target="../media/image812.png"/><Relationship Id="rId9" Type="http://schemas.openxmlformats.org/officeDocument/2006/relationships/image" Target="../media/image813.png"/><Relationship Id="rId10" Type="http://schemas.openxmlformats.org/officeDocument/2006/relationships/image" Target="../media/image814.png"/><Relationship Id="rId11" Type="http://schemas.openxmlformats.org/officeDocument/2006/relationships/image" Target="../media/image815.png"/><Relationship Id="rId12" Type="http://schemas.openxmlformats.org/officeDocument/2006/relationships/image" Target="../media/image94.png"/><Relationship Id="rId13" Type="http://schemas.openxmlformats.org/officeDocument/2006/relationships/image" Target="../media/image816.png"/><Relationship Id="rId14" Type="http://schemas.openxmlformats.org/officeDocument/2006/relationships/image" Target="../media/image817.png"/><Relationship Id="rId15" Type="http://schemas.openxmlformats.org/officeDocument/2006/relationships/image" Target="../media/image818.png"/><Relationship Id="rId16" Type="http://schemas.openxmlformats.org/officeDocument/2006/relationships/image" Target="../media/image819.png"/><Relationship Id="rId17" Type="http://schemas.openxmlformats.org/officeDocument/2006/relationships/image" Target="../media/image820.png"/><Relationship Id="rId18" Type="http://schemas.openxmlformats.org/officeDocument/2006/relationships/image" Target="../media/image821.png"/><Relationship Id="rId19" Type="http://schemas.openxmlformats.org/officeDocument/2006/relationships/image" Target="../media/image822.png"/><Relationship Id="rId20" Type="http://schemas.openxmlformats.org/officeDocument/2006/relationships/image" Target="../media/image823.png"/><Relationship Id="rId21" Type="http://schemas.openxmlformats.org/officeDocument/2006/relationships/image" Target="../media/image824.png"/><Relationship Id="rId22" Type="http://schemas.openxmlformats.org/officeDocument/2006/relationships/image" Target="../media/image825.png"/><Relationship Id="rId23" Type="http://schemas.openxmlformats.org/officeDocument/2006/relationships/image" Target="../media/image826.png"/><Relationship Id="rId24" Type="http://schemas.openxmlformats.org/officeDocument/2006/relationships/video" Target="../media/media4.mov"/><Relationship Id="rId25" Type="http://schemas.microsoft.com/office/2007/relationships/media" Target="../media/media4.mov"/><Relationship Id="rId26" Type="http://schemas.openxmlformats.org/officeDocument/2006/relationships/image" Target="../media/image848.png"/><Relationship Id="rId27" Type="http://schemas.openxmlformats.org/officeDocument/2006/relationships/image" Target="../media/image827.png"/><Relationship Id="rId28" Type="http://schemas.openxmlformats.org/officeDocument/2006/relationships/image" Target="../media/image828.png"/><Relationship Id="rId29" Type="http://schemas.openxmlformats.org/officeDocument/2006/relationships/image" Target="../media/image829.png"/><Relationship Id="rId30" Type="http://schemas.openxmlformats.org/officeDocument/2006/relationships/image" Target="../media/image830.png"/><Relationship Id="rId31" Type="http://schemas.openxmlformats.org/officeDocument/2006/relationships/image" Target="../media/image831.png"/><Relationship Id="rId32" Type="http://schemas.openxmlformats.org/officeDocument/2006/relationships/image" Target="../media/image832.png"/><Relationship Id="rId33" Type="http://schemas.openxmlformats.org/officeDocument/2006/relationships/image" Target="../media/image849.png"/><Relationship Id="rId34" Type="http://schemas.openxmlformats.org/officeDocument/2006/relationships/image" Target="../media/image850.png"/><Relationship Id="rId35" Type="http://schemas.openxmlformats.org/officeDocument/2006/relationships/image" Target="../media/image851.png"/><Relationship Id="rId36" Type="http://schemas.openxmlformats.org/officeDocument/2006/relationships/image" Target="../media/image852.png"/><Relationship Id="rId37" Type="http://schemas.openxmlformats.org/officeDocument/2006/relationships/image" Target="../media/image853.png"/><Relationship Id="rId38" Type="http://schemas.openxmlformats.org/officeDocument/2006/relationships/image" Target="../media/image854.png"/><Relationship Id="rId39" Type="http://schemas.openxmlformats.org/officeDocument/2006/relationships/image" Target="../media/image855.png"/><Relationship Id="rId40" Type="http://schemas.openxmlformats.org/officeDocument/2006/relationships/image" Target="../media/image836.png"/><Relationship Id="rId41" Type="http://schemas.openxmlformats.org/officeDocument/2006/relationships/image" Target="../media/image856.png"/><Relationship Id="rId42" Type="http://schemas.openxmlformats.org/officeDocument/2006/relationships/image" Target="../media/image857.png"/><Relationship Id="rId43" Type="http://schemas.openxmlformats.org/officeDocument/2006/relationships/image" Target="../media/image858.png"/><Relationship Id="rId44" Type="http://schemas.openxmlformats.org/officeDocument/2006/relationships/image" Target="../media/image859.png"/><Relationship Id="rId45" Type="http://schemas.openxmlformats.org/officeDocument/2006/relationships/image" Target="../media/image860.png"/><Relationship Id="rId46" Type="http://schemas.openxmlformats.org/officeDocument/2006/relationships/image" Target="../media/image861.png"/><Relationship Id="rId47" Type="http://schemas.openxmlformats.org/officeDocument/2006/relationships/image" Target="../media/image862.png"/><Relationship Id="rId48" Type="http://schemas.openxmlformats.org/officeDocument/2006/relationships/image" Target="../media/image863.png"/><Relationship Id="rId49" Type="http://schemas.openxmlformats.org/officeDocument/2006/relationships/image" Target="../media/image864.png"/><Relationship Id="rId50" Type="http://schemas.openxmlformats.org/officeDocument/2006/relationships/image" Target="../media/image865.png"/><Relationship Id="rId51" Type="http://schemas.openxmlformats.org/officeDocument/2006/relationships/image" Target="../media/image866.png"/><Relationship Id="rId52" Type="http://schemas.openxmlformats.org/officeDocument/2006/relationships/image" Target="../media/image867.png"/><Relationship Id="rId53" Type="http://schemas.openxmlformats.org/officeDocument/2006/relationships/image" Target="../media/image868.png"/><Relationship Id="rId54" Type="http://schemas.openxmlformats.org/officeDocument/2006/relationships/image" Target="../media/image869.png"/><Relationship Id="rId55" Type="http://schemas.openxmlformats.org/officeDocument/2006/relationships/image" Target="../media/image870.png"/><Relationship Id="rId56" Type="http://schemas.openxmlformats.org/officeDocument/2006/relationships/image" Target="../media/image871.png"/><Relationship Id="rId57" Type="http://schemas.openxmlformats.org/officeDocument/2006/relationships/image" Target="../media/image872.png"/><Relationship Id="rId58" Type="http://schemas.openxmlformats.org/officeDocument/2006/relationships/image" Target="../media/image873.png"/><Relationship Id="rId59" Type="http://schemas.openxmlformats.org/officeDocument/2006/relationships/image" Target="../media/image874.png"/><Relationship Id="rId60" Type="http://schemas.openxmlformats.org/officeDocument/2006/relationships/image" Target="../media/image875.png"/><Relationship Id="rId61" Type="http://schemas.openxmlformats.org/officeDocument/2006/relationships/image" Target="../media/image876.png"/><Relationship Id="rId62" Type="http://schemas.openxmlformats.org/officeDocument/2006/relationships/image" Target="../media/image877.png"/><Relationship Id="rId63" Type="http://schemas.openxmlformats.org/officeDocument/2006/relationships/image" Target="../media/image878.png"/><Relationship Id="rId64" Type="http://schemas.openxmlformats.org/officeDocument/2006/relationships/image" Target="../media/image879.png"/><Relationship Id="rId65" Type="http://schemas.openxmlformats.org/officeDocument/2006/relationships/image" Target="../media/image880.png"/><Relationship Id="rId66" Type="http://schemas.openxmlformats.org/officeDocument/2006/relationships/image" Target="../media/image841.png"/><Relationship Id="rId67" Type="http://schemas.openxmlformats.org/officeDocument/2006/relationships/image" Target="../media/image842.png"/><Relationship Id="rId68" Type="http://schemas.openxmlformats.org/officeDocument/2006/relationships/image" Target="../media/image843.png"/><Relationship Id="rId69" Type="http://schemas.openxmlformats.org/officeDocument/2006/relationships/image" Target="../media/image844.png"/><Relationship Id="rId70" Type="http://schemas.openxmlformats.org/officeDocument/2006/relationships/image" Target="../media/image845.png"/><Relationship Id="rId71" Type="http://schemas.openxmlformats.org/officeDocument/2006/relationships/image" Target="../media/image846.png"/><Relationship Id="rId72" Type="http://schemas.openxmlformats.org/officeDocument/2006/relationships/image" Target="../media/image847.png"/><Relationship Id="rId73" Type="http://schemas.openxmlformats.org/officeDocument/2006/relationships/image" Target="../media/image881.png"/><Relationship Id="rId74" Type="http://schemas.openxmlformats.org/officeDocument/2006/relationships/image" Target="../media/image882.png"/><Relationship Id="rId75" Type="http://schemas.openxmlformats.org/officeDocument/2006/relationships/image" Target="../media/image883.png"/><Relationship Id="rId76" Type="http://schemas.openxmlformats.org/officeDocument/2006/relationships/image" Target="../media/image884.png"/><Relationship Id="rId77" Type="http://schemas.openxmlformats.org/officeDocument/2006/relationships/image" Target="../media/image184.png"/><Relationship Id="rId78" Type="http://schemas.openxmlformats.org/officeDocument/2006/relationships/image" Target="../media/image885.png"/><Relationship Id="rId79" Type="http://schemas.openxmlformats.org/officeDocument/2006/relationships/image" Target="../media/image886.png"/><Relationship Id="rId80" Type="http://schemas.openxmlformats.org/officeDocument/2006/relationships/image" Target="../media/image887.png"/><Relationship Id="rId81" Type="http://schemas.openxmlformats.org/officeDocument/2006/relationships/image" Target="../media/image888.png"/><Relationship Id="rId82" Type="http://schemas.openxmlformats.org/officeDocument/2006/relationships/image" Target="../media/image889.png"/><Relationship Id="rId83" Type="http://schemas.openxmlformats.org/officeDocument/2006/relationships/image" Target="../media/image890.png"/><Relationship Id="rId84" Type="http://schemas.openxmlformats.org/officeDocument/2006/relationships/image" Target="../media/image891.png"/><Relationship Id="rId85" Type="http://schemas.openxmlformats.org/officeDocument/2006/relationships/image" Target="../media/image892.png"/><Relationship Id="rId86" Type="http://schemas.openxmlformats.org/officeDocument/2006/relationships/image" Target="../media/image89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808.png"/><Relationship Id="rId5" Type="http://schemas.openxmlformats.org/officeDocument/2006/relationships/image" Target="../media/image809.png"/><Relationship Id="rId6" Type="http://schemas.openxmlformats.org/officeDocument/2006/relationships/image" Target="../media/image810.png"/><Relationship Id="rId7" Type="http://schemas.openxmlformats.org/officeDocument/2006/relationships/image" Target="../media/image811.png"/><Relationship Id="rId8" Type="http://schemas.openxmlformats.org/officeDocument/2006/relationships/image" Target="../media/image812.png"/><Relationship Id="rId9" Type="http://schemas.openxmlformats.org/officeDocument/2006/relationships/image" Target="../media/image813.png"/><Relationship Id="rId10" Type="http://schemas.openxmlformats.org/officeDocument/2006/relationships/image" Target="../media/image814.png"/><Relationship Id="rId11" Type="http://schemas.openxmlformats.org/officeDocument/2006/relationships/image" Target="../media/image815.png"/><Relationship Id="rId12" Type="http://schemas.openxmlformats.org/officeDocument/2006/relationships/image" Target="../media/image94.png"/><Relationship Id="rId13" Type="http://schemas.openxmlformats.org/officeDocument/2006/relationships/image" Target="../media/image816.png"/><Relationship Id="rId14" Type="http://schemas.openxmlformats.org/officeDocument/2006/relationships/image" Target="../media/image817.png"/><Relationship Id="rId15" Type="http://schemas.openxmlformats.org/officeDocument/2006/relationships/image" Target="../media/image818.png"/><Relationship Id="rId16" Type="http://schemas.openxmlformats.org/officeDocument/2006/relationships/image" Target="../media/image819.png"/><Relationship Id="rId17" Type="http://schemas.openxmlformats.org/officeDocument/2006/relationships/image" Target="../media/image820.png"/><Relationship Id="rId18" Type="http://schemas.openxmlformats.org/officeDocument/2006/relationships/image" Target="../media/image821.png"/><Relationship Id="rId19" Type="http://schemas.openxmlformats.org/officeDocument/2006/relationships/image" Target="../media/image822.png"/><Relationship Id="rId20" Type="http://schemas.openxmlformats.org/officeDocument/2006/relationships/image" Target="../media/image823.png"/><Relationship Id="rId21" Type="http://schemas.openxmlformats.org/officeDocument/2006/relationships/image" Target="../media/image824.png"/><Relationship Id="rId22" Type="http://schemas.openxmlformats.org/officeDocument/2006/relationships/image" Target="../media/image825.png"/><Relationship Id="rId23" Type="http://schemas.openxmlformats.org/officeDocument/2006/relationships/image" Target="../media/image826.png"/><Relationship Id="rId24" Type="http://schemas.openxmlformats.org/officeDocument/2006/relationships/video" Target="../media/media5.mov"/><Relationship Id="rId25" Type="http://schemas.microsoft.com/office/2007/relationships/media" Target="../media/media5.mov"/><Relationship Id="rId26" Type="http://schemas.openxmlformats.org/officeDocument/2006/relationships/image" Target="../media/image894.png"/><Relationship Id="rId27" Type="http://schemas.openxmlformats.org/officeDocument/2006/relationships/video" Target="../media/media4.mov"/><Relationship Id="rId28" Type="http://schemas.microsoft.com/office/2007/relationships/media" Target="../media/media4.mov"/><Relationship Id="rId29" Type="http://schemas.openxmlformats.org/officeDocument/2006/relationships/image" Target="../media/image848.png"/><Relationship Id="rId30" Type="http://schemas.openxmlformats.org/officeDocument/2006/relationships/image" Target="../media/image827.png"/><Relationship Id="rId31" Type="http://schemas.openxmlformats.org/officeDocument/2006/relationships/image" Target="../media/image828.png"/><Relationship Id="rId32" Type="http://schemas.openxmlformats.org/officeDocument/2006/relationships/image" Target="../media/image829.png"/><Relationship Id="rId33" Type="http://schemas.openxmlformats.org/officeDocument/2006/relationships/image" Target="../media/image830.png"/><Relationship Id="rId34" Type="http://schemas.openxmlformats.org/officeDocument/2006/relationships/image" Target="../media/image831.png"/><Relationship Id="rId35" Type="http://schemas.openxmlformats.org/officeDocument/2006/relationships/image" Target="../media/image832.png"/><Relationship Id="rId36" Type="http://schemas.openxmlformats.org/officeDocument/2006/relationships/image" Target="../media/image833.png"/><Relationship Id="rId37" Type="http://schemas.openxmlformats.org/officeDocument/2006/relationships/image" Target="../media/image834.png"/><Relationship Id="rId38" Type="http://schemas.openxmlformats.org/officeDocument/2006/relationships/image" Target="../media/image835.png"/><Relationship Id="rId39" Type="http://schemas.openxmlformats.org/officeDocument/2006/relationships/image" Target="../media/image836.png"/><Relationship Id="rId40" Type="http://schemas.openxmlformats.org/officeDocument/2006/relationships/image" Target="../media/image895.png"/><Relationship Id="rId41" Type="http://schemas.openxmlformats.org/officeDocument/2006/relationships/image" Target="../media/image896.png"/><Relationship Id="rId42" Type="http://schemas.openxmlformats.org/officeDocument/2006/relationships/image" Target="../media/image897.png"/><Relationship Id="rId43" Type="http://schemas.openxmlformats.org/officeDocument/2006/relationships/image" Target="../media/image898.png"/><Relationship Id="rId44" Type="http://schemas.openxmlformats.org/officeDocument/2006/relationships/image" Target="../media/image899.png"/><Relationship Id="rId45" Type="http://schemas.openxmlformats.org/officeDocument/2006/relationships/image" Target="../media/image900.png"/><Relationship Id="rId46" Type="http://schemas.openxmlformats.org/officeDocument/2006/relationships/image" Target="../media/image901.png"/><Relationship Id="rId47" Type="http://schemas.openxmlformats.org/officeDocument/2006/relationships/image" Target="../media/image902.png"/><Relationship Id="rId48" Type="http://schemas.openxmlformats.org/officeDocument/2006/relationships/image" Target="../media/image903.png"/><Relationship Id="rId49" Type="http://schemas.openxmlformats.org/officeDocument/2006/relationships/image" Target="../media/image904.png"/><Relationship Id="rId50" Type="http://schemas.openxmlformats.org/officeDocument/2006/relationships/image" Target="../media/image864.png"/><Relationship Id="rId51" Type="http://schemas.openxmlformats.org/officeDocument/2006/relationships/image" Target="../media/image905.png"/><Relationship Id="rId52" Type="http://schemas.openxmlformats.org/officeDocument/2006/relationships/image" Target="../media/image906.png"/><Relationship Id="rId53" Type="http://schemas.openxmlformats.org/officeDocument/2006/relationships/image" Target="../media/image866.png"/><Relationship Id="rId54" Type="http://schemas.openxmlformats.org/officeDocument/2006/relationships/image" Target="../media/image907.png"/><Relationship Id="rId55" Type="http://schemas.openxmlformats.org/officeDocument/2006/relationships/image" Target="../media/image908.png"/><Relationship Id="rId56" Type="http://schemas.openxmlformats.org/officeDocument/2006/relationships/image" Target="../media/image909.png"/><Relationship Id="rId57" Type="http://schemas.openxmlformats.org/officeDocument/2006/relationships/image" Target="../media/image910.png"/><Relationship Id="rId58" Type="http://schemas.openxmlformats.org/officeDocument/2006/relationships/image" Target="../media/image911.png"/><Relationship Id="rId59" Type="http://schemas.openxmlformats.org/officeDocument/2006/relationships/image" Target="../media/image912.png"/><Relationship Id="rId60" Type="http://schemas.openxmlformats.org/officeDocument/2006/relationships/image" Target="../media/image913.png"/><Relationship Id="rId61" Type="http://schemas.openxmlformats.org/officeDocument/2006/relationships/image" Target="../media/image914.png"/><Relationship Id="rId62" Type="http://schemas.openxmlformats.org/officeDocument/2006/relationships/image" Target="../media/image915.png"/><Relationship Id="rId63" Type="http://schemas.openxmlformats.org/officeDocument/2006/relationships/image" Target="../media/image916.png"/><Relationship Id="rId64" Type="http://schemas.openxmlformats.org/officeDocument/2006/relationships/image" Target="../media/image917.png"/><Relationship Id="rId65" Type="http://schemas.openxmlformats.org/officeDocument/2006/relationships/image" Target="../media/image918.png"/><Relationship Id="rId66" Type="http://schemas.openxmlformats.org/officeDocument/2006/relationships/image" Target="../media/image919.png"/><Relationship Id="rId67" Type="http://schemas.openxmlformats.org/officeDocument/2006/relationships/image" Target="../media/image920.png"/><Relationship Id="rId68" Type="http://schemas.openxmlformats.org/officeDocument/2006/relationships/image" Target="../media/image921.png"/><Relationship Id="rId69" Type="http://schemas.openxmlformats.org/officeDocument/2006/relationships/image" Target="../media/image922.png"/><Relationship Id="rId70" Type="http://schemas.openxmlformats.org/officeDocument/2006/relationships/image" Target="../media/image923.png"/><Relationship Id="rId71" Type="http://schemas.openxmlformats.org/officeDocument/2006/relationships/image" Target="../media/image924.png"/><Relationship Id="rId72" Type="http://schemas.openxmlformats.org/officeDocument/2006/relationships/image" Target="../media/image925.png"/><Relationship Id="rId73" Type="http://schemas.openxmlformats.org/officeDocument/2006/relationships/image" Target="../media/image926.png"/><Relationship Id="rId74" Type="http://schemas.openxmlformats.org/officeDocument/2006/relationships/image" Target="../media/image927.png"/><Relationship Id="rId75" Type="http://schemas.openxmlformats.org/officeDocument/2006/relationships/image" Target="../media/image928.png"/><Relationship Id="rId76" Type="http://schemas.openxmlformats.org/officeDocument/2006/relationships/image" Target="../media/image929.png"/><Relationship Id="rId77" Type="http://schemas.openxmlformats.org/officeDocument/2006/relationships/image" Target="../media/image930.png"/><Relationship Id="rId78" Type="http://schemas.openxmlformats.org/officeDocument/2006/relationships/image" Target="../media/image931.png"/><Relationship Id="rId79" Type="http://schemas.openxmlformats.org/officeDocument/2006/relationships/image" Target="../media/image932.png"/><Relationship Id="rId80" Type="http://schemas.openxmlformats.org/officeDocument/2006/relationships/image" Target="../media/image933.png"/><Relationship Id="rId81" Type="http://schemas.openxmlformats.org/officeDocument/2006/relationships/image" Target="../media/image934.png"/><Relationship Id="rId82" Type="http://schemas.openxmlformats.org/officeDocument/2006/relationships/image" Target="../media/image935.png"/><Relationship Id="rId83" Type="http://schemas.openxmlformats.org/officeDocument/2006/relationships/image" Target="../media/image936.png"/><Relationship Id="rId84" Type="http://schemas.openxmlformats.org/officeDocument/2006/relationships/image" Target="../media/image937.png"/><Relationship Id="rId85" Type="http://schemas.openxmlformats.org/officeDocument/2006/relationships/image" Target="../media/image938.png"/><Relationship Id="rId86" Type="http://schemas.openxmlformats.org/officeDocument/2006/relationships/image" Target="../media/image939.png"/><Relationship Id="rId87" Type="http://schemas.openxmlformats.org/officeDocument/2006/relationships/image" Target="../media/image849.png"/><Relationship Id="rId88" Type="http://schemas.openxmlformats.org/officeDocument/2006/relationships/image" Target="../media/image873.png"/><Relationship Id="rId89" Type="http://schemas.openxmlformats.org/officeDocument/2006/relationships/image" Target="../media/image874.png"/><Relationship Id="rId90" Type="http://schemas.openxmlformats.org/officeDocument/2006/relationships/image" Target="../media/image852.png"/><Relationship Id="rId91" Type="http://schemas.openxmlformats.org/officeDocument/2006/relationships/image" Target="../media/image875.png"/><Relationship Id="rId92" Type="http://schemas.openxmlformats.org/officeDocument/2006/relationships/image" Target="../media/image854.png"/><Relationship Id="rId93" Type="http://schemas.openxmlformats.org/officeDocument/2006/relationships/image" Target="../media/image855.png"/><Relationship Id="rId94" Type="http://schemas.openxmlformats.org/officeDocument/2006/relationships/image" Target="../media/image876.png"/><Relationship Id="rId95" Type="http://schemas.openxmlformats.org/officeDocument/2006/relationships/image" Target="../media/image877.png"/><Relationship Id="rId96" Type="http://schemas.openxmlformats.org/officeDocument/2006/relationships/image" Target="../media/image878.png"/><Relationship Id="rId97" Type="http://schemas.openxmlformats.org/officeDocument/2006/relationships/image" Target="../media/image879.png"/><Relationship Id="rId98" Type="http://schemas.openxmlformats.org/officeDocument/2006/relationships/image" Target="../media/image880.png"/><Relationship Id="rId99" Type="http://schemas.openxmlformats.org/officeDocument/2006/relationships/image" Target="../media/image841.png"/><Relationship Id="rId100" Type="http://schemas.openxmlformats.org/officeDocument/2006/relationships/image" Target="../media/image842.png"/><Relationship Id="rId101" Type="http://schemas.openxmlformats.org/officeDocument/2006/relationships/image" Target="../media/image843.png"/><Relationship Id="rId102" Type="http://schemas.openxmlformats.org/officeDocument/2006/relationships/image" Target="../media/image844.png"/><Relationship Id="rId103" Type="http://schemas.openxmlformats.org/officeDocument/2006/relationships/image" Target="../media/image845.png"/><Relationship Id="rId104" Type="http://schemas.openxmlformats.org/officeDocument/2006/relationships/image" Target="../media/image846.png"/><Relationship Id="rId105" Type="http://schemas.openxmlformats.org/officeDocument/2006/relationships/image" Target="../media/image847.png"/><Relationship Id="rId106" Type="http://schemas.openxmlformats.org/officeDocument/2006/relationships/image" Target="../media/image881.png"/><Relationship Id="rId107" Type="http://schemas.openxmlformats.org/officeDocument/2006/relationships/image" Target="../media/image882.png"/><Relationship Id="rId108" Type="http://schemas.openxmlformats.org/officeDocument/2006/relationships/image" Target="../media/image883.png"/><Relationship Id="rId109" Type="http://schemas.openxmlformats.org/officeDocument/2006/relationships/image" Target="../media/image884.png"/><Relationship Id="rId110" Type="http://schemas.openxmlformats.org/officeDocument/2006/relationships/image" Target="../media/image184.png"/><Relationship Id="rId111" Type="http://schemas.openxmlformats.org/officeDocument/2006/relationships/image" Target="../media/image885.png"/><Relationship Id="rId112" Type="http://schemas.openxmlformats.org/officeDocument/2006/relationships/image" Target="../media/image886.png"/><Relationship Id="rId113" Type="http://schemas.openxmlformats.org/officeDocument/2006/relationships/image" Target="../media/image887.png"/><Relationship Id="rId114" Type="http://schemas.openxmlformats.org/officeDocument/2006/relationships/image" Target="../media/image888.png"/><Relationship Id="rId115" Type="http://schemas.openxmlformats.org/officeDocument/2006/relationships/image" Target="../media/image889.png"/><Relationship Id="rId116" Type="http://schemas.openxmlformats.org/officeDocument/2006/relationships/image" Target="../media/image890.png"/><Relationship Id="rId117" Type="http://schemas.openxmlformats.org/officeDocument/2006/relationships/image" Target="../media/image891.png"/><Relationship Id="rId118" Type="http://schemas.openxmlformats.org/officeDocument/2006/relationships/image" Target="../media/image892.png"/><Relationship Id="rId119" Type="http://schemas.openxmlformats.org/officeDocument/2006/relationships/image" Target="../media/image893.png"/><Relationship Id="rId120" Type="http://schemas.openxmlformats.org/officeDocument/2006/relationships/image" Target="../media/image940.png"/><Relationship Id="rId121" Type="http://schemas.openxmlformats.org/officeDocument/2006/relationships/image" Target="../media/image941.png"/><Relationship Id="rId122" Type="http://schemas.openxmlformats.org/officeDocument/2006/relationships/image" Target="../media/image942.png"/><Relationship Id="rId123" Type="http://schemas.openxmlformats.org/officeDocument/2006/relationships/image" Target="../media/image943.png"/><Relationship Id="rId124" Type="http://schemas.openxmlformats.org/officeDocument/2006/relationships/image" Target="../media/image944.png"/><Relationship Id="rId125" Type="http://schemas.openxmlformats.org/officeDocument/2006/relationships/image" Target="../media/image945.png"/><Relationship Id="rId126" Type="http://schemas.openxmlformats.org/officeDocument/2006/relationships/image" Target="../media/image946.png"/><Relationship Id="rId127" Type="http://schemas.openxmlformats.org/officeDocument/2006/relationships/image" Target="../media/image947.png"/><Relationship Id="rId128" Type="http://schemas.openxmlformats.org/officeDocument/2006/relationships/image" Target="../media/image948.png"/><Relationship Id="rId129" Type="http://schemas.openxmlformats.org/officeDocument/2006/relationships/image" Target="../media/image949.png"/><Relationship Id="rId130" Type="http://schemas.openxmlformats.org/officeDocument/2006/relationships/image" Target="../media/image950.png"/><Relationship Id="rId131" Type="http://schemas.openxmlformats.org/officeDocument/2006/relationships/image" Target="../media/image951.png"/><Relationship Id="rId132" Type="http://schemas.openxmlformats.org/officeDocument/2006/relationships/image" Target="../media/image952.png"/><Relationship Id="rId133" Type="http://schemas.openxmlformats.org/officeDocument/2006/relationships/image" Target="../media/image953.png"/><Relationship Id="rId134" Type="http://schemas.openxmlformats.org/officeDocument/2006/relationships/image" Target="../media/image954.png"/><Relationship Id="rId135" Type="http://schemas.openxmlformats.org/officeDocument/2006/relationships/image" Target="../media/image955.png"/><Relationship Id="rId136" Type="http://schemas.openxmlformats.org/officeDocument/2006/relationships/image" Target="../media/image956.png"/><Relationship Id="rId137" Type="http://schemas.openxmlformats.org/officeDocument/2006/relationships/image" Target="../media/image957.png"/><Relationship Id="rId138" Type="http://schemas.openxmlformats.org/officeDocument/2006/relationships/image" Target="../media/image958.png"/><Relationship Id="rId139" Type="http://schemas.openxmlformats.org/officeDocument/2006/relationships/image" Target="../media/image959.png"/><Relationship Id="rId140" Type="http://schemas.openxmlformats.org/officeDocument/2006/relationships/image" Target="../media/image960.png"/><Relationship Id="rId141" Type="http://schemas.openxmlformats.org/officeDocument/2006/relationships/image" Target="../media/image961.png"/><Relationship Id="rId142" Type="http://schemas.openxmlformats.org/officeDocument/2006/relationships/image" Target="../media/image962.png"/><Relationship Id="rId143" Type="http://schemas.openxmlformats.org/officeDocument/2006/relationships/image" Target="../media/image96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64.png"/><Relationship Id="rId3" Type="http://schemas.openxmlformats.org/officeDocument/2006/relationships/image" Target="../media/image965.png"/><Relationship Id="rId4" Type="http://schemas.openxmlformats.org/officeDocument/2006/relationships/image" Target="../media/image966.png"/><Relationship Id="rId5" Type="http://schemas.openxmlformats.org/officeDocument/2006/relationships/image" Target="../media/image967.png"/><Relationship Id="rId6" Type="http://schemas.openxmlformats.org/officeDocument/2006/relationships/image" Target="../media/image968.png"/><Relationship Id="rId7" Type="http://schemas.openxmlformats.org/officeDocument/2006/relationships/image" Target="../media/image969.png"/><Relationship Id="rId8" Type="http://schemas.openxmlformats.org/officeDocument/2006/relationships/image" Target="../media/image970.png"/><Relationship Id="rId9" Type="http://schemas.openxmlformats.org/officeDocument/2006/relationships/image" Target="../media/image971.png"/><Relationship Id="rId10" Type="http://schemas.openxmlformats.org/officeDocument/2006/relationships/image" Target="../media/image94.png"/><Relationship Id="rId11" Type="http://schemas.openxmlformats.org/officeDocument/2006/relationships/image" Target="../media/image972.png"/><Relationship Id="rId12" Type="http://schemas.openxmlformats.org/officeDocument/2006/relationships/image" Target="../media/image973.png"/><Relationship Id="rId13" Type="http://schemas.openxmlformats.org/officeDocument/2006/relationships/image" Target="../media/image974.png"/><Relationship Id="rId14" Type="http://schemas.openxmlformats.org/officeDocument/2006/relationships/image" Target="../media/image975.png"/><Relationship Id="rId15" Type="http://schemas.openxmlformats.org/officeDocument/2006/relationships/image" Target="../media/image976.png"/><Relationship Id="rId16" Type="http://schemas.openxmlformats.org/officeDocument/2006/relationships/image" Target="../media/image977.png"/><Relationship Id="rId17" Type="http://schemas.openxmlformats.org/officeDocument/2006/relationships/image" Target="../media/image978.png"/><Relationship Id="rId18" Type="http://schemas.openxmlformats.org/officeDocument/2006/relationships/image" Target="../media/image979.png"/><Relationship Id="rId19" Type="http://schemas.openxmlformats.org/officeDocument/2006/relationships/image" Target="../media/image980.png"/><Relationship Id="rId20" Type="http://schemas.openxmlformats.org/officeDocument/2006/relationships/image" Target="../media/image981.png"/><Relationship Id="rId21" Type="http://schemas.openxmlformats.org/officeDocument/2006/relationships/image" Target="../media/image164.png"/><Relationship Id="rId22" Type="http://schemas.openxmlformats.org/officeDocument/2006/relationships/image" Target="../media/image982.png"/><Relationship Id="rId23" Type="http://schemas.openxmlformats.org/officeDocument/2006/relationships/image" Target="../media/image983.png"/><Relationship Id="rId24" Type="http://schemas.openxmlformats.org/officeDocument/2006/relationships/image" Target="../media/image984.png"/><Relationship Id="rId25" Type="http://schemas.openxmlformats.org/officeDocument/2006/relationships/image" Target="../media/image985.png"/><Relationship Id="rId26" Type="http://schemas.openxmlformats.org/officeDocument/2006/relationships/image" Target="../media/image986.png"/><Relationship Id="rId27" Type="http://schemas.openxmlformats.org/officeDocument/2006/relationships/image" Target="../media/image987.png"/><Relationship Id="rId28" Type="http://schemas.openxmlformats.org/officeDocument/2006/relationships/image" Target="../media/image988.png"/><Relationship Id="rId29" Type="http://schemas.openxmlformats.org/officeDocument/2006/relationships/image" Target="../media/image989.png"/><Relationship Id="rId30" Type="http://schemas.openxmlformats.org/officeDocument/2006/relationships/image" Target="../media/image990.png"/><Relationship Id="rId31" Type="http://schemas.openxmlformats.org/officeDocument/2006/relationships/image" Target="../media/image991.png"/><Relationship Id="rId32" Type="http://schemas.openxmlformats.org/officeDocument/2006/relationships/image" Target="../media/image992.png"/><Relationship Id="rId33" Type="http://schemas.openxmlformats.org/officeDocument/2006/relationships/image" Target="../media/image993.png"/><Relationship Id="rId34" Type="http://schemas.openxmlformats.org/officeDocument/2006/relationships/image" Target="../media/image994.png"/><Relationship Id="rId35" Type="http://schemas.openxmlformats.org/officeDocument/2006/relationships/image" Target="../media/image995.png"/><Relationship Id="rId36" Type="http://schemas.openxmlformats.org/officeDocument/2006/relationships/image" Target="../media/image996.png"/><Relationship Id="rId37" Type="http://schemas.openxmlformats.org/officeDocument/2006/relationships/image" Target="../media/image997.png"/><Relationship Id="rId38" Type="http://schemas.openxmlformats.org/officeDocument/2006/relationships/image" Target="../media/image998.png"/><Relationship Id="rId39" Type="http://schemas.openxmlformats.org/officeDocument/2006/relationships/image" Target="../media/image999.png"/><Relationship Id="rId40" Type="http://schemas.openxmlformats.org/officeDocument/2006/relationships/image" Target="../media/image1000.png"/><Relationship Id="rId41" Type="http://schemas.openxmlformats.org/officeDocument/2006/relationships/image" Target="../media/image1001.png"/><Relationship Id="rId42" Type="http://schemas.openxmlformats.org/officeDocument/2006/relationships/image" Target="../media/image1002.png"/><Relationship Id="rId43" Type="http://schemas.openxmlformats.org/officeDocument/2006/relationships/image" Target="../media/image1003.png"/><Relationship Id="rId44" Type="http://schemas.openxmlformats.org/officeDocument/2006/relationships/image" Target="../media/image1004.png"/><Relationship Id="rId45" Type="http://schemas.openxmlformats.org/officeDocument/2006/relationships/image" Target="../media/image1005.png"/><Relationship Id="rId46" Type="http://schemas.openxmlformats.org/officeDocument/2006/relationships/image" Target="../media/image1006.png"/><Relationship Id="rId47" Type="http://schemas.openxmlformats.org/officeDocument/2006/relationships/image" Target="../media/image1007.png"/><Relationship Id="rId48" Type="http://schemas.openxmlformats.org/officeDocument/2006/relationships/image" Target="../media/image1008.png"/><Relationship Id="rId49" Type="http://schemas.openxmlformats.org/officeDocument/2006/relationships/video" Target="../media/media6.mov"/><Relationship Id="rId50" Type="http://schemas.microsoft.com/office/2007/relationships/media" Target="../media/media6.mov"/><Relationship Id="rId51" Type="http://schemas.openxmlformats.org/officeDocument/2006/relationships/image" Target="../media/image1009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10.png"/><Relationship Id="rId3" Type="http://schemas.openxmlformats.org/officeDocument/2006/relationships/image" Target="../media/image1011.png"/><Relationship Id="rId4" Type="http://schemas.openxmlformats.org/officeDocument/2006/relationships/image" Target="../media/image1012.png"/><Relationship Id="rId5" Type="http://schemas.openxmlformats.org/officeDocument/2006/relationships/image" Target="../media/image1013.png"/><Relationship Id="rId6" Type="http://schemas.openxmlformats.org/officeDocument/2006/relationships/image" Target="../media/image94.png"/><Relationship Id="rId7" Type="http://schemas.openxmlformats.org/officeDocument/2006/relationships/image" Target="../media/image1014.png"/><Relationship Id="rId8" Type="http://schemas.openxmlformats.org/officeDocument/2006/relationships/image" Target="../media/image1015.png"/><Relationship Id="rId9" Type="http://schemas.openxmlformats.org/officeDocument/2006/relationships/image" Target="../media/image1016.png"/><Relationship Id="rId10" Type="http://schemas.openxmlformats.org/officeDocument/2006/relationships/image" Target="../media/image1017.png"/><Relationship Id="rId11" Type="http://schemas.openxmlformats.org/officeDocument/2006/relationships/image" Target="../media/image1018.png"/><Relationship Id="rId12" Type="http://schemas.openxmlformats.org/officeDocument/2006/relationships/image" Target="../media/image1019.png"/><Relationship Id="rId13" Type="http://schemas.openxmlformats.org/officeDocument/2006/relationships/image" Target="../media/image1020.png"/><Relationship Id="rId14" Type="http://schemas.openxmlformats.org/officeDocument/2006/relationships/image" Target="../media/image1021.png"/><Relationship Id="rId15" Type="http://schemas.openxmlformats.org/officeDocument/2006/relationships/image" Target="../media/image1022.png"/><Relationship Id="rId16" Type="http://schemas.openxmlformats.org/officeDocument/2006/relationships/image" Target="../media/image1023.png"/><Relationship Id="rId17" Type="http://schemas.openxmlformats.org/officeDocument/2006/relationships/image" Target="../media/image1024.png"/><Relationship Id="rId18" Type="http://schemas.openxmlformats.org/officeDocument/2006/relationships/image" Target="../media/image1025.png"/><Relationship Id="rId19" Type="http://schemas.openxmlformats.org/officeDocument/2006/relationships/image" Target="../media/image1026.png"/><Relationship Id="rId20" Type="http://schemas.openxmlformats.org/officeDocument/2006/relationships/image" Target="../media/image1027.png"/><Relationship Id="rId21" Type="http://schemas.openxmlformats.org/officeDocument/2006/relationships/image" Target="../media/image1028.png"/><Relationship Id="rId22" Type="http://schemas.openxmlformats.org/officeDocument/2006/relationships/image" Target="../media/image1029.png"/><Relationship Id="rId23" Type="http://schemas.openxmlformats.org/officeDocument/2006/relationships/image" Target="../media/image1030.png"/><Relationship Id="rId24" Type="http://schemas.openxmlformats.org/officeDocument/2006/relationships/image" Target="../media/image1031.png"/><Relationship Id="rId25" Type="http://schemas.openxmlformats.org/officeDocument/2006/relationships/image" Target="../media/image24.jpeg"/><Relationship Id="rId26" Type="http://schemas.openxmlformats.org/officeDocument/2006/relationships/video" Target="../media/media7.mov"/><Relationship Id="rId27" Type="http://schemas.microsoft.com/office/2007/relationships/media" Target="../media/media7.mov"/><Relationship Id="rId28" Type="http://schemas.openxmlformats.org/officeDocument/2006/relationships/image" Target="../media/image1032.png"/><Relationship Id="rId29" Type="http://schemas.openxmlformats.org/officeDocument/2006/relationships/video" Target="../media/media8.mov"/><Relationship Id="rId30" Type="http://schemas.microsoft.com/office/2007/relationships/media" Target="../media/media8.mov"/><Relationship Id="rId31" Type="http://schemas.openxmlformats.org/officeDocument/2006/relationships/image" Target="../media/image1033.png"/><Relationship Id="rId32" Type="http://schemas.openxmlformats.org/officeDocument/2006/relationships/video" Target="../media/media9.mov"/><Relationship Id="rId33" Type="http://schemas.microsoft.com/office/2007/relationships/media" Target="../media/media9.mov"/><Relationship Id="rId34" Type="http://schemas.openxmlformats.org/officeDocument/2006/relationships/image" Target="../media/image1034.png"/><Relationship Id="rId35" Type="http://schemas.openxmlformats.org/officeDocument/2006/relationships/image" Target="../media/image1035.png"/><Relationship Id="rId36" Type="http://schemas.openxmlformats.org/officeDocument/2006/relationships/image" Target="../media/image1036.png"/><Relationship Id="rId37" Type="http://schemas.openxmlformats.org/officeDocument/2006/relationships/image" Target="../media/image1037.png"/><Relationship Id="rId38" Type="http://schemas.openxmlformats.org/officeDocument/2006/relationships/image" Target="../media/image1038.png"/><Relationship Id="rId39" Type="http://schemas.openxmlformats.org/officeDocument/2006/relationships/image" Target="../media/image1039.png"/><Relationship Id="rId40" Type="http://schemas.openxmlformats.org/officeDocument/2006/relationships/image" Target="../media/image1040.png"/><Relationship Id="rId41" Type="http://schemas.openxmlformats.org/officeDocument/2006/relationships/image" Target="../media/image1041.png"/><Relationship Id="rId42" Type="http://schemas.openxmlformats.org/officeDocument/2006/relationships/image" Target="../media/image1042.png"/><Relationship Id="rId43" Type="http://schemas.openxmlformats.org/officeDocument/2006/relationships/image" Target="../media/image1043.png"/><Relationship Id="rId44" Type="http://schemas.openxmlformats.org/officeDocument/2006/relationships/image" Target="../media/image1044.png"/><Relationship Id="rId45" Type="http://schemas.openxmlformats.org/officeDocument/2006/relationships/image" Target="../media/image184.png"/><Relationship Id="rId46" Type="http://schemas.openxmlformats.org/officeDocument/2006/relationships/image" Target="../media/image1045.png"/><Relationship Id="rId47" Type="http://schemas.openxmlformats.org/officeDocument/2006/relationships/image" Target="../media/image1046.png"/><Relationship Id="rId48" Type="http://schemas.openxmlformats.org/officeDocument/2006/relationships/image" Target="../media/image1047.png"/><Relationship Id="rId49" Type="http://schemas.openxmlformats.org/officeDocument/2006/relationships/image" Target="../media/image1048.png"/><Relationship Id="rId50" Type="http://schemas.openxmlformats.org/officeDocument/2006/relationships/image" Target="../media/image1049.png"/><Relationship Id="rId51" Type="http://schemas.openxmlformats.org/officeDocument/2006/relationships/image" Target="../media/image1050.png"/><Relationship Id="rId52" Type="http://schemas.openxmlformats.org/officeDocument/2006/relationships/image" Target="../media/image1051.png"/><Relationship Id="rId53" Type="http://schemas.openxmlformats.org/officeDocument/2006/relationships/image" Target="../media/image1052.png"/><Relationship Id="rId54" Type="http://schemas.openxmlformats.org/officeDocument/2006/relationships/image" Target="../media/image1053.png"/><Relationship Id="rId55" Type="http://schemas.openxmlformats.org/officeDocument/2006/relationships/image" Target="../media/image1054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5.png"/><Relationship Id="rId3" Type="http://schemas.openxmlformats.org/officeDocument/2006/relationships/image" Target="../media/image1056.png"/><Relationship Id="rId4" Type="http://schemas.openxmlformats.org/officeDocument/2006/relationships/image" Target="../media/image1057.png"/><Relationship Id="rId5" Type="http://schemas.openxmlformats.org/officeDocument/2006/relationships/image" Target="../media/image1058.png"/><Relationship Id="rId6" Type="http://schemas.openxmlformats.org/officeDocument/2006/relationships/image" Target="../media/image1059.png"/><Relationship Id="rId7" Type="http://schemas.openxmlformats.org/officeDocument/2006/relationships/image" Target="../media/image1060.png"/><Relationship Id="rId8" Type="http://schemas.openxmlformats.org/officeDocument/2006/relationships/image" Target="../media/image1061.png"/><Relationship Id="rId9" Type="http://schemas.openxmlformats.org/officeDocument/2006/relationships/image" Target="../media/image94.png"/><Relationship Id="rId10" Type="http://schemas.openxmlformats.org/officeDocument/2006/relationships/image" Target="../media/image1062.png"/><Relationship Id="rId11" Type="http://schemas.openxmlformats.org/officeDocument/2006/relationships/image" Target="../media/image1063.png"/><Relationship Id="rId12" Type="http://schemas.openxmlformats.org/officeDocument/2006/relationships/image" Target="../media/image1064.png"/><Relationship Id="rId13" Type="http://schemas.openxmlformats.org/officeDocument/2006/relationships/image" Target="../media/image1065.png"/><Relationship Id="rId14" Type="http://schemas.openxmlformats.org/officeDocument/2006/relationships/image" Target="../media/image1066.png"/><Relationship Id="rId15" Type="http://schemas.openxmlformats.org/officeDocument/2006/relationships/image" Target="../media/image1067.png"/><Relationship Id="rId16" Type="http://schemas.openxmlformats.org/officeDocument/2006/relationships/image" Target="../media/image1068.png"/><Relationship Id="rId17" Type="http://schemas.openxmlformats.org/officeDocument/2006/relationships/image" Target="../media/image1069.png"/><Relationship Id="rId18" Type="http://schemas.openxmlformats.org/officeDocument/2006/relationships/image" Target="../media/image1070.png"/><Relationship Id="rId19" Type="http://schemas.openxmlformats.org/officeDocument/2006/relationships/image" Target="../media/image1071.png"/><Relationship Id="rId20" Type="http://schemas.openxmlformats.org/officeDocument/2006/relationships/image" Target="../media/image1072.png"/><Relationship Id="rId21" Type="http://schemas.openxmlformats.org/officeDocument/2006/relationships/image" Target="../media/image1073.png"/><Relationship Id="rId22" Type="http://schemas.openxmlformats.org/officeDocument/2006/relationships/image" Target="../media/image1074.png"/><Relationship Id="rId23" Type="http://schemas.openxmlformats.org/officeDocument/2006/relationships/image" Target="../media/image1075.png"/><Relationship Id="rId24" Type="http://schemas.openxmlformats.org/officeDocument/2006/relationships/image" Target="../media/image1076.png"/><Relationship Id="rId25" Type="http://schemas.openxmlformats.org/officeDocument/2006/relationships/image" Target="../media/image1077.png"/><Relationship Id="rId26" Type="http://schemas.openxmlformats.org/officeDocument/2006/relationships/image" Target="../media/image1078.png"/><Relationship Id="rId27" Type="http://schemas.openxmlformats.org/officeDocument/2006/relationships/image" Target="../media/image1079.png"/><Relationship Id="rId28" Type="http://schemas.openxmlformats.org/officeDocument/2006/relationships/image" Target="../media/image1080.png"/><Relationship Id="rId29" Type="http://schemas.openxmlformats.org/officeDocument/2006/relationships/image" Target="../media/image1081.png"/><Relationship Id="rId30" Type="http://schemas.openxmlformats.org/officeDocument/2006/relationships/image" Target="../media/image1082.png"/><Relationship Id="rId31" Type="http://schemas.openxmlformats.org/officeDocument/2006/relationships/image" Target="../media/image1083.png"/><Relationship Id="rId32" Type="http://schemas.openxmlformats.org/officeDocument/2006/relationships/image" Target="../media/image1084.png"/><Relationship Id="rId33" Type="http://schemas.openxmlformats.org/officeDocument/2006/relationships/image" Target="../media/image1085.png"/><Relationship Id="rId34" Type="http://schemas.openxmlformats.org/officeDocument/2006/relationships/image" Target="../media/image1086.png"/><Relationship Id="rId35" Type="http://schemas.openxmlformats.org/officeDocument/2006/relationships/image" Target="../media/image1087.png"/><Relationship Id="rId36" Type="http://schemas.openxmlformats.org/officeDocument/2006/relationships/image" Target="../media/image1088.png"/><Relationship Id="rId37" Type="http://schemas.openxmlformats.org/officeDocument/2006/relationships/image" Target="../media/image1089.png"/><Relationship Id="rId38" Type="http://schemas.openxmlformats.org/officeDocument/2006/relationships/image" Target="../media/image1090.png"/><Relationship Id="rId39" Type="http://schemas.openxmlformats.org/officeDocument/2006/relationships/image" Target="../media/image1091.png"/><Relationship Id="rId40" Type="http://schemas.openxmlformats.org/officeDocument/2006/relationships/image" Target="../media/image1092.png"/><Relationship Id="rId41" Type="http://schemas.openxmlformats.org/officeDocument/2006/relationships/image" Target="../media/image1093.png"/><Relationship Id="rId42" Type="http://schemas.openxmlformats.org/officeDocument/2006/relationships/image" Target="../media/image1094.png"/><Relationship Id="rId43" Type="http://schemas.openxmlformats.org/officeDocument/2006/relationships/image" Target="../media/image1095.png"/><Relationship Id="rId44" Type="http://schemas.openxmlformats.org/officeDocument/2006/relationships/image" Target="../media/image1096.png"/><Relationship Id="rId45" Type="http://schemas.openxmlformats.org/officeDocument/2006/relationships/image" Target="../media/image1097.png"/><Relationship Id="rId46" Type="http://schemas.openxmlformats.org/officeDocument/2006/relationships/image" Target="../media/image1098.png"/><Relationship Id="rId47" Type="http://schemas.openxmlformats.org/officeDocument/2006/relationships/image" Target="../media/image1099.png"/><Relationship Id="rId48" Type="http://schemas.openxmlformats.org/officeDocument/2006/relationships/image" Target="../media/image1100.png"/><Relationship Id="rId49" Type="http://schemas.openxmlformats.org/officeDocument/2006/relationships/image" Target="../media/image1101.png"/><Relationship Id="rId50" Type="http://schemas.openxmlformats.org/officeDocument/2006/relationships/image" Target="../media/image1102.png"/><Relationship Id="rId51" Type="http://schemas.openxmlformats.org/officeDocument/2006/relationships/image" Target="../media/image1103.png"/><Relationship Id="rId52" Type="http://schemas.openxmlformats.org/officeDocument/2006/relationships/image" Target="../media/image1104.png"/><Relationship Id="rId53" Type="http://schemas.openxmlformats.org/officeDocument/2006/relationships/image" Target="../media/image1105.png"/><Relationship Id="rId54" Type="http://schemas.openxmlformats.org/officeDocument/2006/relationships/image" Target="../media/image1106.png"/><Relationship Id="rId55" Type="http://schemas.openxmlformats.org/officeDocument/2006/relationships/image" Target="../media/image1107.png"/><Relationship Id="rId56" Type="http://schemas.openxmlformats.org/officeDocument/2006/relationships/image" Target="../media/image1108.png"/><Relationship Id="rId57" Type="http://schemas.openxmlformats.org/officeDocument/2006/relationships/image" Target="../media/image1109.png"/><Relationship Id="rId58" Type="http://schemas.openxmlformats.org/officeDocument/2006/relationships/image" Target="../media/image1110.png"/><Relationship Id="rId59" Type="http://schemas.openxmlformats.org/officeDocument/2006/relationships/image" Target="../media/image1111.png"/><Relationship Id="rId60" Type="http://schemas.openxmlformats.org/officeDocument/2006/relationships/image" Target="../media/image164.png"/><Relationship Id="rId61" Type="http://schemas.openxmlformats.org/officeDocument/2006/relationships/image" Target="../media/image1112.png"/><Relationship Id="rId62" Type="http://schemas.openxmlformats.org/officeDocument/2006/relationships/image" Target="../media/image1113.png"/><Relationship Id="rId63" Type="http://schemas.openxmlformats.org/officeDocument/2006/relationships/image" Target="../media/image1114.png"/><Relationship Id="rId64" Type="http://schemas.openxmlformats.org/officeDocument/2006/relationships/image" Target="../media/image1115.png"/><Relationship Id="rId65" Type="http://schemas.openxmlformats.org/officeDocument/2006/relationships/image" Target="../media/image1116.png"/><Relationship Id="rId66" Type="http://schemas.openxmlformats.org/officeDocument/2006/relationships/image" Target="../media/image1117.png"/><Relationship Id="rId67" Type="http://schemas.openxmlformats.org/officeDocument/2006/relationships/image" Target="../media/image1118.png"/><Relationship Id="rId68" Type="http://schemas.openxmlformats.org/officeDocument/2006/relationships/image" Target="../media/image1119.png"/><Relationship Id="rId69" Type="http://schemas.openxmlformats.org/officeDocument/2006/relationships/image" Target="../media/image1120.png"/><Relationship Id="rId70" Type="http://schemas.openxmlformats.org/officeDocument/2006/relationships/image" Target="../media/image1121.png"/><Relationship Id="rId71" Type="http://schemas.openxmlformats.org/officeDocument/2006/relationships/image" Target="../media/image1122.png"/><Relationship Id="rId72" Type="http://schemas.openxmlformats.org/officeDocument/2006/relationships/image" Target="../media/image1123.png"/><Relationship Id="rId73" Type="http://schemas.openxmlformats.org/officeDocument/2006/relationships/image" Target="../media/image1124.png"/><Relationship Id="rId74" Type="http://schemas.openxmlformats.org/officeDocument/2006/relationships/image" Target="../media/image1125.png"/><Relationship Id="rId75" Type="http://schemas.openxmlformats.org/officeDocument/2006/relationships/image" Target="../media/image1126.png"/><Relationship Id="rId76" Type="http://schemas.openxmlformats.org/officeDocument/2006/relationships/image" Target="../media/image1127.png"/><Relationship Id="rId77" Type="http://schemas.openxmlformats.org/officeDocument/2006/relationships/image" Target="../media/image1128.png"/><Relationship Id="rId78" Type="http://schemas.openxmlformats.org/officeDocument/2006/relationships/image" Target="../media/image1129.png"/><Relationship Id="rId79" Type="http://schemas.openxmlformats.org/officeDocument/2006/relationships/image" Target="../media/image1130.png"/><Relationship Id="rId80" Type="http://schemas.openxmlformats.org/officeDocument/2006/relationships/image" Target="../media/image1131.png"/><Relationship Id="rId81" Type="http://schemas.openxmlformats.org/officeDocument/2006/relationships/image" Target="../media/image1132.png"/><Relationship Id="rId82" Type="http://schemas.openxmlformats.org/officeDocument/2006/relationships/image" Target="../media/image1133.png"/><Relationship Id="rId83" Type="http://schemas.openxmlformats.org/officeDocument/2006/relationships/image" Target="../media/image1134.png"/><Relationship Id="rId84" Type="http://schemas.openxmlformats.org/officeDocument/2006/relationships/image" Target="../media/image1135.png"/><Relationship Id="rId85" Type="http://schemas.openxmlformats.org/officeDocument/2006/relationships/image" Target="../media/image1136.png"/><Relationship Id="rId86" Type="http://schemas.openxmlformats.org/officeDocument/2006/relationships/image" Target="../media/image1137.png"/><Relationship Id="rId87" Type="http://schemas.openxmlformats.org/officeDocument/2006/relationships/image" Target="../media/image1138.png"/><Relationship Id="rId88" Type="http://schemas.openxmlformats.org/officeDocument/2006/relationships/image" Target="../media/image1139.png"/><Relationship Id="rId89" Type="http://schemas.openxmlformats.org/officeDocument/2006/relationships/image" Target="../media/image1140.png"/><Relationship Id="rId90" Type="http://schemas.openxmlformats.org/officeDocument/2006/relationships/image" Target="../media/image1141.png"/><Relationship Id="rId91" Type="http://schemas.openxmlformats.org/officeDocument/2006/relationships/image" Target="../media/image1142.png"/><Relationship Id="rId92" Type="http://schemas.openxmlformats.org/officeDocument/2006/relationships/image" Target="../media/image1143.png"/><Relationship Id="rId93" Type="http://schemas.openxmlformats.org/officeDocument/2006/relationships/image" Target="../media/image1144.png"/><Relationship Id="rId94" Type="http://schemas.openxmlformats.org/officeDocument/2006/relationships/image" Target="../media/image1145.png"/><Relationship Id="rId95" Type="http://schemas.openxmlformats.org/officeDocument/2006/relationships/image" Target="../media/image1146.png"/><Relationship Id="rId96" Type="http://schemas.openxmlformats.org/officeDocument/2006/relationships/image" Target="../media/image1147.png"/><Relationship Id="rId97" Type="http://schemas.openxmlformats.org/officeDocument/2006/relationships/image" Target="../media/image1148.png"/><Relationship Id="rId98" Type="http://schemas.openxmlformats.org/officeDocument/2006/relationships/image" Target="../media/image1149.png"/><Relationship Id="rId99" Type="http://schemas.openxmlformats.org/officeDocument/2006/relationships/image" Target="../media/image1150.png"/><Relationship Id="rId100" Type="http://schemas.openxmlformats.org/officeDocument/2006/relationships/image" Target="../media/image1151.png"/><Relationship Id="rId101" Type="http://schemas.openxmlformats.org/officeDocument/2006/relationships/image" Target="../media/image1152.png"/><Relationship Id="rId102" Type="http://schemas.openxmlformats.org/officeDocument/2006/relationships/image" Target="../media/image1153.png"/><Relationship Id="rId103" Type="http://schemas.openxmlformats.org/officeDocument/2006/relationships/image" Target="../media/image1154.png"/><Relationship Id="rId104" Type="http://schemas.openxmlformats.org/officeDocument/2006/relationships/image" Target="../media/image1155.png"/><Relationship Id="rId105" Type="http://schemas.openxmlformats.org/officeDocument/2006/relationships/image" Target="../media/image1156.png"/><Relationship Id="rId106" Type="http://schemas.openxmlformats.org/officeDocument/2006/relationships/image" Target="../media/image1157.png"/><Relationship Id="rId107" Type="http://schemas.openxmlformats.org/officeDocument/2006/relationships/image" Target="../media/image1158.png"/><Relationship Id="rId108" Type="http://schemas.openxmlformats.org/officeDocument/2006/relationships/image" Target="../media/image1159.png"/><Relationship Id="rId109" Type="http://schemas.openxmlformats.org/officeDocument/2006/relationships/image" Target="../media/image1160.png"/><Relationship Id="rId110" Type="http://schemas.openxmlformats.org/officeDocument/2006/relationships/image" Target="../media/image1161.png"/><Relationship Id="rId111" Type="http://schemas.openxmlformats.org/officeDocument/2006/relationships/image" Target="../media/image1162.png"/><Relationship Id="rId112" Type="http://schemas.openxmlformats.org/officeDocument/2006/relationships/image" Target="../media/image1163.png"/><Relationship Id="rId113" Type="http://schemas.openxmlformats.org/officeDocument/2006/relationships/image" Target="../media/image1164.png"/><Relationship Id="rId114" Type="http://schemas.openxmlformats.org/officeDocument/2006/relationships/image" Target="../media/image1165.png"/><Relationship Id="rId115" Type="http://schemas.openxmlformats.org/officeDocument/2006/relationships/image" Target="../media/image1166.png"/><Relationship Id="rId116" Type="http://schemas.openxmlformats.org/officeDocument/2006/relationships/image" Target="../media/image1167.png"/><Relationship Id="rId117" Type="http://schemas.openxmlformats.org/officeDocument/2006/relationships/image" Target="../media/image1168.png"/><Relationship Id="rId118" Type="http://schemas.openxmlformats.org/officeDocument/2006/relationships/image" Target="../media/image1169.png"/><Relationship Id="rId119" Type="http://schemas.openxmlformats.org/officeDocument/2006/relationships/image" Target="../media/image1170.png"/><Relationship Id="rId120" Type="http://schemas.openxmlformats.org/officeDocument/2006/relationships/image" Target="../media/image1171.png"/><Relationship Id="rId121" Type="http://schemas.openxmlformats.org/officeDocument/2006/relationships/image" Target="../media/image1172.png"/><Relationship Id="rId122" Type="http://schemas.openxmlformats.org/officeDocument/2006/relationships/image" Target="../media/image1173.png"/><Relationship Id="rId123" Type="http://schemas.openxmlformats.org/officeDocument/2006/relationships/image" Target="../media/image1174.png"/><Relationship Id="rId124" Type="http://schemas.openxmlformats.org/officeDocument/2006/relationships/image" Target="../media/image1175.png"/><Relationship Id="rId125" Type="http://schemas.openxmlformats.org/officeDocument/2006/relationships/image" Target="../media/image1176.png"/><Relationship Id="rId126" Type="http://schemas.openxmlformats.org/officeDocument/2006/relationships/image" Target="../media/image1177.png"/><Relationship Id="rId127" Type="http://schemas.openxmlformats.org/officeDocument/2006/relationships/image" Target="../media/image1178.png"/><Relationship Id="rId128" Type="http://schemas.openxmlformats.org/officeDocument/2006/relationships/image" Target="../media/image1179.png"/><Relationship Id="rId129" Type="http://schemas.openxmlformats.org/officeDocument/2006/relationships/image" Target="../media/image1180.png"/><Relationship Id="rId130" Type="http://schemas.openxmlformats.org/officeDocument/2006/relationships/image" Target="../media/image1181.png"/><Relationship Id="rId131" Type="http://schemas.openxmlformats.org/officeDocument/2006/relationships/image" Target="../media/image1182.png"/><Relationship Id="rId132" Type="http://schemas.openxmlformats.org/officeDocument/2006/relationships/image" Target="../media/image1183.png"/><Relationship Id="rId133" Type="http://schemas.openxmlformats.org/officeDocument/2006/relationships/image" Target="../media/image1184.png"/><Relationship Id="rId134" Type="http://schemas.openxmlformats.org/officeDocument/2006/relationships/image" Target="../media/image1185.png"/><Relationship Id="rId135" Type="http://schemas.openxmlformats.org/officeDocument/2006/relationships/image" Target="../media/image1186.png"/><Relationship Id="rId136" Type="http://schemas.openxmlformats.org/officeDocument/2006/relationships/image" Target="../media/image1187.png"/><Relationship Id="rId137" Type="http://schemas.openxmlformats.org/officeDocument/2006/relationships/image" Target="../media/image1188.png"/><Relationship Id="rId138" Type="http://schemas.openxmlformats.org/officeDocument/2006/relationships/image" Target="../media/image1189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5.png"/><Relationship Id="rId3" Type="http://schemas.openxmlformats.org/officeDocument/2006/relationships/image" Target="../media/image1056.png"/><Relationship Id="rId4" Type="http://schemas.openxmlformats.org/officeDocument/2006/relationships/image" Target="../media/image1057.png"/><Relationship Id="rId5" Type="http://schemas.openxmlformats.org/officeDocument/2006/relationships/image" Target="../media/image1058.png"/><Relationship Id="rId6" Type="http://schemas.openxmlformats.org/officeDocument/2006/relationships/image" Target="../media/image1059.png"/><Relationship Id="rId7" Type="http://schemas.openxmlformats.org/officeDocument/2006/relationships/image" Target="../media/image1060.png"/><Relationship Id="rId8" Type="http://schemas.openxmlformats.org/officeDocument/2006/relationships/image" Target="../media/image1061.png"/><Relationship Id="rId9" Type="http://schemas.openxmlformats.org/officeDocument/2006/relationships/image" Target="../media/image94.png"/><Relationship Id="rId10" Type="http://schemas.openxmlformats.org/officeDocument/2006/relationships/image" Target="../media/image1062.png"/><Relationship Id="rId11" Type="http://schemas.openxmlformats.org/officeDocument/2006/relationships/image" Target="../media/image1063.png"/><Relationship Id="rId12" Type="http://schemas.openxmlformats.org/officeDocument/2006/relationships/image" Target="../media/image1064.png"/><Relationship Id="rId13" Type="http://schemas.openxmlformats.org/officeDocument/2006/relationships/image" Target="../media/image1065.png"/><Relationship Id="rId14" Type="http://schemas.openxmlformats.org/officeDocument/2006/relationships/image" Target="../media/image1066.png"/><Relationship Id="rId15" Type="http://schemas.openxmlformats.org/officeDocument/2006/relationships/image" Target="../media/image1067.png"/><Relationship Id="rId16" Type="http://schemas.openxmlformats.org/officeDocument/2006/relationships/image" Target="../media/image1068.png"/><Relationship Id="rId17" Type="http://schemas.openxmlformats.org/officeDocument/2006/relationships/image" Target="../media/image1069.png"/><Relationship Id="rId18" Type="http://schemas.openxmlformats.org/officeDocument/2006/relationships/image" Target="../media/image1070.png"/><Relationship Id="rId19" Type="http://schemas.openxmlformats.org/officeDocument/2006/relationships/image" Target="../media/image1071.png"/><Relationship Id="rId20" Type="http://schemas.openxmlformats.org/officeDocument/2006/relationships/image" Target="../media/image1072.png"/><Relationship Id="rId21" Type="http://schemas.openxmlformats.org/officeDocument/2006/relationships/image" Target="../media/image1073.png"/><Relationship Id="rId22" Type="http://schemas.openxmlformats.org/officeDocument/2006/relationships/image" Target="../media/image1074.png"/><Relationship Id="rId23" Type="http://schemas.openxmlformats.org/officeDocument/2006/relationships/image" Target="../media/image1075.png"/><Relationship Id="rId24" Type="http://schemas.openxmlformats.org/officeDocument/2006/relationships/image" Target="../media/image1076.png"/><Relationship Id="rId25" Type="http://schemas.openxmlformats.org/officeDocument/2006/relationships/image" Target="../media/image1077.png"/><Relationship Id="rId26" Type="http://schemas.openxmlformats.org/officeDocument/2006/relationships/image" Target="../media/image1078.png"/><Relationship Id="rId27" Type="http://schemas.openxmlformats.org/officeDocument/2006/relationships/image" Target="../media/image1079.png"/><Relationship Id="rId28" Type="http://schemas.openxmlformats.org/officeDocument/2006/relationships/image" Target="../media/image1080.png"/><Relationship Id="rId29" Type="http://schemas.openxmlformats.org/officeDocument/2006/relationships/image" Target="../media/image1081.png"/><Relationship Id="rId30" Type="http://schemas.openxmlformats.org/officeDocument/2006/relationships/image" Target="../media/image1082.png"/><Relationship Id="rId31" Type="http://schemas.openxmlformats.org/officeDocument/2006/relationships/image" Target="../media/image1083.png"/><Relationship Id="rId32" Type="http://schemas.openxmlformats.org/officeDocument/2006/relationships/image" Target="../media/image1084.png"/><Relationship Id="rId33" Type="http://schemas.openxmlformats.org/officeDocument/2006/relationships/image" Target="../media/image1085.png"/><Relationship Id="rId34" Type="http://schemas.openxmlformats.org/officeDocument/2006/relationships/image" Target="../media/image1086.png"/><Relationship Id="rId35" Type="http://schemas.openxmlformats.org/officeDocument/2006/relationships/image" Target="../media/image1087.png"/><Relationship Id="rId36" Type="http://schemas.openxmlformats.org/officeDocument/2006/relationships/image" Target="../media/image1088.png"/><Relationship Id="rId37" Type="http://schemas.openxmlformats.org/officeDocument/2006/relationships/image" Target="../media/image1089.png"/><Relationship Id="rId38" Type="http://schemas.openxmlformats.org/officeDocument/2006/relationships/image" Target="../media/image1090.png"/><Relationship Id="rId39" Type="http://schemas.openxmlformats.org/officeDocument/2006/relationships/image" Target="../media/image1091.png"/><Relationship Id="rId40" Type="http://schemas.openxmlformats.org/officeDocument/2006/relationships/image" Target="../media/image1092.png"/><Relationship Id="rId41" Type="http://schemas.openxmlformats.org/officeDocument/2006/relationships/image" Target="../media/image1093.png"/><Relationship Id="rId42" Type="http://schemas.openxmlformats.org/officeDocument/2006/relationships/image" Target="../media/image1094.png"/><Relationship Id="rId43" Type="http://schemas.openxmlformats.org/officeDocument/2006/relationships/image" Target="../media/image1095.png"/><Relationship Id="rId44" Type="http://schemas.openxmlformats.org/officeDocument/2006/relationships/image" Target="../media/image1096.png"/><Relationship Id="rId45" Type="http://schemas.openxmlformats.org/officeDocument/2006/relationships/image" Target="../media/image1097.png"/><Relationship Id="rId46" Type="http://schemas.openxmlformats.org/officeDocument/2006/relationships/image" Target="../media/image1098.png"/><Relationship Id="rId47" Type="http://schemas.openxmlformats.org/officeDocument/2006/relationships/image" Target="../media/image1099.png"/><Relationship Id="rId48" Type="http://schemas.openxmlformats.org/officeDocument/2006/relationships/image" Target="../media/image1100.png"/><Relationship Id="rId49" Type="http://schemas.openxmlformats.org/officeDocument/2006/relationships/image" Target="../media/image1101.png"/><Relationship Id="rId50" Type="http://schemas.openxmlformats.org/officeDocument/2006/relationships/image" Target="../media/image1102.png"/><Relationship Id="rId51" Type="http://schemas.openxmlformats.org/officeDocument/2006/relationships/image" Target="../media/image1103.png"/><Relationship Id="rId52" Type="http://schemas.openxmlformats.org/officeDocument/2006/relationships/image" Target="../media/image1104.png"/><Relationship Id="rId53" Type="http://schemas.openxmlformats.org/officeDocument/2006/relationships/image" Target="../media/image1105.png"/><Relationship Id="rId54" Type="http://schemas.openxmlformats.org/officeDocument/2006/relationships/image" Target="../media/image1106.png"/><Relationship Id="rId55" Type="http://schemas.openxmlformats.org/officeDocument/2006/relationships/image" Target="../media/image1107.png"/><Relationship Id="rId56" Type="http://schemas.openxmlformats.org/officeDocument/2006/relationships/image" Target="../media/image1108.png"/><Relationship Id="rId57" Type="http://schemas.openxmlformats.org/officeDocument/2006/relationships/image" Target="../media/image1109.png"/><Relationship Id="rId58" Type="http://schemas.openxmlformats.org/officeDocument/2006/relationships/image" Target="../media/image1110.png"/><Relationship Id="rId59" Type="http://schemas.openxmlformats.org/officeDocument/2006/relationships/image" Target="../media/image1111.png"/><Relationship Id="rId60" Type="http://schemas.openxmlformats.org/officeDocument/2006/relationships/image" Target="../media/image164.png"/><Relationship Id="rId61" Type="http://schemas.openxmlformats.org/officeDocument/2006/relationships/image" Target="../media/image1112.png"/><Relationship Id="rId62" Type="http://schemas.openxmlformats.org/officeDocument/2006/relationships/image" Target="../media/image1113.png"/><Relationship Id="rId63" Type="http://schemas.openxmlformats.org/officeDocument/2006/relationships/image" Target="../media/image1114.png"/><Relationship Id="rId64" Type="http://schemas.openxmlformats.org/officeDocument/2006/relationships/image" Target="../media/image1115.png"/><Relationship Id="rId65" Type="http://schemas.openxmlformats.org/officeDocument/2006/relationships/image" Target="../media/image1116.png"/><Relationship Id="rId66" Type="http://schemas.openxmlformats.org/officeDocument/2006/relationships/image" Target="../media/image1117.png"/><Relationship Id="rId67" Type="http://schemas.openxmlformats.org/officeDocument/2006/relationships/image" Target="../media/image1118.png"/><Relationship Id="rId68" Type="http://schemas.openxmlformats.org/officeDocument/2006/relationships/image" Target="../media/image1119.png"/><Relationship Id="rId69" Type="http://schemas.openxmlformats.org/officeDocument/2006/relationships/image" Target="../media/image1120.png"/><Relationship Id="rId70" Type="http://schemas.openxmlformats.org/officeDocument/2006/relationships/image" Target="../media/image1121.png"/><Relationship Id="rId71" Type="http://schemas.openxmlformats.org/officeDocument/2006/relationships/image" Target="../media/image1122.png"/><Relationship Id="rId72" Type="http://schemas.openxmlformats.org/officeDocument/2006/relationships/image" Target="../media/image1123.png"/><Relationship Id="rId73" Type="http://schemas.openxmlformats.org/officeDocument/2006/relationships/image" Target="../media/image1124.png"/><Relationship Id="rId74" Type="http://schemas.openxmlformats.org/officeDocument/2006/relationships/image" Target="../media/image1125.png"/><Relationship Id="rId75" Type="http://schemas.openxmlformats.org/officeDocument/2006/relationships/image" Target="../media/image1126.png"/><Relationship Id="rId76" Type="http://schemas.openxmlformats.org/officeDocument/2006/relationships/image" Target="../media/image1127.png"/><Relationship Id="rId77" Type="http://schemas.openxmlformats.org/officeDocument/2006/relationships/image" Target="../media/image1128.png"/><Relationship Id="rId78" Type="http://schemas.openxmlformats.org/officeDocument/2006/relationships/image" Target="../media/image1129.png"/><Relationship Id="rId79" Type="http://schemas.openxmlformats.org/officeDocument/2006/relationships/image" Target="../media/image1130.png"/><Relationship Id="rId80" Type="http://schemas.openxmlformats.org/officeDocument/2006/relationships/image" Target="../media/image1131.png"/><Relationship Id="rId81" Type="http://schemas.openxmlformats.org/officeDocument/2006/relationships/image" Target="../media/image1132.png"/><Relationship Id="rId82" Type="http://schemas.openxmlformats.org/officeDocument/2006/relationships/image" Target="../media/image1133.png"/><Relationship Id="rId83" Type="http://schemas.openxmlformats.org/officeDocument/2006/relationships/image" Target="../media/image1134.png"/><Relationship Id="rId84" Type="http://schemas.openxmlformats.org/officeDocument/2006/relationships/image" Target="../media/image1135.png"/><Relationship Id="rId85" Type="http://schemas.openxmlformats.org/officeDocument/2006/relationships/image" Target="../media/image1136.png"/><Relationship Id="rId86" Type="http://schemas.openxmlformats.org/officeDocument/2006/relationships/image" Target="../media/image1137.png"/><Relationship Id="rId87" Type="http://schemas.openxmlformats.org/officeDocument/2006/relationships/image" Target="../media/image1138.png"/><Relationship Id="rId88" Type="http://schemas.openxmlformats.org/officeDocument/2006/relationships/image" Target="../media/image1139.png"/><Relationship Id="rId89" Type="http://schemas.openxmlformats.org/officeDocument/2006/relationships/image" Target="../media/image1140.png"/><Relationship Id="rId90" Type="http://schemas.openxmlformats.org/officeDocument/2006/relationships/image" Target="../media/image1141.png"/><Relationship Id="rId91" Type="http://schemas.openxmlformats.org/officeDocument/2006/relationships/image" Target="../media/image1142.png"/><Relationship Id="rId92" Type="http://schemas.openxmlformats.org/officeDocument/2006/relationships/image" Target="../media/image1143.png"/><Relationship Id="rId93" Type="http://schemas.openxmlformats.org/officeDocument/2006/relationships/image" Target="../media/image1144.png"/><Relationship Id="rId94" Type="http://schemas.openxmlformats.org/officeDocument/2006/relationships/image" Target="../media/image1145.png"/><Relationship Id="rId95" Type="http://schemas.openxmlformats.org/officeDocument/2006/relationships/image" Target="../media/image1146.png"/><Relationship Id="rId96" Type="http://schemas.openxmlformats.org/officeDocument/2006/relationships/image" Target="../media/image1147.png"/><Relationship Id="rId97" Type="http://schemas.openxmlformats.org/officeDocument/2006/relationships/image" Target="../media/image1148.png"/><Relationship Id="rId98" Type="http://schemas.openxmlformats.org/officeDocument/2006/relationships/image" Target="../media/image1149.png"/><Relationship Id="rId99" Type="http://schemas.openxmlformats.org/officeDocument/2006/relationships/image" Target="../media/image1150.png"/><Relationship Id="rId100" Type="http://schemas.openxmlformats.org/officeDocument/2006/relationships/image" Target="../media/image1151.png"/><Relationship Id="rId101" Type="http://schemas.openxmlformats.org/officeDocument/2006/relationships/image" Target="../media/image1152.png"/><Relationship Id="rId102" Type="http://schemas.openxmlformats.org/officeDocument/2006/relationships/image" Target="../media/image1153.png"/><Relationship Id="rId103" Type="http://schemas.openxmlformats.org/officeDocument/2006/relationships/image" Target="../media/image1154.png"/><Relationship Id="rId104" Type="http://schemas.openxmlformats.org/officeDocument/2006/relationships/image" Target="../media/image1155.png"/><Relationship Id="rId105" Type="http://schemas.openxmlformats.org/officeDocument/2006/relationships/image" Target="../media/image1156.png"/><Relationship Id="rId106" Type="http://schemas.openxmlformats.org/officeDocument/2006/relationships/image" Target="../media/image1157.png"/><Relationship Id="rId107" Type="http://schemas.openxmlformats.org/officeDocument/2006/relationships/image" Target="../media/image1158.png"/><Relationship Id="rId108" Type="http://schemas.openxmlformats.org/officeDocument/2006/relationships/image" Target="../media/image1159.png"/><Relationship Id="rId109" Type="http://schemas.openxmlformats.org/officeDocument/2006/relationships/image" Target="../media/image1160.png"/><Relationship Id="rId110" Type="http://schemas.openxmlformats.org/officeDocument/2006/relationships/image" Target="../media/image1161.png"/><Relationship Id="rId111" Type="http://schemas.openxmlformats.org/officeDocument/2006/relationships/image" Target="../media/image1162.png"/><Relationship Id="rId112" Type="http://schemas.openxmlformats.org/officeDocument/2006/relationships/image" Target="../media/image1163.png"/><Relationship Id="rId113" Type="http://schemas.openxmlformats.org/officeDocument/2006/relationships/image" Target="../media/image1164.png"/><Relationship Id="rId114" Type="http://schemas.openxmlformats.org/officeDocument/2006/relationships/image" Target="../media/image1165.png"/><Relationship Id="rId115" Type="http://schemas.openxmlformats.org/officeDocument/2006/relationships/image" Target="../media/image1166.png"/><Relationship Id="rId116" Type="http://schemas.openxmlformats.org/officeDocument/2006/relationships/image" Target="../media/image1167.png"/><Relationship Id="rId117" Type="http://schemas.openxmlformats.org/officeDocument/2006/relationships/image" Target="../media/image1168.png"/><Relationship Id="rId118" Type="http://schemas.openxmlformats.org/officeDocument/2006/relationships/image" Target="../media/image1169.png"/><Relationship Id="rId119" Type="http://schemas.openxmlformats.org/officeDocument/2006/relationships/image" Target="../media/image1170.png"/><Relationship Id="rId120" Type="http://schemas.openxmlformats.org/officeDocument/2006/relationships/image" Target="../media/image1171.png"/><Relationship Id="rId121" Type="http://schemas.openxmlformats.org/officeDocument/2006/relationships/image" Target="../media/image1172.png"/><Relationship Id="rId122" Type="http://schemas.openxmlformats.org/officeDocument/2006/relationships/image" Target="../media/image1173.png"/><Relationship Id="rId123" Type="http://schemas.openxmlformats.org/officeDocument/2006/relationships/image" Target="../media/image1174.png"/><Relationship Id="rId124" Type="http://schemas.openxmlformats.org/officeDocument/2006/relationships/image" Target="../media/image1175.png"/><Relationship Id="rId125" Type="http://schemas.openxmlformats.org/officeDocument/2006/relationships/image" Target="../media/image1176.png"/><Relationship Id="rId126" Type="http://schemas.openxmlformats.org/officeDocument/2006/relationships/image" Target="../media/image1177.png"/><Relationship Id="rId127" Type="http://schemas.openxmlformats.org/officeDocument/2006/relationships/image" Target="../media/image1178.png"/><Relationship Id="rId128" Type="http://schemas.openxmlformats.org/officeDocument/2006/relationships/image" Target="../media/image1179.png"/><Relationship Id="rId129" Type="http://schemas.openxmlformats.org/officeDocument/2006/relationships/image" Target="../media/image1180.png"/><Relationship Id="rId130" Type="http://schemas.openxmlformats.org/officeDocument/2006/relationships/image" Target="../media/image1181.png"/><Relationship Id="rId131" Type="http://schemas.openxmlformats.org/officeDocument/2006/relationships/image" Target="../media/image1182.png"/><Relationship Id="rId132" Type="http://schemas.openxmlformats.org/officeDocument/2006/relationships/image" Target="../media/image1183.png"/><Relationship Id="rId133" Type="http://schemas.openxmlformats.org/officeDocument/2006/relationships/image" Target="../media/image1184.png"/><Relationship Id="rId134" Type="http://schemas.openxmlformats.org/officeDocument/2006/relationships/image" Target="../media/image1185.png"/><Relationship Id="rId135" Type="http://schemas.openxmlformats.org/officeDocument/2006/relationships/image" Target="../media/image1186.png"/><Relationship Id="rId136" Type="http://schemas.openxmlformats.org/officeDocument/2006/relationships/image" Target="../media/image1187.png"/><Relationship Id="rId137" Type="http://schemas.openxmlformats.org/officeDocument/2006/relationships/image" Target="../media/image1188.png"/><Relationship Id="rId138" Type="http://schemas.openxmlformats.org/officeDocument/2006/relationships/image" Target="../media/image1189.png"/><Relationship Id="rId139" Type="http://schemas.openxmlformats.org/officeDocument/2006/relationships/image" Target="../media/image1190.png"/><Relationship Id="rId140" Type="http://schemas.openxmlformats.org/officeDocument/2006/relationships/image" Target="../media/image1191.png"/><Relationship Id="rId141" Type="http://schemas.openxmlformats.org/officeDocument/2006/relationships/image" Target="../media/image1192.png"/><Relationship Id="rId142" Type="http://schemas.openxmlformats.org/officeDocument/2006/relationships/image" Target="../media/image1193.png"/><Relationship Id="rId143" Type="http://schemas.openxmlformats.org/officeDocument/2006/relationships/image" Target="../media/image1194.png"/><Relationship Id="rId144" Type="http://schemas.openxmlformats.org/officeDocument/2006/relationships/image" Target="../media/image1195.png"/><Relationship Id="rId145" Type="http://schemas.openxmlformats.org/officeDocument/2006/relationships/image" Target="../media/image1196.png"/><Relationship Id="rId146" Type="http://schemas.openxmlformats.org/officeDocument/2006/relationships/image" Target="../media/image1197.png"/><Relationship Id="rId147" Type="http://schemas.openxmlformats.org/officeDocument/2006/relationships/image" Target="../media/image1198.png"/><Relationship Id="rId148" Type="http://schemas.openxmlformats.org/officeDocument/2006/relationships/image" Target="../media/image1199.png"/><Relationship Id="rId149" Type="http://schemas.openxmlformats.org/officeDocument/2006/relationships/image" Target="../media/image1200.png"/><Relationship Id="rId150" Type="http://schemas.openxmlformats.org/officeDocument/2006/relationships/image" Target="../media/image1201.png"/><Relationship Id="rId151" Type="http://schemas.openxmlformats.org/officeDocument/2006/relationships/image" Target="../media/image1202.png"/><Relationship Id="rId152" Type="http://schemas.openxmlformats.org/officeDocument/2006/relationships/image" Target="../media/image1203.png"/><Relationship Id="rId153" Type="http://schemas.openxmlformats.org/officeDocument/2006/relationships/image" Target="../media/image1204.png"/><Relationship Id="rId154" Type="http://schemas.openxmlformats.org/officeDocument/2006/relationships/image" Target="../media/image1205.png"/><Relationship Id="rId155" Type="http://schemas.openxmlformats.org/officeDocument/2006/relationships/image" Target="../media/image951.png"/><Relationship Id="rId156" Type="http://schemas.openxmlformats.org/officeDocument/2006/relationships/image" Target="../media/image1206.png"/><Relationship Id="rId157" Type="http://schemas.openxmlformats.org/officeDocument/2006/relationships/image" Target="../media/image1207.png"/><Relationship Id="rId158" Type="http://schemas.openxmlformats.org/officeDocument/2006/relationships/image" Target="../media/image1208.png"/><Relationship Id="rId159" Type="http://schemas.openxmlformats.org/officeDocument/2006/relationships/image" Target="../media/image1209.png"/><Relationship Id="rId160" Type="http://schemas.openxmlformats.org/officeDocument/2006/relationships/image" Target="../media/image1210.png"/><Relationship Id="rId161" Type="http://schemas.openxmlformats.org/officeDocument/2006/relationships/image" Target="../media/image1211.png"/><Relationship Id="rId162" Type="http://schemas.openxmlformats.org/officeDocument/2006/relationships/image" Target="../media/image1212.png"/><Relationship Id="rId163" Type="http://schemas.openxmlformats.org/officeDocument/2006/relationships/image" Target="../media/image1213.png"/><Relationship Id="rId164" Type="http://schemas.openxmlformats.org/officeDocument/2006/relationships/image" Target="../media/image1214.png"/><Relationship Id="rId165" Type="http://schemas.openxmlformats.org/officeDocument/2006/relationships/image" Target="../media/image1215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16.png"/><Relationship Id="rId3" Type="http://schemas.openxmlformats.org/officeDocument/2006/relationships/image" Target="../media/image1217.png"/><Relationship Id="rId4" Type="http://schemas.openxmlformats.org/officeDocument/2006/relationships/image" Target="../media/image1218.png"/><Relationship Id="rId5" Type="http://schemas.openxmlformats.org/officeDocument/2006/relationships/image" Target="../media/image1219.png"/><Relationship Id="rId6" Type="http://schemas.openxmlformats.org/officeDocument/2006/relationships/image" Target="../media/image1220.png"/><Relationship Id="rId7" Type="http://schemas.openxmlformats.org/officeDocument/2006/relationships/image" Target="../media/image1221.png"/><Relationship Id="rId8" Type="http://schemas.openxmlformats.org/officeDocument/2006/relationships/image" Target="../media/image1222.png"/><Relationship Id="rId9" Type="http://schemas.openxmlformats.org/officeDocument/2006/relationships/image" Target="../media/image1223.png"/><Relationship Id="rId10" Type="http://schemas.openxmlformats.org/officeDocument/2006/relationships/image" Target="../media/image94.png"/><Relationship Id="rId11" Type="http://schemas.openxmlformats.org/officeDocument/2006/relationships/image" Target="../media/image1224.png"/><Relationship Id="rId12" Type="http://schemas.openxmlformats.org/officeDocument/2006/relationships/image" Target="../media/image1225.png"/><Relationship Id="rId13" Type="http://schemas.openxmlformats.org/officeDocument/2006/relationships/image" Target="../media/image1226.png"/><Relationship Id="rId14" Type="http://schemas.openxmlformats.org/officeDocument/2006/relationships/image" Target="../media/image1227.png"/><Relationship Id="rId15" Type="http://schemas.openxmlformats.org/officeDocument/2006/relationships/image" Target="../media/image1228.png"/><Relationship Id="rId16" Type="http://schemas.openxmlformats.org/officeDocument/2006/relationships/image" Target="../media/image1229.png"/><Relationship Id="rId17" Type="http://schemas.openxmlformats.org/officeDocument/2006/relationships/image" Target="../media/image1230.png"/><Relationship Id="rId18" Type="http://schemas.openxmlformats.org/officeDocument/2006/relationships/image" Target="../media/image1231.png"/><Relationship Id="rId19" Type="http://schemas.openxmlformats.org/officeDocument/2006/relationships/image" Target="../media/image1232.png"/><Relationship Id="rId20" Type="http://schemas.openxmlformats.org/officeDocument/2006/relationships/image" Target="../media/image1233.png"/><Relationship Id="rId21" Type="http://schemas.openxmlformats.org/officeDocument/2006/relationships/image" Target="../media/image1234.png"/><Relationship Id="rId22" Type="http://schemas.openxmlformats.org/officeDocument/2006/relationships/image" Target="../media/image1235.png"/><Relationship Id="rId23" Type="http://schemas.openxmlformats.org/officeDocument/2006/relationships/image" Target="../media/image1236.png"/><Relationship Id="rId24" Type="http://schemas.openxmlformats.org/officeDocument/2006/relationships/image" Target="../media/image1237.png"/><Relationship Id="rId25" Type="http://schemas.openxmlformats.org/officeDocument/2006/relationships/image" Target="../media/image1238.png"/><Relationship Id="rId26" Type="http://schemas.openxmlformats.org/officeDocument/2006/relationships/image" Target="../media/image1239.png"/><Relationship Id="rId27" Type="http://schemas.openxmlformats.org/officeDocument/2006/relationships/image" Target="../media/image1240.png"/><Relationship Id="rId28" Type="http://schemas.openxmlformats.org/officeDocument/2006/relationships/image" Target="../media/image1241.png"/><Relationship Id="rId29" Type="http://schemas.openxmlformats.org/officeDocument/2006/relationships/image" Target="../media/image1242.png"/><Relationship Id="rId30" Type="http://schemas.openxmlformats.org/officeDocument/2006/relationships/image" Target="../media/image1243.png"/><Relationship Id="rId31" Type="http://schemas.openxmlformats.org/officeDocument/2006/relationships/image" Target="../media/image1244.png"/><Relationship Id="rId32" Type="http://schemas.openxmlformats.org/officeDocument/2006/relationships/image" Target="../media/image1245.png"/><Relationship Id="rId33" Type="http://schemas.openxmlformats.org/officeDocument/2006/relationships/image" Target="../media/image1246.png"/><Relationship Id="rId34" Type="http://schemas.openxmlformats.org/officeDocument/2006/relationships/image" Target="../media/image1247.png"/><Relationship Id="rId35" Type="http://schemas.openxmlformats.org/officeDocument/2006/relationships/image" Target="../media/image1248.png"/><Relationship Id="rId36" Type="http://schemas.openxmlformats.org/officeDocument/2006/relationships/image" Target="../media/image164.png"/><Relationship Id="rId37" Type="http://schemas.openxmlformats.org/officeDocument/2006/relationships/image" Target="../media/image1249.png"/><Relationship Id="rId38" Type="http://schemas.openxmlformats.org/officeDocument/2006/relationships/image" Target="../media/image1250.png"/><Relationship Id="rId39" Type="http://schemas.openxmlformats.org/officeDocument/2006/relationships/image" Target="../media/image1251.png"/><Relationship Id="rId40" Type="http://schemas.openxmlformats.org/officeDocument/2006/relationships/image" Target="../media/image1252.png"/><Relationship Id="rId41" Type="http://schemas.openxmlformats.org/officeDocument/2006/relationships/image" Target="../media/image1253.png"/><Relationship Id="rId42" Type="http://schemas.openxmlformats.org/officeDocument/2006/relationships/image" Target="../media/image1254.png"/><Relationship Id="rId43" Type="http://schemas.openxmlformats.org/officeDocument/2006/relationships/image" Target="../media/image1255.png"/><Relationship Id="rId44" Type="http://schemas.openxmlformats.org/officeDocument/2006/relationships/image" Target="../media/image1256.png"/><Relationship Id="rId45" Type="http://schemas.openxmlformats.org/officeDocument/2006/relationships/image" Target="../media/image1257.png"/><Relationship Id="rId46" Type="http://schemas.openxmlformats.org/officeDocument/2006/relationships/image" Target="../media/image1258.png"/><Relationship Id="rId47" Type="http://schemas.openxmlformats.org/officeDocument/2006/relationships/image" Target="../media/image1259.png"/><Relationship Id="rId48" Type="http://schemas.openxmlformats.org/officeDocument/2006/relationships/image" Target="../media/image1260.png"/><Relationship Id="rId49" Type="http://schemas.openxmlformats.org/officeDocument/2006/relationships/image" Target="../media/image1261.png"/><Relationship Id="rId50" Type="http://schemas.openxmlformats.org/officeDocument/2006/relationships/image" Target="../media/image1262.png"/><Relationship Id="rId51" Type="http://schemas.openxmlformats.org/officeDocument/2006/relationships/image" Target="../media/image1263.png"/><Relationship Id="rId52" Type="http://schemas.openxmlformats.org/officeDocument/2006/relationships/image" Target="../media/image1264.png"/><Relationship Id="rId53" Type="http://schemas.openxmlformats.org/officeDocument/2006/relationships/image" Target="../media/image1265.png"/><Relationship Id="rId54" Type="http://schemas.openxmlformats.org/officeDocument/2006/relationships/image" Target="../media/image1266.png"/><Relationship Id="rId55" Type="http://schemas.openxmlformats.org/officeDocument/2006/relationships/image" Target="../media/image1267.png"/><Relationship Id="rId56" Type="http://schemas.openxmlformats.org/officeDocument/2006/relationships/image" Target="../media/image1268.png"/><Relationship Id="rId57" Type="http://schemas.openxmlformats.org/officeDocument/2006/relationships/image" Target="../media/image1269.png"/><Relationship Id="rId58" Type="http://schemas.openxmlformats.org/officeDocument/2006/relationships/image" Target="../media/image25.jpeg"/><Relationship Id="rId59" Type="http://schemas.openxmlformats.org/officeDocument/2006/relationships/image" Target="../media/image1270.png"/><Relationship Id="rId60" Type="http://schemas.openxmlformats.org/officeDocument/2006/relationships/image" Target="../media/image26.jpeg"/><Relationship Id="rId61" Type="http://schemas.openxmlformats.org/officeDocument/2006/relationships/image" Target="../media/image1271.png"/><Relationship Id="rId62" Type="http://schemas.openxmlformats.org/officeDocument/2006/relationships/image" Target="../media/image1272.png"/><Relationship Id="rId63" Type="http://schemas.openxmlformats.org/officeDocument/2006/relationships/image" Target="../media/image1273.png"/><Relationship Id="rId64" Type="http://schemas.openxmlformats.org/officeDocument/2006/relationships/image" Target="../media/image184.png"/><Relationship Id="rId65" Type="http://schemas.openxmlformats.org/officeDocument/2006/relationships/image" Target="../media/image1274.png"/><Relationship Id="rId66" Type="http://schemas.openxmlformats.org/officeDocument/2006/relationships/image" Target="../media/image1275.png"/><Relationship Id="rId67" Type="http://schemas.openxmlformats.org/officeDocument/2006/relationships/image" Target="../media/image1276.png"/><Relationship Id="rId68" Type="http://schemas.openxmlformats.org/officeDocument/2006/relationships/image" Target="../media/image1277.png"/><Relationship Id="rId69" Type="http://schemas.openxmlformats.org/officeDocument/2006/relationships/image" Target="../media/image1278.png"/><Relationship Id="rId70" Type="http://schemas.openxmlformats.org/officeDocument/2006/relationships/image" Target="../media/image1279.png"/><Relationship Id="rId71" Type="http://schemas.openxmlformats.org/officeDocument/2006/relationships/image" Target="../media/image1280.png"/><Relationship Id="rId72" Type="http://schemas.openxmlformats.org/officeDocument/2006/relationships/image" Target="../media/image1281.png"/><Relationship Id="rId73" Type="http://schemas.openxmlformats.org/officeDocument/2006/relationships/image" Target="../media/image1282.png"/><Relationship Id="rId74" Type="http://schemas.openxmlformats.org/officeDocument/2006/relationships/image" Target="../media/image1283.png"/><Relationship Id="rId75" Type="http://schemas.openxmlformats.org/officeDocument/2006/relationships/image" Target="../media/image1284.png"/><Relationship Id="rId76" Type="http://schemas.openxmlformats.org/officeDocument/2006/relationships/image" Target="../media/image1285.png"/><Relationship Id="rId77" Type="http://schemas.openxmlformats.org/officeDocument/2006/relationships/image" Target="../media/image27.jpeg"/><Relationship Id="rId78" Type="http://schemas.openxmlformats.org/officeDocument/2006/relationships/image" Target="../media/image128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28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28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28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28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1333.png"/><Relationship Id="rId50" Type="http://schemas.openxmlformats.org/officeDocument/2006/relationships/image" Target="../media/image1334.png"/><Relationship Id="rId51" Type="http://schemas.openxmlformats.org/officeDocument/2006/relationships/image" Target="../media/image1335.png"/><Relationship Id="rId52" Type="http://schemas.openxmlformats.org/officeDocument/2006/relationships/image" Target="../media/image1336.png"/><Relationship Id="rId53" Type="http://schemas.openxmlformats.org/officeDocument/2006/relationships/image" Target="../media/image1337.png"/><Relationship Id="rId54" Type="http://schemas.openxmlformats.org/officeDocument/2006/relationships/image" Target="../media/image1338.png"/><Relationship Id="rId55" Type="http://schemas.openxmlformats.org/officeDocument/2006/relationships/image" Target="../media/image1339.png"/><Relationship Id="rId56" Type="http://schemas.openxmlformats.org/officeDocument/2006/relationships/image" Target="../media/image1340.png"/><Relationship Id="rId57" Type="http://schemas.openxmlformats.org/officeDocument/2006/relationships/image" Target="../media/image1341.png"/><Relationship Id="rId58" Type="http://schemas.openxmlformats.org/officeDocument/2006/relationships/image" Target="../media/image1342.png"/><Relationship Id="rId59" Type="http://schemas.openxmlformats.org/officeDocument/2006/relationships/image" Target="../media/image1343.png"/><Relationship Id="rId60" Type="http://schemas.openxmlformats.org/officeDocument/2006/relationships/image" Target="../media/image1344.png"/><Relationship Id="rId61" Type="http://schemas.openxmlformats.org/officeDocument/2006/relationships/image" Target="../media/image951.png"/><Relationship Id="rId62" Type="http://schemas.openxmlformats.org/officeDocument/2006/relationships/image" Target="../media/image1345.png"/><Relationship Id="rId63" Type="http://schemas.openxmlformats.org/officeDocument/2006/relationships/image" Target="../media/image1346.png"/><Relationship Id="rId64" Type="http://schemas.openxmlformats.org/officeDocument/2006/relationships/image" Target="../media/image1347.png"/><Relationship Id="rId65" Type="http://schemas.openxmlformats.org/officeDocument/2006/relationships/image" Target="../media/image1348.png"/><Relationship Id="rId66" Type="http://schemas.openxmlformats.org/officeDocument/2006/relationships/image" Target="../media/image1349.png"/><Relationship Id="rId67" Type="http://schemas.openxmlformats.org/officeDocument/2006/relationships/image" Target="../media/image1350.png"/><Relationship Id="rId68" Type="http://schemas.openxmlformats.org/officeDocument/2006/relationships/image" Target="../media/image1351.png"/><Relationship Id="rId69" Type="http://schemas.openxmlformats.org/officeDocument/2006/relationships/image" Target="../media/image1352.png"/><Relationship Id="rId70" Type="http://schemas.openxmlformats.org/officeDocument/2006/relationships/image" Target="../media/image1353.png"/><Relationship Id="rId71" Type="http://schemas.openxmlformats.org/officeDocument/2006/relationships/image" Target="../media/image1354.png"/><Relationship Id="rId72" Type="http://schemas.openxmlformats.org/officeDocument/2006/relationships/image" Target="../media/image1355.png"/><Relationship Id="rId73" Type="http://schemas.openxmlformats.org/officeDocument/2006/relationships/image" Target="../media/image1356.png"/><Relationship Id="rId74" Type="http://schemas.openxmlformats.org/officeDocument/2006/relationships/image" Target="../media/image1357.png"/><Relationship Id="rId75" Type="http://schemas.openxmlformats.org/officeDocument/2006/relationships/image" Target="../media/image1358.png"/><Relationship Id="rId76" Type="http://schemas.openxmlformats.org/officeDocument/2006/relationships/image" Target="../media/image1359.png"/><Relationship Id="rId77" Type="http://schemas.openxmlformats.org/officeDocument/2006/relationships/image" Target="../media/image1360.png"/><Relationship Id="rId78" Type="http://schemas.openxmlformats.org/officeDocument/2006/relationships/image" Target="../media/image1361.png"/><Relationship Id="rId79" Type="http://schemas.openxmlformats.org/officeDocument/2006/relationships/image" Target="../media/image1362.png"/><Relationship Id="rId80" Type="http://schemas.openxmlformats.org/officeDocument/2006/relationships/image" Target="../media/image1363.png"/><Relationship Id="rId81" Type="http://schemas.openxmlformats.org/officeDocument/2006/relationships/image" Target="../media/image1364.png"/><Relationship Id="rId82" Type="http://schemas.openxmlformats.org/officeDocument/2006/relationships/image" Target="../media/image1365.png"/><Relationship Id="rId83" Type="http://schemas.openxmlformats.org/officeDocument/2006/relationships/image" Target="../media/image1366.png"/><Relationship Id="rId84" Type="http://schemas.openxmlformats.org/officeDocument/2006/relationships/image" Target="../media/image1367.png"/><Relationship Id="rId85" Type="http://schemas.openxmlformats.org/officeDocument/2006/relationships/image" Target="../media/image1368.png"/><Relationship Id="rId86" Type="http://schemas.openxmlformats.org/officeDocument/2006/relationships/image" Target="../media/image1369.png"/><Relationship Id="rId87" Type="http://schemas.openxmlformats.org/officeDocument/2006/relationships/image" Target="../media/image1370.png"/><Relationship Id="rId88" Type="http://schemas.openxmlformats.org/officeDocument/2006/relationships/image" Target="../media/image1371.png"/><Relationship Id="rId89" Type="http://schemas.openxmlformats.org/officeDocument/2006/relationships/image" Target="../media/image1372.png"/><Relationship Id="rId90" Type="http://schemas.openxmlformats.org/officeDocument/2006/relationships/image" Target="../media/image1373.png"/><Relationship Id="rId91" Type="http://schemas.openxmlformats.org/officeDocument/2006/relationships/image" Target="../media/image1374.png"/><Relationship Id="rId92" Type="http://schemas.openxmlformats.org/officeDocument/2006/relationships/image" Target="../media/image1375.png"/><Relationship Id="rId93" Type="http://schemas.openxmlformats.org/officeDocument/2006/relationships/image" Target="../media/image1376.png"/><Relationship Id="rId94" Type="http://schemas.openxmlformats.org/officeDocument/2006/relationships/image" Target="../media/image1377.png"/><Relationship Id="rId95" Type="http://schemas.openxmlformats.org/officeDocument/2006/relationships/image" Target="../media/image1378.png"/><Relationship Id="rId96" Type="http://schemas.openxmlformats.org/officeDocument/2006/relationships/image" Target="../media/image1379.png"/><Relationship Id="rId97" Type="http://schemas.openxmlformats.org/officeDocument/2006/relationships/image" Target="../media/image1380.png"/><Relationship Id="rId98" Type="http://schemas.openxmlformats.org/officeDocument/2006/relationships/image" Target="../media/image1381.png"/><Relationship Id="rId99" Type="http://schemas.openxmlformats.org/officeDocument/2006/relationships/image" Target="../media/image1382.png"/><Relationship Id="rId100" Type="http://schemas.openxmlformats.org/officeDocument/2006/relationships/image" Target="../media/image1383.png"/><Relationship Id="rId101" Type="http://schemas.openxmlformats.org/officeDocument/2006/relationships/image" Target="../media/image1384.png"/><Relationship Id="rId102" Type="http://schemas.openxmlformats.org/officeDocument/2006/relationships/image" Target="../media/image1385.png"/><Relationship Id="rId103" Type="http://schemas.openxmlformats.org/officeDocument/2006/relationships/image" Target="../media/image1386.png"/><Relationship Id="rId104" Type="http://schemas.openxmlformats.org/officeDocument/2006/relationships/image" Target="../media/image1387.png"/><Relationship Id="rId105" Type="http://schemas.openxmlformats.org/officeDocument/2006/relationships/image" Target="../media/image1388.png"/><Relationship Id="rId106" Type="http://schemas.openxmlformats.org/officeDocument/2006/relationships/image" Target="../media/image1389.png"/><Relationship Id="rId107" Type="http://schemas.openxmlformats.org/officeDocument/2006/relationships/image" Target="../media/image1390.png"/><Relationship Id="rId108" Type="http://schemas.openxmlformats.org/officeDocument/2006/relationships/image" Target="../media/image1391.png"/><Relationship Id="rId109" Type="http://schemas.openxmlformats.org/officeDocument/2006/relationships/image" Target="../media/image1392.png"/><Relationship Id="rId110" Type="http://schemas.openxmlformats.org/officeDocument/2006/relationships/image" Target="../media/image1393.png"/><Relationship Id="rId111" Type="http://schemas.openxmlformats.org/officeDocument/2006/relationships/image" Target="../media/image1394.png"/><Relationship Id="rId112" Type="http://schemas.openxmlformats.org/officeDocument/2006/relationships/image" Target="../media/image1395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29.jpeg"/><Relationship Id="rId50" Type="http://schemas.openxmlformats.org/officeDocument/2006/relationships/image" Target="../media/image1396.png"/><Relationship Id="rId51" Type="http://schemas.openxmlformats.org/officeDocument/2006/relationships/image" Target="../media/image1397.png"/><Relationship Id="rId52" Type="http://schemas.openxmlformats.org/officeDocument/2006/relationships/image" Target="../media/image1398.png"/><Relationship Id="rId53" Type="http://schemas.openxmlformats.org/officeDocument/2006/relationships/image" Target="../media/image1399.png"/><Relationship Id="rId54" Type="http://schemas.openxmlformats.org/officeDocument/2006/relationships/image" Target="../media/image1400.png"/><Relationship Id="rId55" Type="http://schemas.openxmlformats.org/officeDocument/2006/relationships/image" Target="../media/image1401.png"/><Relationship Id="rId56" Type="http://schemas.openxmlformats.org/officeDocument/2006/relationships/image" Target="../media/image1402.png"/><Relationship Id="rId57" Type="http://schemas.openxmlformats.org/officeDocument/2006/relationships/image" Target="../media/image184.png"/><Relationship Id="rId58" Type="http://schemas.openxmlformats.org/officeDocument/2006/relationships/image" Target="../media/image1403.png"/><Relationship Id="rId59" Type="http://schemas.openxmlformats.org/officeDocument/2006/relationships/image" Target="../media/image30.jpeg"/><Relationship Id="rId60" Type="http://schemas.openxmlformats.org/officeDocument/2006/relationships/image" Target="../media/image1404.png"/><Relationship Id="rId61" Type="http://schemas.openxmlformats.org/officeDocument/2006/relationships/image" Target="../media/image1405.png"/><Relationship Id="rId62" Type="http://schemas.openxmlformats.org/officeDocument/2006/relationships/image" Target="../media/image1406.png"/><Relationship Id="rId63" Type="http://schemas.openxmlformats.org/officeDocument/2006/relationships/image" Target="../media/image1407.png"/><Relationship Id="rId64" Type="http://schemas.openxmlformats.org/officeDocument/2006/relationships/image" Target="../media/image1408.png"/><Relationship Id="rId65" Type="http://schemas.openxmlformats.org/officeDocument/2006/relationships/image" Target="../media/image1409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31.jpeg"/><Relationship Id="rId50" Type="http://schemas.openxmlformats.org/officeDocument/2006/relationships/image" Target="../media/image1410.png"/><Relationship Id="rId51" Type="http://schemas.openxmlformats.org/officeDocument/2006/relationships/image" Target="../media/image1411.png"/><Relationship Id="rId52" Type="http://schemas.openxmlformats.org/officeDocument/2006/relationships/image" Target="../media/image1412.png"/><Relationship Id="rId53" Type="http://schemas.openxmlformats.org/officeDocument/2006/relationships/image" Target="../media/image1413.png"/><Relationship Id="rId54" Type="http://schemas.openxmlformats.org/officeDocument/2006/relationships/image" Target="../media/image1414.png"/><Relationship Id="rId55" Type="http://schemas.openxmlformats.org/officeDocument/2006/relationships/image" Target="../media/image1415.png"/><Relationship Id="rId56" Type="http://schemas.openxmlformats.org/officeDocument/2006/relationships/image" Target="../media/image1416.png"/><Relationship Id="rId57" Type="http://schemas.openxmlformats.org/officeDocument/2006/relationships/image" Target="../media/image1417.png"/><Relationship Id="rId58" Type="http://schemas.openxmlformats.org/officeDocument/2006/relationships/image" Target="../media/image1418.png"/><Relationship Id="rId59" Type="http://schemas.openxmlformats.org/officeDocument/2006/relationships/image" Target="../media/image32.jpeg"/><Relationship Id="rId60" Type="http://schemas.openxmlformats.org/officeDocument/2006/relationships/image" Target="../media/image1419.png"/><Relationship Id="rId61" Type="http://schemas.openxmlformats.org/officeDocument/2006/relationships/image" Target="../media/image1420.png"/><Relationship Id="rId62" Type="http://schemas.openxmlformats.org/officeDocument/2006/relationships/image" Target="../media/image1421.png"/><Relationship Id="rId63" Type="http://schemas.openxmlformats.org/officeDocument/2006/relationships/image" Target="../media/image1422.png"/><Relationship Id="rId64" Type="http://schemas.openxmlformats.org/officeDocument/2006/relationships/image" Target="../media/image1423.png"/><Relationship Id="rId65" Type="http://schemas.openxmlformats.org/officeDocument/2006/relationships/image" Target="../media/image1424.png"/><Relationship Id="rId66" Type="http://schemas.openxmlformats.org/officeDocument/2006/relationships/image" Target="../media/image33.jpeg"/><Relationship Id="rId67" Type="http://schemas.openxmlformats.org/officeDocument/2006/relationships/image" Target="../media/image1425.png"/><Relationship Id="rId68" Type="http://schemas.openxmlformats.org/officeDocument/2006/relationships/image" Target="../media/image1426.png"/><Relationship Id="rId69" Type="http://schemas.openxmlformats.org/officeDocument/2006/relationships/image" Target="../media/image1427.png"/><Relationship Id="rId70" Type="http://schemas.openxmlformats.org/officeDocument/2006/relationships/image" Target="../media/image1428.png"/><Relationship Id="rId71" Type="http://schemas.openxmlformats.org/officeDocument/2006/relationships/image" Target="../media/image1429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87.png"/><Relationship Id="rId3" Type="http://schemas.openxmlformats.org/officeDocument/2006/relationships/image" Target="../media/image94.png"/><Relationship Id="rId4" Type="http://schemas.openxmlformats.org/officeDocument/2006/relationships/image" Target="../media/image1288.png"/><Relationship Id="rId5" Type="http://schemas.openxmlformats.org/officeDocument/2006/relationships/image" Target="../media/image1289.png"/><Relationship Id="rId6" Type="http://schemas.openxmlformats.org/officeDocument/2006/relationships/image" Target="../media/image1290.png"/><Relationship Id="rId7" Type="http://schemas.openxmlformats.org/officeDocument/2006/relationships/image" Target="../media/image1291.png"/><Relationship Id="rId8" Type="http://schemas.openxmlformats.org/officeDocument/2006/relationships/image" Target="../media/image1292.png"/><Relationship Id="rId9" Type="http://schemas.openxmlformats.org/officeDocument/2006/relationships/image" Target="../media/image1293.png"/><Relationship Id="rId10" Type="http://schemas.openxmlformats.org/officeDocument/2006/relationships/image" Target="../media/image1294.png"/><Relationship Id="rId11" Type="http://schemas.openxmlformats.org/officeDocument/2006/relationships/image" Target="../media/image1295.png"/><Relationship Id="rId12" Type="http://schemas.openxmlformats.org/officeDocument/2006/relationships/image" Target="../media/image1296.png"/><Relationship Id="rId13" Type="http://schemas.openxmlformats.org/officeDocument/2006/relationships/image" Target="../media/image1297.png"/><Relationship Id="rId14" Type="http://schemas.openxmlformats.org/officeDocument/2006/relationships/image" Target="../media/image1298.png"/><Relationship Id="rId15" Type="http://schemas.openxmlformats.org/officeDocument/2006/relationships/image" Target="../media/image1299.png"/><Relationship Id="rId16" Type="http://schemas.openxmlformats.org/officeDocument/2006/relationships/image" Target="../media/image1300.png"/><Relationship Id="rId17" Type="http://schemas.openxmlformats.org/officeDocument/2006/relationships/image" Target="../media/image1301.png"/><Relationship Id="rId18" Type="http://schemas.openxmlformats.org/officeDocument/2006/relationships/image" Target="../media/image1302.png"/><Relationship Id="rId19" Type="http://schemas.openxmlformats.org/officeDocument/2006/relationships/image" Target="../media/image1303.png"/><Relationship Id="rId20" Type="http://schemas.openxmlformats.org/officeDocument/2006/relationships/image" Target="../media/image1304.png"/><Relationship Id="rId21" Type="http://schemas.openxmlformats.org/officeDocument/2006/relationships/image" Target="../media/image1305.png"/><Relationship Id="rId22" Type="http://schemas.openxmlformats.org/officeDocument/2006/relationships/image" Target="../media/image1306.png"/><Relationship Id="rId23" Type="http://schemas.openxmlformats.org/officeDocument/2006/relationships/image" Target="../media/image1307.png"/><Relationship Id="rId24" Type="http://schemas.openxmlformats.org/officeDocument/2006/relationships/image" Target="../media/image1308.png"/><Relationship Id="rId25" Type="http://schemas.openxmlformats.org/officeDocument/2006/relationships/image" Target="../media/image1309.png"/><Relationship Id="rId26" Type="http://schemas.openxmlformats.org/officeDocument/2006/relationships/image" Target="../media/image1310.png"/><Relationship Id="rId27" Type="http://schemas.openxmlformats.org/officeDocument/2006/relationships/image" Target="../media/image1311.png"/><Relationship Id="rId28" Type="http://schemas.openxmlformats.org/officeDocument/2006/relationships/image" Target="../media/image1312.png"/><Relationship Id="rId29" Type="http://schemas.openxmlformats.org/officeDocument/2006/relationships/image" Target="../media/image1313.png"/><Relationship Id="rId30" Type="http://schemas.openxmlformats.org/officeDocument/2006/relationships/image" Target="../media/image1314.png"/><Relationship Id="rId31" Type="http://schemas.openxmlformats.org/officeDocument/2006/relationships/image" Target="../media/image1315.png"/><Relationship Id="rId32" Type="http://schemas.openxmlformats.org/officeDocument/2006/relationships/image" Target="../media/image1316.png"/><Relationship Id="rId33" Type="http://schemas.openxmlformats.org/officeDocument/2006/relationships/image" Target="../media/image1317.png"/><Relationship Id="rId34" Type="http://schemas.openxmlformats.org/officeDocument/2006/relationships/image" Target="../media/image1318.png"/><Relationship Id="rId35" Type="http://schemas.openxmlformats.org/officeDocument/2006/relationships/image" Target="../media/image1319.png"/><Relationship Id="rId36" Type="http://schemas.openxmlformats.org/officeDocument/2006/relationships/image" Target="../media/image1320.png"/><Relationship Id="rId37" Type="http://schemas.openxmlformats.org/officeDocument/2006/relationships/image" Target="../media/image1321.png"/><Relationship Id="rId38" Type="http://schemas.openxmlformats.org/officeDocument/2006/relationships/image" Target="../media/image1322.png"/><Relationship Id="rId39" Type="http://schemas.openxmlformats.org/officeDocument/2006/relationships/image" Target="../media/image1323.png"/><Relationship Id="rId40" Type="http://schemas.openxmlformats.org/officeDocument/2006/relationships/image" Target="../media/image1324.png"/><Relationship Id="rId41" Type="http://schemas.openxmlformats.org/officeDocument/2006/relationships/image" Target="../media/image1325.png"/><Relationship Id="rId42" Type="http://schemas.openxmlformats.org/officeDocument/2006/relationships/image" Target="../media/image1326.png"/><Relationship Id="rId43" Type="http://schemas.openxmlformats.org/officeDocument/2006/relationships/image" Target="../media/image1327.png"/><Relationship Id="rId44" Type="http://schemas.openxmlformats.org/officeDocument/2006/relationships/image" Target="../media/image1328.png"/><Relationship Id="rId45" Type="http://schemas.openxmlformats.org/officeDocument/2006/relationships/image" Target="../media/image1329.png"/><Relationship Id="rId46" Type="http://schemas.openxmlformats.org/officeDocument/2006/relationships/image" Target="../media/image1330.png"/><Relationship Id="rId47" Type="http://schemas.openxmlformats.org/officeDocument/2006/relationships/image" Target="../media/image1331.png"/><Relationship Id="rId48" Type="http://schemas.openxmlformats.org/officeDocument/2006/relationships/image" Target="../media/image1332.png"/><Relationship Id="rId49" Type="http://schemas.openxmlformats.org/officeDocument/2006/relationships/image" Target="../media/image1430.png"/><Relationship Id="rId50" Type="http://schemas.openxmlformats.org/officeDocument/2006/relationships/image" Target="../media/image1431.png"/><Relationship Id="rId51" Type="http://schemas.openxmlformats.org/officeDocument/2006/relationships/image" Target="../media/image1432.png"/><Relationship Id="rId52" Type="http://schemas.openxmlformats.org/officeDocument/2006/relationships/image" Target="../media/image1433.png"/><Relationship Id="rId53" Type="http://schemas.openxmlformats.org/officeDocument/2006/relationships/image" Target="../media/image1434.png"/><Relationship Id="rId54" Type="http://schemas.openxmlformats.org/officeDocument/2006/relationships/image" Target="../media/image1435.png"/><Relationship Id="rId55" Type="http://schemas.openxmlformats.org/officeDocument/2006/relationships/image" Target="../media/image1436.png"/><Relationship Id="rId56" Type="http://schemas.openxmlformats.org/officeDocument/2006/relationships/image" Target="../media/image1437.png"/><Relationship Id="rId57" Type="http://schemas.openxmlformats.org/officeDocument/2006/relationships/image" Target="../media/image1438.png"/><Relationship Id="rId58" Type="http://schemas.openxmlformats.org/officeDocument/2006/relationships/image" Target="../media/image1439.png"/><Relationship Id="rId59" Type="http://schemas.openxmlformats.org/officeDocument/2006/relationships/image" Target="../media/image1440.png"/><Relationship Id="rId60" Type="http://schemas.openxmlformats.org/officeDocument/2006/relationships/image" Target="../media/image1441.png"/><Relationship Id="rId61" Type="http://schemas.openxmlformats.org/officeDocument/2006/relationships/image" Target="../media/image1442.png"/><Relationship Id="rId62" Type="http://schemas.openxmlformats.org/officeDocument/2006/relationships/image" Target="../media/image1443.png"/><Relationship Id="rId63" Type="http://schemas.openxmlformats.org/officeDocument/2006/relationships/image" Target="../media/image1444.png"/><Relationship Id="rId64" Type="http://schemas.openxmlformats.org/officeDocument/2006/relationships/image" Target="../media/image1445.png"/><Relationship Id="rId65" Type="http://schemas.openxmlformats.org/officeDocument/2006/relationships/image" Target="../media/image1446.png"/><Relationship Id="rId66" Type="http://schemas.openxmlformats.org/officeDocument/2006/relationships/image" Target="../media/image1447.png"/><Relationship Id="rId67" Type="http://schemas.openxmlformats.org/officeDocument/2006/relationships/image" Target="../media/image1448.png"/><Relationship Id="rId68" Type="http://schemas.openxmlformats.org/officeDocument/2006/relationships/image" Target="../media/image1449.png"/><Relationship Id="rId69" Type="http://schemas.openxmlformats.org/officeDocument/2006/relationships/image" Target="../media/image1450.png"/><Relationship Id="rId70" Type="http://schemas.openxmlformats.org/officeDocument/2006/relationships/image" Target="../media/image1451.png"/><Relationship Id="rId71" Type="http://schemas.openxmlformats.org/officeDocument/2006/relationships/image" Target="../media/image1452.png"/><Relationship Id="rId72" Type="http://schemas.openxmlformats.org/officeDocument/2006/relationships/image" Target="../media/image1453.png"/><Relationship Id="rId73" Type="http://schemas.openxmlformats.org/officeDocument/2006/relationships/image" Target="../media/image1454.png"/><Relationship Id="rId74" Type="http://schemas.openxmlformats.org/officeDocument/2006/relationships/image" Target="../media/image184.png"/><Relationship Id="rId75" Type="http://schemas.openxmlformats.org/officeDocument/2006/relationships/image" Target="../media/image1455.png"/><Relationship Id="rId76" Type="http://schemas.openxmlformats.org/officeDocument/2006/relationships/image" Target="../media/image1456.png"/><Relationship Id="rId77" Type="http://schemas.openxmlformats.org/officeDocument/2006/relationships/image" Target="../media/image1457.png"/><Relationship Id="rId78" Type="http://schemas.openxmlformats.org/officeDocument/2006/relationships/image" Target="../media/image1458.png"/><Relationship Id="rId79" Type="http://schemas.openxmlformats.org/officeDocument/2006/relationships/image" Target="../media/image1459.png"/><Relationship Id="rId80" Type="http://schemas.openxmlformats.org/officeDocument/2006/relationships/image" Target="../media/image1460.png"/><Relationship Id="rId81" Type="http://schemas.openxmlformats.org/officeDocument/2006/relationships/image" Target="../media/image1461.png"/><Relationship Id="rId82" Type="http://schemas.openxmlformats.org/officeDocument/2006/relationships/image" Target="../media/image1462.png"/><Relationship Id="rId83" Type="http://schemas.openxmlformats.org/officeDocument/2006/relationships/image" Target="../media/image1463.png"/><Relationship Id="rId84" Type="http://schemas.openxmlformats.org/officeDocument/2006/relationships/image" Target="../media/image1464.png"/><Relationship Id="rId85" Type="http://schemas.openxmlformats.org/officeDocument/2006/relationships/image" Target="../media/image1465.png"/><Relationship Id="rId86" Type="http://schemas.openxmlformats.org/officeDocument/2006/relationships/image" Target="../media/image1466.png"/><Relationship Id="rId87" Type="http://schemas.openxmlformats.org/officeDocument/2006/relationships/image" Target="../media/image1467.png"/><Relationship Id="rId88" Type="http://schemas.openxmlformats.org/officeDocument/2006/relationships/image" Target="../media/image1468.png"/><Relationship Id="rId89" Type="http://schemas.openxmlformats.org/officeDocument/2006/relationships/image" Target="../media/image1469.png"/><Relationship Id="rId90" Type="http://schemas.openxmlformats.org/officeDocument/2006/relationships/image" Target="../media/image1470.png"/><Relationship Id="rId91" Type="http://schemas.openxmlformats.org/officeDocument/2006/relationships/image" Target="../media/image1471.png"/><Relationship Id="rId92" Type="http://schemas.openxmlformats.org/officeDocument/2006/relationships/image" Target="../media/image1472.png"/><Relationship Id="rId93" Type="http://schemas.openxmlformats.org/officeDocument/2006/relationships/image" Target="../media/image1473.png"/><Relationship Id="rId94" Type="http://schemas.openxmlformats.org/officeDocument/2006/relationships/image" Target="../media/image1474.png"/><Relationship Id="rId95" Type="http://schemas.openxmlformats.org/officeDocument/2006/relationships/image" Target="../media/image1475.png"/><Relationship Id="rId96" Type="http://schemas.openxmlformats.org/officeDocument/2006/relationships/image" Target="../media/image1476.png"/><Relationship Id="rId97" Type="http://schemas.openxmlformats.org/officeDocument/2006/relationships/image" Target="../media/image1477.png"/><Relationship Id="rId98" Type="http://schemas.openxmlformats.org/officeDocument/2006/relationships/image" Target="../media/image1478.png"/><Relationship Id="rId99" Type="http://schemas.openxmlformats.org/officeDocument/2006/relationships/image" Target="../media/image1479.png"/><Relationship Id="rId100" Type="http://schemas.openxmlformats.org/officeDocument/2006/relationships/image" Target="../media/image1480.png"/><Relationship Id="rId101" Type="http://schemas.openxmlformats.org/officeDocument/2006/relationships/image" Target="../media/image1481.png"/><Relationship Id="rId102" Type="http://schemas.openxmlformats.org/officeDocument/2006/relationships/image" Target="../media/image1482.png"/><Relationship Id="rId103" Type="http://schemas.openxmlformats.org/officeDocument/2006/relationships/image" Target="../media/image1483.png"/><Relationship Id="rId104" Type="http://schemas.openxmlformats.org/officeDocument/2006/relationships/image" Target="../media/image1484.png"/><Relationship Id="rId105" Type="http://schemas.openxmlformats.org/officeDocument/2006/relationships/image" Target="../media/image1485.png"/><Relationship Id="rId106" Type="http://schemas.openxmlformats.org/officeDocument/2006/relationships/image" Target="../media/image1486.png"/><Relationship Id="rId107" Type="http://schemas.openxmlformats.org/officeDocument/2006/relationships/image" Target="../media/image1487.png"/><Relationship Id="rId108" Type="http://schemas.openxmlformats.org/officeDocument/2006/relationships/image" Target="../media/image1488.png"/><Relationship Id="rId109" Type="http://schemas.openxmlformats.org/officeDocument/2006/relationships/image" Target="../media/image1489.png"/><Relationship Id="rId110" Type="http://schemas.openxmlformats.org/officeDocument/2006/relationships/image" Target="../media/image1490.png"/><Relationship Id="rId111" Type="http://schemas.openxmlformats.org/officeDocument/2006/relationships/image" Target="../media/image1491.png"/><Relationship Id="rId112" Type="http://schemas.openxmlformats.org/officeDocument/2006/relationships/image" Target="../media/image1492.png"/><Relationship Id="rId113" Type="http://schemas.openxmlformats.org/officeDocument/2006/relationships/image" Target="../media/image1493.png"/><Relationship Id="rId114" Type="http://schemas.openxmlformats.org/officeDocument/2006/relationships/image" Target="../media/image1494.png"/><Relationship Id="rId115" Type="http://schemas.openxmlformats.org/officeDocument/2006/relationships/image" Target="../media/image1495.png"/><Relationship Id="rId116" Type="http://schemas.openxmlformats.org/officeDocument/2006/relationships/image" Target="../media/image1496.png"/><Relationship Id="rId117" Type="http://schemas.openxmlformats.org/officeDocument/2006/relationships/image" Target="../media/image1497.png"/><Relationship Id="rId118" Type="http://schemas.openxmlformats.org/officeDocument/2006/relationships/image" Target="../media/image1498.png"/><Relationship Id="rId119" Type="http://schemas.openxmlformats.org/officeDocument/2006/relationships/image" Target="../media/image1499.png"/><Relationship Id="rId120" Type="http://schemas.openxmlformats.org/officeDocument/2006/relationships/image" Target="../media/image1500.png"/><Relationship Id="rId121" Type="http://schemas.openxmlformats.org/officeDocument/2006/relationships/image" Target="../media/image1501.png"/><Relationship Id="rId122" Type="http://schemas.openxmlformats.org/officeDocument/2006/relationships/image" Target="../media/image1502.png"/><Relationship Id="rId123" Type="http://schemas.openxmlformats.org/officeDocument/2006/relationships/image" Target="../media/image1503.png"/><Relationship Id="rId124" Type="http://schemas.openxmlformats.org/officeDocument/2006/relationships/image" Target="../media/image1504.png"/><Relationship Id="rId125" Type="http://schemas.openxmlformats.org/officeDocument/2006/relationships/image" Target="../media/image1505.png"/><Relationship Id="rId126" Type="http://schemas.openxmlformats.org/officeDocument/2006/relationships/image" Target="../media/image1506.png"/><Relationship Id="rId127" Type="http://schemas.openxmlformats.org/officeDocument/2006/relationships/image" Target="../media/image1507.png"/><Relationship Id="rId128" Type="http://schemas.openxmlformats.org/officeDocument/2006/relationships/image" Target="../media/image1508.png"/><Relationship Id="rId129" Type="http://schemas.openxmlformats.org/officeDocument/2006/relationships/image" Target="../media/image1509.png"/><Relationship Id="rId130" Type="http://schemas.openxmlformats.org/officeDocument/2006/relationships/image" Target="../media/image1510.png"/><Relationship Id="rId131" Type="http://schemas.openxmlformats.org/officeDocument/2006/relationships/image" Target="../media/image1511.png"/><Relationship Id="rId132" Type="http://schemas.openxmlformats.org/officeDocument/2006/relationships/image" Target="../media/image1512.png"/><Relationship Id="rId133" Type="http://schemas.openxmlformats.org/officeDocument/2006/relationships/image" Target="../media/image1513.png"/><Relationship Id="rId134" Type="http://schemas.openxmlformats.org/officeDocument/2006/relationships/image" Target="../media/image1514.png"/><Relationship Id="rId135" Type="http://schemas.openxmlformats.org/officeDocument/2006/relationships/image" Target="../media/image1515.png"/><Relationship Id="rId136" Type="http://schemas.openxmlformats.org/officeDocument/2006/relationships/image" Target="../media/image1516.png"/><Relationship Id="rId137" Type="http://schemas.openxmlformats.org/officeDocument/2006/relationships/image" Target="../media/image1517.png"/><Relationship Id="rId138" Type="http://schemas.openxmlformats.org/officeDocument/2006/relationships/image" Target="../media/image1518.png"/><Relationship Id="rId139" Type="http://schemas.openxmlformats.org/officeDocument/2006/relationships/image" Target="../media/image1519.png"/><Relationship Id="rId140" Type="http://schemas.openxmlformats.org/officeDocument/2006/relationships/image" Target="../media/image1520.png"/><Relationship Id="rId141" Type="http://schemas.openxmlformats.org/officeDocument/2006/relationships/image" Target="../media/image1521.png"/><Relationship Id="rId142" Type="http://schemas.openxmlformats.org/officeDocument/2006/relationships/image" Target="../media/image1522.png"/><Relationship Id="rId143" Type="http://schemas.openxmlformats.org/officeDocument/2006/relationships/image" Target="../media/image1523.png"/><Relationship Id="rId144" Type="http://schemas.openxmlformats.org/officeDocument/2006/relationships/image" Target="../media/image1524.png"/><Relationship Id="rId145" Type="http://schemas.openxmlformats.org/officeDocument/2006/relationships/image" Target="../media/image1525.png"/><Relationship Id="rId146" Type="http://schemas.openxmlformats.org/officeDocument/2006/relationships/image" Target="../media/image1526.png"/><Relationship Id="rId147" Type="http://schemas.openxmlformats.org/officeDocument/2006/relationships/image" Target="../media/image1527.png"/><Relationship Id="rId148" Type="http://schemas.openxmlformats.org/officeDocument/2006/relationships/image" Target="../media/image1528.png"/><Relationship Id="rId149" Type="http://schemas.openxmlformats.org/officeDocument/2006/relationships/image" Target="../media/image1529.png"/><Relationship Id="rId150" Type="http://schemas.openxmlformats.org/officeDocument/2006/relationships/image" Target="../media/image1530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jpeg"/><Relationship Id="rId3" Type="http://schemas.openxmlformats.org/officeDocument/2006/relationships/image" Target="../media/image1531.png"/><Relationship Id="rId4" Type="http://schemas.openxmlformats.org/officeDocument/2006/relationships/image" Target="../media/image1532.png"/><Relationship Id="rId5" Type="http://schemas.openxmlformats.org/officeDocument/2006/relationships/image" Target="../media/image94.png"/><Relationship Id="rId6" Type="http://schemas.openxmlformats.org/officeDocument/2006/relationships/image" Target="../media/image1533.png"/><Relationship Id="rId7" Type="http://schemas.openxmlformats.org/officeDocument/2006/relationships/image" Target="../media/image1534.png"/><Relationship Id="rId8" Type="http://schemas.openxmlformats.org/officeDocument/2006/relationships/image" Target="../media/image1535.png"/><Relationship Id="rId9" Type="http://schemas.openxmlformats.org/officeDocument/2006/relationships/image" Target="../media/image1536.png"/><Relationship Id="rId10" Type="http://schemas.openxmlformats.org/officeDocument/2006/relationships/image" Target="../media/image1537.png"/><Relationship Id="rId11" Type="http://schemas.openxmlformats.org/officeDocument/2006/relationships/image" Target="../media/image1538.png"/><Relationship Id="rId12" Type="http://schemas.openxmlformats.org/officeDocument/2006/relationships/image" Target="../media/image1539.png"/><Relationship Id="rId13" Type="http://schemas.openxmlformats.org/officeDocument/2006/relationships/image" Target="../media/image1540.png"/><Relationship Id="rId14" Type="http://schemas.openxmlformats.org/officeDocument/2006/relationships/image" Target="../media/image1541.png"/><Relationship Id="rId15" Type="http://schemas.openxmlformats.org/officeDocument/2006/relationships/image" Target="../media/image1542.png"/><Relationship Id="rId16" Type="http://schemas.openxmlformats.org/officeDocument/2006/relationships/image" Target="../media/image1543.png"/><Relationship Id="rId17" Type="http://schemas.openxmlformats.org/officeDocument/2006/relationships/image" Target="../media/image1544.png"/><Relationship Id="rId18" Type="http://schemas.openxmlformats.org/officeDocument/2006/relationships/image" Target="../media/image1545.png"/><Relationship Id="rId19" Type="http://schemas.openxmlformats.org/officeDocument/2006/relationships/image" Target="../media/image1546.png"/><Relationship Id="rId20" Type="http://schemas.openxmlformats.org/officeDocument/2006/relationships/image" Target="../media/image1547.png"/><Relationship Id="rId21" Type="http://schemas.openxmlformats.org/officeDocument/2006/relationships/image" Target="../media/image1548.png"/><Relationship Id="rId22" Type="http://schemas.openxmlformats.org/officeDocument/2006/relationships/image" Target="../media/image1549.png"/><Relationship Id="rId23" Type="http://schemas.openxmlformats.org/officeDocument/2006/relationships/image" Target="../media/image1550.png"/><Relationship Id="rId24" Type="http://schemas.openxmlformats.org/officeDocument/2006/relationships/image" Target="../media/image1551.png"/><Relationship Id="rId25" Type="http://schemas.openxmlformats.org/officeDocument/2006/relationships/image" Target="../media/image1552.png"/><Relationship Id="rId26" Type="http://schemas.openxmlformats.org/officeDocument/2006/relationships/image" Target="../media/image1553.png"/><Relationship Id="rId27" Type="http://schemas.openxmlformats.org/officeDocument/2006/relationships/image" Target="../media/image1554.png"/><Relationship Id="rId28" Type="http://schemas.openxmlformats.org/officeDocument/2006/relationships/image" Target="../media/image1555.png"/><Relationship Id="rId29" Type="http://schemas.openxmlformats.org/officeDocument/2006/relationships/image" Target="../media/image1556.png"/><Relationship Id="rId30" Type="http://schemas.openxmlformats.org/officeDocument/2006/relationships/image" Target="../media/image1557.png"/><Relationship Id="rId31" Type="http://schemas.openxmlformats.org/officeDocument/2006/relationships/image" Target="../media/image1558.png"/><Relationship Id="rId32" Type="http://schemas.openxmlformats.org/officeDocument/2006/relationships/image" Target="../media/image1559.png"/><Relationship Id="rId33" Type="http://schemas.openxmlformats.org/officeDocument/2006/relationships/image" Target="../media/image1560.png"/><Relationship Id="rId34" Type="http://schemas.openxmlformats.org/officeDocument/2006/relationships/image" Target="../media/image1561.png"/><Relationship Id="rId35" Type="http://schemas.openxmlformats.org/officeDocument/2006/relationships/image" Target="../media/image1562.png"/><Relationship Id="rId36" Type="http://schemas.openxmlformats.org/officeDocument/2006/relationships/image" Target="../media/image1563.png"/><Relationship Id="rId37" Type="http://schemas.openxmlformats.org/officeDocument/2006/relationships/image" Target="../media/image1564.png"/><Relationship Id="rId38" Type="http://schemas.openxmlformats.org/officeDocument/2006/relationships/image" Target="../media/image1565.png"/><Relationship Id="rId39" Type="http://schemas.openxmlformats.org/officeDocument/2006/relationships/image" Target="../media/image1566.png"/><Relationship Id="rId40" Type="http://schemas.openxmlformats.org/officeDocument/2006/relationships/image" Target="../media/image1567.png"/><Relationship Id="rId41" Type="http://schemas.openxmlformats.org/officeDocument/2006/relationships/image" Target="../media/image1568.png"/><Relationship Id="rId42" Type="http://schemas.openxmlformats.org/officeDocument/2006/relationships/image" Target="../media/image1569.png"/><Relationship Id="rId43" Type="http://schemas.openxmlformats.org/officeDocument/2006/relationships/image" Target="../media/image1570.png"/><Relationship Id="rId44" Type="http://schemas.openxmlformats.org/officeDocument/2006/relationships/image" Target="../media/image1571.png"/><Relationship Id="rId45" Type="http://schemas.openxmlformats.org/officeDocument/2006/relationships/image" Target="../media/image1572.png"/><Relationship Id="rId46" Type="http://schemas.openxmlformats.org/officeDocument/2006/relationships/image" Target="../media/image951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jpeg"/><Relationship Id="rId3" Type="http://schemas.openxmlformats.org/officeDocument/2006/relationships/image" Target="../media/image1531.png"/><Relationship Id="rId4" Type="http://schemas.openxmlformats.org/officeDocument/2006/relationships/image" Target="../media/image1532.png"/><Relationship Id="rId5" Type="http://schemas.openxmlformats.org/officeDocument/2006/relationships/image" Target="../media/image94.png"/><Relationship Id="rId6" Type="http://schemas.openxmlformats.org/officeDocument/2006/relationships/image" Target="../media/image1533.png"/><Relationship Id="rId7" Type="http://schemas.openxmlformats.org/officeDocument/2006/relationships/image" Target="../media/image1534.png"/><Relationship Id="rId8" Type="http://schemas.openxmlformats.org/officeDocument/2006/relationships/image" Target="../media/image1535.png"/><Relationship Id="rId9" Type="http://schemas.openxmlformats.org/officeDocument/2006/relationships/image" Target="../media/image1536.png"/><Relationship Id="rId10" Type="http://schemas.openxmlformats.org/officeDocument/2006/relationships/image" Target="../media/image1537.png"/><Relationship Id="rId11" Type="http://schemas.openxmlformats.org/officeDocument/2006/relationships/image" Target="../media/image1538.png"/><Relationship Id="rId12" Type="http://schemas.openxmlformats.org/officeDocument/2006/relationships/image" Target="../media/image1539.png"/><Relationship Id="rId13" Type="http://schemas.openxmlformats.org/officeDocument/2006/relationships/image" Target="../media/image1540.png"/><Relationship Id="rId14" Type="http://schemas.openxmlformats.org/officeDocument/2006/relationships/image" Target="../media/image1541.png"/><Relationship Id="rId15" Type="http://schemas.openxmlformats.org/officeDocument/2006/relationships/image" Target="../media/image1542.png"/><Relationship Id="rId16" Type="http://schemas.openxmlformats.org/officeDocument/2006/relationships/image" Target="../media/image1543.png"/><Relationship Id="rId17" Type="http://schemas.openxmlformats.org/officeDocument/2006/relationships/image" Target="../media/image1544.png"/><Relationship Id="rId18" Type="http://schemas.openxmlformats.org/officeDocument/2006/relationships/image" Target="../media/image1545.png"/><Relationship Id="rId19" Type="http://schemas.openxmlformats.org/officeDocument/2006/relationships/image" Target="../media/image1546.png"/><Relationship Id="rId20" Type="http://schemas.openxmlformats.org/officeDocument/2006/relationships/image" Target="../media/image1547.png"/><Relationship Id="rId21" Type="http://schemas.openxmlformats.org/officeDocument/2006/relationships/image" Target="../media/image1548.png"/><Relationship Id="rId22" Type="http://schemas.openxmlformats.org/officeDocument/2006/relationships/image" Target="../media/image1549.png"/><Relationship Id="rId23" Type="http://schemas.openxmlformats.org/officeDocument/2006/relationships/image" Target="../media/image1550.png"/><Relationship Id="rId24" Type="http://schemas.openxmlformats.org/officeDocument/2006/relationships/image" Target="../media/image1551.png"/><Relationship Id="rId25" Type="http://schemas.openxmlformats.org/officeDocument/2006/relationships/image" Target="../media/image1552.png"/><Relationship Id="rId26" Type="http://schemas.openxmlformats.org/officeDocument/2006/relationships/image" Target="../media/image1553.png"/><Relationship Id="rId27" Type="http://schemas.openxmlformats.org/officeDocument/2006/relationships/image" Target="../media/image1554.png"/><Relationship Id="rId28" Type="http://schemas.openxmlformats.org/officeDocument/2006/relationships/image" Target="../media/image1555.png"/><Relationship Id="rId29" Type="http://schemas.openxmlformats.org/officeDocument/2006/relationships/image" Target="../media/image1556.png"/><Relationship Id="rId30" Type="http://schemas.openxmlformats.org/officeDocument/2006/relationships/image" Target="../media/image1557.png"/><Relationship Id="rId31" Type="http://schemas.openxmlformats.org/officeDocument/2006/relationships/image" Target="../media/image1558.png"/><Relationship Id="rId32" Type="http://schemas.openxmlformats.org/officeDocument/2006/relationships/image" Target="../media/image1559.png"/><Relationship Id="rId33" Type="http://schemas.openxmlformats.org/officeDocument/2006/relationships/image" Target="../media/image1560.png"/><Relationship Id="rId34" Type="http://schemas.openxmlformats.org/officeDocument/2006/relationships/image" Target="../media/image1561.png"/><Relationship Id="rId35" Type="http://schemas.openxmlformats.org/officeDocument/2006/relationships/image" Target="../media/image1562.png"/><Relationship Id="rId36" Type="http://schemas.openxmlformats.org/officeDocument/2006/relationships/image" Target="../media/image1563.png"/><Relationship Id="rId37" Type="http://schemas.openxmlformats.org/officeDocument/2006/relationships/image" Target="../media/image1564.png"/><Relationship Id="rId38" Type="http://schemas.openxmlformats.org/officeDocument/2006/relationships/image" Target="../media/image1565.png"/><Relationship Id="rId39" Type="http://schemas.openxmlformats.org/officeDocument/2006/relationships/image" Target="../media/image1566.png"/><Relationship Id="rId40" Type="http://schemas.openxmlformats.org/officeDocument/2006/relationships/image" Target="../media/image1567.png"/><Relationship Id="rId41" Type="http://schemas.openxmlformats.org/officeDocument/2006/relationships/image" Target="../media/image1568.png"/><Relationship Id="rId42" Type="http://schemas.openxmlformats.org/officeDocument/2006/relationships/image" Target="../media/image1569.png"/><Relationship Id="rId43" Type="http://schemas.openxmlformats.org/officeDocument/2006/relationships/image" Target="../media/image1570.png"/><Relationship Id="rId44" Type="http://schemas.openxmlformats.org/officeDocument/2006/relationships/image" Target="../media/image1571.png"/><Relationship Id="rId45" Type="http://schemas.openxmlformats.org/officeDocument/2006/relationships/image" Target="../media/image1572.png"/><Relationship Id="rId46" Type="http://schemas.openxmlformats.org/officeDocument/2006/relationships/image" Target="../media/image951.png"/><Relationship Id="rId47" Type="http://schemas.openxmlformats.org/officeDocument/2006/relationships/image" Target="../media/image35.jpeg"/><Relationship Id="rId48" Type="http://schemas.openxmlformats.org/officeDocument/2006/relationships/image" Target="../media/image1573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jpeg"/><Relationship Id="rId3" Type="http://schemas.openxmlformats.org/officeDocument/2006/relationships/image" Target="../media/image1531.png"/><Relationship Id="rId4" Type="http://schemas.openxmlformats.org/officeDocument/2006/relationships/image" Target="../media/image1532.png"/><Relationship Id="rId5" Type="http://schemas.openxmlformats.org/officeDocument/2006/relationships/image" Target="../media/image94.png"/><Relationship Id="rId6" Type="http://schemas.openxmlformats.org/officeDocument/2006/relationships/image" Target="../media/image1533.png"/><Relationship Id="rId7" Type="http://schemas.openxmlformats.org/officeDocument/2006/relationships/image" Target="../media/image1534.png"/><Relationship Id="rId8" Type="http://schemas.openxmlformats.org/officeDocument/2006/relationships/image" Target="../media/image1535.png"/><Relationship Id="rId9" Type="http://schemas.openxmlformats.org/officeDocument/2006/relationships/image" Target="../media/image1536.png"/><Relationship Id="rId10" Type="http://schemas.openxmlformats.org/officeDocument/2006/relationships/image" Target="../media/image1537.png"/><Relationship Id="rId11" Type="http://schemas.openxmlformats.org/officeDocument/2006/relationships/image" Target="../media/image1538.png"/><Relationship Id="rId12" Type="http://schemas.openxmlformats.org/officeDocument/2006/relationships/image" Target="../media/image1539.png"/><Relationship Id="rId13" Type="http://schemas.openxmlformats.org/officeDocument/2006/relationships/image" Target="../media/image1540.png"/><Relationship Id="rId14" Type="http://schemas.openxmlformats.org/officeDocument/2006/relationships/image" Target="../media/image1541.png"/><Relationship Id="rId15" Type="http://schemas.openxmlformats.org/officeDocument/2006/relationships/image" Target="../media/image1542.png"/><Relationship Id="rId16" Type="http://schemas.openxmlformats.org/officeDocument/2006/relationships/image" Target="../media/image1543.png"/><Relationship Id="rId17" Type="http://schemas.openxmlformats.org/officeDocument/2006/relationships/image" Target="../media/image1544.png"/><Relationship Id="rId18" Type="http://schemas.openxmlformats.org/officeDocument/2006/relationships/image" Target="../media/image1545.png"/><Relationship Id="rId19" Type="http://schemas.openxmlformats.org/officeDocument/2006/relationships/image" Target="../media/image1546.png"/><Relationship Id="rId20" Type="http://schemas.openxmlformats.org/officeDocument/2006/relationships/image" Target="../media/image1547.png"/><Relationship Id="rId21" Type="http://schemas.openxmlformats.org/officeDocument/2006/relationships/image" Target="../media/image1548.png"/><Relationship Id="rId22" Type="http://schemas.openxmlformats.org/officeDocument/2006/relationships/image" Target="../media/image1549.png"/><Relationship Id="rId23" Type="http://schemas.openxmlformats.org/officeDocument/2006/relationships/image" Target="../media/image1550.png"/><Relationship Id="rId24" Type="http://schemas.openxmlformats.org/officeDocument/2006/relationships/image" Target="../media/image1551.png"/><Relationship Id="rId25" Type="http://schemas.openxmlformats.org/officeDocument/2006/relationships/image" Target="../media/image1552.png"/><Relationship Id="rId26" Type="http://schemas.openxmlformats.org/officeDocument/2006/relationships/image" Target="../media/image1553.png"/><Relationship Id="rId27" Type="http://schemas.openxmlformats.org/officeDocument/2006/relationships/image" Target="../media/image1554.png"/><Relationship Id="rId28" Type="http://schemas.openxmlformats.org/officeDocument/2006/relationships/image" Target="../media/image1555.png"/><Relationship Id="rId29" Type="http://schemas.openxmlformats.org/officeDocument/2006/relationships/image" Target="../media/image1556.png"/><Relationship Id="rId30" Type="http://schemas.openxmlformats.org/officeDocument/2006/relationships/image" Target="../media/image1557.png"/><Relationship Id="rId31" Type="http://schemas.openxmlformats.org/officeDocument/2006/relationships/image" Target="../media/image1558.png"/><Relationship Id="rId32" Type="http://schemas.openxmlformats.org/officeDocument/2006/relationships/image" Target="../media/image1559.png"/><Relationship Id="rId33" Type="http://schemas.openxmlformats.org/officeDocument/2006/relationships/image" Target="../media/image1560.png"/><Relationship Id="rId34" Type="http://schemas.openxmlformats.org/officeDocument/2006/relationships/image" Target="../media/image1561.png"/><Relationship Id="rId35" Type="http://schemas.openxmlformats.org/officeDocument/2006/relationships/image" Target="../media/image1562.png"/><Relationship Id="rId36" Type="http://schemas.openxmlformats.org/officeDocument/2006/relationships/image" Target="../media/image1563.png"/><Relationship Id="rId37" Type="http://schemas.openxmlformats.org/officeDocument/2006/relationships/image" Target="../media/image1564.png"/><Relationship Id="rId38" Type="http://schemas.openxmlformats.org/officeDocument/2006/relationships/image" Target="../media/image1565.png"/><Relationship Id="rId39" Type="http://schemas.openxmlformats.org/officeDocument/2006/relationships/image" Target="../media/image1566.png"/><Relationship Id="rId40" Type="http://schemas.openxmlformats.org/officeDocument/2006/relationships/image" Target="../media/image1567.png"/><Relationship Id="rId41" Type="http://schemas.openxmlformats.org/officeDocument/2006/relationships/image" Target="../media/image1568.png"/><Relationship Id="rId42" Type="http://schemas.openxmlformats.org/officeDocument/2006/relationships/image" Target="../media/image1569.png"/><Relationship Id="rId43" Type="http://schemas.openxmlformats.org/officeDocument/2006/relationships/image" Target="../media/image1570.png"/><Relationship Id="rId44" Type="http://schemas.openxmlformats.org/officeDocument/2006/relationships/image" Target="../media/image1571.png"/><Relationship Id="rId45" Type="http://schemas.openxmlformats.org/officeDocument/2006/relationships/image" Target="../media/image1572.png"/><Relationship Id="rId46" Type="http://schemas.openxmlformats.org/officeDocument/2006/relationships/image" Target="../media/image951.png"/><Relationship Id="rId47" Type="http://schemas.openxmlformats.org/officeDocument/2006/relationships/image" Target="../media/image36.jpeg"/><Relationship Id="rId48" Type="http://schemas.openxmlformats.org/officeDocument/2006/relationships/image" Target="../media/image1574.png"/><Relationship Id="rId49" Type="http://schemas.openxmlformats.org/officeDocument/2006/relationships/image" Target="../media/image37.jpeg"/><Relationship Id="rId50" Type="http://schemas.openxmlformats.org/officeDocument/2006/relationships/image" Target="../media/image38.jpeg"/><Relationship Id="rId51" Type="http://schemas.openxmlformats.org/officeDocument/2006/relationships/image" Target="../media/image1575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31.png"/><Relationship Id="rId3" Type="http://schemas.openxmlformats.org/officeDocument/2006/relationships/image" Target="../media/image1532.png"/><Relationship Id="rId4" Type="http://schemas.openxmlformats.org/officeDocument/2006/relationships/image" Target="../media/image94.png"/><Relationship Id="rId5" Type="http://schemas.openxmlformats.org/officeDocument/2006/relationships/image" Target="../media/image1533.png"/><Relationship Id="rId6" Type="http://schemas.openxmlformats.org/officeDocument/2006/relationships/image" Target="../media/image1534.png"/><Relationship Id="rId7" Type="http://schemas.openxmlformats.org/officeDocument/2006/relationships/image" Target="../media/image1535.png"/><Relationship Id="rId8" Type="http://schemas.openxmlformats.org/officeDocument/2006/relationships/image" Target="../media/image1536.png"/><Relationship Id="rId9" Type="http://schemas.openxmlformats.org/officeDocument/2006/relationships/image" Target="../media/image1537.png"/><Relationship Id="rId10" Type="http://schemas.openxmlformats.org/officeDocument/2006/relationships/image" Target="../media/image1538.png"/><Relationship Id="rId11" Type="http://schemas.openxmlformats.org/officeDocument/2006/relationships/image" Target="../media/image1539.png"/><Relationship Id="rId12" Type="http://schemas.openxmlformats.org/officeDocument/2006/relationships/image" Target="../media/image1540.png"/><Relationship Id="rId13" Type="http://schemas.openxmlformats.org/officeDocument/2006/relationships/image" Target="../media/image1541.png"/><Relationship Id="rId14" Type="http://schemas.openxmlformats.org/officeDocument/2006/relationships/image" Target="../media/image1542.png"/><Relationship Id="rId15" Type="http://schemas.openxmlformats.org/officeDocument/2006/relationships/image" Target="../media/image1543.png"/><Relationship Id="rId16" Type="http://schemas.openxmlformats.org/officeDocument/2006/relationships/image" Target="../media/image1544.png"/><Relationship Id="rId17" Type="http://schemas.openxmlformats.org/officeDocument/2006/relationships/image" Target="../media/image1545.png"/><Relationship Id="rId18" Type="http://schemas.openxmlformats.org/officeDocument/2006/relationships/image" Target="../media/image1546.png"/><Relationship Id="rId19" Type="http://schemas.openxmlformats.org/officeDocument/2006/relationships/image" Target="../media/image1547.png"/><Relationship Id="rId20" Type="http://schemas.openxmlformats.org/officeDocument/2006/relationships/image" Target="../media/image1548.png"/><Relationship Id="rId21" Type="http://schemas.openxmlformats.org/officeDocument/2006/relationships/image" Target="../media/image1549.png"/><Relationship Id="rId22" Type="http://schemas.openxmlformats.org/officeDocument/2006/relationships/image" Target="../media/image1576.png"/><Relationship Id="rId23" Type="http://schemas.openxmlformats.org/officeDocument/2006/relationships/image" Target="../media/image1577.png"/><Relationship Id="rId24" Type="http://schemas.openxmlformats.org/officeDocument/2006/relationships/image" Target="../media/image1578.png"/><Relationship Id="rId25" Type="http://schemas.openxmlformats.org/officeDocument/2006/relationships/image" Target="../media/image1579.png"/><Relationship Id="rId26" Type="http://schemas.openxmlformats.org/officeDocument/2006/relationships/image" Target="../media/image1580.png"/><Relationship Id="rId27" Type="http://schemas.openxmlformats.org/officeDocument/2006/relationships/image" Target="../media/image1581.png"/><Relationship Id="rId28" Type="http://schemas.openxmlformats.org/officeDocument/2006/relationships/image" Target="../media/image1582.png"/><Relationship Id="rId29" Type="http://schemas.openxmlformats.org/officeDocument/2006/relationships/image" Target="../media/image1583.png"/><Relationship Id="rId30" Type="http://schemas.openxmlformats.org/officeDocument/2006/relationships/image" Target="../media/image1584.png"/><Relationship Id="rId31" Type="http://schemas.openxmlformats.org/officeDocument/2006/relationships/image" Target="../media/image1585.png"/><Relationship Id="rId32" Type="http://schemas.openxmlformats.org/officeDocument/2006/relationships/image" Target="../media/image1586.png"/><Relationship Id="rId33" Type="http://schemas.openxmlformats.org/officeDocument/2006/relationships/image" Target="../media/image1587.png"/><Relationship Id="rId34" Type="http://schemas.openxmlformats.org/officeDocument/2006/relationships/image" Target="../media/image1588.png"/><Relationship Id="rId35" Type="http://schemas.openxmlformats.org/officeDocument/2006/relationships/image" Target="../media/image1589.png"/><Relationship Id="rId36" Type="http://schemas.openxmlformats.org/officeDocument/2006/relationships/image" Target="../media/image39.jpeg"/><Relationship Id="rId37" Type="http://schemas.openxmlformats.org/officeDocument/2006/relationships/image" Target="../media/image1590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91.png"/><Relationship Id="rId3" Type="http://schemas.openxmlformats.org/officeDocument/2006/relationships/image" Target="../media/image1592.png"/><Relationship Id="rId4" Type="http://schemas.openxmlformats.org/officeDocument/2006/relationships/image" Target="../media/image1593.png"/><Relationship Id="rId5" Type="http://schemas.openxmlformats.org/officeDocument/2006/relationships/image" Target="../media/image1594.png"/><Relationship Id="rId6" Type="http://schemas.openxmlformats.org/officeDocument/2006/relationships/image" Target="../media/image1595.png"/><Relationship Id="rId7" Type="http://schemas.openxmlformats.org/officeDocument/2006/relationships/image" Target="../media/image1596.png"/><Relationship Id="rId8" Type="http://schemas.openxmlformats.org/officeDocument/2006/relationships/image" Target="../media/image1597.png"/><Relationship Id="rId9" Type="http://schemas.openxmlformats.org/officeDocument/2006/relationships/image" Target="../media/image1598.png"/><Relationship Id="rId10" Type="http://schemas.openxmlformats.org/officeDocument/2006/relationships/image" Target="../media/image1599.png"/><Relationship Id="rId11" Type="http://schemas.openxmlformats.org/officeDocument/2006/relationships/image" Target="../media/image1600.png"/><Relationship Id="rId12" Type="http://schemas.openxmlformats.org/officeDocument/2006/relationships/image" Target="../media/image1601.png"/><Relationship Id="rId13" Type="http://schemas.openxmlformats.org/officeDocument/2006/relationships/image" Target="../media/image1602.png"/><Relationship Id="rId14" Type="http://schemas.openxmlformats.org/officeDocument/2006/relationships/image" Target="../media/image1603.png"/><Relationship Id="rId15" Type="http://schemas.openxmlformats.org/officeDocument/2006/relationships/image" Target="../media/image1604.png"/><Relationship Id="rId16" Type="http://schemas.openxmlformats.org/officeDocument/2006/relationships/image" Target="../media/image1605.png"/><Relationship Id="rId17" Type="http://schemas.openxmlformats.org/officeDocument/2006/relationships/image" Target="../media/image1606.png"/><Relationship Id="rId18" Type="http://schemas.openxmlformats.org/officeDocument/2006/relationships/image" Target="../media/image94.png"/><Relationship Id="rId19" Type="http://schemas.openxmlformats.org/officeDocument/2006/relationships/image" Target="../media/image1607.png"/><Relationship Id="rId20" Type="http://schemas.openxmlformats.org/officeDocument/2006/relationships/image" Target="../media/image1608.png"/><Relationship Id="rId21" Type="http://schemas.openxmlformats.org/officeDocument/2006/relationships/image" Target="../media/image1609.png"/><Relationship Id="rId22" Type="http://schemas.openxmlformats.org/officeDocument/2006/relationships/image" Target="../media/image1610.png"/><Relationship Id="rId23" Type="http://schemas.openxmlformats.org/officeDocument/2006/relationships/image" Target="../media/image1611.png"/><Relationship Id="rId24" Type="http://schemas.openxmlformats.org/officeDocument/2006/relationships/image" Target="../media/image1612.png"/><Relationship Id="rId25" Type="http://schemas.openxmlformats.org/officeDocument/2006/relationships/image" Target="../media/image1613.png"/><Relationship Id="rId26" Type="http://schemas.openxmlformats.org/officeDocument/2006/relationships/image" Target="../media/image1614.png"/><Relationship Id="rId27" Type="http://schemas.openxmlformats.org/officeDocument/2006/relationships/image" Target="../media/image1615.png"/><Relationship Id="rId28" Type="http://schemas.openxmlformats.org/officeDocument/2006/relationships/image" Target="../media/image1616.png"/><Relationship Id="rId29" Type="http://schemas.openxmlformats.org/officeDocument/2006/relationships/image" Target="../media/image1617.png"/><Relationship Id="rId30" Type="http://schemas.openxmlformats.org/officeDocument/2006/relationships/image" Target="../media/image1618.png"/><Relationship Id="rId31" Type="http://schemas.openxmlformats.org/officeDocument/2006/relationships/image" Target="../media/image1619.png"/><Relationship Id="rId32" Type="http://schemas.openxmlformats.org/officeDocument/2006/relationships/image" Target="../media/image1620.png"/><Relationship Id="rId33" Type="http://schemas.openxmlformats.org/officeDocument/2006/relationships/image" Target="../media/image1621.png"/><Relationship Id="rId34" Type="http://schemas.openxmlformats.org/officeDocument/2006/relationships/image" Target="../media/image1622.png"/><Relationship Id="rId35" Type="http://schemas.openxmlformats.org/officeDocument/2006/relationships/image" Target="../media/image1623.png"/><Relationship Id="rId36" Type="http://schemas.openxmlformats.org/officeDocument/2006/relationships/image" Target="../media/image1624.png"/><Relationship Id="rId37" Type="http://schemas.openxmlformats.org/officeDocument/2006/relationships/image" Target="../media/image1625.png"/><Relationship Id="rId38" Type="http://schemas.openxmlformats.org/officeDocument/2006/relationships/image" Target="../media/image164.png"/><Relationship Id="rId39" Type="http://schemas.openxmlformats.org/officeDocument/2006/relationships/image" Target="../media/image40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1.jpeg"/><Relationship Id="rId3" Type="http://schemas.openxmlformats.org/officeDocument/2006/relationships/image" Target="../media/image1591.png"/><Relationship Id="rId4" Type="http://schemas.openxmlformats.org/officeDocument/2006/relationships/image" Target="../media/image1592.png"/><Relationship Id="rId5" Type="http://schemas.openxmlformats.org/officeDocument/2006/relationships/image" Target="../media/image1593.png"/><Relationship Id="rId6" Type="http://schemas.openxmlformats.org/officeDocument/2006/relationships/image" Target="../media/image1594.png"/><Relationship Id="rId7" Type="http://schemas.openxmlformats.org/officeDocument/2006/relationships/image" Target="../media/image1595.png"/><Relationship Id="rId8" Type="http://schemas.openxmlformats.org/officeDocument/2006/relationships/image" Target="../media/image1596.png"/><Relationship Id="rId9" Type="http://schemas.openxmlformats.org/officeDocument/2006/relationships/image" Target="../media/image1597.png"/><Relationship Id="rId10" Type="http://schemas.openxmlformats.org/officeDocument/2006/relationships/image" Target="../media/image1598.png"/><Relationship Id="rId11" Type="http://schemas.openxmlformats.org/officeDocument/2006/relationships/image" Target="../media/image1599.png"/><Relationship Id="rId12" Type="http://schemas.openxmlformats.org/officeDocument/2006/relationships/image" Target="../media/image1600.png"/><Relationship Id="rId13" Type="http://schemas.openxmlformats.org/officeDocument/2006/relationships/image" Target="../media/image1601.png"/><Relationship Id="rId14" Type="http://schemas.openxmlformats.org/officeDocument/2006/relationships/image" Target="../media/image1602.png"/><Relationship Id="rId15" Type="http://schemas.openxmlformats.org/officeDocument/2006/relationships/image" Target="../media/image1603.png"/><Relationship Id="rId16" Type="http://schemas.openxmlformats.org/officeDocument/2006/relationships/image" Target="../media/image1604.png"/><Relationship Id="rId17" Type="http://schemas.openxmlformats.org/officeDocument/2006/relationships/image" Target="../media/image1605.png"/><Relationship Id="rId18" Type="http://schemas.openxmlformats.org/officeDocument/2006/relationships/image" Target="../media/image1606.png"/><Relationship Id="rId19" Type="http://schemas.openxmlformats.org/officeDocument/2006/relationships/image" Target="../media/image94.png"/><Relationship Id="rId20" Type="http://schemas.openxmlformats.org/officeDocument/2006/relationships/image" Target="../media/image1626.png"/><Relationship Id="rId21" Type="http://schemas.openxmlformats.org/officeDocument/2006/relationships/image" Target="../media/image1627.png"/><Relationship Id="rId22" Type="http://schemas.openxmlformats.org/officeDocument/2006/relationships/image" Target="../media/image1628.png"/><Relationship Id="rId23" Type="http://schemas.openxmlformats.org/officeDocument/2006/relationships/image" Target="../media/image1629.png"/><Relationship Id="rId24" Type="http://schemas.openxmlformats.org/officeDocument/2006/relationships/image" Target="../media/image1630.png"/><Relationship Id="rId25" Type="http://schemas.openxmlformats.org/officeDocument/2006/relationships/image" Target="../media/image1631.png"/><Relationship Id="rId26" Type="http://schemas.openxmlformats.org/officeDocument/2006/relationships/image" Target="../media/image1632.png"/><Relationship Id="rId27" Type="http://schemas.openxmlformats.org/officeDocument/2006/relationships/image" Target="../media/image1633.png"/><Relationship Id="rId28" Type="http://schemas.openxmlformats.org/officeDocument/2006/relationships/image" Target="../media/image164.png"/><Relationship Id="rId29" Type="http://schemas.openxmlformats.org/officeDocument/2006/relationships/image" Target="../media/image1634.png"/><Relationship Id="rId30" Type="http://schemas.openxmlformats.org/officeDocument/2006/relationships/image" Target="../media/image1635.png"/><Relationship Id="rId31" Type="http://schemas.openxmlformats.org/officeDocument/2006/relationships/image" Target="../media/image1636.png"/><Relationship Id="rId32" Type="http://schemas.openxmlformats.org/officeDocument/2006/relationships/image" Target="../media/image1637.png"/><Relationship Id="rId33" Type="http://schemas.openxmlformats.org/officeDocument/2006/relationships/image" Target="../media/image1638.png"/><Relationship Id="rId34" Type="http://schemas.openxmlformats.org/officeDocument/2006/relationships/image" Target="../media/image1639.png"/><Relationship Id="rId35" Type="http://schemas.openxmlformats.org/officeDocument/2006/relationships/image" Target="../media/image1640.png"/><Relationship Id="rId36" Type="http://schemas.openxmlformats.org/officeDocument/2006/relationships/image" Target="../media/image1641.png"/><Relationship Id="rId37" Type="http://schemas.openxmlformats.org/officeDocument/2006/relationships/image" Target="../media/image1642.png"/><Relationship Id="rId38" Type="http://schemas.openxmlformats.org/officeDocument/2006/relationships/image" Target="../media/image1643.png"/><Relationship Id="rId39" Type="http://schemas.openxmlformats.org/officeDocument/2006/relationships/image" Target="../media/image1644.png"/><Relationship Id="rId40" Type="http://schemas.openxmlformats.org/officeDocument/2006/relationships/image" Target="../media/image1645.png"/><Relationship Id="rId41" Type="http://schemas.openxmlformats.org/officeDocument/2006/relationships/image" Target="../media/image1646.png"/><Relationship Id="rId42" Type="http://schemas.openxmlformats.org/officeDocument/2006/relationships/image" Target="../media/image1647.png"/><Relationship Id="rId43" Type="http://schemas.openxmlformats.org/officeDocument/2006/relationships/image" Target="../media/image1648.png"/><Relationship Id="rId44" Type="http://schemas.openxmlformats.org/officeDocument/2006/relationships/image" Target="../media/image1649.png"/><Relationship Id="rId45" Type="http://schemas.openxmlformats.org/officeDocument/2006/relationships/image" Target="../media/image1650.png"/><Relationship Id="rId46" Type="http://schemas.openxmlformats.org/officeDocument/2006/relationships/image" Target="../media/image1651.png"/><Relationship Id="rId47" Type="http://schemas.openxmlformats.org/officeDocument/2006/relationships/image" Target="../media/image1652.png"/><Relationship Id="rId48" Type="http://schemas.openxmlformats.org/officeDocument/2006/relationships/image" Target="../media/image1653.png"/><Relationship Id="rId49" Type="http://schemas.openxmlformats.org/officeDocument/2006/relationships/image" Target="../media/image1654.png"/><Relationship Id="rId50" Type="http://schemas.openxmlformats.org/officeDocument/2006/relationships/image" Target="../media/image1655.png"/><Relationship Id="rId51" Type="http://schemas.openxmlformats.org/officeDocument/2006/relationships/image" Target="../media/image1656.png"/><Relationship Id="rId52" Type="http://schemas.openxmlformats.org/officeDocument/2006/relationships/image" Target="../media/image1657.png"/><Relationship Id="rId53" Type="http://schemas.openxmlformats.org/officeDocument/2006/relationships/image" Target="../media/image1658.png"/><Relationship Id="rId54" Type="http://schemas.openxmlformats.org/officeDocument/2006/relationships/image" Target="../media/image1659.png"/><Relationship Id="rId55" Type="http://schemas.openxmlformats.org/officeDocument/2006/relationships/image" Target="../media/image1660.png"/><Relationship Id="rId56" Type="http://schemas.openxmlformats.org/officeDocument/2006/relationships/image" Target="../media/image1661.png"/><Relationship Id="rId57" Type="http://schemas.openxmlformats.org/officeDocument/2006/relationships/image" Target="../media/image1662.png"/><Relationship Id="rId58" Type="http://schemas.openxmlformats.org/officeDocument/2006/relationships/image" Target="../media/image1663.png"/><Relationship Id="rId59" Type="http://schemas.openxmlformats.org/officeDocument/2006/relationships/image" Target="../media/image1664.png"/><Relationship Id="rId60" Type="http://schemas.openxmlformats.org/officeDocument/2006/relationships/image" Target="../media/image1665.png"/><Relationship Id="rId61" Type="http://schemas.openxmlformats.org/officeDocument/2006/relationships/image" Target="../media/image1666.png"/><Relationship Id="rId62" Type="http://schemas.openxmlformats.org/officeDocument/2006/relationships/image" Target="../media/image1667.png"/><Relationship Id="rId63" Type="http://schemas.openxmlformats.org/officeDocument/2006/relationships/image" Target="../media/image1668.png"/><Relationship Id="rId64" Type="http://schemas.openxmlformats.org/officeDocument/2006/relationships/image" Target="../media/image1669.png"/><Relationship Id="rId65" Type="http://schemas.openxmlformats.org/officeDocument/2006/relationships/image" Target="../media/image1670.png"/><Relationship Id="rId66" Type="http://schemas.openxmlformats.org/officeDocument/2006/relationships/image" Target="../media/image1671.png"/><Relationship Id="rId67" Type="http://schemas.openxmlformats.org/officeDocument/2006/relationships/image" Target="../media/image1672.png"/><Relationship Id="rId68" Type="http://schemas.openxmlformats.org/officeDocument/2006/relationships/image" Target="../media/image1673.png"/><Relationship Id="rId69" Type="http://schemas.openxmlformats.org/officeDocument/2006/relationships/image" Target="../media/image1674.png"/><Relationship Id="rId70" Type="http://schemas.openxmlformats.org/officeDocument/2006/relationships/image" Target="../media/image1675.png"/><Relationship Id="rId71" Type="http://schemas.openxmlformats.org/officeDocument/2006/relationships/image" Target="../media/image1676.png"/><Relationship Id="rId72" Type="http://schemas.openxmlformats.org/officeDocument/2006/relationships/image" Target="../media/image1677.png"/><Relationship Id="rId73" Type="http://schemas.openxmlformats.org/officeDocument/2006/relationships/image" Target="../media/image1678.png"/><Relationship Id="rId74" Type="http://schemas.openxmlformats.org/officeDocument/2006/relationships/image" Target="../media/image1679.png"/><Relationship Id="rId75" Type="http://schemas.openxmlformats.org/officeDocument/2006/relationships/image" Target="../media/image1680.png"/><Relationship Id="rId76" Type="http://schemas.openxmlformats.org/officeDocument/2006/relationships/image" Target="../media/image1681.png"/><Relationship Id="rId77" Type="http://schemas.openxmlformats.org/officeDocument/2006/relationships/image" Target="../media/image1682.png"/><Relationship Id="rId78" Type="http://schemas.openxmlformats.org/officeDocument/2006/relationships/image" Target="../media/image1683.png"/><Relationship Id="rId79" Type="http://schemas.openxmlformats.org/officeDocument/2006/relationships/image" Target="../media/image1684.png"/><Relationship Id="rId80" Type="http://schemas.openxmlformats.org/officeDocument/2006/relationships/image" Target="../media/image1685.png"/><Relationship Id="rId81" Type="http://schemas.openxmlformats.org/officeDocument/2006/relationships/image" Target="../media/image1686.png"/><Relationship Id="rId82" Type="http://schemas.openxmlformats.org/officeDocument/2006/relationships/image" Target="../media/image1687.png"/><Relationship Id="rId83" Type="http://schemas.openxmlformats.org/officeDocument/2006/relationships/image" Target="../media/image1688.png"/><Relationship Id="rId84" Type="http://schemas.openxmlformats.org/officeDocument/2006/relationships/image" Target="../media/image1689.png"/><Relationship Id="rId85" Type="http://schemas.openxmlformats.org/officeDocument/2006/relationships/image" Target="../media/image1690.png"/><Relationship Id="rId86" Type="http://schemas.openxmlformats.org/officeDocument/2006/relationships/image" Target="../media/image1691.png"/><Relationship Id="rId87" Type="http://schemas.openxmlformats.org/officeDocument/2006/relationships/image" Target="../media/image1692.png"/><Relationship Id="rId88" Type="http://schemas.openxmlformats.org/officeDocument/2006/relationships/image" Target="../media/image1693.png"/><Relationship Id="rId89" Type="http://schemas.openxmlformats.org/officeDocument/2006/relationships/image" Target="../media/image1694.png"/><Relationship Id="rId90" Type="http://schemas.openxmlformats.org/officeDocument/2006/relationships/image" Target="../media/image1695.png"/><Relationship Id="rId91" Type="http://schemas.openxmlformats.org/officeDocument/2006/relationships/image" Target="../media/image184.png"/><Relationship Id="rId92" Type="http://schemas.openxmlformats.org/officeDocument/2006/relationships/image" Target="../media/image1696.png"/><Relationship Id="rId93" Type="http://schemas.openxmlformats.org/officeDocument/2006/relationships/image" Target="../media/image1697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98.png"/><Relationship Id="rId3" Type="http://schemas.openxmlformats.org/officeDocument/2006/relationships/image" Target="../media/image1591.png"/><Relationship Id="rId4" Type="http://schemas.openxmlformats.org/officeDocument/2006/relationships/image" Target="../media/image1592.png"/><Relationship Id="rId5" Type="http://schemas.openxmlformats.org/officeDocument/2006/relationships/image" Target="../media/image1593.png"/><Relationship Id="rId6" Type="http://schemas.openxmlformats.org/officeDocument/2006/relationships/image" Target="../media/image1594.png"/><Relationship Id="rId7" Type="http://schemas.openxmlformats.org/officeDocument/2006/relationships/image" Target="../media/image1595.png"/><Relationship Id="rId8" Type="http://schemas.openxmlformats.org/officeDocument/2006/relationships/image" Target="../media/image1596.png"/><Relationship Id="rId9" Type="http://schemas.openxmlformats.org/officeDocument/2006/relationships/image" Target="../media/image1597.png"/><Relationship Id="rId10" Type="http://schemas.openxmlformats.org/officeDocument/2006/relationships/image" Target="../media/image1598.png"/><Relationship Id="rId11" Type="http://schemas.openxmlformats.org/officeDocument/2006/relationships/image" Target="../media/image1599.png"/><Relationship Id="rId12" Type="http://schemas.openxmlformats.org/officeDocument/2006/relationships/image" Target="../media/image1600.png"/><Relationship Id="rId13" Type="http://schemas.openxmlformats.org/officeDocument/2006/relationships/image" Target="../media/image1601.png"/><Relationship Id="rId14" Type="http://schemas.openxmlformats.org/officeDocument/2006/relationships/image" Target="../media/image1602.png"/><Relationship Id="rId15" Type="http://schemas.openxmlformats.org/officeDocument/2006/relationships/image" Target="../media/image1603.png"/><Relationship Id="rId16" Type="http://schemas.openxmlformats.org/officeDocument/2006/relationships/image" Target="../media/image1604.png"/><Relationship Id="rId17" Type="http://schemas.openxmlformats.org/officeDocument/2006/relationships/image" Target="../media/image1605.png"/><Relationship Id="rId18" Type="http://schemas.openxmlformats.org/officeDocument/2006/relationships/image" Target="../media/image1606.png"/><Relationship Id="rId19" Type="http://schemas.openxmlformats.org/officeDocument/2006/relationships/image" Target="../media/image94.png"/><Relationship Id="rId20" Type="http://schemas.openxmlformats.org/officeDocument/2006/relationships/image" Target="../media/image1626.png"/><Relationship Id="rId21" Type="http://schemas.openxmlformats.org/officeDocument/2006/relationships/image" Target="../media/image1627.png"/><Relationship Id="rId22" Type="http://schemas.openxmlformats.org/officeDocument/2006/relationships/image" Target="../media/image1628.png"/><Relationship Id="rId23" Type="http://schemas.openxmlformats.org/officeDocument/2006/relationships/image" Target="../media/image1629.png"/><Relationship Id="rId24" Type="http://schemas.openxmlformats.org/officeDocument/2006/relationships/image" Target="../media/image1630.png"/><Relationship Id="rId25" Type="http://schemas.openxmlformats.org/officeDocument/2006/relationships/image" Target="../media/image1631.png"/><Relationship Id="rId26" Type="http://schemas.openxmlformats.org/officeDocument/2006/relationships/image" Target="../media/image1632.png"/><Relationship Id="rId27" Type="http://schemas.openxmlformats.org/officeDocument/2006/relationships/image" Target="../media/image1633.png"/><Relationship Id="rId28" Type="http://schemas.openxmlformats.org/officeDocument/2006/relationships/image" Target="../media/image164.png"/><Relationship Id="rId29" Type="http://schemas.openxmlformats.org/officeDocument/2006/relationships/image" Target="../media/image1634.png"/><Relationship Id="rId30" Type="http://schemas.openxmlformats.org/officeDocument/2006/relationships/image" Target="../media/image1635.png"/><Relationship Id="rId31" Type="http://schemas.openxmlformats.org/officeDocument/2006/relationships/image" Target="../media/image1636.png"/><Relationship Id="rId32" Type="http://schemas.openxmlformats.org/officeDocument/2006/relationships/image" Target="../media/image1637.png"/><Relationship Id="rId33" Type="http://schemas.openxmlformats.org/officeDocument/2006/relationships/image" Target="../media/image1638.png"/><Relationship Id="rId34" Type="http://schemas.openxmlformats.org/officeDocument/2006/relationships/image" Target="../media/image1639.png"/><Relationship Id="rId35" Type="http://schemas.openxmlformats.org/officeDocument/2006/relationships/image" Target="../media/image1640.png"/><Relationship Id="rId36" Type="http://schemas.openxmlformats.org/officeDocument/2006/relationships/image" Target="../media/image1641.png"/><Relationship Id="rId37" Type="http://schemas.openxmlformats.org/officeDocument/2006/relationships/image" Target="../media/image1642.png"/><Relationship Id="rId38" Type="http://schemas.openxmlformats.org/officeDocument/2006/relationships/image" Target="../media/image1643.png"/><Relationship Id="rId39" Type="http://schemas.openxmlformats.org/officeDocument/2006/relationships/image" Target="../media/image1644.png"/><Relationship Id="rId40" Type="http://schemas.openxmlformats.org/officeDocument/2006/relationships/image" Target="../media/image1645.png"/><Relationship Id="rId41" Type="http://schemas.openxmlformats.org/officeDocument/2006/relationships/image" Target="../media/image1699.png"/><Relationship Id="rId42" Type="http://schemas.openxmlformats.org/officeDocument/2006/relationships/image" Target="../media/image1700.png"/><Relationship Id="rId43" Type="http://schemas.openxmlformats.org/officeDocument/2006/relationships/image" Target="../media/image1701.png"/><Relationship Id="rId44" Type="http://schemas.openxmlformats.org/officeDocument/2006/relationships/image" Target="../media/image1702.png"/><Relationship Id="rId45" Type="http://schemas.openxmlformats.org/officeDocument/2006/relationships/image" Target="../media/image1703.png"/><Relationship Id="rId46" Type="http://schemas.openxmlformats.org/officeDocument/2006/relationships/image" Target="../media/image1704.png"/><Relationship Id="rId47" Type="http://schemas.openxmlformats.org/officeDocument/2006/relationships/image" Target="../media/image1705.png"/><Relationship Id="rId48" Type="http://schemas.openxmlformats.org/officeDocument/2006/relationships/image" Target="../media/image1706.png"/><Relationship Id="rId49" Type="http://schemas.openxmlformats.org/officeDocument/2006/relationships/image" Target="../media/image1707.png"/><Relationship Id="rId50" Type="http://schemas.openxmlformats.org/officeDocument/2006/relationships/image" Target="../media/image1708.png"/><Relationship Id="rId51" Type="http://schemas.openxmlformats.org/officeDocument/2006/relationships/image" Target="../media/image1709.png"/><Relationship Id="rId52" Type="http://schemas.openxmlformats.org/officeDocument/2006/relationships/image" Target="../media/image1710.png"/><Relationship Id="rId53" Type="http://schemas.openxmlformats.org/officeDocument/2006/relationships/image" Target="../media/image1711.png"/><Relationship Id="rId54" Type="http://schemas.openxmlformats.org/officeDocument/2006/relationships/image" Target="../media/image1712.png"/><Relationship Id="rId55" Type="http://schemas.openxmlformats.org/officeDocument/2006/relationships/image" Target="../media/image1713.png"/><Relationship Id="rId56" Type="http://schemas.openxmlformats.org/officeDocument/2006/relationships/image" Target="../media/image1714.png"/><Relationship Id="rId57" Type="http://schemas.openxmlformats.org/officeDocument/2006/relationships/image" Target="../media/image1715.png"/><Relationship Id="rId58" Type="http://schemas.openxmlformats.org/officeDocument/2006/relationships/image" Target="../media/image1716.png"/><Relationship Id="rId59" Type="http://schemas.openxmlformats.org/officeDocument/2006/relationships/image" Target="../media/image1717.png"/><Relationship Id="rId60" Type="http://schemas.openxmlformats.org/officeDocument/2006/relationships/image" Target="../media/image1718.png"/><Relationship Id="rId61" Type="http://schemas.openxmlformats.org/officeDocument/2006/relationships/image" Target="../media/image1719.png"/><Relationship Id="rId62" Type="http://schemas.openxmlformats.org/officeDocument/2006/relationships/image" Target="../media/image1720.png"/><Relationship Id="rId63" Type="http://schemas.openxmlformats.org/officeDocument/2006/relationships/image" Target="../media/image1721.png"/><Relationship Id="rId64" Type="http://schemas.openxmlformats.org/officeDocument/2006/relationships/image" Target="../media/image1722.png"/><Relationship Id="rId65" Type="http://schemas.openxmlformats.org/officeDocument/2006/relationships/image" Target="../media/image1723.png"/><Relationship Id="rId66" Type="http://schemas.openxmlformats.org/officeDocument/2006/relationships/image" Target="../media/image1724.png"/><Relationship Id="rId67" Type="http://schemas.openxmlformats.org/officeDocument/2006/relationships/image" Target="../media/image1725.png"/><Relationship Id="rId68" Type="http://schemas.openxmlformats.org/officeDocument/2006/relationships/image" Target="../media/image1726.png"/><Relationship Id="rId69" Type="http://schemas.openxmlformats.org/officeDocument/2006/relationships/image" Target="../media/image1727.png"/><Relationship Id="rId70" Type="http://schemas.openxmlformats.org/officeDocument/2006/relationships/image" Target="../media/image1728.png"/><Relationship Id="rId71" Type="http://schemas.openxmlformats.org/officeDocument/2006/relationships/image" Target="../media/image1729.png"/><Relationship Id="rId72" Type="http://schemas.openxmlformats.org/officeDocument/2006/relationships/image" Target="../media/image1730.png"/><Relationship Id="rId73" Type="http://schemas.openxmlformats.org/officeDocument/2006/relationships/image" Target="../media/image1731.png"/><Relationship Id="rId74" Type="http://schemas.openxmlformats.org/officeDocument/2006/relationships/image" Target="../media/image1732.png"/><Relationship Id="rId75" Type="http://schemas.openxmlformats.org/officeDocument/2006/relationships/image" Target="../media/image1733.png"/><Relationship Id="rId76" Type="http://schemas.openxmlformats.org/officeDocument/2006/relationships/image" Target="../media/image1734.png"/><Relationship Id="rId77" Type="http://schemas.openxmlformats.org/officeDocument/2006/relationships/image" Target="../media/image1735.png"/><Relationship Id="rId78" Type="http://schemas.openxmlformats.org/officeDocument/2006/relationships/image" Target="../media/image1736.png"/><Relationship Id="rId79" Type="http://schemas.openxmlformats.org/officeDocument/2006/relationships/image" Target="../media/image1737.png"/><Relationship Id="rId80" Type="http://schemas.openxmlformats.org/officeDocument/2006/relationships/image" Target="../media/image1738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2.jpeg"/><Relationship Id="rId3" Type="http://schemas.openxmlformats.org/officeDocument/2006/relationships/image" Target="../media/image43.jpeg"/><Relationship Id="rId4" Type="http://schemas.openxmlformats.org/officeDocument/2006/relationships/image" Target="../media/image1739.png"/><Relationship Id="rId5" Type="http://schemas.openxmlformats.org/officeDocument/2006/relationships/image" Target="../media/image1740.png"/><Relationship Id="rId6" Type="http://schemas.openxmlformats.org/officeDocument/2006/relationships/image" Target="../media/image1741.png"/><Relationship Id="rId7" Type="http://schemas.openxmlformats.org/officeDocument/2006/relationships/image" Target="../media/image94.png"/><Relationship Id="rId8" Type="http://schemas.openxmlformats.org/officeDocument/2006/relationships/image" Target="../media/image1742.png"/><Relationship Id="rId9" Type="http://schemas.openxmlformats.org/officeDocument/2006/relationships/image" Target="../media/image1743.png"/><Relationship Id="rId10" Type="http://schemas.openxmlformats.org/officeDocument/2006/relationships/image" Target="../media/image1744.png"/><Relationship Id="rId11" Type="http://schemas.openxmlformats.org/officeDocument/2006/relationships/image" Target="../media/image1745.png"/><Relationship Id="rId12" Type="http://schemas.openxmlformats.org/officeDocument/2006/relationships/image" Target="../media/image1746.png"/><Relationship Id="rId13" Type="http://schemas.openxmlformats.org/officeDocument/2006/relationships/image" Target="../media/image1747.png"/><Relationship Id="rId14" Type="http://schemas.openxmlformats.org/officeDocument/2006/relationships/image" Target="../media/image1748.png"/><Relationship Id="rId15" Type="http://schemas.openxmlformats.org/officeDocument/2006/relationships/image" Target="../media/image1749.png"/><Relationship Id="rId16" Type="http://schemas.openxmlformats.org/officeDocument/2006/relationships/image" Target="../media/image1750.png"/><Relationship Id="rId17" Type="http://schemas.openxmlformats.org/officeDocument/2006/relationships/image" Target="../media/image1751.png"/><Relationship Id="rId18" Type="http://schemas.openxmlformats.org/officeDocument/2006/relationships/image" Target="../media/image1752.png"/><Relationship Id="rId19" Type="http://schemas.openxmlformats.org/officeDocument/2006/relationships/image" Target="../media/image1753.png"/><Relationship Id="rId20" Type="http://schemas.openxmlformats.org/officeDocument/2006/relationships/image" Target="../media/image1754.png"/><Relationship Id="rId21" Type="http://schemas.openxmlformats.org/officeDocument/2006/relationships/image" Target="../media/image1755.png"/><Relationship Id="rId22" Type="http://schemas.openxmlformats.org/officeDocument/2006/relationships/image" Target="../media/image1756.png"/><Relationship Id="rId23" Type="http://schemas.openxmlformats.org/officeDocument/2006/relationships/image" Target="../media/image1757.png"/><Relationship Id="rId24" Type="http://schemas.openxmlformats.org/officeDocument/2006/relationships/image" Target="../media/image1758.png"/><Relationship Id="rId25" Type="http://schemas.openxmlformats.org/officeDocument/2006/relationships/image" Target="../media/image1759.png"/><Relationship Id="rId26" Type="http://schemas.openxmlformats.org/officeDocument/2006/relationships/image" Target="../media/image1760.png"/><Relationship Id="rId27" Type="http://schemas.openxmlformats.org/officeDocument/2006/relationships/image" Target="../media/image1761.png"/><Relationship Id="rId28" Type="http://schemas.openxmlformats.org/officeDocument/2006/relationships/image" Target="../media/image1762.png"/><Relationship Id="rId29" Type="http://schemas.openxmlformats.org/officeDocument/2006/relationships/image" Target="../media/image1763.png"/><Relationship Id="rId30" Type="http://schemas.openxmlformats.org/officeDocument/2006/relationships/image" Target="../media/image1764.png"/><Relationship Id="rId31" Type="http://schemas.openxmlformats.org/officeDocument/2006/relationships/image" Target="../media/image1765.png"/><Relationship Id="rId32" Type="http://schemas.openxmlformats.org/officeDocument/2006/relationships/image" Target="../media/image1766.png"/><Relationship Id="rId33" Type="http://schemas.openxmlformats.org/officeDocument/2006/relationships/image" Target="../media/image1767.png"/><Relationship Id="rId34" Type="http://schemas.openxmlformats.org/officeDocument/2006/relationships/image" Target="../media/image1768.png"/><Relationship Id="rId35" Type="http://schemas.openxmlformats.org/officeDocument/2006/relationships/image" Target="../media/image1769.png"/><Relationship Id="rId36" Type="http://schemas.openxmlformats.org/officeDocument/2006/relationships/image" Target="../media/image1770.png"/><Relationship Id="rId37" Type="http://schemas.openxmlformats.org/officeDocument/2006/relationships/image" Target="../media/image1771.png"/><Relationship Id="rId38" Type="http://schemas.openxmlformats.org/officeDocument/2006/relationships/image" Target="../media/image1772.png"/><Relationship Id="rId39" Type="http://schemas.openxmlformats.org/officeDocument/2006/relationships/image" Target="../media/image1773.png"/><Relationship Id="rId40" Type="http://schemas.openxmlformats.org/officeDocument/2006/relationships/image" Target="../media/image1774.png"/><Relationship Id="rId41" Type="http://schemas.openxmlformats.org/officeDocument/2006/relationships/image" Target="../media/image1775.png"/><Relationship Id="rId42" Type="http://schemas.openxmlformats.org/officeDocument/2006/relationships/image" Target="../media/image1776.png"/><Relationship Id="rId43" Type="http://schemas.openxmlformats.org/officeDocument/2006/relationships/image" Target="../media/image1777.png"/><Relationship Id="rId44" Type="http://schemas.openxmlformats.org/officeDocument/2006/relationships/image" Target="../media/image1778.png"/><Relationship Id="rId45" Type="http://schemas.openxmlformats.org/officeDocument/2006/relationships/image" Target="../media/image1779.png"/><Relationship Id="rId46" Type="http://schemas.openxmlformats.org/officeDocument/2006/relationships/image" Target="../media/image1780.png"/><Relationship Id="rId47" Type="http://schemas.openxmlformats.org/officeDocument/2006/relationships/image" Target="../media/image1781.png"/><Relationship Id="rId48" Type="http://schemas.openxmlformats.org/officeDocument/2006/relationships/image" Target="../media/image1782.png"/><Relationship Id="rId49" Type="http://schemas.openxmlformats.org/officeDocument/2006/relationships/image" Target="../media/image1783.png"/><Relationship Id="rId50" Type="http://schemas.openxmlformats.org/officeDocument/2006/relationships/image" Target="../media/image1784.png"/><Relationship Id="rId51" Type="http://schemas.openxmlformats.org/officeDocument/2006/relationships/image" Target="../media/image1785.png"/><Relationship Id="rId52" Type="http://schemas.openxmlformats.org/officeDocument/2006/relationships/image" Target="../media/image1786.png"/><Relationship Id="rId53" Type="http://schemas.openxmlformats.org/officeDocument/2006/relationships/image" Target="../media/image1787.png"/><Relationship Id="rId54" Type="http://schemas.openxmlformats.org/officeDocument/2006/relationships/image" Target="../media/image1788.png"/><Relationship Id="rId55" Type="http://schemas.openxmlformats.org/officeDocument/2006/relationships/image" Target="../media/image1789.png"/><Relationship Id="rId56" Type="http://schemas.openxmlformats.org/officeDocument/2006/relationships/image" Target="../media/image1790.png"/><Relationship Id="rId57" Type="http://schemas.openxmlformats.org/officeDocument/2006/relationships/image" Target="../media/image1791.png"/><Relationship Id="rId58" Type="http://schemas.openxmlformats.org/officeDocument/2006/relationships/image" Target="../media/image1792.png"/><Relationship Id="rId59" Type="http://schemas.openxmlformats.org/officeDocument/2006/relationships/image" Target="../media/image1793.png"/><Relationship Id="rId60" Type="http://schemas.openxmlformats.org/officeDocument/2006/relationships/image" Target="../media/image1794.png"/><Relationship Id="rId61" Type="http://schemas.openxmlformats.org/officeDocument/2006/relationships/image" Target="../media/image1795.png"/><Relationship Id="rId62" Type="http://schemas.openxmlformats.org/officeDocument/2006/relationships/image" Target="../media/image184.png"/><Relationship Id="rId63" Type="http://schemas.openxmlformats.org/officeDocument/2006/relationships/image" Target="../media/image1796.png"/><Relationship Id="rId64" Type="http://schemas.openxmlformats.org/officeDocument/2006/relationships/image" Target="../media/image1797.png"/><Relationship Id="rId65" Type="http://schemas.openxmlformats.org/officeDocument/2006/relationships/image" Target="../media/image1798.png"/><Relationship Id="rId66" Type="http://schemas.openxmlformats.org/officeDocument/2006/relationships/image" Target="../media/image1799.png"/><Relationship Id="rId67" Type="http://schemas.openxmlformats.org/officeDocument/2006/relationships/image" Target="../media/image1800.png"/><Relationship Id="rId68" Type="http://schemas.openxmlformats.org/officeDocument/2006/relationships/image" Target="../media/image1801.png"/><Relationship Id="rId69" Type="http://schemas.openxmlformats.org/officeDocument/2006/relationships/image" Target="../media/image1802.png"/><Relationship Id="rId70" Type="http://schemas.openxmlformats.org/officeDocument/2006/relationships/image" Target="../media/image1803.png"/><Relationship Id="rId71" Type="http://schemas.openxmlformats.org/officeDocument/2006/relationships/image" Target="../media/image1804.png"/><Relationship Id="rId72" Type="http://schemas.openxmlformats.org/officeDocument/2006/relationships/image" Target="../media/image1805.png"/><Relationship Id="rId73" Type="http://schemas.openxmlformats.org/officeDocument/2006/relationships/image" Target="../media/image1806.png"/><Relationship Id="rId74" Type="http://schemas.openxmlformats.org/officeDocument/2006/relationships/image" Target="../media/image1807.png"/><Relationship Id="rId75" Type="http://schemas.openxmlformats.org/officeDocument/2006/relationships/image" Target="../media/image1808.png"/><Relationship Id="rId76" Type="http://schemas.openxmlformats.org/officeDocument/2006/relationships/image" Target="../media/image1809.png"/><Relationship Id="rId77" Type="http://schemas.openxmlformats.org/officeDocument/2006/relationships/image" Target="../media/image1810.png"/><Relationship Id="rId78" Type="http://schemas.openxmlformats.org/officeDocument/2006/relationships/image" Target="../media/image164.png"/><Relationship Id="rId79" Type="http://schemas.openxmlformats.org/officeDocument/2006/relationships/image" Target="../media/image1811.png"/><Relationship Id="rId80" Type="http://schemas.openxmlformats.org/officeDocument/2006/relationships/image" Target="../media/image1812.png"/><Relationship Id="rId81" Type="http://schemas.openxmlformats.org/officeDocument/2006/relationships/image" Target="../media/image1813.png"/><Relationship Id="rId82" Type="http://schemas.openxmlformats.org/officeDocument/2006/relationships/image" Target="../media/image1814.png"/><Relationship Id="rId83" Type="http://schemas.openxmlformats.org/officeDocument/2006/relationships/image" Target="../media/image1815.png"/><Relationship Id="rId84" Type="http://schemas.openxmlformats.org/officeDocument/2006/relationships/image" Target="../media/image1816.png"/><Relationship Id="rId85" Type="http://schemas.openxmlformats.org/officeDocument/2006/relationships/image" Target="../media/image1817.png"/><Relationship Id="rId86" Type="http://schemas.openxmlformats.org/officeDocument/2006/relationships/image" Target="../media/image1818.png"/><Relationship Id="rId87" Type="http://schemas.openxmlformats.org/officeDocument/2006/relationships/image" Target="../media/image1819.png"/><Relationship Id="rId88" Type="http://schemas.openxmlformats.org/officeDocument/2006/relationships/image" Target="../media/image1820.png"/><Relationship Id="rId89" Type="http://schemas.openxmlformats.org/officeDocument/2006/relationships/image" Target="../media/image1821.png"/><Relationship Id="rId90" Type="http://schemas.openxmlformats.org/officeDocument/2006/relationships/image" Target="../media/image1822.png"/><Relationship Id="rId91" Type="http://schemas.openxmlformats.org/officeDocument/2006/relationships/image" Target="../media/image1823.png"/><Relationship Id="rId92" Type="http://schemas.openxmlformats.org/officeDocument/2006/relationships/image" Target="../media/image1824.png"/><Relationship Id="rId93" Type="http://schemas.openxmlformats.org/officeDocument/2006/relationships/image" Target="../media/image1825.png"/><Relationship Id="rId94" Type="http://schemas.openxmlformats.org/officeDocument/2006/relationships/image" Target="../media/image1826.png"/><Relationship Id="rId95" Type="http://schemas.openxmlformats.org/officeDocument/2006/relationships/image" Target="../media/image1827.png"/><Relationship Id="rId96" Type="http://schemas.openxmlformats.org/officeDocument/2006/relationships/image" Target="../media/image1828.png"/><Relationship Id="rId97" Type="http://schemas.openxmlformats.org/officeDocument/2006/relationships/image" Target="../media/image1829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30.png"/><Relationship Id="rId3" Type="http://schemas.openxmlformats.org/officeDocument/2006/relationships/image" Target="../media/image1831.png"/><Relationship Id="rId4" Type="http://schemas.openxmlformats.org/officeDocument/2006/relationships/image" Target="../media/image94.png"/><Relationship Id="rId5" Type="http://schemas.openxmlformats.org/officeDocument/2006/relationships/image" Target="../media/image1832.png"/><Relationship Id="rId6" Type="http://schemas.openxmlformats.org/officeDocument/2006/relationships/image" Target="../media/image1833.png"/><Relationship Id="rId7" Type="http://schemas.openxmlformats.org/officeDocument/2006/relationships/image" Target="../media/image1834.png"/><Relationship Id="rId8" Type="http://schemas.openxmlformats.org/officeDocument/2006/relationships/image" Target="../media/image1835.png"/><Relationship Id="rId9" Type="http://schemas.openxmlformats.org/officeDocument/2006/relationships/image" Target="../media/image1836.png"/><Relationship Id="rId10" Type="http://schemas.openxmlformats.org/officeDocument/2006/relationships/image" Target="../media/image1837.png"/><Relationship Id="rId11" Type="http://schemas.openxmlformats.org/officeDocument/2006/relationships/image" Target="../media/image1838.png"/><Relationship Id="rId12" Type="http://schemas.openxmlformats.org/officeDocument/2006/relationships/image" Target="../media/image1839.png"/><Relationship Id="rId13" Type="http://schemas.openxmlformats.org/officeDocument/2006/relationships/image" Target="../media/image1840.png"/><Relationship Id="rId14" Type="http://schemas.openxmlformats.org/officeDocument/2006/relationships/image" Target="../media/image1841.png"/><Relationship Id="rId15" Type="http://schemas.openxmlformats.org/officeDocument/2006/relationships/image" Target="../media/image1842.png"/><Relationship Id="rId16" Type="http://schemas.openxmlformats.org/officeDocument/2006/relationships/image" Target="../media/image1843.png"/><Relationship Id="rId17" Type="http://schemas.openxmlformats.org/officeDocument/2006/relationships/image" Target="../media/image1844.png"/><Relationship Id="rId18" Type="http://schemas.openxmlformats.org/officeDocument/2006/relationships/image" Target="../media/image1845.png"/><Relationship Id="rId19" Type="http://schemas.openxmlformats.org/officeDocument/2006/relationships/image" Target="../media/image1846.png"/><Relationship Id="rId20" Type="http://schemas.openxmlformats.org/officeDocument/2006/relationships/image" Target="../media/image1847.png"/><Relationship Id="rId21" Type="http://schemas.openxmlformats.org/officeDocument/2006/relationships/image" Target="../media/image1848.png"/><Relationship Id="rId22" Type="http://schemas.openxmlformats.org/officeDocument/2006/relationships/image" Target="../media/image1849.png"/><Relationship Id="rId23" Type="http://schemas.openxmlformats.org/officeDocument/2006/relationships/image" Target="../media/image44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30.png"/><Relationship Id="rId3" Type="http://schemas.openxmlformats.org/officeDocument/2006/relationships/image" Target="../media/image1831.png"/><Relationship Id="rId4" Type="http://schemas.openxmlformats.org/officeDocument/2006/relationships/image" Target="../media/image94.png"/><Relationship Id="rId5" Type="http://schemas.openxmlformats.org/officeDocument/2006/relationships/image" Target="../media/image1832.png"/><Relationship Id="rId6" Type="http://schemas.openxmlformats.org/officeDocument/2006/relationships/image" Target="../media/image1833.png"/><Relationship Id="rId7" Type="http://schemas.openxmlformats.org/officeDocument/2006/relationships/image" Target="../media/image1834.png"/><Relationship Id="rId8" Type="http://schemas.openxmlformats.org/officeDocument/2006/relationships/image" Target="../media/image1835.png"/><Relationship Id="rId9" Type="http://schemas.openxmlformats.org/officeDocument/2006/relationships/image" Target="../media/image1836.png"/><Relationship Id="rId10" Type="http://schemas.openxmlformats.org/officeDocument/2006/relationships/image" Target="../media/image1837.png"/><Relationship Id="rId11" Type="http://schemas.openxmlformats.org/officeDocument/2006/relationships/image" Target="../media/image1838.png"/><Relationship Id="rId12" Type="http://schemas.openxmlformats.org/officeDocument/2006/relationships/image" Target="../media/image1839.png"/><Relationship Id="rId13" Type="http://schemas.openxmlformats.org/officeDocument/2006/relationships/image" Target="../media/image1840.png"/><Relationship Id="rId14" Type="http://schemas.openxmlformats.org/officeDocument/2006/relationships/image" Target="../media/image1841.png"/><Relationship Id="rId15" Type="http://schemas.openxmlformats.org/officeDocument/2006/relationships/image" Target="../media/image1842.png"/><Relationship Id="rId16" Type="http://schemas.openxmlformats.org/officeDocument/2006/relationships/image" Target="../media/image1843.png"/><Relationship Id="rId17" Type="http://schemas.openxmlformats.org/officeDocument/2006/relationships/image" Target="../media/image1844.png"/><Relationship Id="rId18" Type="http://schemas.openxmlformats.org/officeDocument/2006/relationships/image" Target="../media/image1845.png"/><Relationship Id="rId19" Type="http://schemas.openxmlformats.org/officeDocument/2006/relationships/image" Target="../media/image1846.png"/><Relationship Id="rId20" Type="http://schemas.openxmlformats.org/officeDocument/2006/relationships/image" Target="../media/image1847.png"/><Relationship Id="rId21" Type="http://schemas.openxmlformats.org/officeDocument/2006/relationships/image" Target="../media/image1848.png"/><Relationship Id="rId22" Type="http://schemas.openxmlformats.org/officeDocument/2006/relationships/image" Target="../media/image1849.png"/><Relationship Id="rId23" Type="http://schemas.openxmlformats.org/officeDocument/2006/relationships/image" Target="../media/image44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30.png"/><Relationship Id="rId3" Type="http://schemas.openxmlformats.org/officeDocument/2006/relationships/image" Target="../media/image1831.png"/><Relationship Id="rId4" Type="http://schemas.openxmlformats.org/officeDocument/2006/relationships/image" Target="../media/image94.png"/><Relationship Id="rId5" Type="http://schemas.openxmlformats.org/officeDocument/2006/relationships/image" Target="../media/image1832.png"/><Relationship Id="rId6" Type="http://schemas.openxmlformats.org/officeDocument/2006/relationships/image" Target="../media/image1833.png"/><Relationship Id="rId7" Type="http://schemas.openxmlformats.org/officeDocument/2006/relationships/image" Target="../media/image1834.png"/><Relationship Id="rId8" Type="http://schemas.openxmlformats.org/officeDocument/2006/relationships/image" Target="../media/image1835.png"/><Relationship Id="rId9" Type="http://schemas.openxmlformats.org/officeDocument/2006/relationships/image" Target="../media/image1836.png"/><Relationship Id="rId10" Type="http://schemas.openxmlformats.org/officeDocument/2006/relationships/image" Target="../media/image1837.png"/><Relationship Id="rId11" Type="http://schemas.openxmlformats.org/officeDocument/2006/relationships/image" Target="../media/image1838.png"/><Relationship Id="rId12" Type="http://schemas.openxmlformats.org/officeDocument/2006/relationships/image" Target="../media/image1839.png"/><Relationship Id="rId13" Type="http://schemas.openxmlformats.org/officeDocument/2006/relationships/image" Target="../media/image1840.png"/><Relationship Id="rId14" Type="http://schemas.openxmlformats.org/officeDocument/2006/relationships/image" Target="../media/image1841.png"/><Relationship Id="rId15" Type="http://schemas.openxmlformats.org/officeDocument/2006/relationships/image" Target="../media/image1842.png"/><Relationship Id="rId16" Type="http://schemas.openxmlformats.org/officeDocument/2006/relationships/image" Target="../media/image1843.png"/><Relationship Id="rId17" Type="http://schemas.openxmlformats.org/officeDocument/2006/relationships/image" Target="../media/image1844.png"/><Relationship Id="rId18" Type="http://schemas.openxmlformats.org/officeDocument/2006/relationships/image" Target="../media/image1845.png"/><Relationship Id="rId19" Type="http://schemas.openxmlformats.org/officeDocument/2006/relationships/image" Target="../media/image1846.png"/><Relationship Id="rId20" Type="http://schemas.openxmlformats.org/officeDocument/2006/relationships/image" Target="../media/image1847.png"/><Relationship Id="rId21" Type="http://schemas.openxmlformats.org/officeDocument/2006/relationships/image" Target="../media/image1848.png"/><Relationship Id="rId22" Type="http://schemas.openxmlformats.org/officeDocument/2006/relationships/image" Target="../media/image1849.png"/><Relationship Id="rId23" Type="http://schemas.openxmlformats.org/officeDocument/2006/relationships/image" Target="../media/image44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30.png"/><Relationship Id="rId3" Type="http://schemas.openxmlformats.org/officeDocument/2006/relationships/image" Target="../media/image1831.png"/><Relationship Id="rId4" Type="http://schemas.openxmlformats.org/officeDocument/2006/relationships/image" Target="../media/image94.png"/><Relationship Id="rId5" Type="http://schemas.openxmlformats.org/officeDocument/2006/relationships/image" Target="../media/image1832.png"/><Relationship Id="rId6" Type="http://schemas.openxmlformats.org/officeDocument/2006/relationships/image" Target="../media/image1833.png"/><Relationship Id="rId7" Type="http://schemas.openxmlformats.org/officeDocument/2006/relationships/image" Target="../media/image1834.png"/><Relationship Id="rId8" Type="http://schemas.openxmlformats.org/officeDocument/2006/relationships/image" Target="../media/image1835.png"/><Relationship Id="rId9" Type="http://schemas.openxmlformats.org/officeDocument/2006/relationships/image" Target="../media/image1836.png"/><Relationship Id="rId10" Type="http://schemas.openxmlformats.org/officeDocument/2006/relationships/image" Target="../media/image1837.png"/><Relationship Id="rId11" Type="http://schemas.openxmlformats.org/officeDocument/2006/relationships/image" Target="../media/image1838.png"/><Relationship Id="rId12" Type="http://schemas.openxmlformats.org/officeDocument/2006/relationships/image" Target="../media/image1839.png"/><Relationship Id="rId13" Type="http://schemas.openxmlformats.org/officeDocument/2006/relationships/image" Target="../media/image1840.png"/><Relationship Id="rId14" Type="http://schemas.openxmlformats.org/officeDocument/2006/relationships/image" Target="../media/image1841.png"/><Relationship Id="rId15" Type="http://schemas.openxmlformats.org/officeDocument/2006/relationships/image" Target="../media/image1842.png"/><Relationship Id="rId16" Type="http://schemas.openxmlformats.org/officeDocument/2006/relationships/image" Target="../media/image1843.png"/><Relationship Id="rId17" Type="http://schemas.openxmlformats.org/officeDocument/2006/relationships/image" Target="../media/image1844.png"/><Relationship Id="rId18" Type="http://schemas.openxmlformats.org/officeDocument/2006/relationships/image" Target="../media/image1845.png"/><Relationship Id="rId19" Type="http://schemas.openxmlformats.org/officeDocument/2006/relationships/image" Target="../media/image1846.png"/><Relationship Id="rId20" Type="http://schemas.openxmlformats.org/officeDocument/2006/relationships/image" Target="../media/image1847.png"/><Relationship Id="rId21" Type="http://schemas.openxmlformats.org/officeDocument/2006/relationships/image" Target="../media/image1848.png"/><Relationship Id="rId22" Type="http://schemas.openxmlformats.org/officeDocument/2006/relationships/image" Target="../media/image1849.png"/><Relationship Id="rId23" Type="http://schemas.openxmlformats.org/officeDocument/2006/relationships/image" Target="../media/image1850.png"/><Relationship Id="rId24" Type="http://schemas.openxmlformats.org/officeDocument/2006/relationships/image" Target="../media/image1851.png"/><Relationship Id="rId25" Type="http://schemas.openxmlformats.org/officeDocument/2006/relationships/image" Target="../media/image1852.png"/><Relationship Id="rId26" Type="http://schemas.openxmlformats.org/officeDocument/2006/relationships/image" Target="../media/image1853.png"/><Relationship Id="rId27" Type="http://schemas.openxmlformats.org/officeDocument/2006/relationships/image" Target="../media/image1854.png"/><Relationship Id="rId28" Type="http://schemas.openxmlformats.org/officeDocument/2006/relationships/image" Target="../media/image1855.png"/><Relationship Id="rId29" Type="http://schemas.openxmlformats.org/officeDocument/2006/relationships/image" Target="../media/image1856.png"/><Relationship Id="rId30" Type="http://schemas.openxmlformats.org/officeDocument/2006/relationships/image" Target="../media/image1857.png"/><Relationship Id="rId31" Type="http://schemas.openxmlformats.org/officeDocument/2006/relationships/image" Target="../media/image1858.png"/><Relationship Id="rId32" Type="http://schemas.openxmlformats.org/officeDocument/2006/relationships/image" Target="../media/image1859.png"/><Relationship Id="rId33" Type="http://schemas.openxmlformats.org/officeDocument/2006/relationships/image" Target="../media/image1860.png"/><Relationship Id="rId34" Type="http://schemas.openxmlformats.org/officeDocument/2006/relationships/image" Target="../media/image1861.png"/><Relationship Id="rId35" Type="http://schemas.openxmlformats.org/officeDocument/2006/relationships/image" Target="../media/image1862.png"/><Relationship Id="rId36" Type="http://schemas.openxmlformats.org/officeDocument/2006/relationships/image" Target="../media/image1863.png"/><Relationship Id="rId37" Type="http://schemas.openxmlformats.org/officeDocument/2006/relationships/image" Target="../media/image1864.png"/><Relationship Id="rId38" Type="http://schemas.openxmlformats.org/officeDocument/2006/relationships/image" Target="../media/image1865.png"/><Relationship Id="rId39" Type="http://schemas.openxmlformats.org/officeDocument/2006/relationships/image" Target="../media/image1866.png"/><Relationship Id="rId40" Type="http://schemas.openxmlformats.org/officeDocument/2006/relationships/image" Target="../media/image1867.png"/><Relationship Id="rId41" Type="http://schemas.openxmlformats.org/officeDocument/2006/relationships/image" Target="../media/image45.jpe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68.png"/><Relationship Id="rId3" Type="http://schemas.openxmlformats.org/officeDocument/2006/relationships/image" Target="../media/image1869.png"/><Relationship Id="rId4" Type="http://schemas.openxmlformats.org/officeDocument/2006/relationships/image" Target="../media/image94.png"/><Relationship Id="rId5" Type="http://schemas.openxmlformats.org/officeDocument/2006/relationships/image" Target="../media/image1870.png"/><Relationship Id="rId6" Type="http://schemas.openxmlformats.org/officeDocument/2006/relationships/image" Target="../media/image1871.png"/><Relationship Id="rId7" Type="http://schemas.openxmlformats.org/officeDocument/2006/relationships/image" Target="../media/image1872.png"/><Relationship Id="rId8" Type="http://schemas.openxmlformats.org/officeDocument/2006/relationships/image" Target="../media/image1873.png"/><Relationship Id="rId9" Type="http://schemas.openxmlformats.org/officeDocument/2006/relationships/image" Target="../media/image1874.png"/><Relationship Id="rId10" Type="http://schemas.openxmlformats.org/officeDocument/2006/relationships/image" Target="../media/image1875.png"/><Relationship Id="rId11" Type="http://schemas.openxmlformats.org/officeDocument/2006/relationships/image" Target="../media/image1876.png"/><Relationship Id="rId12" Type="http://schemas.openxmlformats.org/officeDocument/2006/relationships/image" Target="../media/image1877.png"/><Relationship Id="rId13" Type="http://schemas.openxmlformats.org/officeDocument/2006/relationships/image" Target="../media/image1878.png"/><Relationship Id="rId14" Type="http://schemas.openxmlformats.org/officeDocument/2006/relationships/image" Target="../media/image1879.png"/><Relationship Id="rId15" Type="http://schemas.openxmlformats.org/officeDocument/2006/relationships/image" Target="../media/image1880.png"/><Relationship Id="rId16" Type="http://schemas.openxmlformats.org/officeDocument/2006/relationships/image" Target="../media/image1881.png"/><Relationship Id="rId17" Type="http://schemas.openxmlformats.org/officeDocument/2006/relationships/image" Target="../media/image1882.png"/><Relationship Id="rId18" Type="http://schemas.openxmlformats.org/officeDocument/2006/relationships/image" Target="../media/image1883.png"/><Relationship Id="rId19" Type="http://schemas.openxmlformats.org/officeDocument/2006/relationships/image" Target="../media/image1884.png"/><Relationship Id="rId20" Type="http://schemas.openxmlformats.org/officeDocument/2006/relationships/image" Target="../media/image1885.png"/><Relationship Id="rId21" Type="http://schemas.openxmlformats.org/officeDocument/2006/relationships/image" Target="../media/image1886.png"/><Relationship Id="rId22" Type="http://schemas.openxmlformats.org/officeDocument/2006/relationships/image" Target="../media/image1887.png"/><Relationship Id="rId23" Type="http://schemas.openxmlformats.org/officeDocument/2006/relationships/image" Target="../media/image1888.png"/><Relationship Id="rId24" Type="http://schemas.openxmlformats.org/officeDocument/2006/relationships/image" Target="../media/image1889.png"/><Relationship Id="rId25" Type="http://schemas.openxmlformats.org/officeDocument/2006/relationships/image" Target="../media/image1890.png"/><Relationship Id="rId26" Type="http://schemas.openxmlformats.org/officeDocument/2006/relationships/image" Target="../media/image1891.png"/><Relationship Id="rId27" Type="http://schemas.openxmlformats.org/officeDocument/2006/relationships/image" Target="../media/image1892.png"/><Relationship Id="rId28" Type="http://schemas.openxmlformats.org/officeDocument/2006/relationships/image" Target="../media/image46.jpeg"/><Relationship Id="rId29" Type="http://schemas.openxmlformats.org/officeDocument/2006/relationships/image" Target="../media/image1893.png"/><Relationship Id="rId30" Type="http://schemas.openxmlformats.org/officeDocument/2006/relationships/image" Target="../media/image1894.png"/><Relationship Id="rId31" Type="http://schemas.openxmlformats.org/officeDocument/2006/relationships/image" Target="../media/image1895.png"/><Relationship Id="rId32" Type="http://schemas.openxmlformats.org/officeDocument/2006/relationships/image" Target="../media/image1896.png"/><Relationship Id="rId33" Type="http://schemas.openxmlformats.org/officeDocument/2006/relationships/image" Target="../media/image1897.png"/><Relationship Id="rId34" Type="http://schemas.openxmlformats.org/officeDocument/2006/relationships/image" Target="../media/image1898.png"/><Relationship Id="rId35" Type="http://schemas.openxmlformats.org/officeDocument/2006/relationships/image" Target="../media/image1899.png"/><Relationship Id="rId36" Type="http://schemas.openxmlformats.org/officeDocument/2006/relationships/image" Target="../media/image1900.png"/><Relationship Id="rId37" Type="http://schemas.openxmlformats.org/officeDocument/2006/relationships/image" Target="../media/image1901.png"/><Relationship Id="rId38" Type="http://schemas.openxmlformats.org/officeDocument/2006/relationships/image" Target="../media/image1902.png"/><Relationship Id="rId39" Type="http://schemas.openxmlformats.org/officeDocument/2006/relationships/image" Target="../media/image1903.png"/><Relationship Id="rId40" Type="http://schemas.openxmlformats.org/officeDocument/2006/relationships/image" Target="../media/image1904.png"/><Relationship Id="rId41" Type="http://schemas.openxmlformats.org/officeDocument/2006/relationships/image" Target="../media/image47.jpeg"/><Relationship Id="rId42" Type="http://schemas.openxmlformats.org/officeDocument/2006/relationships/image" Target="../media/image1905.png"/><Relationship Id="rId43" Type="http://schemas.openxmlformats.org/officeDocument/2006/relationships/image" Target="../media/image1906.png"/><Relationship Id="rId44" Type="http://schemas.openxmlformats.org/officeDocument/2006/relationships/image" Target="../media/image1907.png"/><Relationship Id="rId45" Type="http://schemas.openxmlformats.org/officeDocument/2006/relationships/image" Target="../media/image1908.png"/><Relationship Id="rId46" Type="http://schemas.openxmlformats.org/officeDocument/2006/relationships/image" Target="../media/image1909.png"/><Relationship Id="rId47" Type="http://schemas.openxmlformats.org/officeDocument/2006/relationships/image" Target="../media/image1910.png"/><Relationship Id="rId48" Type="http://schemas.openxmlformats.org/officeDocument/2006/relationships/image" Target="../media/image1911.png"/><Relationship Id="rId49" Type="http://schemas.openxmlformats.org/officeDocument/2006/relationships/image" Target="../media/image1912.png"/><Relationship Id="rId50" Type="http://schemas.openxmlformats.org/officeDocument/2006/relationships/image" Target="../media/image1913.png"/><Relationship Id="rId51" Type="http://schemas.openxmlformats.org/officeDocument/2006/relationships/image" Target="../media/image1914.png"/><Relationship Id="rId52" Type="http://schemas.openxmlformats.org/officeDocument/2006/relationships/image" Target="../media/image1915.png"/><Relationship Id="rId53" Type="http://schemas.openxmlformats.org/officeDocument/2006/relationships/image" Target="../media/image1916.png"/><Relationship Id="rId54" Type="http://schemas.openxmlformats.org/officeDocument/2006/relationships/image" Target="../media/image1917.png"/><Relationship Id="rId55" Type="http://schemas.openxmlformats.org/officeDocument/2006/relationships/image" Target="../media/image1918.png"/><Relationship Id="rId56" Type="http://schemas.openxmlformats.org/officeDocument/2006/relationships/image" Target="../media/image1919.png"/><Relationship Id="rId57" Type="http://schemas.openxmlformats.org/officeDocument/2006/relationships/image" Target="../media/image1920.png"/><Relationship Id="rId58" Type="http://schemas.openxmlformats.org/officeDocument/2006/relationships/image" Target="../media/image1921.png"/><Relationship Id="rId59" Type="http://schemas.openxmlformats.org/officeDocument/2006/relationships/image" Target="../media/image1922.png"/><Relationship Id="rId60" Type="http://schemas.openxmlformats.org/officeDocument/2006/relationships/image" Target="../media/image1923.png"/><Relationship Id="rId61" Type="http://schemas.openxmlformats.org/officeDocument/2006/relationships/image" Target="../media/image1924.png"/><Relationship Id="rId62" Type="http://schemas.openxmlformats.org/officeDocument/2006/relationships/image" Target="../media/image1925.png"/><Relationship Id="rId63" Type="http://schemas.openxmlformats.org/officeDocument/2006/relationships/image" Target="../media/image1926.png"/><Relationship Id="rId64" Type="http://schemas.openxmlformats.org/officeDocument/2006/relationships/image" Target="../media/image1927.png"/><Relationship Id="rId65" Type="http://schemas.openxmlformats.org/officeDocument/2006/relationships/image" Target="../media/image1928.png"/><Relationship Id="rId66" Type="http://schemas.openxmlformats.org/officeDocument/2006/relationships/image" Target="../media/image1929.png"/><Relationship Id="rId67" Type="http://schemas.openxmlformats.org/officeDocument/2006/relationships/image" Target="../media/image1930.png"/><Relationship Id="rId68" Type="http://schemas.openxmlformats.org/officeDocument/2006/relationships/image" Target="../media/image1931.png"/><Relationship Id="rId69" Type="http://schemas.openxmlformats.org/officeDocument/2006/relationships/image" Target="../media/image1932.png"/><Relationship Id="rId70" Type="http://schemas.openxmlformats.org/officeDocument/2006/relationships/image" Target="../media/image1933.png"/><Relationship Id="rId71" Type="http://schemas.openxmlformats.org/officeDocument/2006/relationships/image" Target="../media/image1934.png"/><Relationship Id="rId72" Type="http://schemas.openxmlformats.org/officeDocument/2006/relationships/image" Target="../media/image1935.png"/><Relationship Id="rId73" Type="http://schemas.openxmlformats.org/officeDocument/2006/relationships/image" Target="../media/image1936.png"/><Relationship Id="rId74" Type="http://schemas.openxmlformats.org/officeDocument/2006/relationships/image" Target="../media/image1937.png"/><Relationship Id="rId75" Type="http://schemas.openxmlformats.org/officeDocument/2006/relationships/image" Target="../media/image1938.png"/><Relationship Id="rId76" Type="http://schemas.openxmlformats.org/officeDocument/2006/relationships/image" Target="../media/image1939.png"/><Relationship Id="rId77" Type="http://schemas.openxmlformats.org/officeDocument/2006/relationships/image" Target="../media/image1940.png"/><Relationship Id="rId78" Type="http://schemas.openxmlformats.org/officeDocument/2006/relationships/image" Target="../media/image1941.png"/><Relationship Id="rId79" Type="http://schemas.openxmlformats.org/officeDocument/2006/relationships/image" Target="../media/image951.png"/><Relationship Id="rId80" Type="http://schemas.openxmlformats.org/officeDocument/2006/relationships/image" Target="../media/image1942.png"/><Relationship Id="rId81" Type="http://schemas.openxmlformats.org/officeDocument/2006/relationships/image" Target="../media/image1943.png"/><Relationship Id="rId82" Type="http://schemas.openxmlformats.org/officeDocument/2006/relationships/image" Target="../media/image1944.png"/><Relationship Id="rId83" Type="http://schemas.openxmlformats.org/officeDocument/2006/relationships/image" Target="../media/image1945.png"/><Relationship Id="rId84" Type="http://schemas.openxmlformats.org/officeDocument/2006/relationships/image" Target="../media/image1946.png"/><Relationship Id="rId85" Type="http://schemas.openxmlformats.org/officeDocument/2006/relationships/image" Target="../media/image1947.png"/><Relationship Id="rId86" Type="http://schemas.openxmlformats.org/officeDocument/2006/relationships/image" Target="../media/image1948.png"/><Relationship Id="rId87" Type="http://schemas.openxmlformats.org/officeDocument/2006/relationships/image" Target="../media/image1949.png"/><Relationship Id="rId88" Type="http://schemas.openxmlformats.org/officeDocument/2006/relationships/image" Target="../media/image1950.png"/><Relationship Id="rId89" Type="http://schemas.openxmlformats.org/officeDocument/2006/relationships/image" Target="../media/image1951.png"/><Relationship Id="rId90" Type="http://schemas.openxmlformats.org/officeDocument/2006/relationships/image" Target="../media/image1952.png"/><Relationship Id="rId91" Type="http://schemas.openxmlformats.org/officeDocument/2006/relationships/image" Target="../media/image1953.png"/><Relationship Id="rId92" Type="http://schemas.openxmlformats.org/officeDocument/2006/relationships/image" Target="../media/image1954.png"/><Relationship Id="rId93" Type="http://schemas.openxmlformats.org/officeDocument/2006/relationships/image" Target="../media/image1955.png"/><Relationship Id="rId94" Type="http://schemas.openxmlformats.org/officeDocument/2006/relationships/image" Target="../media/image1956.png"/><Relationship Id="rId95" Type="http://schemas.openxmlformats.org/officeDocument/2006/relationships/image" Target="../media/image1957.png"/><Relationship Id="rId96" Type="http://schemas.openxmlformats.org/officeDocument/2006/relationships/image" Target="../media/image1958.png"/><Relationship Id="rId97" Type="http://schemas.openxmlformats.org/officeDocument/2006/relationships/image" Target="../media/image1959.png"/><Relationship Id="rId98" Type="http://schemas.openxmlformats.org/officeDocument/2006/relationships/image" Target="../media/image1960.png"/><Relationship Id="rId99" Type="http://schemas.openxmlformats.org/officeDocument/2006/relationships/image" Target="../media/image1961.png"/><Relationship Id="rId100" Type="http://schemas.openxmlformats.org/officeDocument/2006/relationships/image" Target="../media/image1962.png"/><Relationship Id="rId101" Type="http://schemas.openxmlformats.org/officeDocument/2006/relationships/image" Target="../media/image1963.png"/><Relationship Id="rId102" Type="http://schemas.openxmlformats.org/officeDocument/2006/relationships/image" Target="../media/image1964.png"/><Relationship Id="rId103" Type="http://schemas.openxmlformats.org/officeDocument/2006/relationships/image" Target="../media/image1965.png"/><Relationship Id="rId104" Type="http://schemas.openxmlformats.org/officeDocument/2006/relationships/image" Target="../media/image1966.png"/><Relationship Id="rId105" Type="http://schemas.openxmlformats.org/officeDocument/2006/relationships/image" Target="../media/image1967.png"/><Relationship Id="rId106" Type="http://schemas.openxmlformats.org/officeDocument/2006/relationships/image" Target="../media/image1968.png"/><Relationship Id="rId107" Type="http://schemas.openxmlformats.org/officeDocument/2006/relationships/image" Target="../media/image1969.png"/><Relationship Id="rId108" Type="http://schemas.openxmlformats.org/officeDocument/2006/relationships/image" Target="../media/image1970.png"/><Relationship Id="rId109" Type="http://schemas.openxmlformats.org/officeDocument/2006/relationships/image" Target="../media/image1971.png"/><Relationship Id="rId110" Type="http://schemas.openxmlformats.org/officeDocument/2006/relationships/image" Target="../media/image1972.png"/><Relationship Id="rId111" Type="http://schemas.openxmlformats.org/officeDocument/2006/relationships/image" Target="../media/image1973.png"/><Relationship Id="rId112" Type="http://schemas.openxmlformats.org/officeDocument/2006/relationships/image" Target="../media/image1974.png"/><Relationship Id="rId113" Type="http://schemas.openxmlformats.org/officeDocument/2006/relationships/image" Target="../media/image1975.png"/><Relationship Id="rId114" Type="http://schemas.openxmlformats.org/officeDocument/2006/relationships/image" Target="../media/image1976.png"/><Relationship Id="rId115" Type="http://schemas.openxmlformats.org/officeDocument/2006/relationships/image" Target="../media/image1977.png"/><Relationship Id="rId116" Type="http://schemas.openxmlformats.org/officeDocument/2006/relationships/image" Target="../media/image1978.png"/><Relationship Id="rId117" Type="http://schemas.openxmlformats.org/officeDocument/2006/relationships/image" Target="../media/image1979.png"/><Relationship Id="rId118" Type="http://schemas.openxmlformats.org/officeDocument/2006/relationships/image" Target="../media/image1980.png"/><Relationship Id="rId119" Type="http://schemas.openxmlformats.org/officeDocument/2006/relationships/image" Target="../media/image1981.png"/><Relationship Id="rId120" Type="http://schemas.openxmlformats.org/officeDocument/2006/relationships/image" Target="../media/image1982.png"/><Relationship Id="rId121" Type="http://schemas.openxmlformats.org/officeDocument/2006/relationships/image" Target="../media/image1983.png"/><Relationship Id="rId122" Type="http://schemas.openxmlformats.org/officeDocument/2006/relationships/image" Target="../media/image1984.png"/><Relationship Id="rId123" Type="http://schemas.openxmlformats.org/officeDocument/2006/relationships/image" Target="../media/image1985.png"/><Relationship Id="rId124" Type="http://schemas.openxmlformats.org/officeDocument/2006/relationships/image" Target="../media/image1986.png"/><Relationship Id="rId125" Type="http://schemas.openxmlformats.org/officeDocument/2006/relationships/image" Target="../media/image1987.png"/><Relationship Id="rId126" Type="http://schemas.openxmlformats.org/officeDocument/2006/relationships/image" Target="../media/image1988.png"/><Relationship Id="rId127" Type="http://schemas.openxmlformats.org/officeDocument/2006/relationships/image" Target="../media/image1989.png"/><Relationship Id="rId128" Type="http://schemas.openxmlformats.org/officeDocument/2006/relationships/image" Target="../media/image1990.png"/><Relationship Id="rId129" Type="http://schemas.openxmlformats.org/officeDocument/2006/relationships/image" Target="../media/image1991.png"/><Relationship Id="rId130" Type="http://schemas.openxmlformats.org/officeDocument/2006/relationships/image" Target="../media/image1992.png"/><Relationship Id="rId131" Type="http://schemas.openxmlformats.org/officeDocument/2006/relationships/image" Target="../media/image1993.png"/><Relationship Id="rId132" Type="http://schemas.openxmlformats.org/officeDocument/2006/relationships/image" Target="../media/image1994.png"/><Relationship Id="rId133" Type="http://schemas.openxmlformats.org/officeDocument/2006/relationships/image" Target="../media/image1995.png"/><Relationship Id="rId134" Type="http://schemas.openxmlformats.org/officeDocument/2006/relationships/image" Target="../media/image48.jpeg"/><Relationship Id="rId135" Type="http://schemas.openxmlformats.org/officeDocument/2006/relationships/image" Target="../media/image1996.png"/><Relationship Id="rId136" Type="http://schemas.openxmlformats.org/officeDocument/2006/relationships/image" Target="../media/image49.jpeg"/><Relationship Id="rId137" Type="http://schemas.openxmlformats.org/officeDocument/2006/relationships/image" Target="../media/image1997.png"/><Relationship Id="rId138" Type="http://schemas.openxmlformats.org/officeDocument/2006/relationships/image" Target="../media/image50.jpeg"/><Relationship Id="rId139" Type="http://schemas.openxmlformats.org/officeDocument/2006/relationships/image" Target="../media/image1998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1.jpeg"/><Relationship Id="rId3" Type="http://schemas.openxmlformats.org/officeDocument/2006/relationships/image" Target="../media/image1999.png"/><Relationship Id="rId4" Type="http://schemas.openxmlformats.org/officeDocument/2006/relationships/image" Target="../media/image2000.png"/><Relationship Id="rId5" Type="http://schemas.openxmlformats.org/officeDocument/2006/relationships/image" Target="../media/image2001.png"/><Relationship Id="rId6" Type="http://schemas.openxmlformats.org/officeDocument/2006/relationships/image" Target="../media/image2002.png"/><Relationship Id="rId7" Type="http://schemas.openxmlformats.org/officeDocument/2006/relationships/image" Target="../media/image2003.png"/><Relationship Id="rId8" Type="http://schemas.openxmlformats.org/officeDocument/2006/relationships/image" Target="../media/image2004.png"/><Relationship Id="rId9" Type="http://schemas.openxmlformats.org/officeDocument/2006/relationships/image" Target="../media/image2005.png"/><Relationship Id="rId10" Type="http://schemas.openxmlformats.org/officeDocument/2006/relationships/image" Target="../media/image2006.png"/><Relationship Id="rId11" Type="http://schemas.openxmlformats.org/officeDocument/2006/relationships/image" Target="../media/image2007.png"/><Relationship Id="rId12" Type="http://schemas.openxmlformats.org/officeDocument/2006/relationships/image" Target="../media/image2008.png"/><Relationship Id="rId13" Type="http://schemas.openxmlformats.org/officeDocument/2006/relationships/image" Target="../media/image2009.png"/><Relationship Id="rId14" Type="http://schemas.openxmlformats.org/officeDocument/2006/relationships/image" Target="../media/image2010.png"/><Relationship Id="rId15" Type="http://schemas.openxmlformats.org/officeDocument/2006/relationships/image" Target="../media/image2011.png"/><Relationship Id="rId16" Type="http://schemas.openxmlformats.org/officeDocument/2006/relationships/image" Target="../media/image2012.png"/><Relationship Id="rId17" Type="http://schemas.openxmlformats.org/officeDocument/2006/relationships/image" Target="../media/image2013.png"/><Relationship Id="rId18" Type="http://schemas.openxmlformats.org/officeDocument/2006/relationships/image" Target="../media/image2014.png"/><Relationship Id="rId19" Type="http://schemas.openxmlformats.org/officeDocument/2006/relationships/image" Target="../media/image2015.png"/><Relationship Id="rId20" Type="http://schemas.openxmlformats.org/officeDocument/2006/relationships/image" Target="../media/image2016.png"/><Relationship Id="rId21" Type="http://schemas.openxmlformats.org/officeDocument/2006/relationships/image" Target="../media/image2017.png"/><Relationship Id="rId22" Type="http://schemas.openxmlformats.org/officeDocument/2006/relationships/image" Target="../media/image2018.png"/><Relationship Id="rId23" Type="http://schemas.openxmlformats.org/officeDocument/2006/relationships/image" Target="../media/image2019.png"/><Relationship Id="rId24" Type="http://schemas.openxmlformats.org/officeDocument/2006/relationships/image" Target="../media/image2020.png"/><Relationship Id="rId25" Type="http://schemas.openxmlformats.org/officeDocument/2006/relationships/image" Target="../media/image2021.png"/><Relationship Id="rId26" Type="http://schemas.openxmlformats.org/officeDocument/2006/relationships/image" Target="../media/image2022.png"/><Relationship Id="rId27" Type="http://schemas.openxmlformats.org/officeDocument/2006/relationships/image" Target="../media/image2023.png"/><Relationship Id="rId28" Type="http://schemas.openxmlformats.org/officeDocument/2006/relationships/image" Target="../media/image2024.png"/><Relationship Id="rId29" Type="http://schemas.openxmlformats.org/officeDocument/2006/relationships/image" Target="../media/image94.png"/><Relationship Id="rId30" Type="http://schemas.openxmlformats.org/officeDocument/2006/relationships/image" Target="../media/image2025.png"/><Relationship Id="rId31" Type="http://schemas.openxmlformats.org/officeDocument/2006/relationships/image" Target="../media/image2026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2.jpeg"/><Relationship Id="rId3" Type="http://schemas.openxmlformats.org/officeDocument/2006/relationships/image" Target="../media/image1999.png"/><Relationship Id="rId4" Type="http://schemas.openxmlformats.org/officeDocument/2006/relationships/image" Target="../media/image2000.png"/><Relationship Id="rId5" Type="http://schemas.openxmlformats.org/officeDocument/2006/relationships/image" Target="../media/image2001.png"/><Relationship Id="rId6" Type="http://schemas.openxmlformats.org/officeDocument/2006/relationships/image" Target="../media/image2002.png"/><Relationship Id="rId7" Type="http://schemas.openxmlformats.org/officeDocument/2006/relationships/image" Target="../media/image2003.png"/><Relationship Id="rId8" Type="http://schemas.openxmlformats.org/officeDocument/2006/relationships/image" Target="../media/image2004.png"/><Relationship Id="rId9" Type="http://schemas.openxmlformats.org/officeDocument/2006/relationships/image" Target="../media/image2005.png"/><Relationship Id="rId10" Type="http://schemas.openxmlformats.org/officeDocument/2006/relationships/image" Target="../media/image2006.png"/><Relationship Id="rId11" Type="http://schemas.openxmlformats.org/officeDocument/2006/relationships/image" Target="../media/image2007.png"/><Relationship Id="rId12" Type="http://schemas.openxmlformats.org/officeDocument/2006/relationships/image" Target="../media/image2008.png"/><Relationship Id="rId13" Type="http://schemas.openxmlformats.org/officeDocument/2006/relationships/image" Target="../media/image2009.png"/><Relationship Id="rId14" Type="http://schemas.openxmlformats.org/officeDocument/2006/relationships/image" Target="../media/image2010.png"/><Relationship Id="rId15" Type="http://schemas.openxmlformats.org/officeDocument/2006/relationships/image" Target="../media/image2011.png"/><Relationship Id="rId16" Type="http://schemas.openxmlformats.org/officeDocument/2006/relationships/image" Target="../media/image2012.png"/><Relationship Id="rId17" Type="http://schemas.openxmlformats.org/officeDocument/2006/relationships/image" Target="../media/image2013.png"/><Relationship Id="rId18" Type="http://schemas.openxmlformats.org/officeDocument/2006/relationships/image" Target="../media/image2014.png"/><Relationship Id="rId19" Type="http://schemas.openxmlformats.org/officeDocument/2006/relationships/image" Target="../media/image2015.png"/><Relationship Id="rId20" Type="http://schemas.openxmlformats.org/officeDocument/2006/relationships/image" Target="../media/image2016.png"/><Relationship Id="rId21" Type="http://schemas.openxmlformats.org/officeDocument/2006/relationships/image" Target="../media/image2017.png"/><Relationship Id="rId22" Type="http://schemas.openxmlformats.org/officeDocument/2006/relationships/image" Target="../media/image2018.png"/><Relationship Id="rId23" Type="http://schemas.openxmlformats.org/officeDocument/2006/relationships/image" Target="../media/image2019.png"/><Relationship Id="rId24" Type="http://schemas.openxmlformats.org/officeDocument/2006/relationships/image" Target="../media/image2020.png"/><Relationship Id="rId25" Type="http://schemas.openxmlformats.org/officeDocument/2006/relationships/image" Target="../media/image2021.png"/><Relationship Id="rId26" Type="http://schemas.openxmlformats.org/officeDocument/2006/relationships/image" Target="../media/image2022.png"/><Relationship Id="rId27" Type="http://schemas.openxmlformats.org/officeDocument/2006/relationships/image" Target="../media/image2023.png"/><Relationship Id="rId28" Type="http://schemas.openxmlformats.org/officeDocument/2006/relationships/image" Target="../media/image2024.png"/><Relationship Id="rId29" Type="http://schemas.openxmlformats.org/officeDocument/2006/relationships/image" Target="../media/image94.png"/><Relationship Id="rId30" Type="http://schemas.openxmlformats.org/officeDocument/2006/relationships/image" Target="../media/image2025.png"/><Relationship Id="rId31" Type="http://schemas.openxmlformats.org/officeDocument/2006/relationships/image" Target="../media/image2026.png"/><Relationship Id="rId32" Type="http://schemas.openxmlformats.org/officeDocument/2006/relationships/image" Target="../media/image51.jpeg"/><Relationship Id="rId33" Type="http://schemas.openxmlformats.org/officeDocument/2006/relationships/image" Target="../media/image2027.png"/><Relationship Id="rId34" Type="http://schemas.openxmlformats.org/officeDocument/2006/relationships/image" Target="../media/image2028.png"/><Relationship Id="rId35" Type="http://schemas.openxmlformats.org/officeDocument/2006/relationships/image" Target="../media/image2029.png"/><Relationship Id="rId36" Type="http://schemas.openxmlformats.org/officeDocument/2006/relationships/image" Target="../media/image2030.png"/><Relationship Id="rId37" Type="http://schemas.openxmlformats.org/officeDocument/2006/relationships/image" Target="../media/image2031.png"/><Relationship Id="rId38" Type="http://schemas.openxmlformats.org/officeDocument/2006/relationships/image" Target="../media/image164.png"/><Relationship Id="rId39" Type="http://schemas.openxmlformats.org/officeDocument/2006/relationships/image" Target="../media/image2032.png"/><Relationship Id="rId40" Type="http://schemas.openxmlformats.org/officeDocument/2006/relationships/image" Target="../media/image2033.png"/><Relationship Id="rId41" Type="http://schemas.openxmlformats.org/officeDocument/2006/relationships/image" Target="../media/image2034.png"/><Relationship Id="rId42" Type="http://schemas.openxmlformats.org/officeDocument/2006/relationships/image" Target="../media/image2035.png"/><Relationship Id="rId43" Type="http://schemas.openxmlformats.org/officeDocument/2006/relationships/image" Target="../media/image2036.png"/><Relationship Id="rId44" Type="http://schemas.openxmlformats.org/officeDocument/2006/relationships/image" Target="../media/image2037.png"/><Relationship Id="rId45" Type="http://schemas.openxmlformats.org/officeDocument/2006/relationships/image" Target="../media/image2038.png"/><Relationship Id="rId46" Type="http://schemas.openxmlformats.org/officeDocument/2006/relationships/image" Target="../media/image2039.png"/><Relationship Id="rId47" Type="http://schemas.openxmlformats.org/officeDocument/2006/relationships/image" Target="../media/image2040.png"/><Relationship Id="rId48" Type="http://schemas.openxmlformats.org/officeDocument/2006/relationships/image" Target="../media/image2041.png"/><Relationship Id="rId49" Type="http://schemas.openxmlformats.org/officeDocument/2006/relationships/image" Target="../media/image2042.png"/><Relationship Id="rId50" Type="http://schemas.openxmlformats.org/officeDocument/2006/relationships/image" Target="../media/image2043.png"/><Relationship Id="rId51" Type="http://schemas.openxmlformats.org/officeDocument/2006/relationships/image" Target="../media/image2044.png"/><Relationship Id="rId52" Type="http://schemas.openxmlformats.org/officeDocument/2006/relationships/image" Target="../media/image2045.png"/><Relationship Id="rId53" Type="http://schemas.openxmlformats.org/officeDocument/2006/relationships/image" Target="../media/image2046.png"/><Relationship Id="rId54" Type="http://schemas.openxmlformats.org/officeDocument/2006/relationships/image" Target="../media/image2047.png"/><Relationship Id="rId55" Type="http://schemas.openxmlformats.org/officeDocument/2006/relationships/image" Target="../media/image2048.png"/><Relationship Id="rId56" Type="http://schemas.openxmlformats.org/officeDocument/2006/relationships/image" Target="../media/image2049.png"/><Relationship Id="rId57" Type="http://schemas.openxmlformats.org/officeDocument/2006/relationships/image" Target="../media/image2050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99.png"/><Relationship Id="rId3" Type="http://schemas.openxmlformats.org/officeDocument/2006/relationships/image" Target="../media/image2000.png"/><Relationship Id="rId4" Type="http://schemas.openxmlformats.org/officeDocument/2006/relationships/image" Target="../media/image2001.png"/><Relationship Id="rId5" Type="http://schemas.openxmlformats.org/officeDocument/2006/relationships/image" Target="../media/image2002.png"/><Relationship Id="rId6" Type="http://schemas.openxmlformats.org/officeDocument/2006/relationships/image" Target="../media/image2003.png"/><Relationship Id="rId7" Type="http://schemas.openxmlformats.org/officeDocument/2006/relationships/image" Target="../media/image2004.png"/><Relationship Id="rId8" Type="http://schemas.openxmlformats.org/officeDocument/2006/relationships/image" Target="../media/image2005.png"/><Relationship Id="rId9" Type="http://schemas.openxmlformats.org/officeDocument/2006/relationships/image" Target="../media/image2006.png"/><Relationship Id="rId10" Type="http://schemas.openxmlformats.org/officeDocument/2006/relationships/image" Target="../media/image2007.png"/><Relationship Id="rId11" Type="http://schemas.openxmlformats.org/officeDocument/2006/relationships/image" Target="../media/image2008.png"/><Relationship Id="rId12" Type="http://schemas.openxmlformats.org/officeDocument/2006/relationships/image" Target="../media/image2009.png"/><Relationship Id="rId13" Type="http://schemas.openxmlformats.org/officeDocument/2006/relationships/image" Target="../media/image2010.png"/><Relationship Id="rId14" Type="http://schemas.openxmlformats.org/officeDocument/2006/relationships/image" Target="../media/image2011.png"/><Relationship Id="rId15" Type="http://schemas.openxmlformats.org/officeDocument/2006/relationships/image" Target="../media/image2012.png"/><Relationship Id="rId16" Type="http://schemas.openxmlformats.org/officeDocument/2006/relationships/image" Target="../media/image2013.png"/><Relationship Id="rId17" Type="http://schemas.openxmlformats.org/officeDocument/2006/relationships/image" Target="../media/image2014.png"/><Relationship Id="rId18" Type="http://schemas.openxmlformats.org/officeDocument/2006/relationships/image" Target="../media/image2015.png"/><Relationship Id="rId19" Type="http://schemas.openxmlformats.org/officeDocument/2006/relationships/image" Target="../media/image2016.png"/><Relationship Id="rId20" Type="http://schemas.openxmlformats.org/officeDocument/2006/relationships/image" Target="../media/image2017.png"/><Relationship Id="rId21" Type="http://schemas.openxmlformats.org/officeDocument/2006/relationships/image" Target="../media/image2018.png"/><Relationship Id="rId22" Type="http://schemas.openxmlformats.org/officeDocument/2006/relationships/image" Target="../media/image2019.png"/><Relationship Id="rId23" Type="http://schemas.openxmlformats.org/officeDocument/2006/relationships/image" Target="../media/image2020.png"/><Relationship Id="rId24" Type="http://schemas.openxmlformats.org/officeDocument/2006/relationships/image" Target="../media/image2021.png"/><Relationship Id="rId25" Type="http://schemas.openxmlformats.org/officeDocument/2006/relationships/image" Target="../media/image2022.png"/><Relationship Id="rId26" Type="http://schemas.openxmlformats.org/officeDocument/2006/relationships/image" Target="../media/image2023.png"/><Relationship Id="rId27" Type="http://schemas.openxmlformats.org/officeDocument/2006/relationships/image" Target="../media/image2024.png"/><Relationship Id="rId28" Type="http://schemas.openxmlformats.org/officeDocument/2006/relationships/image" Target="../media/image94.png"/><Relationship Id="rId29" Type="http://schemas.openxmlformats.org/officeDocument/2006/relationships/image" Target="../media/image2025.png"/><Relationship Id="rId30" Type="http://schemas.openxmlformats.org/officeDocument/2006/relationships/image" Target="../media/image2026.png"/><Relationship Id="rId31" Type="http://schemas.openxmlformats.org/officeDocument/2006/relationships/image" Target="../media/image53.jpeg"/><Relationship Id="rId32" Type="http://schemas.openxmlformats.org/officeDocument/2006/relationships/image" Target="../media/image51.jpeg"/><Relationship Id="rId33" Type="http://schemas.openxmlformats.org/officeDocument/2006/relationships/image" Target="../media/image52.jpeg"/><Relationship Id="rId34" Type="http://schemas.openxmlformats.org/officeDocument/2006/relationships/image" Target="../media/image2027.png"/><Relationship Id="rId35" Type="http://schemas.openxmlformats.org/officeDocument/2006/relationships/image" Target="../media/image2028.png"/><Relationship Id="rId36" Type="http://schemas.openxmlformats.org/officeDocument/2006/relationships/image" Target="../media/image2029.png"/><Relationship Id="rId37" Type="http://schemas.openxmlformats.org/officeDocument/2006/relationships/image" Target="../media/image2030.png"/><Relationship Id="rId38" Type="http://schemas.openxmlformats.org/officeDocument/2006/relationships/image" Target="../media/image2031.png"/><Relationship Id="rId39" Type="http://schemas.openxmlformats.org/officeDocument/2006/relationships/image" Target="../media/image164.png"/><Relationship Id="rId40" Type="http://schemas.openxmlformats.org/officeDocument/2006/relationships/image" Target="../media/image2032.png"/><Relationship Id="rId41" Type="http://schemas.openxmlformats.org/officeDocument/2006/relationships/image" Target="../media/image2033.png"/><Relationship Id="rId42" Type="http://schemas.openxmlformats.org/officeDocument/2006/relationships/image" Target="../media/image2034.png"/><Relationship Id="rId43" Type="http://schemas.openxmlformats.org/officeDocument/2006/relationships/image" Target="../media/image2035.png"/><Relationship Id="rId44" Type="http://schemas.openxmlformats.org/officeDocument/2006/relationships/image" Target="../media/image2036.png"/><Relationship Id="rId45" Type="http://schemas.openxmlformats.org/officeDocument/2006/relationships/image" Target="../media/image2037.png"/><Relationship Id="rId46" Type="http://schemas.openxmlformats.org/officeDocument/2006/relationships/image" Target="../media/image2038.png"/><Relationship Id="rId47" Type="http://schemas.openxmlformats.org/officeDocument/2006/relationships/image" Target="../media/image2039.png"/><Relationship Id="rId48" Type="http://schemas.openxmlformats.org/officeDocument/2006/relationships/image" Target="../media/image2040.png"/><Relationship Id="rId49" Type="http://schemas.openxmlformats.org/officeDocument/2006/relationships/image" Target="../media/image2041.png"/><Relationship Id="rId50" Type="http://schemas.openxmlformats.org/officeDocument/2006/relationships/image" Target="../media/image2042.png"/><Relationship Id="rId51" Type="http://schemas.openxmlformats.org/officeDocument/2006/relationships/image" Target="../media/image2043.png"/><Relationship Id="rId52" Type="http://schemas.openxmlformats.org/officeDocument/2006/relationships/image" Target="../media/image2044.png"/><Relationship Id="rId53" Type="http://schemas.openxmlformats.org/officeDocument/2006/relationships/image" Target="../media/image2045.png"/><Relationship Id="rId54" Type="http://schemas.openxmlformats.org/officeDocument/2006/relationships/image" Target="../media/image2046.png"/><Relationship Id="rId55" Type="http://schemas.openxmlformats.org/officeDocument/2006/relationships/image" Target="../media/image2047.png"/><Relationship Id="rId56" Type="http://schemas.openxmlformats.org/officeDocument/2006/relationships/image" Target="../media/image2048.png"/><Relationship Id="rId57" Type="http://schemas.openxmlformats.org/officeDocument/2006/relationships/image" Target="../media/image2049.png"/><Relationship Id="rId58" Type="http://schemas.openxmlformats.org/officeDocument/2006/relationships/image" Target="../media/image2050.png"/><Relationship Id="rId59" Type="http://schemas.openxmlformats.org/officeDocument/2006/relationships/image" Target="../media/image2051.png"/><Relationship Id="rId60" Type="http://schemas.openxmlformats.org/officeDocument/2006/relationships/image" Target="../media/image2052.png"/><Relationship Id="rId61" Type="http://schemas.openxmlformats.org/officeDocument/2006/relationships/image" Target="../media/image2053.png"/><Relationship Id="rId62" Type="http://schemas.openxmlformats.org/officeDocument/2006/relationships/image" Target="../media/image2054.png"/><Relationship Id="rId63" Type="http://schemas.openxmlformats.org/officeDocument/2006/relationships/image" Target="../media/image2055.png"/><Relationship Id="rId64" Type="http://schemas.openxmlformats.org/officeDocument/2006/relationships/image" Target="../media/image2056.png"/><Relationship Id="rId65" Type="http://schemas.openxmlformats.org/officeDocument/2006/relationships/image" Target="../media/image2057.png"/><Relationship Id="rId66" Type="http://schemas.openxmlformats.org/officeDocument/2006/relationships/image" Target="../media/image2058.png"/><Relationship Id="rId67" Type="http://schemas.openxmlformats.org/officeDocument/2006/relationships/image" Target="../media/image2059.png"/><Relationship Id="rId68" Type="http://schemas.openxmlformats.org/officeDocument/2006/relationships/image" Target="../media/image2060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61.png"/><Relationship Id="rId3" Type="http://schemas.openxmlformats.org/officeDocument/2006/relationships/image" Target="../media/image2062.png"/><Relationship Id="rId4" Type="http://schemas.openxmlformats.org/officeDocument/2006/relationships/image" Target="../media/image2063.png"/><Relationship Id="rId5" Type="http://schemas.openxmlformats.org/officeDocument/2006/relationships/image" Target="../media/image2064.png"/><Relationship Id="rId6" Type="http://schemas.openxmlformats.org/officeDocument/2006/relationships/image" Target="../media/image2065.png"/><Relationship Id="rId7" Type="http://schemas.openxmlformats.org/officeDocument/2006/relationships/image" Target="../media/image2066.png"/><Relationship Id="rId8" Type="http://schemas.openxmlformats.org/officeDocument/2006/relationships/image" Target="../media/image2067.png"/><Relationship Id="rId9" Type="http://schemas.openxmlformats.org/officeDocument/2006/relationships/image" Target="../media/image2068.png"/><Relationship Id="rId10" Type="http://schemas.openxmlformats.org/officeDocument/2006/relationships/image" Target="../media/image2069.png"/><Relationship Id="rId11" Type="http://schemas.openxmlformats.org/officeDocument/2006/relationships/image" Target="../media/image2070.png"/><Relationship Id="rId12" Type="http://schemas.openxmlformats.org/officeDocument/2006/relationships/image" Target="../media/image2071.png"/><Relationship Id="rId13" Type="http://schemas.openxmlformats.org/officeDocument/2006/relationships/image" Target="../media/image94.png"/><Relationship Id="rId14" Type="http://schemas.openxmlformats.org/officeDocument/2006/relationships/image" Target="../media/image2072.png"/><Relationship Id="rId15" Type="http://schemas.openxmlformats.org/officeDocument/2006/relationships/image" Target="../media/image2073.png"/><Relationship Id="rId16" Type="http://schemas.openxmlformats.org/officeDocument/2006/relationships/image" Target="../media/image2074.png"/><Relationship Id="rId17" Type="http://schemas.openxmlformats.org/officeDocument/2006/relationships/image" Target="../media/image2075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76.png"/><Relationship Id="rId3" Type="http://schemas.openxmlformats.org/officeDocument/2006/relationships/image" Target="../media/image2077.png"/><Relationship Id="rId4" Type="http://schemas.openxmlformats.org/officeDocument/2006/relationships/image" Target="../media/image94.png"/><Relationship Id="rId5" Type="http://schemas.openxmlformats.org/officeDocument/2006/relationships/image" Target="../media/image2078.png"/><Relationship Id="rId6" Type="http://schemas.openxmlformats.org/officeDocument/2006/relationships/image" Target="../media/image2079.png"/><Relationship Id="rId7" Type="http://schemas.openxmlformats.org/officeDocument/2006/relationships/image" Target="../media/image2080.png"/><Relationship Id="rId8" Type="http://schemas.openxmlformats.org/officeDocument/2006/relationships/image" Target="../media/image2081.png"/><Relationship Id="rId9" Type="http://schemas.openxmlformats.org/officeDocument/2006/relationships/image" Target="../media/image2082.png"/><Relationship Id="rId10" Type="http://schemas.openxmlformats.org/officeDocument/2006/relationships/image" Target="../media/image2083.png"/><Relationship Id="rId11" Type="http://schemas.openxmlformats.org/officeDocument/2006/relationships/image" Target="../media/image2084.png"/><Relationship Id="rId12" Type="http://schemas.openxmlformats.org/officeDocument/2006/relationships/image" Target="../media/image2085.png"/><Relationship Id="rId13" Type="http://schemas.openxmlformats.org/officeDocument/2006/relationships/image" Target="../media/image2086.png"/><Relationship Id="rId14" Type="http://schemas.openxmlformats.org/officeDocument/2006/relationships/image" Target="../media/image2087.png"/><Relationship Id="rId15" Type="http://schemas.openxmlformats.org/officeDocument/2006/relationships/image" Target="../media/image2088.png"/><Relationship Id="rId16" Type="http://schemas.openxmlformats.org/officeDocument/2006/relationships/image" Target="../media/image2089.png"/><Relationship Id="rId17" Type="http://schemas.openxmlformats.org/officeDocument/2006/relationships/image" Target="../media/image2090.png"/><Relationship Id="rId18" Type="http://schemas.openxmlformats.org/officeDocument/2006/relationships/image" Target="../media/image2091.png"/><Relationship Id="rId19" Type="http://schemas.openxmlformats.org/officeDocument/2006/relationships/image" Target="../media/image2092.png"/><Relationship Id="rId20" Type="http://schemas.openxmlformats.org/officeDocument/2006/relationships/image" Target="../media/image2093.png"/><Relationship Id="rId21" Type="http://schemas.openxmlformats.org/officeDocument/2006/relationships/image" Target="../media/image2094.png"/><Relationship Id="rId22" Type="http://schemas.openxmlformats.org/officeDocument/2006/relationships/image" Target="../media/image2095.png"/><Relationship Id="rId23" Type="http://schemas.openxmlformats.org/officeDocument/2006/relationships/image" Target="../media/image2096.png"/><Relationship Id="rId24" Type="http://schemas.openxmlformats.org/officeDocument/2006/relationships/image" Target="../media/image2097.png"/><Relationship Id="rId25" Type="http://schemas.openxmlformats.org/officeDocument/2006/relationships/image" Target="../media/image2098.png"/><Relationship Id="rId26" Type="http://schemas.openxmlformats.org/officeDocument/2006/relationships/image" Target="../media/image2099.png"/><Relationship Id="rId27" Type="http://schemas.openxmlformats.org/officeDocument/2006/relationships/image" Target="../media/image2100.png"/><Relationship Id="rId28" Type="http://schemas.openxmlformats.org/officeDocument/2006/relationships/image" Target="../media/image2101.png"/><Relationship Id="rId29" Type="http://schemas.openxmlformats.org/officeDocument/2006/relationships/image" Target="../media/image2102.png"/><Relationship Id="rId30" Type="http://schemas.openxmlformats.org/officeDocument/2006/relationships/image" Target="../media/image2103.png"/><Relationship Id="rId31" Type="http://schemas.openxmlformats.org/officeDocument/2006/relationships/image" Target="../media/image2104.png"/><Relationship Id="rId32" Type="http://schemas.openxmlformats.org/officeDocument/2006/relationships/image" Target="../media/image2105.png"/><Relationship Id="rId33" Type="http://schemas.openxmlformats.org/officeDocument/2006/relationships/image" Target="../media/image2106.png"/><Relationship Id="rId34" Type="http://schemas.openxmlformats.org/officeDocument/2006/relationships/image" Target="../media/image54.jpe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76.png"/><Relationship Id="rId3" Type="http://schemas.openxmlformats.org/officeDocument/2006/relationships/image" Target="../media/image2077.png"/><Relationship Id="rId4" Type="http://schemas.openxmlformats.org/officeDocument/2006/relationships/image" Target="../media/image94.png"/><Relationship Id="rId5" Type="http://schemas.openxmlformats.org/officeDocument/2006/relationships/image" Target="../media/image2078.png"/><Relationship Id="rId6" Type="http://schemas.openxmlformats.org/officeDocument/2006/relationships/image" Target="../media/image2079.png"/><Relationship Id="rId7" Type="http://schemas.openxmlformats.org/officeDocument/2006/relationships/image" Target="../media/image2080.png"/><Relationship Id="rId8" Type="http://schemas.openxmlformats.org/officeDocument/2006/relationships/image" Target="../media/image2081.png"/><Relationship Id="rId9" Type="http://schemas.openxmlformats.org/officeDocument/2006/relationships/image" Target="../media/image2082.png"/><Relationship Id="rId10" Type="http://schemas.openxmlformats.org/officeDocument/2006/relationships/image" Target="../media/image2083.png"/><Relationship Id="rId11" Type="http://schemas.openxmlformats.org/officeDocument/2006/relationships/image" Target="../media/image2084.png"/><Relationship Id="rId12" Type="http://schemas.openxmlformats.org/officeDocument/2006/relationships/image" Target="../media/image2085.png"/><Relationship Id="rId13" Type="http://schemas.openxmlformats.org/officeDocument/2006/relationships/image" Target="../media/image2086.png"/><Relationship Id="rId14" Type="http://schemas.openxmlformats.org/officeDocument/2006/relationships/image" Target="../media/image2087.png"/><Relationship Id="rId15" Type="http://schemas.openxmlformats.org/officeDocument/2006/relationships/image" Target="../media/image2088.png"/><Relationship Id="rId16" Type="http://schemas.openxmlformats.org/officeDocument/2006/relationships/image" Target="../media/image2089.png"/><Relationship Id="rId17" Type="http://schemas.openxmlformats.org/officeDocument/2006/relationships/image" Target="../media/image2090.png"/><Relationship Id="rId18" Type="http://schemas.openxmlformats.org/officeDocument/2006/relationships/image" Target="../media/image2091.png"/><Relationship Id="rId19" Type="http://schemas.openxmlformats.org/officeDocument/2006/relationships/image" Target="../media/image2092.png"/><Relationship Id="rId20" Type="http://schemas.openxmlformats.org/officeDocument/2006/relationships/image" Target="../media/image2093.png"/><Relationship Id="rId21" Type="http://schemas.openxmlformats.org/officeDocument/2006/relationships/image" Target="../media/image2094.png"/><Relationship Id="rId22" Type="http://schemas.openxmlformats.org/officeDocument/2006/relationships/image" Target="../media/image2095.png"/><Relationship Id="rId23" Type="http://schemas.openxmlformats.org/officeDocument/2006/relationships/image" Target="../media/image2096.png"/><Relationship Id="rId24" Type="http://schemas.openxmlformats.org/officeDocument/2006/relationships/image" Target="../media/image2097.png"/><Relationship Id="rId25" Type="http://schemas.openxmlformats.org/officeDocument/2006/relationships/image" Target="../media/image2098.png"/><Relationship Id="rId26" Type="http://schemas.openxmlformats.org/officeDocument/2006/relationships/image" Target="../media/image2099.png"/><Relationship Id="rId27" Type="http://schemas.openxmlformats.org/officeDocument/2006/relationships/image" Target="../media/image2100.png"/><Relationship Id="rId28" Type="http://schemas.openxmlformats.org/officeDocument/2006/relationships/image" Target="../media/image2101.png"/><Relationship Id="rId29" Type="http://schemas.openxmlformats.org/officeDocument/2006/relationships/image" Target="../media/image2102.png"/><Relationship Id="rId30" Type="http://schemas.openxmlformats.org/officeDocument/2006/relationships/image" Target="../media/image2103.png"/><Relationship Id="rId31" Type="http://schemas.openxmlformats.org/officeDocument/2006/relationships/image" Target="../media/image2104.png"/><Relationship Id="rId32" Type="http://schemas.openxmlformats.org/officeDocument/2006/relationships/image" Target="../media/image2105.png"/><Relationship Id="rId33" Type="http://schemas.openxmlformats.org/officeDocument/2006/relationships/image" Target="../media/image2106.png"/><Relationship Id="rId34" Type="http://schemas.openxmlformats.org/officeDocument/2006/relationships/image" Target="../media/image2107.png"/><Relationship Id="rId35" Type="http://schemas.openxmlformats.org/officeDocument/2006/relationships/image" Target="../media/image2108.png"/><Relationship Id="rId36" Type="http://schemas.openxmlformats.org/officeDocument/2006/relationships/image" Target="../media/image951.png"/><Relationship Id="rId37" Type="http://schemas.openxmlformats.org/officeDocument/2006/relationships/image" Target="../media/image2109.png"/><Relationship Id="rId38" Type="http://schemas.openxmlformats.org/officeDocument/2006/relationships/image" Target="../media/image2110.png"/><Relationship Id="rId39" Type="http://schemas.openxmlformats.org/officeDocument/2006/relationships/image" Target="../media/image2111.png"/><Relationship Id="rId40" Type="http://schemas.openxmlformats.org/officeDocument/2006/relationships/image" Target="../media/image2112.png"/><Relationship Id="rId41" Type="http://schemas.openxmlformats.org/officeDocument/2006/relationships/image" Target="../media/image2113.png"/><Relationship Id="rId42" Type="http://schemas.openxmlformats.org/officeDocument/2006/relationships/image" Target="../media/image2114.png"/><Relationship Id="rId43" Type="http://schemas.openxmlformats.org/officeDocument/2006/relationships/image" Target="../media/image2115.png"/><Relationship Id="rId44" Type="http://schemas.openxmlformats.org/officeDocument/2006/relationships/image" Target="../media/image2116.png"/><Relationship Id="rId45" Type="http://schemas.openxmlformats.org/officeDocument/2006/relationships/image" Target="../media/image2117.png"/><Relationship Id="rId46" Type="http://schemas.openxmlformats.org/officeDocument/2006/relationships/image" Target="../media/image2118.png"/><Relationship Id="rId47" Type="http://schemas.openxmlformats.org/officeDocument/2006/relationships/image" Target="../media/image2119.png"/><Relationship Id="rId48" Type="http://schemas.openxmlformats.org/officeDocument/2006/relationships/image" Target="../media/image2120.png"/><Relationship Id="rId49" Type="http://schemas.openxmlformats.org/officeDocument/2006/relationships/image" Target="../media/image2121.png"/><Relationship Id="rId50" Type="http://schemas.openxmlformats.org/officeDocument/2006/relationships/image" Target="../media/image2122.png"/><Relationship Id="rId51" Type="http://schemas.openxmlformats.org/officeDocument/2006/relationships/image" Target="../media/image2123.png"/><Relationship Id="rId52" Type="http://schemas.openxmlformats.org/officeDocument/2006/relationships/image" Target="../media/image2124.png"/><Relationship Id="rId53" Type="http://schemas.openxmlformats.org/officeDocument/2006/relationships/image" Target="../media/image2125.png"/><Relationship Id="rId54" Type="http://schemas.openxmlformats.org/officeDocument/2006/relationships/image" Target="../media/image2126.png"/><Relationship Id="rId55" Type="http://schemas.openxmlformats.org/officeDocument/2006/relationships/image" Target="../media/image2127.png"/><Relationship Id="rId56" Type="http://schemas.openxmlformats.org/officeDocument/2006/relationships/image" Target="../media/image2128.png"/><Relationship Id="rId57" Type="http://schemas.openxmlformats.org/officeDocument/2006/relationships/image" Target="../media/image2129.png"/><Relationship Id="rId58" Type="http://schemas.openxmlformats.org/officeDocument/2006/relationships/image" Target="../media/image2130.png"/><Relationship Id="rId59" Type="http://schemas.openxmlformats.org/officeDocument/2006/relationships/image" Target="../media/image2131.png"/><Relationship Id="rId60" Type="http://schemas.openxmlformats.org/officeDocument/2006/relationships/image" Target="../media/image2132.png"/><Relationship Id="rId61" Type="http://schemas.openxmlformats.org/officeDocument/2006/relationships/image" Target="../media/image2133.png"/><Relationship Id="rId62" Type="http://schemas.openxmlformats.org/officeDocument/2006/relationships/image" Target="../media/image2134.png"/><Relationship Id="rId63" Type="http://schemas.openxmlformats.org/officeDocument/2006/relationships/image" Target="../media/image2135.png"/><Relationship Id="rId64" Type="http://schemas.openxmlformats.org/officeDocument/2006/relationships/image" Target="../media/image2136.png"/><Relationship Id="rId65" Type="http://schemas.openxmlformats.org/officeDocument/2006/relationships/image" Target="../media/image2137.png"/><Relationship Id="rId66" Type="http://schemas.openxmlformats.org/officeDocument/2006/relationships/image" Target="../media/image2138.png"/><Relationship Id="rId67" Type="http://schemas.openxmlformats.org/officeDocument/2006/relationships/image" Target="../media/image2139.png"/><Relationship Id="rId68" Type="http://schemas.openxmlformats.org/officeDocument/2006/relationships/image" Target="../media/image2140.png"/><Relationship Id="rId69" Type="http://schemas.openxmlformats.org/officeDocument/2006/relationships/image" Target="../media/image2141.png"/><Relationship Id="rId70" Type="http://schemas.openxmlformats.org/officeDocument/2006/relationships/image" Target="../media/image2142.png"/><Relationship Id="rId71" Type="http://schemas.openxmlformats.org/officeDocument/2006/relationships/image" Target="../media/image2143.png"/><Relationship Id="rId72" Type="http://schemas.openxmlformats.org/officeDocument/2006/relationships/image" Target="../media/image2144.png"/><Relationship Id="rId73" Type="http://schemas.openxmlformats.org/officeDocument/2006/relationships/image" Target="../media/image2145.png"/><Relationship Id="rId74" Type="http://schemas.openxmlformats.org/officeDocument/2006/relationships/image" Target="../media/image2146.png"/><Relationship Id="rId75" Type="http://schemas.openxmlformats.org/officeDocument/2006/relationships/image" Target="../media/image2147.png"/><Relationship Id="rId76" Type="http://schemas.openxmlformats.org/officeDocument/2006/relationships/image" Target="../media/image2148.png"/><Relationship Id="rId77" Type="http://schemas.openxmlformats.org/officeDocument/2006/relationships/image" Target="../media/image2149.png"/><Relationship Id="rId78" Type="http://schemas.openxmlformats.org/officeDocument/2006/relationships/image" Target="../media/image2150.png"/><Relationship Id="rId79" Type="http://schemas.openxmlformats.org/officeDocument/2006/relationships/image" Target="../media/image2151.png"/><Relationship Id="rId80" Type="http://schemas.openxmlformats.org/officeDocument/2006/relationships/image" Target="../media/image2152.png"/><Relationship Id="rId81" Type="http://schemas.openxmlformats.org/officeDocument/2006/relationships/image" Target="../media/image2153.png"/><Relationship Id="rId82" Type="http://schemas.openxmlformats.org/officeDocument/2006/relationships/image" Target="../media/image2154.png"/><Relationship Id="rId83" Type="http://schemas.openxmlformats.org/officeDocument/2006/relationships/image" Target="../media/image2155.png"/><Relationship Id="rId84" Type="http://schemas.openxmlformats.org/officeDocument/2006/relationships/image" Target="../media/image2156.png"/><Relationship Id="rId85" Type="http://schemas.openxmlformats.org/officeDocument/2006/relationships/image" Target="../media/image2157.png"/><Relationship Id="rId86" Type="http://schemas.openxmlformats.org/officeDocument/2006/relationships/image" Target="../media/image2158.png"/><Relationship Id="rId87" Type="http://schemas.openxmlformats.org/officeDocument/2006/relationships/image" Target="../media/image2159.png"/><Relationship Id="rId88" Type="http://schemas.openxmlformats.org/officeDocument/2006/relationships/image" Target="../media/image2160.png"/><Relationship Id="rId89" Type="http://schemas.openxmlformats.org/officeDocument/2006/relationships/image" Target="../media/image2161.png"/><Relationship Id="rId90" Type="http://schemas.openxmlformats.org/officeDocument/2006/relationships/image" Target="../media/image2162.png"/><Relationship Id="rId91" Type="http://schemas.openxmlformats.org/officeDocument/2006/relationships/image" Target="../media/image2163.png"/><Relationship Id="rId92" Type="http://schemas.openxmlformats.org/officeDocument/2006/relationships/image" Target="../media/image2164.png"/><Relationship Id="rId93" Type="http://schemas.openxmlformats.org/officeDocument/2006/relationships/image" Target="../media/image2165.png"/><Relationship Id="rId94" Type="http://schemas.openxmlformats.org/officeDocument/2006/relationships/image" Target="../media/image2166.png"/><Relationship Id="rId95" Type="http://schemas.openxmlformats.org/officeDocument/2006/relationships/image" Target="../media/image2167.png"/><Relationship Id="rId96" Type="http://schemas.openxmlformats.org/officeDocument/2006/relationships/image" Target="../media/image2168.png"/><Relationship Id="rId97" Type="http://schemas.openxmlformats.org/officeDocument/2006/relationships/image" Target="../media/image2169.png"/><Relationship Id="rId98" Type="http://schemas.openxmlformats.org/officeDocument/2006/relationships/image" Target="../media/image2170.png"/><Relationship Id="rId99" Type="http://schemas.openxmlformats.org/officeDocument/2006/relationships/image" Target="../media/image2171.png"/><Relationship Id="rId100" Type="http://schemas.openxmlformats.org/officeDocument/2006/relationships/image" Target="../media/image2172.png"/><Relationship Id="rId101" Type="http://schemas.openxmlformats.org/officeDocument/2006/relationships/image" Target="../media/image2173.png"/><Relationship Id="rId102" Type="http://schemas.openxmlformats.org/officeDocument/2006/relationships/image" Target="../media/image2174.png"/><Relationship Id="rId103" Type="http://schemas.openxmlformats.org/officeDocument/2006/relationships/image" Target="../media/image2175.png"/><Relationship Id="rId104" Type="http://schemas.openxmlformats.org/officeDocument/2006/relationships/image" Target="../media/image2176.png"/><Relationship Id="rId105" Type="http://schemas.openxmlformats.org/officeDocument/2006/relationships/image" Target="../media/image2177.png"/><Relationship Id="rId106" Type="http://schemas.openxmlformats.org/officeDocument/2006/relationships/image" Target="../media/image2178.png"/><Relationship Id="rId107" Type="http://schemas.openxmlformats.org/officeDocument/2006/relationships/image" Target="../media/image2179.png"/><Relationship Id="rId108" Type="http://schemas.openxmlformats.org/officeDocument/2006/relationships/image" Target="../media/image2180.png"/><Relationship Id="rId109" Type="http://schemas.openxmlformats.org/officeDocument/2006/relationships/image" Target="../media/image2181.png"/><Relationship Id="rId110" Type="http://schemas.openxmlformats.org/officeDocument/2006/relationships/image" Target="../media/image2182.png"/><Relationship Id="rId111" Type="http://schemas.openxmlformats.org/officeDocument/2006/relationships/image" Target="../media/image2183.png"/><Relationship Id="rId112" Type="http://schemas.openxmlformats.org/officeDocument/2006/relationships/image" Target="../media/image2184.png"/><Relationship Id="rId113" Type="http://schemas.openxmlformats.org/officeDocument/2006/relationships/image" Target="../media/image2185.png"/><Relationship Id="rId114" Type="http://schemas.openxmlformats.org/officeDocument/2006/relationships/image" Target="../media/image2186.png"/><Relationship Id="rId115" Type="http://schemas.openxmlformats.org/officeDocument/2006/relationships/image" Target="../media/image2187.png"/><Relationship Id="rId116" Type="http://schemas.openxmlformats.org/officeDocument/2006/relationships/image" Target="../media/image2188.png"/><Relationship Id="rId117" Type="http://schemas.openxmlformats.org/officeDocument/2006/relationships/image" Target="../media/image2189.png"/><Relationship Id="rId118" Type="http://schemas.openxmlformats.org/officeDocument/2006/relationships/image" Target="../media/image2190.png"/><Relationship Id="rId119" Type="http://schemas.openxmlformats.org/officeDocument/2006/relationships/image" Target="../media/image2191.png"/><Relationship Id="rId120" Type="http://schemas.openxmlformats.org/officeDocument/2006/relationships/image" Target="../media/image2192.png"/><Relationship Id="rId121" Type="http://schemas.openxmlformats.org/officeDocument/2006/relationships/image" Target="../media/image2193.png"/><Relationship Id="rId122" Type="http://schemas.openxmlformats.org/officeDocument/2006/relationships/image" Target="../media/image2194.png"/><Relationship Id="rId123" Type="http://schemas.openxmlformats.org/officeDocument/2006/relationships/image" Target="../media/image2195.png"/><Relationship Id="rId124" Type="http://schemas.openxmlformats.org/officeDocument/2006/relationships/image" Target="../media/image2196.png"/><Relationship Id="rId125" Type="http://schemas.openxmlformats.org/officeDocument/2006/relationships/image" Target="../media/image2197.png"/><Relationship Id="rId126" Type="http://schemas.openxmlformats.org/officeDocument/2006/relationships/image" Target="../media/image2198.png"/><Relationship Id="rId127" Type="http://schemas.openxmlformats.org/officeDocument/2006/relationships/image" Target="../media/image2199.png"/><Relationship Id="rId128" Type="http://schemas.openxmlformats.org/officeDocument/2006/relationships/image" Target="../media/image164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00.png"/><Relationship Id="rId3" Type="http://schemas.openxmlformats.org/officeDocument/2006/relationships/image" Target="../media/image2201.png"/><Relationship Id="rId4" Type="http://schemas.openxmlformats.org/officeDocument/2006/relationships/image" Target="../media/image2202.png"/><Relationship Id="rId5" Type="http://schemas.openxmlformats.org/officeDocument/2006/relationships/image" Target="../media/image2203.png"/><Relationship Id="rId6" Type="http://schemas.openxmlformats.org/officeDocument/2006/relationships/image" Target="../media/image2204.png"/><Relationship Id="rId7" Type="http://schemas.openxmlformats.org/officeDocument/2006/relationships/image" Target="../media/image2205.png"/><Relationship Id="rId8" Type="http://schemas.openxmlformats.org/officeDocument/2006/relationships/image" Target="../media/image2206.png"/><Relationship Id="rId9" Type="http://schemas.openxmlformats.org/officeDocument/2006/relationships/image" Target="../media/image2207.png"/><Relationship Id="rId10" Type="http://schemas.openxmlformats.org/officeDocument/2006/relationships/image" Target="../media/image2208.png"/><Relationship Id="rId11" Type="http://schemas.openxmlformats.org/officeDocument/2006/relationships/image" Target="../media/image2209.png"/><Relationship Id="rId12" Type="http://schemas.openxmlformats.org/officeDocument/2006/relationships/image" Target="../media/image2210.png"/><Relationship Id="rId13" Type="http://schemas.openxmlformats.org/officeDocument/2006/relationships/image" Target="../media/image2211.png"/><Relationship Id="rId14" Type="http://schemas.openxmlformats.org/officeDocument/2006/relationships/image" Target="../media/image2212.png"/><Relationship Id="rId15" Type="http://schemas.openxmlformats.org/officeDocument/2006/relationships/image" Target="../media/image2213.png"/><Relationship Id="rId16" Type="http://schemas.openxmlformats.org/officeDocument/2006/relationships/image" Target="../media/image2214.png"/><Relationship Id="rId17" Type="http://schemas.openxmlformats.org/officeDocument/2006/relationships/image" Target="../media/image2215.png"/><Relationship Id="rId18" Type="http://schemas.openxmlformats.org/officeDocument/2006/relationships/image" Target="../media/image2216.png"/><Relationship Id="rId19" Type="http://schemas.openxmlformats.org/officeDocument/2006/relationships/image" Target="../media/image9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G_2536.jpeg" descr="IMG_253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6138" y="660121"/>
            <a:ext cx="4338908" cy="2027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" name="Disegno"/>
          <p:cNvGrpSpPr/>
          <p:nvPr/>
        </p:nvGrpSpPr>
        <p:grpSpPr>
          <a:xfrm>
            <a:off x="653803" y="7571488"/>
            <a:ext cx="5617186" cy="1540025"/>
            <a:chOff x="-77127" y="-150142"/>
            <a:chExt cx="5617184" cy="1540023"/>
          </a:xfrm>
        </p:grpSpPr>
        <p:pic>
          <p:nvPicPr>
            <p:cNvPr id="1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0283" y="-32105"/>
              <a:ext cx="209530" cy="357694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1376" y="-8564"/>
              <a:ext cx="148311" cy="46644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81" y="99662"/>
              <a:ext cx="122075" cy="46644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8839" y="7834"/>
              <a:ext cx="167988" cy="303531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13140" y="49085"/>
              <a:ext cx="145031" cy="45039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28906" y="63586"/>
              <a:ext cx="142384" cy="240100"/>
            </a:xfrm>
            <a:prstGeom prst="rect">
              <a:avLst/>
            </a:prstGeom>
            <a:effectLst/>
          </p:spPr>
        </p:pic>
        <p:pic>
          <p:nvPicPr>
            <p:cNvPr id="17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9538" y="142296"/>
              <a:ext cx="148311" cy="66322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93516" y="-2005"/>
              <a:ext cx="63042" cy="291018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6957" y="6570"/>
              <a:ext cx="233580" cy="293876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82118" y="47188"/>
              <a:ext cx="137879" cy="49925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77305" y="47188"/>
              <a:ext cx="136726" cy="275628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65720" y="106221"/>
              <a:ext cx="177827" cy="102397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941271" y="40629"/>
              <a:ext cx="54749" cy="240724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919860" y="10482"/>
              <a:ext cx="338178" cy="266631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157081" y="27511"/>
              <a:ext cx="61949" cy="270748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83891" y="1274"/>
              <a:ext cx="76161" cy="298921"/>
            </a:xfrm>
            <a:prstGeom prst="rect">
              <a:avLst/>
            </a:prstGeom>
            <a:effectLst/>
          </p:spPr>
        </p:pic>
        <p:pic>
          <p:nvPicPr>
            <p:cNvPr id="19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72048" y="-146306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69646" y="-22776"/>
              <a:ext cx="297125" cy="310991"/>
            </a:xfrm>
            <a:prstGeom prst="rect">
              <a:avLst/>
            </a:prstGeom>
            <a:effectLst/>
          </p:spPr>
        </p:pic>
        <p:pic>
          <p:nvPicPr>
            <p:cNvPr id="19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72208" y="-21682"/>
              <a:ext cx="73611" cy="36805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318048" y="-136467"/>
              <a:ext cx="47737" cy="385533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4320" y="-132717"/>
              <a:ext cx="283064" cy="65851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293997" y="-7761"/>
              <a:ext cx="272935" cy="281710"/>
            </a:xfrm>
            <a:prstGeom prst="rect">
              <a:avLst/>
            </a:prstGeom>
            <a:effectLst/>
          </p:spPr>
        </p:pic>
        <p:pic>
          <p:nvPicPr>
            <p:cNvPr id="20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85487" y="-64317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604621" y="-129393"/>
              <a:ext cx="296990" cy="359243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606" y="-51198"/>
              <a:ext cx="59153" cy="267636"/>
            </a:xfrm>
            <a:prstGeom prst="rect">
              <a:avLst/>
            </a:prstGeom>
            <a:effectLst/>
          </p:spPr>
        </p:pic>
        <p:pic>
          <p:nvPicPr>
            <p:cNvPr id="211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928229" y="-123349"/>
              <a:ext cx="73610" cy="36806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015799" y="-114603"/>
              <a:ext cx="390237" cy="345663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163082" y="37350"/>
              <a:ext cx="249978" cy="63042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686028" y="-120653"/>
              <a:ext cx="476227" cy="364693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164443" y="-90553"/>
              <a:ext cx="55390" cy="317969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092792" y="-105441"/>
              <a:ext cx="260838" cy="328356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347005" y="-87274"/>
              <a:ext cx="230300" cy="63068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366468" y="-38080"/>
              <a:ext cx="197719" cy="253502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340446" y="17672"/>
              <a:ext cx="204064" cy="76161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50320" y="-67596"/>
              <a:ext cx="69620" cy="258842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539303" y="-79762"/>
              <a:ext cx="172465" cy="266516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707757" y="-150143"/>
              <a:ext cx="220130" cy="371879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949547" y="-127889"/>
              <a:ext cx="232885" cy="336507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957004" y="86543"/>
              <a:ext cx="233580" cy="49924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18978" y="165253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77128" y="801489"/>
              <a:ext cx="115515" cy="446751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527" y="963082"/>
              <a:ext cx="190946" cy="201556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6796" y="968746"/>
              <a:ext cx="59762" cy="187666"/>
            </a:xfrm>
            <a:prstGeom prst="rect">
              <a:avLst/>
            </a:prstGeom>
            <a:effectLst/>
          </p:spPr>
        </p:pic>
        <p:pic>
          <p:nvPicPr>
            <p:cNvPr id="24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1995" y="886757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1742" y="968746"/>
              <a:ext cx="43365" cy="164709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05021" y="949670"/>
              <a:ext cx="146414" cy="180506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5236" y="883478"/>
              <a:ext cx="72881" cy="287146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55881" y="947805"/>
              <a:ext cx="187666" cy="51188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00182" y="964822"/>
              <a:ext cx="161429" cy="184399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064160" y="860521"/>
              <a:ext cx="63043" cy="296984"/>
            </a:xfrm>
            <a:prstGeom prst="rect">
              <a:avLst/>
            </a:prstGeom>
            <a:effectLst/>
          </p:spPr>
        </p:pic>
        <p:pic>
          <p:nvPicPr>
            <p:cNvPr id="26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139292" y="863800"/>
              <a:ext cx="69900" cy="286053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221579" y="962187"/>
              <a:ext cx="72881" cy="158176"/>
            </a:xfrm>
            <a:prstGeom prst="rect">
              <a:avLst/>
            </a:prstGeom>
            <a:effectLst/>
          </p:spPr>
        </p:pic>
        <p:pic>
          <p:nvPicPr>
            <p:cNvPr id="26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39252" y="840843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6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340353" y="966366"/>
              <a:ext cx="164098" cy="423516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503622" y="958158"/>
              <a:ext cx="174548" cy="163582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672626" y="929391"/>
              <a:ext cx="123608" cy="207344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825028" y="913213"/>
              <a:ext cx="213894" cy="261346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861095" y="957020"/>
              <a:ext cx="238917" cy="157039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057869" y="975306"/>
              <a:ext cx="99117" cy="164708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62284" y="957610"/>
              <a:ext cx="224325" cy="187115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578057" y="935951"/>
              <a:ext cx="129896" cy="173487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748595" y="817886"/>
              <a:ext cx="97100" cy="310124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17061" y="910461"/>
              <a:ext cx="197505" cy="221602"/>
            </a:xfrm>
            <a:prstGeom prst="rect">
              <a:avLst/>
            </a:prstGeom>
            <a:effectLst/>
          </p:spPr>
        </p:pic>
        <p:pic>
          <p:nvPicPr>
            <p:cNvPr id="28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69196" y="847402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043925" y="803190"/>
              <a:ext cx="93651" cy="422093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85311" y="968218"/>
              <a:ext cx="224416" cy="116044"/>
            </a:xfrm>
            <a:prstGeom prst="rect">
              <a:avLst/>
            </a:prstGeom>
            <a:effectLst/>
          </p:spPr>
        </p:pic>
        <p:pic>
          <p:nvPicPr>
            <p:cNvPr id="29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70916" y="785091"/>
              <a:ext cx="73611" cy="36805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261211" y="913922"/>
              <a:ext cx="207601" cy="189389"/>
            </a:xfrm>
            <a:prstGeom prst="rect">
              <a:avLst/>
            </a:prstGeom>
            <a:effectLst/>
          </p:spPr>
        </p:pic>
        <p:pic>
          <p:nvPicPr>
            <p:cNvPr id="297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416884" y="886757"/>
              <a:ext cx="50705" cy="36806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511598" y="928794"/>
              <a:ext cx="160547" cy="176123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700905" y="781811"/>
              <a:ext cx="72907" cy="370443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012490" y="774159"/>
              <a:ext cx="123167" cy="457683"/>
            </a:xfrm>
            <a:prstGeom prst="rect">
              <a:avLst/>
            </a:prstGeom>
            <a:effectLst/>
          </p:spPr>
        </p:pic>
        <p:pic>
          <p:nvPicPr>
            <p:cNvPr id="30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724896" y="1073692"/>
              <a:ext cx="73610" cy="36806"/>
            </a:xfrm>
            <a:prstGeom prst="rect">
              <a:avLst/>
            </a:prstGeom>
            <a:effectLst/>
          </p:spPr>
        </p:pic>
        <p:pic>
          <p:nvPicPr>
            <p:cNvPr id="307" name="Linea Linea" descr="Linea Line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64802" y="912484"/>
              <a:ext cx="36872" cy="37315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15605" y="866450"/>
              <a:ext cx="51614" cy="53838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149964" y="982115"/>
              <a:ext cx="72881" cy="105426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59963" y="906722"/>
              <a:ext cx="207343" cy="193938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563702" y="702375"/>
              <a:ext cx="231829" cy="323056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812781" y="744608"/>
              <a:ext cx="215224" cy="272087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073753" y="709150"/>
              <a:ext cx="236542" cy="323913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333708" y="724407"/>
              <a:ext cx="206349" cy="291573"/>
            </a:xfrm>
            <a:prstGeom prst="rect">
              <a:avLst/>
            </a:prstGeom>
            <a:effectLst/>
          </p:spPr>
        </p:pic>
      </p:grpSp>
      <p:pic>
        <p:nvPicPr>
          <p:cNvPr id="324" name="RPReplay_Final1608221409.mov" descr="RPReplay_Final1608221409.mov"/>
          <p:cNvPicPr>
            <a:picLocks noChangeAspect="0"/>
          </p:cNvPicPr>
          <p:nvPr>
            <a:videoFile r:link="rId76"/>
            <p:extLst>
              <p:ext uri="{DAA4B4D4-6D71-4841-9C94-3DE7FCFB9230}">
                <p14:media xmlns:p14="http://schemas.microsoft.com/office/powerpoint/2010/main" r:embed="rId77"/>
              </p:ext>
            </p:extLst>
          </p:nvPr>
        </p:nvPicPr>
        <p:blipFill>
          <a:blip r:embed="rId78">
            <a:extLst/>
          </a:blip>
          <a:stretch>
            <a:fillRect/>
          </a:stretch>
        </p:blipFill>
        <p:spPr>
          <a:xfrm>
            <a:off x="8734192" y="366697"/>
            <a:ext cx="3832676" cy="38067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3" name="Disegno"/>
          <p:cNvGrpSpPr/>
          <p:nvPr/>
        </p:nvGrpSpPr>
        <p:grpSpPr>
          <a:xfrm>
            <a:off x="653984" y="3392208"/>
            <a:ext cx="10364696" cy="2824411"/>
            <a:chOff x="-486216" y="-430948"/>
            <a:chExt cx="10364694" cy="2824410"/>
          </a:xfrm>
        </p:grpSpPr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37465" y="-86845"/>
              <a:ext cx="327456" cy="576835"/>
            </a:xfrm>
            <a:prstGeom prst="rect">
              <a:avLst/>
            </a:prstGeom>
            <a:effectLst/>
          </p:spPr>
        </p:pic>
        <p:pic>
          <p:nvPicPr>
            <p:cNvPr id="32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56394" y="-44891"/>
              <a:ext cx="89783" cy="557827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56396" y="-201077"/>
              <a:ext cx="616154" cy="126937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85000" y="579852"/>
              <a:ext cx="585502" cy="89782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486217" y="-430949"/>
              <a:ext cx="1274153" cy="1380309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497230" y="-65263"/>
              <a:ext cx="381782" cy="96573"/>
            </a:xfrm>
            <a:prstGeom prst="rect">
              <a:avLst/>
            </a:prstGeom>
            <a:effectLst/>
          </p:spPr>
        </p:pic>
        <p:pic>
          <p:nvPicPr>
            <p:cNvPr id="33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681586" y="-38101"/>
              <a:ext cx="115937" cy="476852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577508" y="362550"/>
              <a:ext cx="444108" cy="109766"/>
            </a:xfrm>
            <a:prstGeom prst="rect">
              <a:avLst/>
            </a:prstGeom>
            <a:effectLst/>
          </p:spPr>
        </p:pic>
        <p:pic>
          <p:nvPicPr>
            <p:cNvPr id="34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911462" y="-81957"/>
              <a:ext cx="259549" cy="596703"/>
            </a:xfrm>
            <a:prstGeom prst="rect">
              <a:avLst/>
            </a:prstGeom>
            <a:effectLst/>
          </p:spPr>
        </p:pic>
        <p:pic>
          <p:nvPicPr>
            <p:cNvPr id="34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597824" y="-126380"/>
              <a:ext cx="374489" cy="594557"/>
            </a:xfrm>
            <a:prstGeom prst="rect">
              <a:avLst/>
            </a:prstGeom>
            <a:effectLst/>
          </p:spPr>
        </p:pic>
        <p:pic>
          <p:nvPicPr>
            <p:cNvPr id="34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902902" y="79605"/>
              <a:ext cx="341038" cy="401611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3157819" y="104210"/>
              <a:ext cx="317594" cy="643121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420693" y="161093"/>
              <a:ext cx="367482" cy="333194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084202" y="-160333"/>
              <a:ext cx="395643" cy="615248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425989" y="89741"/>
              <a:ext cx="352646" cy="328015"/>
            </a:xfrm>
            <a:prstGeom prst="rect">
              <a:avLst/>
            </a:prstGeom>
            <a:effectLst/>
          </p:spPr>
        </p:pic>
        <p:pic>
          <p:nvPicPr>
            <p:cNvPr id="35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83922" y="-214658"/>
              <a:ext cx="273131" cy="678873"/>
            </a:xfrm>
            <a:prstGeom prst="rect">
              <a:avLst/>
            </a:prstGeom>
            <a:effectLst/>
          </p:spPr>
        </p:pic>
        <p:pic>
          <p:nvPicPr>
            <p:cNvPr id="35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959879" y="-173914"/>
              <a:ext cx="266942" cy="619456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154805" y="129982"/>
              <a:ext cx="357225" cy="353163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782153" y="-201679"/>
              <a:ext cx="205224" cy="1028644"/>
            </a:xfrm>
            <a:prstGeom prst="rect">
              <a:avLst/>
            </a:prstGeom>
            <a:effectLst/>
          </p:spPr>
        </p:pic>
        <p:pic>
          <p:nvPicPr>
            <p:cNvPr id="36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700665" y="93321"/>
              <a:ext cx="537968" cy="338639"/>
            </a:xfrm>
            <a:prstGeom prst="rect">
              <a:avLst/>
            </a:prstGeom>
            <a:effectLst/>
          </p:spPr>
        </p:pic>
        <p:pic>
          <p:nvPicPr>
            <p:cNvPr id="365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124332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320928" y="108683"/>
              <a:ext cx="454170" cy="417372"/>
            </a:xfrm>
            <a:prstGeom prst="rect">
              <a:avLst/>
            </a:prstGeom>
            <a:effectLst/>
          </p:spPr>
        </p:pic>
        <p:pic>
          <p:nvPicPr>
            <p:cNvPr id="369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606471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855559" y="81153"/>
              <a:ext cx="326979" cy="364032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074203" y="105802"/>
              <a:ext cx="366382" cy="448391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91761" y="1375212"/>
              <a:ext cx="309392" cy="881180"/>
            </a:xfrm>
            <a:prstGeom prst="rect">
              <a:avLst/>
            </a:prstGeom>
            <a:effectLst/>
          </p:spPr>
        </p:pic>
        <p:pic>
          <p:nvPicPr>
            <p:cNvPr id="37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40797" y="1582610"/>
              <a:ext cx="698680" cy="541530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494164" y="1799554"/>
              <a:ext cx="316941" cy="335581"/>
            </a:xfrm>
            <a:prstGeom prst="rect">
              <a:avLst/>
            </a:prstGeom>
            <a:effectLst/>
          </p:spPr>
        </p:pic>
        <p:pic>
          <p:nvPicPr>
            <p:cNvPr id="38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863927" y="2128129"/>
              <a:ext cx="205224" cy="212014"/>
            </a:xfrm>
            <a:prstGeom prst="rect">
              <a:avLst/>
            </a:prstGeom>
            <a:effectLst/>
          </p:spPr>
        </p:pic>
        <p:pic>
          <p:nvPicPr>
            <p:cNvPr id="38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357799" y="1734423"/>
              <a:ext cx="841205" cy="411518"/>
            </a:xfrm>
            <a:prstGeom prst="rect">
              <a:avLst/>
            </a:prstGeom>
            <a:effectLst/>
          </p:spPr>
        </p:pic>
        <p:pic>
          <p:nvPicPr>
            <p:cNvPr id="38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256018" y="1536129"/>
              <a:ext cx="408944" cy="577434"/>
            </a:xfrm>
            <a:prstGeom prst="rect">
              <a:avLst/>
            </a:prstGeom>
            <a:effectLst/>
          </p:spPr>
        </p:pic>
        <p:pic>
          <p:nvPicPr>
            <p:cNvPr id="38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371460" y="1707106"/>
              <a:ext cx="463270" cy="409235"/>
            </a:xfrm>
            <a:prstGeom prst="rect">
              <a:avLst/>
            </a:prstGeom>
            <a:effectLst/>
          </p:spPr>
        </p:pic>
        <p:pic>
          <p:nvPicPr>
            <p:cNvPr id="389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3767964" y="15441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819645" y="2068832"/>
              <a:ext cx="118869" cy="250939"/>
            </a:xfrm>
            <a:prstGeom prst="rect">
              <a:avLst/>
            </a:prstGeom>
            <a:effectLst/>
          </p:spPr>
        </p:pic>
        <p:pic>
          <p:nvPicPr>
            <p:cNvPr id="39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197165" y="1778678"/>
              <a:ext cx="885790" cy="328751"/>
            </a:xfrm>
            <a:prstGeom prst="rect">
              <a:avLst/>
            </a:prstGeom>
            <a:effectLst/>
          </p:spPr>
        </p:pic>
        <p:pic>
          <p:nvPicPr>
            <p:cNvPr id="395" name="Linea Linea" descr="Linea Line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328947" y="1944780"/>
              <a:ext cx="89782" cy="198433"/>
            </a:xfrm>
            <a:prstGeom prst="rect">
              <a:avLst/>
            </a:prstGeom>
            <a:effectLst/>
          </p:spPr>
        </p:pic>
        <p:pic>
          <p:nvPicPr>
            <p:cNvPr id="39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164201" y="1557711"/>
              <a:ext cx="259549" cy="535330"/>
            </a:xfrm>
            <a:prstGeom prst="rect">
              <a:avLst/>
            </a:prstGeom>
            <a:effectLst/>
          </p:spPr>
        </p:pic>
        <p:pic>
          <p:nvPicPr>
            <p:cNvPr id="39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372690" y="1584874"/>
              <a:ext cx="193665" cy="532392"/>
            </a:xfrm>
            <a:prstGeom prst="rect">
              <a:avLst/>
            </a:prstGeom>
            <a:effectLst/>
          </p:spPr>
        </p:pic>
        <p:pic>
          <p:nvPicPr>
            <p:cNvPr id="40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286433" y="1747796"/>
              <a:ext cx="374991" cy="381836"/>
            </a:xfrm>
            <a:prstGeom prst="rect">
              <a:avLst/>
            </a:prstGeom>
            <a:effectLst/>
          </p:spPr>
        </p:pic>
        <p:pic>
          <p:nvPicPr>
            <p:cNvPr id="403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567496" y="16324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751968" y="1742390"/>
              <a:ext cx="236282" cy="397050"/>
            </a:xfrm>
            <a:prstGeom prst="rect">
              <a:avLst/>
            </a:prstGeom>
            <a:effectLst/>
          </p:spPr>
        </p:pic>
        <p:pic>
          <p:nvPicPr>
            <p:cNvPr id="40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035332" y="1741060"/>
              <a:ext cx="345905" cy="408967"/>
            </a:xfrm>
            <a:prstGeom prst="rect">
              <a:avLst/>
            </a:prstGeom>
            <a:effectLst/>
          </p:spPr>
        </p:pic>
        <p:pic>
          <p:nvPicPr>
            <p:cNvPr id="40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169223" y="1593928"/>
              <a:ext cx="164480" cy="114681"/>
            </a:xfrm>
            <a:prstGeom prst="rect">
              <a:avLst/>
            </a:prstGeom>
            <a:effectLst/>
          </p:spPr>
        </p:pic>
        <p:pic>
          <p:nvPicPr>
            <p:cNvPr id="41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6427269" y="1775013"/>
              <a:ext cx="592293" cy="373984"/>
            </a:xfrm>
            <a:prstGeom prst="rect">
              <a:avLst/>
            </a:prstGeom>
            <a:effectLst/>
          </p:spPr>
        </p:pic>
        <p:pic>
          <p:nvPicPr>
            <p:cNvPr id="413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823773" y="15645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325903" y="1771246"/>
              <a:ext cx="338774" cy="371968"/>
            </a:xfrm>
            <a:prstGeom prst="rect">
              <a:avLst/>
            </a:prstGeom>
            <a:effectLst/>
          </p:spPr>
        </p:pic>
        <p:pic>
          <p:nvPicPr>
            <p:cNvPr id="41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641238" y="1530548"/>
              <a:ext cx="220369" cy="575595"/>
            </a:xfrm>
            <a:prstGeom prst="rect">
              <a:avLst/>
            </a:prstGeom>
            <a:effectLst/>
          </p:spPr>
        </p:pic>
        <p:pic>
          <p:nvPicPr>
            <p:cNvPr id="41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7588477" y="1667530"/>
              <a:ext cx="549127" cy="453546"/>
            </a:xfrm>
            <a:prstGeom prst="rect">
              <a:avLst/>
            </a:prstGeom>
            <a:effectLst/>
          </p:spPr>
        </p:pic>
        <p:pic>
          <p:nvPicPr>
            <p:cNvPr id="42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152103" y="1695374"/>
              <a:ext cx="694154" cy="396128"/>
            </a:xfrm>
            <a:prstGeom prst="rect">
              <a:avLst/>
            </a:prstGeom>
            <a:effectLst/>
          </p:spPr>
        </p:pic>
        <p:pic>
          <p:nvPicPr>
            <p:cNvPr id="423" name="Linea Linea" descr="Linea Line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647824" y="1455851"/>
              <a:ext cx="130527" cy="157689"/>
            </a:xfrm>
            <a:prstGeom prst="rect">
              <a:avLst/>
            </a:prstGeom>
            <a:effectLst/>
          </p:spPr>
        </p:pic>
        <p:pic>
          <p:nvPicPr>
            <p:cNvPr id="42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034893" y="1963942"/>
              <a:ext cx="121472" cy="106881"/>
            </a:xfrm>
            <a:prstGeom prst="rect">
              <a:avLst/>
            </a:prstGeom>
            <a:effectLst/>
          </p:spPr>
        </p:pic>
        <p:pic>
          <p:nvPicPr>
            <p:cNvPr id="42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229467" y="1937994"/>
              <a:ext cx="131620" cy="129261"/>
            </a:xfrm>
            <a:prstGeom prst="rect">
              <a:avLst/>
            </a:prstGeom>
            <a:effectLst/>
          </p:spPr>
        </p:pic>
        <p:pic>
          <p:nvPicPr>
            <p:cNvPr id="42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9394800" y="1944780"/>
              <a:ext cx="143097" cy="160098"/>
            </a:xfrm>
            <a:prstGeom prst="rect">
              <a:avLst/>
            </a:prstGeom>
            <a:effectLst/>
          </p:spPr>
        </p:pic>
        <p:pic>
          <p:nvPicPr>
            <p:cNvPr id="43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523823" y="1349463"/>
              <a:ext cx="354656" cy="10440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2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2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2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" name="Disegno"/>
          <p:cNvGrpSpPr/>
          <p:nvPr/>
        </p:nvGrpSpPr>
        <p:grpSpPr>
          <a:xfrm>
            <a:off x="1688998" y="1000875"/>
            <a:ext cx="9472249" cy="1874719"/>
            <a:chOff x="-41992" y="-51681"/>
            <a:chExt cx="9472248" cy="1874718"/>
          </a:xfrm>
        </p:grpSpPr>
        <p:pic>
          <p:nvPicPr>
            <p:cNvPr id="43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993" y="-38101"/>
              <a:ext cx="365937" cy="651590"/>
            </a:xfrm>
            <a:prstGeom prst="rect">
              <a:avLst/>
            </a:prstGeom>
            <a:effectLst/>
          </p:spPr>
        </p:pic>
        <p:pic>
          <p:nvPicPr>
            <p:cNvPr id="43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362" y="243516"/>
              <a:ext cx="310884" cy="325427"/>
            </a:xfrm>
            <a:prstGeom prst="rect">
              <a:avLst/>
            </a:prstGeom>
            <a:effectLst/>
          </p:spPr>
        </p:pic>
        <p:pic>
          <p:nvPicPr>
            <p:cNvPr id="44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6735" y="229011"/>
              <a:ext cx="348169" cy="662703"/>
            </a:xfrm>
            <a:prstGeom prst="rect">
              <a:avLst/>
            </a:prstGeom>
            <a:effectLst/>
          </p:spPr>
        </p:pic>
        <p:pic>
          <p:nvPicPr>
            <p:cNvPr id="44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1339" y="215685"/>
              <a:ext cx="1044092" cy="342372"/>
            </a:xfrm>
            <a:prstGeom prst="rect">
              <a:avLst/>
            </a:prstGeom>
            <a:effectLst/>
          </p:spPr>
        </p:pic>
        <p:pic>
          <p:nvPicPr>
            <p:cNvPr id="44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80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12277" y="186859"/>
              <a:ext cx="708041" cy="378354"/>
            </a:xfrm>
            <a:prstGeom prst="rect">
              <a:avLst/>
            </a:prstGeom>
            <a:effectLst/>
          </p:spPr>
        </p:pic>
        <p:pic>
          <p:nvPicPr>
            <p:cNvPr id="44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96762" y="185992"/>
              <a:ext cx="307084" cy="384549"/>
            </a:xfrm>
            <a:prstGeom prst="rect">
              <a:avLst/>
            </a:prstGeom>
            <a:effectLst/>
          </p:spPr>
        </p:pic>
        <p:pic>
          <p:nvPicPr>
            <p:cNvPr id="45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04433" y="233527"/>
              <a:ext cx="400064" cy="313875"/>
            </a:xfrm>
            <a:prstGeom prst="rect">
              <a:avLst/>
            </a:prstGeom>
            <a:effectLst/>
          </p:spPr>
        </p:pic>
        <p:pic>
          <p:nvPicPr>
            <p:cNvPr id="45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975830" y="-51682"/>
              <a:ext cx="252760" cy="592293"/>
            </a:xfrm>
            <a:prstGeom prst="rect">
              <a:avLst/>
            </a:prstGeom>
            <a:effectLst/>
          </p:spPr>
        </p:pic>
        <p:pic>
          <p:nvPicPr>
            <p:cNvPr id="45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33877" y="222832"/>
              <a:ext cx="313875" cy="322553"/>
            </a:xfrm>
            <a:prstGeom prst="rect">
              <a:avLst/>
            </a:prstGeom>
            <a:effectLst/>
          </p:spPr>
        </p:pic>
        <p:pic>
          <p:nvPicPr>
            <p:cNvPr id="45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7364" y="226736"/>
              <a:ext cx="402154" cy="310576"/>
            </a:xfrm>
            <a:prstGeom prst="rect">
              <a:avLst/>
            </a:prstGeom>
            <a:effectLst/>
          </p:spPr>
        </p:pic>
        <p:pic>
          <p:nvPicPr>
            <p:cNvPr id="45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36186" y="36597"/>
              <a:ext cx="312867" cy="547714"/>
            </a:xfrm>
            <a:prstGeom prst="rect">
              <a:avLst/>
            </a:prstGeom>
            <a:effectLst/>
          </p:spPr>
        </p:pic>
        <p:pic>
          <p:nvPicPr>
            <p:cNvPr id="46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28388" y="226736"/>
              <a:ext cx="449688" cy="324362"/>
            </a:xfrm>
            <a:prstGeom prst="rect">
              <a:avLst/>
            </a:prstGeom>
            <a:effectLst/>
          </p:spPr>
        </p:pic>
        <p:pic>
          <p:nvPicPr>
            <p:cNvPr id="46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84147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08350" y="246274"/>
              <a:ext cx="315492" cy="339850"/>
            </a:xfrm>
            <a:prstGeom prst="rect">
              <a:avLst/>
            </a:prstGeom>
            <a:effectLst/>
          </p:spPr>
        </p:pic>
        <p:pic>
          <p:nvPicPr>
            <p:cNvPr id="46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085363" y="172411"/>
              <a:ext cx="171873" cy="354619"/>
            </a:xfrm>
            <a:prstGeom prst="rect">
              <a:avLst/>
            </a:prstGeom>
            <a:effectLst/>
          </p:spPr>
        </p:pic>
        <p:pic>
          <p:nvPicPr>
            <p:cNvPr id="469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07121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337221" y="219946"/>
              <a:ext cx="333456" cy="326991"/>
            </a:xfrm>
            <a:prstGeom prst="rect">
              <a:avLst/>
            </a:prstGeom>
            <a:effectLst/>
          </p:spPr>
        </p:pic>
        <p:pic>
          <p:nvPicPr>
            <p:cNvPr id="47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778616" y="206364"/>
              <a:ext cx="571921" cy="329952"/>
            </a:xfrm>
            <a:prstGeom prst="rect">
              <a:avLst/>
            </a:prstGeom>
            <a:effectLst/>
          </p:spPr>
        </p:pic>
        <p:pic>
          <p:nvPicPr>
            <p:cNvPr id="47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95492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31583" y="215677"/>
              <a:ext cx="482581" cy="313956"/>
            </a:xfrm>
            <a:prstGeom prst="rect">
              <a:avLst/>
            </a:prstGeom>
            <a:effectLst/>
          </p:spPr>
        </p:pic>
        <p:pic>
          <p:nvPicPr>
            <p:cNvPr id="479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64049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1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279358" y="260690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48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68421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55835" y="1170588"/>
              <a:ext cx="225596" cy="634692"/>
            </a:xfrm>
            <a:prstGeom prst="rect">
              <a:avLst/>
            </a:prstGeom>
            <a:effectLst/>
          </p:spPr>
        </p:pic>
        <p:pic>
          <p:nvPicPr>
            <p:cNvPr id="48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77161" y="1437420"/>
              <a:ext cx="411712" cy="385617"/>
            </a:xfrm>
            <a:prstGeom prst="rect">
              <a:avLst/>
            </a:prstGeom>
            <a:effectLst/>
          </p:spPr>
        </p:pic>
        <p:pic>
          <p:nvPicPr>
            <p:cNvPr id="48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0088" y="1427581"/>
              <a:ext cx="601574" cy="369837"/>
            </a:xfrm>
            <a:prstGeom prst="rect">
              <a:avLst/>
            </a:prstGeom>
            <a:effectLst/>
          </p:spPr>
        </p:pic>
        <p:pic>
          <p:nvPicPr>
            <p:cNvPr id="49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01089" y="1163851"/>
              <a:ext cx="473734" cy="603243"/>
            </a:xfrm>
            <a:prstGeom prst="rect">
              <a:avLst/>
            </a:prstGeom>
            <a:effectLst/>
          </p:spPr>
        </p:pic>
        <p:pic>
          <p:nvPicPr>
            <p:cNvPr id="49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29463" y="1469286"/>
              <a:ext cx="412057" cy="337009"/>
            </a:xfrm>
            <a:prstGeom prst="rect">
              <a:avLst/>
            </a:prstGeom>
            <a:effectLst/>
          </p:spPr>
        </p:pic>
        <p:pic>
          <p:nvPicPr>
            <p:cNvPr id="49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62900" y="1331719"/>
              <a:ext cx="551549" cy="383681"/>
            </a:xfrm>
            <a:prstGeom prst="rect">
              <a:avLst/>
            </a:prstGeom>
            <a:effectLst/>
          </p:spPr>
        </p:pic>
        <p:pic>
          <p:nvPicPr>
            <p:cNvPr id="49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46899" y="1387162"/>
              <a:ext cx="290932" cy="268304"/>
            </a:xfrm>
            <a:prstGeom prst="rect">
              <a:avLst/>
            </a:prstGeom>
            <a:effectLst/>
          </p:spPr>
        </p:pic>
        <p:pic>
          <p:nvPicPr>
            <p:cNvPr id="49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13596" y="1061991"/>
              <a:ext cx="259550" cy="630513"/>
            </a:xfrm>
            <a:prstGeom prst="rect">
              <a:avLst/>
            </a:prstGeom>
            <a:effectLst/>
          </p:spPr>
        </p:pic>
        <p:pic>
          <p:nvPicPr>
            <p:cNvPr id="50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71643" y="1344621"/>
              <a:ext cx="293502" cy="354973"/>
            </a:xfrm>
            <a:prstGeom prst="rect">
              <a:avLst/>
            </a:prstGeom>
            <a:effectLst/>
          </p:spPr>
        </p:pic>
        <p:pic>
          <p:nvPicPr>
            <p:cNvPr id="50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01694" y="1365710"/>
              <a:ext cx="560057" cy="333845"/>
            </a:xfrm>
            <a:prstGeom prst="rect">
              <a:avLst/>
            </a:prstGeom>
            <a:effectLst/>
          </p:spPr>
        </p:pic>
        <p:pic>
          <p:nvPicPr>
            <p:cNvPr id="50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42640" y="1068782"/>
              <a:ext cx="266411" cy="694735"/>
            </a:xfrm>
            <a:prstGeom prst="rect">
              <a:avLst/>
            </a:prstGeom>
            <a:effectLst/>
          </p:spPr>
        </p:pic>
        <p:pic>
          <p:nvPicPr>
            <p:cNvPr id="50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810664" y="1380873"/>
              <a:ext cx="365084" cy="339054"/>
            </a:xfrm>
            <a:prstGeom prst="rect">
              <a:avLst/>
            </a:prstGeom>
            <a:effectLst/>
          </p:spPr>
        </p:pic>
        <p:pic>
          <p:nvPicPr>
            <p:cNvPr id="50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57800" y="1364371"/>
              <a:ext cx="275994" cy="314546"/>
            </a:xfrm>
            <a:prstGeom prst="rect">
              <a:avLst/>
            </a:prstGeom>
            <a:effectLst/>
          </p:spPr>
        </p:pic>
        <p:pic>
          <p:nvPicPr>
            <p:cNvPr id="51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40186" y="1349463"/>
              <a:ext cx="421421" cy="334118"/>
            </a:xfrm>
            <a:prstGeom prst="rect">
              <a:avLst/>
            </a:prstGeom>
            <a:effectLst/>
          </p:spPr>
        </p:pic>
      </p:grpSp>
      <p:pic>
        <p:nvPicPr>
          <p:cNvPr id="514" name="IMG_2621.mov" descr="IMG_2621.mov"/>
          <p:cNvPicPr>
            <a:picLocks noChangeAspect="0"/>
          </p:cNvPicPr>
          <p:nvPr>
            <a:videoFile r:link="rId35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37">
            <a:extLst/>
          </a:blip>
          <a:stretch>
            <a:fillRect/>
          </a:stretch>
        </p:blipFill>
        <p:spPr>
          <a:xfrm>
            <a:off x="1451959" y="3431463"/>
            <a:ext cx="2315920" cy="263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IMG_2620.mov" descr="IMG_2620.mov"/>
          <p:cNvPicPr>
            <a:picLocks noChangeAspect="0"/>
          </p:cNvPicPr>
          <p:nvPr>
            <a:videoFile r:link="rId38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40">
            <a:extLst/>
          </a:blip>
          <a:stretch>
            <a:fillRect/>
          </a:stretch>
        </p:blipFill>
        <p:spPr>
          <a:xfrm>
            <a:off x="1597673" y="6249094"/>
            <a:ext cx="2365408" cy="27033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4" name="Disegno"/>
          <p:cNvGrpSpPr/>
          <p:nvPr/>
        </p:nvGrpSpPr>
        <p:grpSpPr>
          <a:xfrm>
            <a:off x="4580807" y="4464125"/>
            <a:ext cx="1090920" cy="3668474"/>
            <a:chOff x="-423294" y="-38100"/>
            <a:chExt cx="1090918" cy="3668473"/>
          </a:xfrm>
        </p:grpSpPr>
        <p:pic>
          <p:nvPicPr>
            <p:cNvPr id="51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423295" y="-38101"/>
              <a:ext cx="473792" cy="520175"/>
            </a:xfrm>
            <a:prstGeom prst="rect">
              <a:avLst/>
            </a:prstGeom>
            <a:effectLst/>
          </p:spPr>
        </p:pic>
        <p:pic>
          <p:nvPicPr>
            <p:cNvPr id="51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20133" y="346456"/>
              <a:ext cx="411984" cy="716262"/>
            </a:xfrm>
            <a:prstGeom prst="rect">
              <a:avLst/>
            </a:prstGeom>
            <a:effectLst/>
          </p:spPr>
        </p:pic>
        <p:pic>
          <p:nvPicPr>
            <p:cNvPr id="52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15879" y="2725709"/>
              <a:ext cx="524382" cy="542495"/>
            </a:xfrm>
            <a:prstGeom prst="rect">
              <a:avLst/>
            </a:prstGeom>
            <a:effectLst/>
          </p:spPr>
        </p:pic>
        <p:pic>
          <p:nvPicPr>
            <p:cNvPr id="52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8487" y="2698547"/>
              <a:ext cx="368201" cy="107041"/>
            </a:xfrm>
            <a:prstGeom prst="rect">
              <a:avLst/>
            </a:prstGeom>
            <a:effectLst/>
          </p:spPr>
        </p:pic>
        <p:pic>
          <p:nvPicPr>
            <p:cNvPr id="52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90348" y="2555942"/>
              <a:ext cx="266340" cy="334247"/>
            </a:xfrm>
            <a:prstGeom prst="rect">
              <a:avLst/>
            </a:prstGeom>
            <a:effectLst/>
          </p:spPr>
        </p:pic>
        <p:pic>
          <p:nvPicPr>
            <p:cNvPr id="52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1092" y="2549151"/>
              <a:ext cx="191643" cy="381782"/>
            </a:xfrm>
            <a:prstGeom prst="rect">
              <a:avLst/>
            </a:prstGeom>
            <a:effectLst/>
          </p:spPr>
        </p:pic>
        <p:pic>
          <p:nvPicPr>
            <p:cNvPr id="528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08434" y="27121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0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15224" y="27800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7976" y="3272264"/>
              <a:ext cx="524387" cy="358110"/>
            </a:xfrm>
            <a:prstGeom prst="rect">
              <a:avLst/>
            </a:prstGeom>
            <a:effectLst/>
          </p:spPr>
        </p:pic>
      </p:grpSp>
      <p:grpSp>
        <p:nvGrpSpPr>
          <p:cNvPr id="545" name="Disegno"/>
          <p:cNvGrpSpPr/>
          <p:nvPr/>
        </p:nvGrpSpPr>
        <p:grpSpPr>
          <a:xfrm>
            <a:off x="547030" y="5489519"/>
            <a:ext cx="713394" cy="1169502"/>
            <a:chOff x="-63495" y="-38099"/>
            <a:chExt cx="713392" cy="1169500"/>
          </a:xfrm>
        </p:grpSpPr>
        <p:pic>
          <p:nvPicPr>
            <p:cNvPr id="53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63496" y="-38100"/>
              <a:ext cx="149766" cy="832230"/>
            </a:xfrm>
            <a:prstGeom prst="rect">
              <a:avLst/>
            </a:prstGeom>
            <a:effectLst/>
          </p:spPr>
        </p:pic>
        <p:pic>
          <p:nvPicPr>
            <p:cNvPr id="53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3512" y="335387"/>
              <a:ext cx="347828" cy="112380"/>
            </a:xfrm>
            <a:prstGeom prst="rect">
              <a:avLst/>
            </a:prstGeom>
            <a:effectLst/>
          </p:spPr>
        </p:pic>
        <p:pic>
          <p:nvPicPr>
            <p:cNvPr id="53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40953" y="-38100"/>
              <a:ext cx="141844" cy="804014"/>
            </a:xfrm>
            <a:prstGeom prst="rect">
              <a:avLst/>
            </a:prstGeom>
            <a:effectLst/>
          </p:spPr>
        </p:pic>
        <p:pic>
          <p:nvPicPr>
            <p:cNvPr id="54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87717" y="606961"/>
              <a:ext cx="262180" cy="451877"/>
            </a:xfrm>
            <a:prstGeom prst="rect">
              <a:avLst/>
            </a:prstGeom>
            <a:effectLst/>
          </p:spPr>
        </p:pic>
        <p:pic>
          <p:nvPicPr>
            <p:cNvPr id="54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83557" y="912596"/>
              <a:ext cx="103364" cy="218805"/>
            </a:xfrm>
            <a:prstGeom prst="rect">
              <a:avLst/>
            </a:prstGeom>
            <a:effectLst/>
          </p:spPr>
        </p:pic>
      </p:grpSp>
      <p:sp>
        <p:nvSpPr>
          <p:cNvPr id="546" name="Rettangolo"/>
          <p:cNvSpPr/>
          <p:nvPr/>
        </p:nvSpPr>
        <p:spPr>
          <a:xfrm>
            <a:off x="1597673" y="6658154"/>
            <a:ext cx="4730816" cy="2165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3" fill="hold"/>
                                        <p:tgtEl>
                                          <p:spTgt spid="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049" fill="hold"/>
                                        <p:tgtEl>
                                          <p:spTgt spid="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514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51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514"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515"/>
                </p:tgtEl>
              </p:cMediaNode>
            </p:video>
            <p:seq concurrent="1" prevAc="none" nextAc="seek">
              <p:cTn id="18" evtFilter="cancelBubble" nodeType="interactiveSeq" restart="whenNotActive" fill="hold">
                <p:stCondLst>
                  <p:cond delay="0" evt="onClick">
                    <p:tgtEl>
                      <p:spTgt spid="51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51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Disegno"/>
          <p:cNvGrpSpPr/>
          <p:nvPr/>
        </p:nvGrpSpPr>
        <p:grpSpPr>
          <a:xfrm>
            <a:off x="1688998" y="1000875"/>
            <a:ext cx="9472249" cy="1874719"/>
            <a:chOff x="-41992" y="-51681"/>
            <a:chExt cx="9472248" cy="1874718"/>
          </a:xfrm>
        </p:grpSpPr>
        <p:pic>
          <p:nvPicPr>
            <p:cNvPr id="54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993" y="-38101"/>
              <a:ext cx="365937" cy="651590"/>
            </a:xfrm>
            <a:prstGeom prst="rect">
              <a:avLst/>
            </a:prstGeom>
            <a:effectLst/>
          </p:spPr>
        </p:pic>
        <p:pic>
          <p:nvPicPr>
            <p:cNvPr id="55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362" y="243516"/>
              <a:ext cx="310884" cy="325427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6735" y="229011"/>
              <a:ext cx="348169" cy="662703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1339" y="215685"/>
              <a:ext cx="1044092" cy="342372"/>
            </a:xfrm>
            <a:prstGeom prst="rect">
              <a:avLst/>
            </a:prstGeom>
            <a:effectLst/>
          </p:spPr>
        </p:pic>
        <p:pic>
          <p:nvPicPr>
            <p:cNvPr id="55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80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12277" y="186859"/>
              <a:ext cx="708041" cy="378354"/>
            </a:xfrm>
            <a:prstGeom prst="rect">
              <a:avLst/>
            </a:prstGeom>
            <a:effectLst/>
          </p:spPr>
        </p:pic>
        <p:pic>
          <p:nvPicPr>
            <p:cNvPr id="56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96762" y="185992"/>
              <a:ext cx="307084" cy="384549"/>
            </a:xfrm>
            <a:prstGeom prst="rect">
              <a:avLst/>
            </a:prstGeom>
            <a:effectLst/>
          </p:spPr>
        </p:pic>
        <p:pic>
          <p:nvPicPr>
            <p:cNvPr id="56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04433" y="233527"/>
              <a:ext cx="400064" cy="313875"/>
            </a:xfrm>
            <a:prstGeom prst="rect">
              <a:avLst/>
            </a:prstGeom>
            <a:effectLst/>
          </p:spPr>
        </p:pic>
        <p:pic>
          <p:nvPicPr>
            <p:cNvPr id="56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975830" y="-51682"/>
              <a:ext cx="252760" cy="592293"/>
            </a:xfrm>
            <a:prstGeom prst="rect">
              <a:avLst/>
            </a:prstGeom>
            <a:effectLst/>
          </p:spPr>
        </p:pic>
        <p:pic>
          <p:nvPicPr>
            <p:cNvPr id="56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33877" y="222832"/>
              <a:ext cx="313875" cy="322553"/>
            </a:xfrm>
            <a:prstGeom prst="rect">
              <a:avLst/>
            </a:prstGeom>
            <a:effectLst/>
          </p:spPr>
        </p:pic>
        <p:pic>
          <p:nvPicPr>
            <p:cNvPr id="56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7364" y="226736"/>
              <a:ext cx="402154" cy="310576"/>
            </a:xfrm>
            <a:prstGeom prst="rect">
              <a:avLst/>
            </a:prstGeom>
            <a:effectLst/>
          </p:spPr>
        </p:pic>
        <p:pic>
          <p:nvPicPr>
            <p:cNvPr id="57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36186" y="36597"/>
              <a:ext cx="312867" cy="547714"/>
            </a:xfrm>
            <a:prstGeom prst="rect">
              <a:avLst/>
            </a:prstGeom>
            <a:effectLst/>
          </p:spPr>
        </p:pic>
        <p:pic>
          <p:nvPicPr>
            <p:cNvPr id="57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28388" y="226736"/>
              <a:ext cx="449688" cy="324362"/>
            </a:xfrm>
            <a:prstGeom prst="rect">
              <a:avLst/>
            </a:prstGeom>
            <a:effectLst/>
          </p:spPr>
        </p:pic>
        <p:pic>
          <p:nvPicPr>
            <p:cNvPr id="57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84147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08350" y="246274"/>
              <a:ext cx="315492" cy="339850"/>
            </a:xfrm>
            <a:prstGeom prst="rect">
              <a:avLst/>
            </a:prstGeom>
            <a:effectLst/>
          </p:spPr>
        </p:pic>
        <p:pic>
          <p:nvPicPr>
            <p:cNvPr id="57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085363" y="172411"/>
              <a:ext cx="171873" cy="354619"/>
            </a:xfrm>
            <a:prstGeom prst="rect">
              <a:avLst/>
            </a:prstGeom>
            <a:effectLst/>
          </p:spPr>
        </p:pic>
        <p:pic>
          <p:nvPicPr>
            <p:cNvPr id="58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07121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337221" y="219946"/>
              <a:ext cx="333456" cy="326991"/>
            </a:xfrm>
            <a:prstGeom prst="rect">
              <a:avLst/>
            </a:prstGeom>
            <a:effectLst/>
          </p:spPr>
        </p:pic>
        <p:pic>
          <p:nvPicPr>
            <p:cNvPr id="58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778616" y="206364"/>
              <a:ext cx="571921" cy="329952"/>
            </a:xfrm>
            <a:prstGeom prst="rect">
              <a:avLst/>
            </a:prstGeom>
            <a:effectLst/>
          </p:spPr>
        </p:pic>
        <p:pic>
          <p:nvPicPr>
            <p:cNvPr id="58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95492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8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31583" y="215677"/>
              <a:ext cx="482581" cy="313956"/>
            </a:xfrm>
            <a:prstGeom prst="rect">
              <a:avLst/>
            </a:prstGeom>
            <a:effectLst/>
          </p:spPr>
        </p:pic>
        <p:pic>
          <p:nvPicPr>
            <p:cNvPr id="59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64049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2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279358" y="260690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59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68421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55835" y="1170588"/>
              <a:ext cx="225596" cy="634692"/>
            </a:xfrm>
            <a:prstGeom prst="rect">
              <a:avLst/>
            </a:prstGeom>
            <a:effectLst/>
          </p:spPr>
        </p:pic>
        <p:pic>
          <p:nvPicPr>
            <p:cNvPr id="59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77161" y="1437420"/>
              <a:ext cx="411712" cy="385617"/>
            </a:xfrm>
            <a:prstGeom prst="rect">
              <a:avLst/>
            </a:prstGeom>
            <a:effectLst/>
          </p:spPr>
        </p:pic>
        <p:pic>
          <p:nvPicPr>
            <p:cNvPr id="60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0088" y="1427581"/>
              <a:ext cx="601574" cy="369837"/>
            </a:xfrm>
            <a:prstGeom prst="rect">
              <a:avLst/>
            </a:prstGeom>
            <a:effectLst/>
          </p:spPr>
        </p:pic>
        <p:pic>
          <p:nvPicPr>
            <p:cNvPr id="60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01089" y="1163851"/>
              <a:ext cx="473734" cy="603243"/>
            </a:xfrm>
            <a:prstGeom prst="rect">
              <a:avLst/>
            </a:prstGeom>
            <a:effectLst/>
          </p:spPr>
        </p:pic>
        <p:pic>
          <p:nvPicPr>
            <p:cNvPr id="60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29463" y="1469286"/>
              <a:ext cx="412057" cy="337009"/>
            </a:xfrm>
            <a:prstGeom prst="rect">
              <a:avLst/>
            </a:prstGeom>
            <a:effectLst/>
          </p:spPr>
        </p:pic>
        <p:pic>
          <p:nvPicPr>
            <p:cNvPr id="60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62900" y="1331719"/>
              <a:ext cx="551549" cy="383681"/>
            </a:xfrm>
            <a:prstGeom prst="rect">
              <a:avLst/>
            </a:prstGeom>
            <a:effectLst/>
          </p:spPr>
        </p:pic>
        <p:pic>
          <p:nvPicPr>
            <p:cNvPr id="60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46899" y="1387162"/>
              <a:ext cx="290932" cy="268304"/>
            </a:xfrm>
            <a:prstGeom prst="rect">
              <a:avLst/>
            </a:prstGeom>
            <a:effectLst/>
          </p:spPr>
        </p:pic>
        <p:pic>
          <p:nvPicPr>
            <p:cNvPr id="61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13596" y="1061991"/>
              <a:ext cx="259550" cy="630513"/>
            </a:xfrm>
            <a:prstGeom prst="rect">
              <a:avLst/>
            </a:prstGeom>
            <a:effectLst/>
          </p:spPr>
        </p:pic>
        <p:pic>
          <p:nvPicPr>
            <p:cNvPr id="61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71643" y="1344621"/>
              <a:ext cx="293502" cy="354973"/>
            </a:xfrm>
            <a:prstGeom prst="rect">
              <a:avLst/>
            </a:prstGeom>
            <a:effectLst/>
          </p:spPr>
        </p:pic>
        <p:pic>
          <p:nvPicPr>
            <p:cNvPr id="61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01694" y="1365710"/>
              <a:ext cx="560057" cy="333845"/>
            </a:xfrm>
            <a:prstGeom prst="rect">
              <a:avLst/>
            </a:prstGeom>
            <a:effectLst/>
          </p:spPr>
        </p:pic>
        <p:pic>
          <p:nvPicPr>
            <p:cNvPr id="61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42640" y="1068782"/>
              <a:ext cx="266411" cy="694735"/>
            </a:xfrm>
            <a:prstGeom prst="rect">
              <a:avLst/>
            </a:prstGeom>
            <a:effectLst/>
          </p:spPr>
        </p:pic>
        <p:pic>
          <p:nvPicPr>
            <p:cNvPr id="61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810664" y="1380873"/>
              <a:ext cx="365084" cy="339054"/>
            </a:xfrm>
            <a:prstGeom prst="rect">
              <a:avLst/>
            </a:prstGeom>
            <a:effectLst/>
          </p:spPr>
        </p:pic>
        <p:pic>
          <p:nvPicPr>
            <p:cNvPr id="62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57800" y="1364371"/>
              <a:ext cx="275994" cy="314546"/>
            </a:xfrm>
            <a:prstGeom prst="rect">
              <a:avLst/>
            </a:prstGeom>
            <a:effectLst/>
          </p:spPr>
        </p:pic>
        <p:pic>
          <p:nvPicPr>
            <p:cNvPr id="62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40186" y="1349463"/>
              <a:ext cx="421421" cy="334118"/>
            </a:xfrm>
            <a:prstGeom prst="rect">
              <a:avLst/>
            </a:prstGeom>
            <a:effectLst/>
          </p:spPr>
        </p:pic>
      </p:grpSp>
      <p:pic>
        <p:nvPicPr>
          <p:cNvPr id="625" name="IMG_2621.mov" descr="IMG_2621.mov"/>
          <p:cNvPicPr>
            <a:picLocks noChangeAspect="0"/>
          </p:cNvPicPr>
          <p:nvPr>
            <a:videoFile r:link="rId35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37">
            <a:extLst/>
          </a:blip>
          <a:stretch>
            <a:fillRect/>
          </a:stretch>
        </p:blipFill>
        <p:spPr>
          <a:xfrm>
            <a:off x="1597673" y="3441550"/>
            <a:ext cx="2315920" cy="2632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6" name="IMG_2620.mov" descr="IMG_2620.mov"/>
          <p:cNvPicPr>
            <a:picLocks noChangeAspect="0"/>
          </p:cNvPicPr>
          <p:nvPr>
            <a:videoFile r:link="rId38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40">
            <a:extLst/>
          </a:blip>
          <a:stretch>
            <a:fillRect/>
          </a:stretch>
        </p:blipFill>
        <p:spPr>
          <a:xfrm>
            <a:off x="1597673" y="6249094"/>
            <a:ext cx="2365408" cy="27033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5" name="Disegno"/>
          <p:cNvGrpSpPr/>
          <p:nvPr/>
        </p:nvGrpSpPr>
        <p:grpSpPr>
          <a:xfrm>
            <a:off x="4580807" y="4464125"/>
            <a:ext cx="1090920" cy="3668474"/>
            <a:chOff x="-423294" y="-38100"/>
            <a:chExt cx="1090918" cy="3668473"/>
          </a:xfrm>
        </p:grpSpPr>
        <p:pic>
          <p:nvPicPr>
            <p:cNvPr id="62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423295" y="-38101"/>
              <a:ext cx="473792" cy="520175"/>
            </a:xfrm>
            <a:prstGeom prst="rect">
              <a:avLst/>
            </a:prstGeom>
            <a:effectLst/>
          </p:spPr>
        </p:pic>
        <p:pic>
          <p:nvPicPr>
            <p:cNvPr id="62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20133" y="346456"/>
              <a:ext cx="411984" cy="716262"/>
            </a:xfrm>
            <a:prstGeom prst="rect">
              <a:avLst/>
            </a:prstGeom>
            <a:effectLst/>
          </p:spPr>
        </p:pic>
        <p:pic>
          <p:nvPicPr>
            <p:cNvPr id="63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15879" y="2725709"/>
              <a:ext cx="524382" cy="542495"/>
            </a:xfrm>
            <a:prstGeom prst="rect">
              <a:avLst/>
            </a:prstGeom>
            <a:effectLst/>
          </p:spPr>
        </p:pic>
        <p:pic>
          <p:nvPicPr>
            <p:cNvPr id="63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8487" y="2698547"/>
              <a:ext cx="368201" cy="107041"/>
            </a:xfrm>
            <a:prstGeom prst="rect">
              <a:avLst/>
            </a:prstGeom>
            <a:effectLst/>
          </p:spPr>
        </p:pic>
        <p:pic>
          <p:nvPicPr>
            <p:cNvPr id="63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90348" y="2555942"/>
              <a:ext cx="266340" cy="334247"/>
            </a:xfrm>
            <a:prstGeom prst="rect">
              <a:avLst/>
            </a:prstGeom>
            <a:effectLst/>
          </p:spPr>
        </p:pic>
        <p:pic>
          <p:nvPicPr>
            <p:cNvPr id="63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1092" y="2549151"/>
              <a:ext cx="191643" cy="381782"/>
            </a:xfrm>
            <a:prstGeom prst="rect">
              <a:avLst/>
            </a:prstGeom>
            <a:effectLst/>
          </p:spPr>
        </p:pic>
        <p:pic>
          <p:nvPicPr>
            <p:cNvPr id="639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08434" y="27121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1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15224" y="27800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7976" y="3272264"/>
              <a:ext cx="524387" cy="358110"/>
            </a:xfrm>
            <a:prstGeom prst="rect">
              <a:avLst/>
            </a:prstGeom>
            <a:effectLst/>
          </p:spPr>
        </p:pic>
      </p:grpSp>
      <p:grpSp>
        <p:nvGrpSpPr>
          <p:cNvPr id="656" name="Disegno"/>
          <p:cNvGrpSpPr/>
          <p:nvPr/>
        </p:nvGrpSpPr>
        <p:grpSpPr>
          <a:xfrm>
            <a:off x="547030" y="5489519"/>
            <a:ext cx="713394" cy="1169502"/>
            <a:chOff x="-63495" y="-38099"/>
            <a:chExt cx="713392" cy="1169500"/>
          </a:xfrm>
        </p:grpSpPr>
        <p:pic>
          <p:nvPicPr>
            <p:cNvPr id="64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63496" y="-38100"/>
              <a:ext cx="149766" cy="832230"/>
            </a:xfrm>
            <a:prstGeom prst="rect">
              <a:avLst/>
            </a:prstGeom>
            <a:effectLst/>
          </p:spPr>
        </p:pic>
        <p:pic>
          <p:nvPicPr>
            <p:cNvPr id="64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3512" y="335387"/>
              <a:ext cx="347828" cy="112380"/>
            </a:xfrm>
            <a:prstGeom prst="rect">
              <a:avLst/>
            </a:prstGeom>
            <a:effectLst/>
          </p:spPr>
        </p:pic>
        <p:pic>
          <p:nvPicPr>
            <p:cNvPr id="65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40953" y="-38100"/>
              <a:ext cx="141844" cy="804014"/>
            </a:xfrm>
            <a:prstGeom prst="rect">
              <a:avLst/>
            </a:prstGeom>
            <a:effectLst/>
          </p:spPr>
        </p:pic>
        <p:pic>
          <p:nvPicPr>
            <p:cNvPr id="65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87717" y="606961"/>
              <a:ext cx="262180" cy="451877"/>
            </a:xfrm>
            <a:prstGeom prst="rect">
              <a:avLst/>
            </a:prstGeom>
            <a:effectLst/>
          </p:spPr>
        </p:pic>
        <p:pic>
          <p:nvPicPr>
            <p:cNvPr id="65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83557" y="912596"/>
              <a:ext cx="103364" cy="21880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3" fill="hold"/>
                                        <p:tgtEl>
                                          <p:spTgt spid="6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049" fill="hold"/>
                                        <p:tgtEl>
                                          <p:spTgt spid="6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625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62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25"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626"/>
                </p:tgtEl>
              </p:cMediaNode>
            </p:video>
            <p:seq concurrent="1" prevAc="none" nextAc="seek">
              <p:cTn id="18" evtFilter="cancelBubble" nodeType="interactiveSeq" restart="whenNotActive" fill="hold">
                <p:stCondLst>
                  <p:cond delay="0" evt="onClick">
                    <p:tgtEl>
                      <p:spTgt spid="62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Disegno"/>
          <p:cNvGrpSpPr/>
          <p:nvPr/>
        </p:nvGrpSpPr>
        <p:grpSpPr>
          <a:xfrm>
            <a:off x="1688997" y="1000875"/>
            <a:ext cx="11200813" cy="6104067"/>
            <a:chOff x="-41992" y="-51681"/>
            <a:chExt cx="11200811" cy="6104066"/>
          </a:xfrm>
        </p:grpSpPr>
        <p:pic>
          <p:nvPicPr>
            <p:cNvPr id="65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993" y="-38101"/>
              <a:ext cx="365937" cy="651590"/>
            </a:xfrm>
            <a:prstGeom prst="rect">
              <a:avLst/>
            </a:prstGeom>
            <a:effectLst/>
          </p:spPr>
        </p:pic>
        <p:pic>
          <p:nvPicPr>
            <p:cNvPr id="66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362" y="243516"/>
              <a:ext cx="310884" cy="325427"/>
            </a:xfrm>
            <a:prstGeom prst="rect">
              <a:avLst/>
            </a:prstGeom>
            <a:effectLst/>
          </p:spPr>
        </p:pic>
        <p:pic>
          <p:nvPicPr>
            <p:cNvPr id="66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6735" y="229011"/>
              <a:ext cx="348169" cy="662703"/>
            </a:xfrm>
            <a:prstGeom prst="rect">
              <a:avLst/>
            </a:prstGeom>
            <a:effectLst/>
          </p:spPr>
        </p:pic>
        <p:pic>
          <p:nvPicPr>
            <p:cNvPr id="66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1339" y="215685"/>
              <a:ext cx="1044092" cy="342372"/>
            </a:xfrm>
            <a:prstGeom prst="rect">
              <a:avLst/>
            </a:prstGeom>
            <a:effectLst/>
          </p:spPr>
        </p:pic>
        <p:pic>
          <p:nvPicPr>
            <p:cNvPr id="66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80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6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12277" y="186859"/>
              <a:ext cx="708041" cy="378354"/>
            </a:xfrm>
            <a:prstGeom prst="rect">
              <a:avLst/>
            </a:prstGeom>
            <a:effectLst/>
          </p:spPr>
        </p:pic>
        <p:pic>
          <p:nvPicPr>
            <p:cNvPr id="67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96762" y="185992"/>
              <a:ext cx="307084" cy="384549"/>
            </a:xfrm>
            <a:prstGeom prst="rect">
              <a:avLst/>
            </a:prstGeom>
            <a:effectLst/>
          </p:spPr>
        </p:pic>
        <p:pic>
          <p:nvPicPr>
            <p:cNvPr id="67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04433" y="233527"/>
              <a:ext cx="400064" cy="313875"/>
            </a:xfrm>
            <a:prstGeom prst="rect">
              <a:avLst/>
            </a:prstGeom>
            <a:effectLst/>
          </p:spPr>
        </p:pic>
        <p:pic>
          <p:nvPicPr>
            <p:cNvPr id="67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975830" y="-51682"/>
              <a:ext cx="252760" cy="592293"/>
            </a:xfrm>
            <a:prstGeom prst="rect">
              <a:avLst/>
            </a:prstGeom>
            <a:effectLst/>
          </p:spPr>
        </p:pic>
        <p:pic>
          <p:nvPicPr>
            <p:cNvPr id="67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33877" y="222832"/>
              <a:ext cx="313875" cy="322553"/>
            </a:xfrm>
            <a:prstGeom prst="rect">
              <a:avLst/>
            </a:prstGeom>
            <a:effectLst/>
          </p:spPr>
        </p:pic>
        <p:pic>
          <p:nvPicPr>
            <p:cNvPr id="67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7364" y="226736"/>
              <a:ext cx="402154" cy="310576"/>
            </a:xfrm>
            <a:prstGeom prst="rect">
              <a:avLst/>
            </a:prstGeom>
            <a:effectLst/>
          </p:spPr>
        </p:pic>
        <p:pic>
          <p:nvPicPr>
            <p:cNvPr id="68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36186" y="36597"/>
              <a:ext cx="312867" cy="547714"/>
            </a:xfrm>
            <a:prstGeom prst="rect">
              <a:avLst/>
            </a:prstGeom>
            <a:effectLst/>
          </p:spPr>
        </p:pic>
        <p:pic>
          <p:nvPicPr>
            <p:cNvPr id="68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28388" y="226736"/>
              <a:ext cx="449688" cy="324362"/>
            </a:xfrm>
            <a:prstGeom prst="rect">
              <a:avLst/>
            </a:prstGeom>
            <a:effectLst/>
          </p:spPr>
        </p:pic>
        <p:pic>
          <p:nvPicPr>
            <p:cNvPr id="68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84147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8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08350" y="246274"/>
              <a:ext cx="315492" cy="339850"/>
            </a:xfrm>
            <a:prstGeom prst="rect">
              <a:avLst/>
            </a:prstGeom>
            <a:effectLst/>
          </p:spPr>
        </p:pic>
        <p:pic>
          <p:nvPicPr>
            <p:cNvPr id="68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085363" y="172411"/>
              <a:ext cx="171873" cy="354619"/>
            </a:xfrm>
            <a:prstGeom prst="rect">
              <a:avLst/>
            </a:prstGeom>
            <a:effectLst/>
          </p:spPr>
        </p:pic>
        <p:pic>
          <p:nvPicPr>
            <p:cNvPr id="69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07121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337221" y="219946"/>
              <a:ext cx="333456" cy="326991"/>
            </a:xfrm>
            <a:prstGeom prst="rect">
              <a:avLst/>
            </a:prstGeom>
            <a:effectLst/>
          </p:spPr>
        </p:pic>
        <p:pic>
          <p:nvPicPr>
            <p:cNvPr id="69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778616" y="206364"/>
              <a:ext cx="571921" cy="329952"/>
            </a:xfrm>
            <a:prstGeom prst="rect">
              <a:avLst/>
            </a:prstGeom>
            <a:effectLst/>
          </p:spPr>
        </p:pic>
        <p:pic>
          <p:nvPicPr>
            <p:cNvPr id="69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95492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31583" y="215677"/>
              <a:ext cx="482581" cy="313956"/>
            </a:xfrm>
            <a:prstGeom prst="rect">
              <a:avLst/>
            </a:prstGeom>
            <a:effectLst/>
          </p:spPr>
        </p:pic>
        <p:pic>
          <p:nvPicPr>
            <p:cNvPr id="70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64049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2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279358" y="260690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70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68421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55835" y="1170588"/>
              <a:ext cx="225596" cy="634692"/>
            </a:xfrm>
            <a:prstGeom prst="rect">
              <a:avLst/>
            </a:prstGeom>
            <a:effectLst/>
          </p:spPr>
        </p:pic>
        <p:pic>
          <p:nvPicPr>
            <p:cNvPr id="70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77161" y="1437420"/>
              <a:ext cx="411712" cy="385617"/>
            </a:xfrm>
            <a:prstGeom prst="rect">
              <a:avLst/>
            </a:prstGeom>
            <a:effectLst/>
          </p:spPr>
        </p:pic>
        <p:pic>
          <p:nvPicPr>
            <p:cNvPr id="71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0088" y="1427581"/>
              <a:ext cx="601574" cy="369837"/>
            </a:xfrm>
            <a:prstGeom prst="rect">
              <a:avLst/>
            </a:prstGeom>
            <a:effectLst/>
          </p:spPr>
        </p:pic>
        <p:pic>
          <p:nvPicPr>
            <p:cNvPr id="71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01089" y="1163851"/>
              <a:ext cx="473734" cy="603243"/>
            </a:xfrm>
            <a:prstGeom prst="rect">
              <a:avLst/>
            </a:prstGeom>
            <a:effectLst/>
          </p:spPr>
        </p:pic>
        <p:pic>
          <p:nvPicPr>
            <p:cNvPr id="71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29463" y="1469286"/>
              <a:ext cx="412057" cy="337009"/>
            </a:xfrm>
            <a:prstGeom prst="rect">
              <a:avLst/>
            </a:prstGeom>
            <a:effectLst/>
          </p:spPr>
        </p:pic>
        <p:pic>
          <p:nvPicPr>
            <p:cNvPr id="71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22040" y="3314475"/>
              <a:ext cx="306447" cy="585008"/>
            </a:xfrm>
            <a:prstGeom prst="rect">
              <a:avLst/>
            </a:prstGeom>
            <a:effectLst/>
          </p:spPr>
        </p:pic>
        <p:pic>
          <p:nvPicPr>
            <p:cNvPr id="71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454147" y="3296127"/>
              <a:ext cx="293503" cy="672616"/>
            </a:xfrm>
            <a:prstGeom prst="rect">
              <a:avLst/>
            </a:prstGeom>
            <a:effectLst/>
          </p:spPr>
        </p:pic>
        <p:pic>
          <p:nvPicPr>
            <p:cNvPr id="72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904101" y="5369804"/>
              <a:ext cx="381782" cy="646365"/>
            </a:xfrm>
            <a:prstGeom prst="rect">
              <a:avLst/>
            </a:prstGeom>
            <a:effectLst/>
          </p:spPr>
        </p:pic>
        <p:pic>
          <p:nvPicPr>
            <p:cNvPr id="72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318333" y="5658529"/>
              <a:ext cx="381782" cy="393857"/>
            </a:xfrm>
            <a:prstGeom prst="rect">
              <a:avLst/>
            </a:prstGeom>
            <a:effectLst/>
          </p:spPr>
        </p:pic>
        <p:pic>
          <p:nvPicPr>
            <p:cNvPr id="72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216473" y="4525241"/>
              <a:ext cx="103363" cy="531449"/>
            </a:xfrm>
            <a:prstGeom prst="rect">
              <a:avLst/>
            </a:prstGeom>
            <a:effectLst/>
          </p:spPr>
        </p:pic>
        <p:pic>
          <p:nvPicPr>
            <p:cNvPr id="72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0043214" y="4727654"/>
              <a:ext cx="453179" cy="97881"/>
            </a:xfrm>
            <a:prstGeom prst="rect">
              <a:avLst/>
            </a:prstGeom>
            <a:effectLst/>
          </p:spPr>
        </p:pic>
        <p:pic>
          <p:nvPicPr>
            <p:cNvPr id="72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362900" y="1331719"/>
              <a:ext cx="551549" cy="383681"/>
            </a:xfrm>
            <a:prstGeom prst="rect">
              <a:avLst/>
            </a:prstGeom>
            <a:effectLst/>
          </p:spPr>
        </p:pic>
        <p:pic>
          <p:nvPicPr>
            <p:cNvPr id="73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946899" y="1387162"/>
              <a:ext cx="290932" cy="268304"/>
            </a:xfrm>
            <a:prstGeom prst="rect">
              <a:avLst/>
            </a:prstGeom>
            <a:effectLst/>
          </p:spPr>
        </p:pic>
        <p:pic>
          <p:nvPicPr>
            <p:cNvPr id="73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313596" y="1061991"/>
              <a:ext cx="259550" cy="630513"/>
            </a:xfrm>
            <a:prstGeom prst="rect">
              <a:avLst/>
            </a:prstGeom>
            <a:effectLst/>
          </p:spPr>
        </p:pic>
        <p:pic>
          <p:nvPicPr>
            <p:cNvPr id="73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571643" y="1344621"/>
              <a:ext cx="293502" cy="354973"/>
            </a:xfrm>
            <a:prstGeom prst="rect">
              <a:avLst/>
            </a:prstGeom>
            <a:effectLst/>
          </p:spPr>
        </p:pic>
        <p:pic>
          <p:nvPicPr>
            <p:cNvPr id="73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901694" y="1365710"/>
              <a:ext cx="560057" cy="333845"/>
            </a:xfrm>
            <a:prstGeom prst="rect">
              <a:avLst/>
            </a:prstGeom>
            <a:effectLst/>
          </p:spPr>
        </p:pic>
        <p:pic>
          <p:nvPicPr>
            <p:cNvPr id="73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542640" y="1068782"/>
              <a:ext cx="266411" cy="694735"/>
            </a:xfrm>
            <a:prstGeom prst="rect">
              <a:avLst/>
            </a:prstGeom>
            <a:effectLst/>
          </p:spPr>
        </p:pic>
        <p:pic>
          <p:nvPicPr>
            <p:cNvPr id="74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10664" y="1380873"/>
              <a:ext cx="365084" cy="339054"/>
            </a:xfrm>
            <a:prstGeom prst="rect">
              <a:avLst/>
            </a:prstGeom>
            <a:effectLst/>
          </p:spPr>
        </p:pic>
        <p:pic>
          <p:nvPicPr>
            <p:cNvPr id="74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157800" y="1364371"/>
              <a:ext cx="275994" cy="314546"/>
            </a:xfrm>
            <a:prstGeom prst="rect">
              <a:avLst/>
            </a:prstGeom>
            <a:effectLst/>
          </p:spPr>
        </p:pic>
        <p:pic>
          <p:nvPicPr>
            <p:cNvPr id="74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440186" y="1349463"/>
              <a:ext cx="421421" cy="334118"/>
            </a:xfrm>
            <a:prstGeom prst="rect">
              <a:avLst/>
            </a:prstGeom>
            <a:effectLst/>
          </p:spPr>
        </p:pic>
        <p:pic>
          <p:nvPicPr>
            <p:cNvPr id="74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71448" y="2949802"/>
              <a:ext cx="232387" cy="388572"/>
            </a:xfrm>
            <a:prstGeom prst="rect">
              <a:avLst/>
            </a:prstGeom>
            <a:effectLst/>
          </p:spPr>
        </p:pic>
        <p:pic>
          <p:nvPicPr>
            <p:cNvPr id="74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814053" y="3078825"/>
              <a:ext cx="212014" cy="96573"/>
            </a:xfrm>
            <a:prstGeom prst="rect">
              <a:avLst/>
            </a:prstGeom>
            <a:effectLst/>
          </p:spPr>
        </p:pic>
        <p:pic>
          <p:nvPicPr>
            <p:cNvPr id="75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0983820" y="2905328"/>
              <a:ext cx="175000" cy="405884"/>
            </a:xfrm>
            <a:prstGeom prst="rect">
              <a:avLst/>
            </a:prstGeom>
            <a:effectLst/>
          </p:spPr>
        </p:pic>
        <p:pic>
          <p:nvPicPr>
            <p:cNvPr id="75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535048" y="5095659"/>
              <a:ext cx="226183" cy="422526"/>
            </a:xfrm>
            <a:prstGeom prst="rect">
              <a:avLst/>
            </a:prstGeom>
            <a:effectLst/>
          </p:spPr>
        </p:pic>
        <p:pic>
          <p:nvPicPr>
            <p:cNvPr id="75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0861588" y="5095659"/>
              <a:ext cx="82991" cy="334247"/>
            </a:xfrm>
            <a:prstGeom prst="rect">
              <a:avLst/>
            </a:prstGeom>
            <a:effectLst/>
          </p:spPr>
        </p:pic>
        <p:pic>
          <p:nvPicPr>
            <p:cNvPr id="75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752936" y="5217838"/>
              <a:ext cx="239178" cy="103417"/>
            </a:xfrm>
            <a:prstGeom prst="rect">
              <a:avLst/>
            </a:prstGeom>
            <a:effectLst/>
          </p:spPr>
        </p:pic>
        <p:pic>
          <p:nvPicPr>
            <p:cNvPr id="75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0956657" y="5034543"/>
              <a:ext cx="182354" cy="510805"/>
            </a:xfrm>
            <a:prstGeom prst="rect">
              <a:avLst/>
            </a:prstGeom>
            <a:effectLst/>
          </p:spPr>
        </p:pic>
        <p:pic>
          <p:nvPicPr>
            <p:cNvPr id="760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0809906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881959" y="5211667"/>
              <a:ext cx="130007" cy="89216"/>
            </a:xfrm>
            <a:prstGeom prst="rect">
              <a:avLst/>
            </a:prstGeom>
            <a:effectLst/>
          </p:spPr>
        </p:pic>
      </p:grpSp>
      <p:pic>
        <p:nvPicPr>
          <p:cNvPr id="765" name="IMG_2622.jpeg" descr="IMG_2622.jpeg"/>
          <p:cNvPicPr>
            <a:picLocks noChangeAspect="1"/>
          </p:cNvPicPr>
          <p:nvPr/>
        </p:nvPicPr>
        <p:blipFill>
          <a:blip r:embed="rId50">
            <a:extLst/>
          </a:blip>
          <a:srcRect l="0" t="0" r="0" b="0"/>
          <a:stretch>
            <a:fillRect/>
          </a:stretch>
        </p:blipFill>
        <p:spPr>
          <a:xfrm>
            <a:off x="3984760" y="5214674"/>
            <a:ext cx="2900049" cy="3490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766" name="IMG_2623.jpeg" descr="IMG_2623.jpeg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668796" y="3473136"/>
            <a:ext cx="3045391" cy="2807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767" name="IMG_2625.jpeg" descr="IMG_2625.jpeg"/>
          <p:cNvPicPr>
            <a:picLocks noChangeAspect="1"/>
          </p:cNvPicPr>
          <p:nvPr/>
        </p:nvPicPr>
        <p:blipFill>
          <a:blip r:embed="rId52">
            <a:extLst/>
          </a:blip>
          <a:stretch>
            <a:fillRect/>
          </a:stretch>
        </p:blipFill>
        <p:spPr>
          <a:xfrm>
            <a:off x="7155300" y="3328325"/>
            <a:ext cx="4483571" cy="44014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Disegno"/>
          <p:cNvGrpSpPr/>
          <p:nvPr/>
        </p:nvGrpSpPr>
        <p:grpSpPr>
          <a:xfrm>
            <a:off x="1688998" y="1000875"/>
            <a:ext cx="9472249" cy="1874719"/>
            <a:chOff x="-41992" y="-51681"/>
            <a:chExt cx="9472248" cy="1874718"/>
          </a:xfrm>
        </p:grpSpPr>
        <p:pic>
          <p:nvPicPr>
            <p:cNvPr id="76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993" y="-38101"/>
              <a:ext cx="365937" cy="651590"/>
            </a:xfrm>
            <a:prstGeom prst="rect">
              <a:avLst/>
            </a:prstGeom>
            <a:effectLst/>
          </p:spPr>
        </p:pic>
        <p:pic>
          <p:nvPicPr>
            <p:cNvPr id="77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362" y="243516"/>
              <a:ext cx="310884" cy="325427"/>
            </a:xfrm>
            <a:prstGeom prst="rect">
              <a:avLst/>
            </a:prstGeom>
            <a:effectLst/>
          </p:spPr>
        </p:pic>
        <p:pic>
          <p:nvPicPr>
            <p:cNvPr id="7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6735" y="229011"/>
              <a:ext cx="348169" cy="662703"/>
            </a:xfrm>
            <a:prstGeom prst="rect">
              <a:avLst/>
            </a:prstGeom>
            <a:effectLst/>
          </p:spPr>
        </p:pic>
        <p:pic>
          <p:nvPicPr>
            <p:cNvPr id="7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1339" y="215685"/>
              <a:ext cx="1044092" cy="342372"/>
            </a:xfrm>
            <a:prstGeom prst="rect">
              <a:avLst/>
            </a:prstGeom>
            <a:effectLst/>
          </p:spPr>
        </p:pic>
        <p:pic>
          <p:nvPicPr>
            <p:cNvPr id="77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80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12277" y="186859"/>
              <a:ext cx="708041" cy="378354"/>
            </a:xfrm>
            <a:prstGeom prst="rect">
              <a:avLst/>
            </a:prstGeom>
            <a:effectLst/>
          </p:spPr>
        </p:pic>
        <p:pic>
          <p:nvPicPr>
            <p:cNvPr id="78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96762" y="185992"/>
              <a:ext cx="307084" cy="384549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04433" y="233527"/>
              <a:ext cx="400064" cy="313875"/>
            </a:xfrm>
            <a:prstGeom prst="rect">
              <a:avLst/>
            </a:prstGeom>
            <a:effectLst/>
          </p:spPr>
        </p:pic>
        <p:pic>
          <p:nvPicPr>
            <p:cNvPr id="78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975830" y="-51682"/>
              <a:ext cx="252760" cy="592293"/>
            </a:xfrm>
            <a:prstGeom prst="rect">
              <a:avLst/>
            </a:prstGeom>
            <a:effectLst/>
          </p:spPr>
        </p:pic>
        <p:pic>
          <p:nvPicPr>
            <p:cNvPr id="78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33877" y="222832"/>
              <a:ext cx="313875" cy="322553"/>
            </a:xfrm>
            <a:prstGeom prst="rect">
              <a:avLst/>
            </a:prstGeom>
            <a:effectLst/>
          </p:spPr>
        </p:pic>
        <p:pic>
          <p:nvPicPr>
            <p:cNvPr id="78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7364" y="226736"/>
              <a:ext cx="402154" cy="310576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36186" y="36597"/>
              <a:ext cx="312867" cy="547714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28388" y="226736"/>
              <a:ext cx="449688" cy="324362"/>
            </a:xfrm>
            <a:prstGeom prst="rect">
              <a:avLst/>
            </a:prstGeom>
            <a:effectLst/>
          </p:spPr>
        </p:pic>
        <p:pic>
          <p:nvPicPr>
            <p:cNvPr id="79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84147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08350" y="246274"/>
              <a:ext cx="315492" cy="339850"/>
            </a:xfrm>
            <a:prstGeom prst="rect">
              <a:avLst/>
            </a:prstGeom>
            <a:effectLst/>
          </p:spPr>
        </p:pic>
        <p:pic>
          <p:nvPicPr>
            <p:cNvPr id="79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085363" y="172411"/>
              <a:ext cx="171873" cy="354619"/>
            </a:xfrm>
            <a:prstGeom prst="rect">
              <a:avLst/>
            </a:prstGeom>
            <a:effectLst/>
          </p:spPr>
        </p:pic>
        <p:pic>
          <p:nvPicPr>
            <p:cNvPr id="80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07121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337221" y="219946"/>
              <a:ext cx="333456" cy="326991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778616" y="206364"/>
              <a:ext cx="571921" cy="329952"/>
            </a:xfrm>
            <a:prstGeom prst="rect">
              <a:avLst/>
            </a:prstGeom>
            <a:effectLst/>
          </p:spPr>
        </p:pic>
        <p:pic>
          <p:nvPicPr>
            <p:cNvPr id="80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95492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31583" y="215677"/>
              <a:ext cx="482581" cy="313956"/>
            </a:xfrm>
            <a:prstGeom prst="rect">
              <a:avLst/>
            </a:prstGeom>
            <a:effectLst/>
          </p:spPr>
        </p:pic>
        <p:pic>
          <p:nvPicPr>
            <p:cNvPr id="81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64049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279358" y="260690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81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68421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55835" y="1170588"/>
              <a:ext cx="225596" cy="634692"/>
            </a:xfrm>
            <a:prstGeom prst="rect">
              <a:avLst/>
            </a:prstGeom>
            <a:effectLst/>
          </p:spPr>
        </p:pic>
        <p:pic>
          <p:nvPicPr>
            <p:cNvPr id="81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77161" y="1437420"/>
              <a:ext cx="411712" cy="385617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0088" y="1427581"/>
              <a:ext cx="601574" cy="369837"/>
            </a:xfrm>
            <a:prstGeom prst="rect">
              <a:avLst/>
            </a:prstGeom>
            <a:effectLst/>
          </p:spPr>
        </p:pic>
        <p:pic>
          <p:nvPicPr>
            <p:cNvPr id="82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01089" y="1163851"/>
              <a:ext cx="473734" cy="603243"/>
            </a:xfrm>
            <a:prstGeom prst="rect">
              <a:avLst/>
            </a:prstGeom>
            <a:effectLst/>
          </p:spPr>
        </p:pic>
        <p:pic>
          <p:nvPicPr>
            <p:cNvPr id="82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29463" y="1469286"/>
              <a:ext cx="412057" cy="337009"/>
            </a:xfrm>
            <a:prstGeom prst="rect">
              <a:avLst/>
            </a:prstGeom>
            <a:effectLst/>
          </p:spPr>
        </p:pic>
        <p:pic>
          <p:nvPicPr>
            <p:cNvPr id="82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62900" y="1331719"/>
              <a:ext cx="551549" cy="383681"/>
            </a:xfrm>
            <a:prstGeom prst="rect">
              <a:avLst/>
            </a:prstGeom>
            <a:effectLst/>
          </p:spPr>
        </p:pic>
        <p:pic>
          <p:nvPicPr>
            <p:cNvPr id="82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46899" y="1387162"/>
              <a:ext cx="290932" cy="268304"/>
            </a:xfrm>
            <a:prstGeom prst="rect">
              <a:avLst/>
            </a:prstGeom>
            <a:effectLst/>
          </p:spPr>
        </p:pic>
        <p:pic>
          <p:nvPicPr>
            <p:cNvPr id="83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13596" y="1061991"/>
              <a:ext cx="259550" cy="630513"/>
            </a:xfrm>
            <a:prstGeom prst="rect">
              <a:avLst/>
            </a:prstGeom>
            <a:effectLst/>
          </p:spPr>
        </p:pic>
        <p:pic>
          <p:nvPicPr>
            <p:cNvPr id="83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71643" y="1344621"/>
              <a:ext cx="293502" cy="354973"/>
            </a:xfrm>
            <a:prstGeom prst="rect">
              <a:avLst/>
            </a:prstGeom>
            <a:effectLst/>
          </p:spPr>
        </p:pic>
        <p:pic>
          <p:nvPicPr>
            <p:cNvPr id="83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01694" y="1365710"/>
              <a:ext cx="560057" cy="333845"/>
            </a:xfrm>
            <a:prstGeom prst="rect">
              <a:avLst/>
            </a:prstGeom>
            <a:effectLst/>
          </p:spPr>
        </p:pic>
        <p:pic>
          <p:nvPicPr>
            <p:cNvPr id="83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42640" y="1068782"/>
              <a:ext cx="266411" cy="694735"/>
            </a:xfrm>
            <a:prstGeom prst="rect">
              <a:avLst/>
            </a:prstGeom>
            <a:effectLst/>
          </p:spPr>
        </p:pic>
        <p:pic>
          <p:nvPicPr>
            <p:cNvPr id="83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810664" y="1380873"/>
              <a:ext cx="365084" cy="339054"/>
            </a:xfrm>
            <a:prstGeom prst="rect">
              <a:avLst/>
            </a:prstGeom>
            <a:effectLst/>
          </p:spPr>
        </p:pic>
        <p:pic>
          <p:nvPicPr>
            <p:cNvPr id="84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57800" y="1364371"/>
              <a:ext cx="275994" cy="314546"/>
            </a:xfrm>
            <a:prstGeom prst="rect">
              <a:avLst/>
            </a:prstGeom>
            <a:effectLst/>
          </p:spPr>
        </p:pic>
        <p:pic>
          <p:nvPicPr>
            <p:cNvPr id="84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40186" y="1349463"/>
              <a:ext cx="421421" cy="334118"/>
            </a:xfrm>
            <a:prstGeom prst="rect">
              <a:avLst/>
            </a:prstGeom>
            <a:effectLst/>
          </p:spPr>
        </p:pic>
      </p:grpSp>
      <p:pic>
        <p:nvPicPr>
          <p:cNvPr id="846" name="IMG_2626.jpeg" descr="IMG_2626.jpeg"/>
          <p:cNvPicPr>
            <a:picLocks noChangeAspect="1"/>
          </p:cNvPicPr>
          <p:nvPr/>
        </p:nvPicPr>
        <p:blipFill>
          <a:blip r:embed="rId35">
            <a:extLst/>
          </a:blip>
          <a:stretch>
            <a:fillRect/>
          </a:stretch>
        </p:blipFill>
        <p:spPr>
          <a:xfrm>
            <a:off x="3309835" y="3829126"/>
            <a:ext cx="6230575" cy="432659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57" name="Disegno"/>
          <p:cNvGrpSpPr/>
          <p:nvPr/>
        </p:nvGrpSpPr>
        <p:grpSpPr>
          <a:xfrm>
            <a:off x="5754356" y="7126075"/>
            <a:ext cx="776224" cy="374991"/>
            <a:chOff x="-71418" y="-38099"/>
            <a:chExt cx="776223" cy="374990"/>
          </a:xfrm>
        </p:grpSpPr>
        <p:pic>
          <p:nvPicPr>
            <p:cNvPr id="84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71419" y="-38100"/>
              <a:ext cx="110155" cy="329719"/>
            </a:xfrm>
            <a:prstGeom prst="rect">
              <a:avLst/>
            </a:prstGeom>
            <a:effectLst/>
          </p:spPr>
        </p:pic>
        <p:pic>
          <p:nvPicPr>
            <p:cNvPr id="84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3651" y="1435"/>
              <a:ext cx="249536" cy="315442"/>
            </a:xfrm>
            <a:prstGeom prst="rect">
              <a:avLst/>
            </a:prstGeom>
            <a:effectLst/>
          </p:spPr>
        </p:pic>
        <p:pic>
          <p:nvPicPr>
            <p:cNvPr id="85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67528" y="-4147"/>
              <a:ext cx="260137" cy="242258"/>
            </a:xfrm>
            <a:prstGeom prst="rect">
              <a:avLst/>
            </a:prstGeom>
            <a:effectLst/>
          </p:spPr>
        </p:pic>
        <p:pic>
          <p:nvPicPr>
            <p:cNvPr id="85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10720" y="90923"/>
              <a:ext cx="110154" cy="245968"/>
            </a:xfrm>
            <a:prstGeom prst="rect">
              <a:avLst/>
            </a:prstGeom>
            <a:effectLst/>
          </p:spPr>
        </p:pic>
        <p:pic>
          <p:nvPicPr>
            <p:cNvPr id="85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19371" y="97713"/>
              <a:ext cx="185435" cy="14778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Disegno"/>
          <p:cNvGrpSpPr/>
          <p:nvPr/>
        </p:nvGrpSpPr>
        <p:grpSpPr>
          <a:xfrm>
            <a:off x="1688998" y="1000875"/>
            <a:ext cx="9472249" cy="1874719"/>
            <a:chOff x="-41992" y="-51681"/>
            <a:chExt cx="9472248" cy="1874718"/>
          </a:xfrm>
        </p:grpSpPr>
        <p:pic>
          <p:nvPicPr>
            <p:cNvPr id="85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1993" y="-38101"/>
              <a:ext cx="365937" cy="651590"/>
            </a:xfrm>
            <a:prstGeom prst="rect">
              <a:avLst/>
            </a:prstGeom>
            <a:effectLst/>
          </p:spPr>
        </p:pic>
        <p:pic>
          <p:nvPicPr>
            <p:cNvPr id="86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362" y="243516"/>
              <a:ext cx="310884" cy="325427"/>
            </a:xfrm>
            <a:prstGeom prst="rect">
              <a:avLst/>
            </a:prstGeom>
            <a:effectLst/>
          </p:spPr>
        </p:pic>
        <p:pic>
          <p:nvPicPr>
            <p:cNvPr id="8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6735" y="229011"/>
              <a:ext cx="348169" cy="662703"/>
            </a:xfrm>
            <a:prstGeom prst="rect">
              <a:avLst/>
            </a:prstGeom>
            <a:effectLst/>
          </p:spPr>
        </p:pic>
        <p:pic>
          <p:nvPicPr>
            <p:cNvPr id="8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21339" y="215685"/>
              <a:ext cx="1044092" cy="342372"/>
            </a:xfrm>
            <a:prstGeom prst="rect">
              <a:avLst/>
            </a:prstGeom>
            <a:effectLst/>
          </p:spPr>
        </p:pic>
        <p:pic>
          <p:nvPicPr>
            <p:cNvPr id="86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804" y="433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12277" y="186859"/>
              <a:ext cx="708041" cy="378354"/>
            </a:xfrm>
            <a:prstGeom prst="rect">
              <a:avLst/>
            </a:prstGeom>
            <a:effectLst/>
          </p:spPr>
        </p:pic>
        <p:pic>
          <p:nvPicPr>
            <p:cNvPr id="87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96762" y="185992"/>
              <a:ext cx="307084" cy="384549"/>
            </a:xfrm>
            <a:prstGeom prst="rect">
              <a:avLst/>
            </a:prstGeom>
            <a:effectLst/>
          </p:spPr>
        </p:pic>
        <p:pic>
          <p:nvPicPr>
            <p:cNvPr id="87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04433" y="233527"/>
              <a:ext cx="400064" cy="313875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975830" y="-51682"/>
              <a:ext cx="252760" cy="592293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33877" y="222832"/>
              <a:ext cx="313875" cy="322553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7364" y="226736"/>
              <a:ext cx="402154" cy="310576"/>
            </a:xfrm>
            <a:prstGeom prst="rect">
              <a:avLst/>
            </a:prstGeom>
            <a:effectLst/>
          </p:spPr>
        </p:pic>
        <p:pic>
          <p:nvPicPr>
            <p:cNvPr id="88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36186" y="36597"/>
              <a:ext cx="312867" cy="547714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28388" y="226736"/>
              <a:ext cx="449688" cy="324362"/>
            </a:xfrm>
            <a:prstGeom prst="rect">
              <a:avLst/>
            </a:prstGeom>
            <a:effectLst/>
          </p:spPr>
        </p:pic>
        <p:pic>
          <p:nvPicPr>
            <p:cNvPr id="88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84147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08350" y="246274"/>
              <a:ext cx="315492" cy="339850"/>
            </a:xfrm>
            <a:prstGeom prst="rect">
              <a:avLst/>
            </a:prstGeom>
            <a:effectLst/>
          </p:spPr>
        </p:pic>
        <p:pic>
          <p:nvPicPr>
            <p:cNvPr id="88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7085363" y="172411"/>
              <a:ext cx="171873" cy="354619"/>
            </a:xfrm>
            <a:prstGeom prst="rect">
              <a:avLst/>
            </a:prstGeom>
            <a:effectLst/>
          </p:spPr>
        </p:pic>
        <p:pic>
          <p:nvPicPr>
            <p:cNvPr id="89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07121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337221" y="219946"/>
              <a:ext cx="333456" cy="326991"/>
            </a:xfrm>
            <a:prstGeom prst="rect">
              <a:avLst/>
            </a:prstGeom>
            <a:effectLst/>
          </p:spPr>
        </p:pic>
        <p:pic>
          <p:nvPicPr>
            <p:cNvPr id="89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778616" y="206364"/>
              <a:ext cx="571921" cy="329952"/>
            </a:xfrm>
            <a:prstGeom prst="rect">
              <a:avLst/>
            </a:prstGeom>
            <a:effectLst/>
          </p:spPr>
        </p:pic>
        <p:pic>
          <p:nvPicPr>
            <p:cNvPr id="89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95492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9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31583" y="215677"/>
              <a:ext cx="482581" cy="313956"/>
            </a:xfrm>
            <a:prstGeom prst="rect">
              <a:avLst/>
            </a:prstGeom>
            <a:effectLst/>
          </p:spPr>
        </p:pic>
        <p:pic>
          <p:nvPicPr>
            <p:cNvPr id="901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64049" y="70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0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9279358" y="260690"/>
              <a:ext cx="150899" cy="103364"/>
            </a:xfrm>
            <a:prstGeom prst="rect">
              <a:avLst/>
            </a:prstGeom>
            <a:effectLst/>
          </p:spPr>
        </p:pic>
        <p:pic>
          <p:nvPicPr>
            <p:cNvPr id="905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68421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0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55835" y="1170588"/>
              <a:ext cx="225596" cy="634692"/>
            </a:xfrm>
            <a:prstGeom prst="rect">
              <a:avLst/>
            </a:prstGeom>
            <a:effectLst/>
          </p:spPr>
        </p:pic>
        <p:pic>
          <p:nvPicPr>
            <p:cNvPr id="90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77161" y="1437420"/>
              <a:ext cx="411712" cy="385617"/>
            </a:xfrm>
            <a:prstGeom prst="rect">
              <a:avLst/>
            </a:prstGeom>
            <a:effectLst/>
          </p:spPr>
        </p:pic>
        <p:pic>
          <p:nvPicPr>
            <p:cNvPr id="91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0088" y="1427581"/>
              <a:ext cx="601574" cy="369837"/>
            </a:xfrm>
            <a:prstGeom prst="rect">
              <a:avLst/>
            </a:prstGeom>
            <a:effectLst/>
          </p:spPr>
        </p:pic>
        <p:pic>
          <p:nvPicPr>
            <p:cNvPr id="91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01089" y="1163851"/>
              <a:ext cx="473734" cy="603243"/>
            </a:xfrm>
            <a:prstGeom prst="rect">
              <a:avLst/>
            </a:prstGeom>
            <a:effectLst/>
          </p:spPr>
        </p:pic>
        <p:pic>
          <p:nvPicPr>
            <p:cNvPr id="91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29463" y="1469286"/>
              <a:ext cx="412057" cy="337009"/>
            </a:xfrm>
            <a:prstGeom prst="rect">
              <a:avLst/>
            </a:prstGeom>
            <a:effectLst/>
          </p:spPr>
        </p:pic>
        <p:pic>
          <p:nvPicPr>
            <p:cNvPr id="91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62900" y="1331719"/>
              <a:ext cx="551549" cy="383681"/>
            </a:xfrm>
            <a:prstGeom prst="rect">
              <a:avLst/>
            </a:prstGeom>
            <a:effectLst/>
          </p:spPr>
        </p:pic>
        <p:pic>
          <p:nvPicPr>
            <p:cNvPr id="91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946899" y="1387162"/>
              <a:ext cx="290932" cy="268304"/>
            </a:xfrm>
            <a:prstGeom prst="rect">
              <a:avLst/>
            </a:prstGeom>
            <a:effectLst/>
          </p:spPr>
        </p:pic>
        <p:pic>
          <p:nvPicPr>
            <p:cNvPr id="92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313596" y="1061991"/>
              <a:ext cx="259550" cy="630513"/>
            </a:xfrm>
            <a:prstGeom prst="rect">
              <a:avLst/>
            </a:prstGeom>
            <a:effectLst/>
          </p:spPr>
        </p:pic>
        <p:pic>
          <p:nvPicPr>
            <p:cNvPr id="92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571643" y="1344621"/>
              <a:ext cx="293502" cy="354973"/>
            </a:xfrm>
            <a:prstGeom prst="rect">
              <a:avLst/>
            </a:prstGeom>
            <a:effectLst/>
          </p:spPr>
        </p:pic>
        <p:pic>
          <p:nvPicPr>
            <p:cNvPr id="92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01694" y="1365710"/>
              <a:ext cx="560057" cy="333845"/>
            </a:xfrm>
            <a:prstGeom prst="rect">
              <a:avLst/>
            </a:prstGeom>
            <a:effectLst/>
          </p:spPr>
        </p:pic>
        <p:pic>
          <p:nvPicPr>
            <p:cNvPr id="92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42640" y="1068782"/>
              <a:ext cx="266411" cy="694735"/>
            </a:xfrm>
            <a:prstGeom prst="rect">
              <a:avLst/>
            </a:prstGeom>
            <a:effectLst/>
          </p:spPr>
        </p:pic>
        <p:pic>
          <p:nvPicPr>
            <p:cNvPr id="92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810664" y="1380873"/>
              <a:ext cx="365084" cy="339054"/>
            </a:xfrm>
            <a:prstGeom prst="rect">
              <a:avLst/>
            </a:prstGeom>
            <a:effectLst/>
          </p:spPr>
        </p:pic>
        <p:pic>
          <p:nvPicPr>
            <p:cNvPr id="93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157800" y="1364371"/>
              <a:ext cx="275994" cy="314546"/>
            </a:xfrm>
            <a:prstGeom prst="rect">
              <a:avLst/>
            </a:prstGeom>
            <a:effectLst/>
          </p:spPr>
        </p:pic>
        <p:pic>
          <p:nvPicPr>
            <p:cNvPr id="93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440186" y="1349463"/>
              <a:ext cx="421421" cy="334118"/>
            </a:xfrm>
            <a:prstGeom prst="rect">
              <a:avLst/>
            </a:prstGeom>
            <a:effectLst/>
          </p:spPr>
        </p:pic>
      </p:grpSp>
      <p:pic>
        <p:nvPicPr>
          <p:cNvPr id="936" name="IMG_2627.jpeg" descr="IMG_2627.jpeg"/>
          <p:cNvPicPr>
            <a:picLocks noChangeAspect="1"/>
          </p:cNvPicPr>
          <p:nvPr/>
        </p:nvPicPr>
        <p:blipFill>
          <a:blip r:embed="rId35">
            <a:extLst/>
          </a:blip>
          <a:srcRect l="6104" t="10626" r="7341" b="5431"/>
          <a:stretch>
            <a:fillRect/>
          </a:stretch>
        </p:blipFill>
        <p:spPr>
          <a:xfrm>
            <a:off x="1638045" y="4445093"/>
            <a:ext cx="3364258" cy="3395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180" fill="norm" stroke="1" extrusionOk="0">
                <a:moveTo>
                  <a:pt x="7035" y="5"/>
                </a:moveTo>
                <a:cubicBezTo>
                  <a:pt x="6660" y="22"/>
                  <a:pt x="6282" y="86"/>
                  <a:pt x="5995" y="193"/>
                </a:cubicBezTo>
                <a:cubicBezTo>
                  <a:pt x="5354" y="431"/>
                  <a:pt x="5027" y="705"/>
                  <a:pt x="4736" y="1245"/>
                </a:cubicBezTo>
                <a:cubicBezTo>
                  <a:pt x="4527" y="1632"/>
                  <a:pt x="4502" y="1769"/>
                  <a:pt x="4502" y="2525"/>
                </a:cubicBezTo>
                <a:cubicBezTo>
                  <a:pt x="4502" y="3331"/>
                  <a:pt x="4518" y="3406"/>
                  <a:pt x="4832" y="4050"/>
                </a:cubicBezTo>
                <a:cubicBezTo>
                  <a:pt x="5014" y="4422"/>
                  <a:pt x="5262" y="4852"/>
                  <a:pt x="5383" y="5008"/>
                </a:cubicBezTo>
                <a:cubicBezTo>
                  <a:pt x="5728" y="5450"/>
                  <a:pt x="5514" y="5475"/>
                  <a:pt x="4853" y="5067"/>
                </a:cubicBezTo>
                <a:cubicBezTo>
                  <a:pt x="3611" y="4302"/>
                  <a:pt x="2270" y="4131"/>
                  <a:pt x="1297" y="4619"/>
                </a:cubicBezTo>
                <a:cubicBezTo>
                  <a:pt x="745" y="4896"/>
                  <a:pt x="543" y="5113"/>
                  <a:pt x="243" y="5743"/>
                </a:cubicBezTo>
                <a:cubicBezTo>
                  <a:pt x="40" y="6172"/>
                  <a:pt x="1" y="6365"/>
                  <a:pt x="0" y="6974"/>
                </a:cubicBezTo>
                <a:cubicBezTo>
                  <a:pt x="-2" y="7619"/>
                  <a:pt x="27" y="7753"/>
                  <a:pt x="279" y="8254"/>
                </a:cubicBezTo>
                <a:cubicBezTo>
                  <a:pt x="439" y="8571"/>
                  <a:pt x="685" y="8907"/>
                  <a:pt x="847" y="9029"/>
                </a:cubicBezTo>
                <a:cubicBezTo>
                  <a:pt x="1959" y="9857"/>
                  <a:pt x="3509" y="9743"/>
                  <a:pt x="5051" y="8719"/>
                </a:cubicBezTo>
                <a:cubicBezTo>
                  <a:pt x="5305" y="8550"/>
                  <a:pt x="5548" y="8428"/>
                  <a:pt x="5586" y="8452"/>
                </a:cubicBezTo>
                <a:cubicBezTo>
                  <a:pt x="5625" y="8475"/>
                  <a:pt x="5487" y="8741"/>
                  <a:pt x="5282" y="9041"/>
                </a:cubicBezTo>
                <a:cubicBezTo>
                  <a:pt x="4326" y="10434"/>
                  <a:pt x="4191" y="11982"/>
                  <a:pt x="4941" y="12943"/>
                </a:cubicBezTo>
                <a:cubicBezTo>
                  <a:pt x="5105" y="13152"/>
                  <a:pt x="5238" y="13338"/>
                  <a:pt x="5238" y="13356"/>
                </a:cubicBezTo>
                <a:cubicBezTo>
                  <a:pt x="5238" y="13375"/>
                  <a:pt x="5032" y="13504"/>
                  <a:pt x="4779" y="13643"/>
                </a:cubicBezTo>
                <a:cubicBezTo>
                  <a:pt x="4183" y="13972"/>
                  <a:pt x="3455" y="14754"/>
                  <a:pt x="3147" y="15396"/>
                </a:cubicBezTo>
                <a:cubicBezTo>
                  <a:pt x="3013" y="15676"/>
                  <a:pt x="2856" y="16197"/>
                  <a:pt x="2799" y="16555"/>
                </a:cubicBezTo>
                <a:cubicBezTo>
                  <a:pt x="2480" y="18568"/>
                  <a:pt x="3806" y="20520"/>
                  <a:pt x="5845" y="21041"/>
                </a:cubicBezTo>
                <a:cubicBezTo>
                  <a:pt x="7983" y="21587"/>
                  <a:pt x="10120" y="20482"/>
                  <a:pt x="10881" y="18436"/>
                </a:cubicBezTo>
                <a:cubicBezTo>
                  <a:pt x="11141" y="17737"/>
                  <a:pt x="11143" y="16447"/>
                  <a:pt x="10886" y="15755"/>
                </a:cubicBezTo>
                <a:cubicBezTo>
                  <a:pt x="10554" y="14864"/>
                  <a:pt x="9902" y="14064"/>
                  <a:pt x="9155" y="13633"/>
                </a:cubicBezTo>
                <a:lnTo>
                  <a:pt x="8866" y="13468"/>
                </a:lnTo>
                <a:lnTo>
                  <a:pt x="9122" y="13203"/>
                </a:lnTo>
                <a:cubicBezTo>
                  <a:pt x="9710" y="12597"/>
                  <a:pt x="9974" y="11520"/>
                  <a:pt x="9749" y="10640"/>
                </a:cubicBezTo>
                <a:cubicBezTo>
                  <a:pt x="9630" y="10177"/>
                  <a:pt x="9243" y="9399"/>
                  <a:pt x="8868" y="8865"/>
                </a:cubicBezTo>
                <a:cubicBezTo>
                  <a:pt x="8729" y="8667"/>
                  <a:pt x="8651" y="8484"/>
                  <a:pt x="8695" y="8457"/>
                </a:cubicBezTo>
                <a:cubicBezTo>
                  <a:pt x="8740" y="8430"/>
                  <a:pt x="8995" y="8556"/>
                  <a:pt x="9261" y="8739"/>
                </a:cubicBezTo>
                <a:cubicBezTo>
                  <a:pt x="9528" y="8922"/>
                  <a:pt x="10010" y="9177"/>
                  <a:pt x="10330" y="9306"/>
                </a:cubicBezTo>
                <a:cubicBezTo>
                  <a:pt x="11406" y="9740"/>
                  <a:pt x="12771" y="9600"/>
                  <a:pt x="13437" y="8989"/>
                </a:cubicBezTo>
                <a:lnTo>
                  <a:pt x="13627" y="8816"/>
                </a:lnTo>
                <a:lnTo>
                  <a:pt x="13856" y="9170"/>
                </a:lnTo>
                <a:cubicBezTo>
                  <a:pt x="14684" y="10453"/>
                  <a:pt x="16389" y="11197"/>
                  <a:pt x="17970" y="10962"/>
                </a:cubicBezTo>
                <a:cubicBezTo>
                  <a:pt x="19590" y="10722"/>
                  <a:pt x="20892" y="9634"/>
                  <a:pt x="21361" y="8130"/>
                </a:cubicBezTo>
                <a:cubicBezTo>
                  <a:pt x="21598" y="7369"/>
                  <a:pt x="21558" y="6151"/>
                  <a:pt x="21270" y="5424"/>
                </a:cubicBezTo>
                <a:cubicBezTo>
                  <a:pt x="20600" y="3736"/>
                  <a:pt x="18722" y="2658"/>
                  <a:pt x="16894" y="2911"/>
                </a:cubicBezTo>
                <a:cubicBezTo>
                  <a:pt x="15714" y="3074"/>
                  <a:pt x="14655" y="3673"/>
                  <a:pt x="13993" y="4550"/>
                </a:cubicBezTo>
                <a:lnTo>
                  <a:pt x="13637" y="5018"/>
                </a:lnTo>
                <a:lnTo>
                  <a:pt x="13251" y="4778"/>
                </a:lnTo>
                <a:cubicBezTo>
                  <a:pt x="12695" y="4433"/>
                  <a:pt x="12184" y="4317"/>
                  <a:pt x="11452" y="4367"/>
                </a:cubicBezTo>
                <a:cubicBezTo>
                  <a:pt x="10691" y="4419"/>
                  <a:pt x="10057" y="4645"/>
                  <a:pt x="9284" y="5142"/>
                </a:cubicBezTo>
                <a:cubicBezTo>
                  <a:pt x="8964" y="5347"/>
                  <a:pt x="8683" y="5485"/>
                  <a:pt x="8660" y="5449"/>
                </a:cubicBezTo>
                <a:cubicBezTo>
                  <a:pt x="8637" y="5412"/>
                  <a:pt x="8788" y="5132"/>
                  <a:pt x="8997" y="4827"/>
                </a:cubicBezTo>
                <a:cubicBezTo>
                  <a:pt x="9595" y="3956"/>
                  <a:pt x="9777" y="3423"/>
                  <a:pt x="9782" y="2520"/>
                </a:cubicBezTo>
                <a:cubicBezTo>
                  <a:pt x="9785" y="1829"/>
                  <a:pt x="9759" y="1702"/>
                  <a:pt x="9523" y="1250"/>
                </a:cubicBezTo>
                <a:cubicBezTo>
                  <a:pt x="9234" y="696"/>
                  <a:pt x="8709" y="280"/>
                  <a:pt x="8066" y="96"/>
                </a:cubicBezTo>
                <a:cubicBezTo>
                  <a:pt x="7784" y="16"/>
                  <a:pt x="7411" y="-13"/>
                  <a:pt x="7035" y="5"/>
                </a:cubicBezTo>
                <a:close/>
                <a:moveTo>
                  <a:pt x="3469" y="9940"/>
                </a:moveTo>
                <a:cubicBezTo>
                  <a:pt x="3432" y="9947"/>
                  <a:pt x="3395" y="9962"/>
                  <a:pt x="3355" y="9987"/>
                </a:cubicBezTo>
                <a:cubicBezTo>
                  <a:pt x="3184" y="10092"/>
                  <a:pt x="3121" y="10362"/>
                  <a:pt x="3198" y="10663"/>
                </a:cubicBezTo>
                <a:cubicBezTo>
                  <a:pt x="3238" y="10820"/>
                  <a:pt x="3306" y="10866"/>
                  <a:pt x="3505" y="10866"/>
                </a:cubicBezTo>
                <a:cubicBezTo>
                  <a:pt x="3703" y="10866"/>
                  <a:pt x="3774" y="10820"/>
                  <a:pt x="3815" y="10663"/>
                </a:cubicBezTo>
                <a:cubicBezTo>
                  <a:pt x="3922" y="10242"/>
                  <a:pt x="3731" y="9891"/>
                  <a:pt x="3469" y="9940"/>
                </a:cubicBezTo>
                <a:close/>
                <a:moveTo>
                  <a:pt x="17922" y="11470"/>
                </a:moveTo>
                <a:cubicBezTo>
                  <a:pt x="17913" y="11480"/>
                  <a:pt x="17901" y="11506"/>
                  <a:pt x="17889" y="11546"/>
                </a:cubicBezTo>
                <a:cubicBezTo>
                  <a:pt x="17852" y="11665"/>
                  <a:pt x="17841" y="11885"/>
                  <a:pt x="17863" y="12034"/>
                </a:cubicBezTo>
                <a:cubicBezTo>
                  <a:pt x="17926" y="12454"/>
                  <a:pt x="17971" y="12356"/>
                  <a:pt x="17962" y="11819"/>
                </a:cubicBezTo>
                <a:cubicBezTo>
                  <a:pt x="17958" y="11545"/>
                  <a:pt x="17948" y="11438"/>
                  <a:pt x="17922" y="11470"/>
                </a:cubicBezTo>
                <a:close/>
                <a:moveTo>
                  <a:pt x="17328" y="11475"/>
                </a:moveTo>
                <a:cubicBezTo>
                  <a:pt x="17301" y="11440"/>
                  <a:pt x="17294" y="11549"/>
                  <a:pt x="17295" y="11839"/>
                </a:cubicBezTo>
                <a:cubicBezTo>
                  <a:pt x="17296" y="12270"/>
                  <a:pt x="17305" y="12306"/>
                  <a:pt x="17363" y="12066"/>
                </a:cubicBezTo>
                <a:cubicBezTo>
                  <a:pt x="17401" y="11911"/>
                  <a:pt x="17399" y="11680"/>
                  <a:pt x="17361" y="11556"/>
                </a:cubicBezTo>
                <a:cubicBezTo>
                  <a:pt x="17348" y="11513"/>
                  <a:pt x="17337" y="11486"/>
                  <a:pt x="17328" y="11475"/>
                </a:cubicBezTo>
                <a:close/>
                <a:moveTo>
                  <a:pt x="12277" y="16740"/>
                </a:moveTo>
                <a:cubicBezTo>
                  <a:pt x="12268" y="16749"/>
                  <a:pt x="12264" y="16778"/>
                  <a:pt x="12262" y="16827"/>
                </a:cubicBezTo>
                <a:cubicBezTo>
                  <a:pt x="12258" y="16916"/>
                  <a:pt x="12278" y="16967"/>
                  <a:pt x="12307" y="16938"/>
                </a:cubicBezTo>
                <a:cubicBezTo>
                  <a:pt x="12336" y="16910"/>
                  <a:pt x="12337" y="16839"/>
                  <a:pt x="12312" y="16778"/>
                </a:cubicBezTo>
                <a:cubicBezTo>
                  <a:pt x="12299" y="16744"/>
                  <a:pt x="12286" y="16732"/>
                  <a:pt x="12277" y="16740"/>
                </a:cubicBezTo>
                <a:close/>
                <a:moveTo>
                  <a:pt x="11698" y="16810"/>
                </a:moveTo>
                <a:cubicBezTo>
                  <a:pt x="11671" y="16775"/>
                  <a:pt x="11662" y="16884"/>
                  <a:pt x="11663" y="17174"/>
                </a:cubicBezTo>
                <a:cubicBezTo>
                  <a:pt x="11664" y="17605"/>
                  <a:pt x="11676" y="17639"/>
                  <a:pt x="11734" y="17399"/>
                </a:cubicBezTo>
                <a:cubicBezTo>
                  <a:pt x="11771" y="17244"/>
                  <a:pt x="11769" y="17016"/>
                  <a:pt x="11731" y="16891"/>
                </a:cubicBezTo>
                <a:cubicBezTo>
                  <a:pt x="11718" y="16849"/>
                  <a:pt x="11707" y="16821"/>
                  <a:pt x="11698" y="16810"/>
                </a:cubicBezTo>
                <a:close/>
                <a:moveTo>
                  <a:pt x="12279" y="17352"/>
                </a:moveTo>
                <a:cubicBezTo>
                  <a:pt x="12271" y="17371"/>
                  <a:pt x="12267" y="17413"/>
                  <a:pt x="12267" y="17471"/>
                </a:cubicBezTo>
                <a:cubicBezTo>
                  <a:pt x="12267" y="17587"/>
                  <a:pt x="12288" y="17633"/>
                  <a:pt x="12312" y="17575"/>
                </a:cubicBezTo>
                <a:cubicBezTo>
                  <a:pt x="12336" y="17517"/>
                  <a:pt x="12336" y="17423"/>
                  <a:pt x="12312" y="17364"/>
                </a:cubicBezTo>
                <a:cubicBezTo>
                  <a:pt x="12300" y="17335"/>
                  <a:pt x="12287" y="17333"/>
                  <a:pt x="12279" y="173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37" name="IMG_2628.jpeg" descr="IMG_2628.jpeg"/>
          <p:cNvPicPr>
            <a:picLocks noChangeAspect="1"/>
          </p:cNvPicPr>
          <p:nvPr/>
        </p:nvPicPr>
        <p:blipFill>
          <a:blip r:embed="rId36">
            <a:extLst/>
          </a:blip>
          <a:srcRect l="8503" t="7380" r="9212" b="6952"/>
          <a:stretch>
            <a:fillRect/>
          </a:stretch>
        </p:blipFill>
        <p:spPr>
          <a:xfrm>
            <a:off x="7118489" y="4278218"/>
            <a:ext cx="3419902" cy="3536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407" fill="norm" stroke="1" extrusionOk="0">
                <a:moveTo>
                  <a:pt x="7461" y="7"/>
                </a:moveTo>
                <a:cubicBezTo>
                  <a:pt x="5712" y="106"/>
                  <a:pt x="4123" y="1314"/>
                  <a:pt x="3802" y="3164"/>
                </a:cubicBezTo>
                <a:cubicBezTo>
                  <a:pt x="3555" y="4586"/>
                  <a:pt x="4240" y="6085"/>
                  <a:pt x="5533" y="6950"/>
                </a:cubicBezTo>
                <a:lnTo>
                  <a:pt x="5915" y="7207"/>
                </a:lnTo>
                <a:lnTo>
                  <a:pt x="5657" y="7519"/>
                </a:lnTo>
                <a:cubicBezTo>
                  <a:pt x="5152" y="8130"/>
                  <a:pt x="5012" y="9158"/>
                  <a:pt x="5317" y="10020"/>
                </a:cubicBezTo>
                <a:cubicBezTo>
                  <a:pt x="5408" y="10275"/>
                  <a:pt x="5450" y="10501"/>
                  <a:pt x="5412" y="10524"/>
                </a:cubicBezTo>
                <a:cubicBezTo>
                  <a:pt x="5373" y="10547"/>
                  <a:pt x="5118" y="10467"/>
                  <a:pt x="4846" y="10346"/>
                </a:cubicBezTo>
                <a:cubicBezTo>
                  <a:pt x="4172" y="10047"/>
                  <a:pt x="3265" y="10032"/>
                  <a:pt x="2678" y="10310"/>
                </a:cubicBezTo>
                <a:cubicBezTo>
                  <a:pt x="1839" y="10708"/>
                  <a:pt x="1324" y="11620"/>
                  <a:pt x="1326" y="12703"/>
                </a:cubicBezTo>
                <a:cubicBezTo>
                  <a:pt x="1326" y="13301"/>
                  <a:pt x="1316" y="13327"/>
                  <a:pt x="993" y="13683"/>
                </a:cubicBezTo>
                <a:cubicBezTo>
                  <a:pt x="811" y="13885"/>
                  <a:pt x="524" y="14324"/>
                  <a:pt x="353" y="14659"/>
                </a:cubicBezTo>
                <a:cubicBezTo>
                  <a:pt x="82" y="15191"/>
                  <a:pt x="38" y="15363"/>
                  <a:pt x="6" y="16009"/>
                </a:cubicBezTo>
                <a:cubicBezTo>
                  <a:pt x="-87" y="17894"/>
                  <a:pt x="1006" y="19381"/>
                  <a:pt x="2869" y="19908"/>
                </a:cubicBezTo>
                <a:cubicBezTo>
                  <a:pt x="3098" y="19972"/>
                  <a:pt x="3552" y="20005"/>
                  <a:pt x="4010" y="19989"/>
                </a:cubicBezTo>
                <a:cubicBezTo>
                  <a:pt x="4852" y="19961"/>
                  <a:pt x="5450" y="19782"/>
                  <a:pt x="6106" y="19360"/>
                </a:cubicBezTo>
                <a:cubicBezTo>
                  <a:pt x="6474" y="19123"/>
                  <a:pt x="6512" y="19116"/>
                  <a:pt x="6888" y="19208"/>
                </a:cubicBezTo>
                <a:cubicBezTo>
                  <a:pt x="7645" y="19394"/>
                  <a:pt x="8658" y="19191"/>
                  <a:pt x="9289" y="18728"/>
                </a:cubicBezTo>
                <a:cubicBezTo>
                  <a:pt x="9941" y="18250"/>
                  <a:pt x="10229" y="16992"/>
                  <a:pt x="9909" y="16013"/>
                </a:cubicBezTo>
                <a:cubicBezTo>
                  <a:pt x="9817" y="15731"/>
                  <a:pt x="9771" y="15481"/>
                  <a:pt x="9808" y="15459"/>
                </a:cubicBezTo>
                <a:cubicBezTo>
                  <a:pt x="9845" y="15436"/>
                  <a:pt x="10080" y="15510"/>
                  <a:pt x="10329" y="15622"/>
                </a:cubicBezTo>
                <a:cubicBezTo>
                  <a:pt x="11388" y="16099"/>
                  <a:pt x="12381" y="16088"/>
                  <a:pt x="13209" y="15588"/>
                </a:cubicBezTo>
                <a:cubicBezTo>
                  <a:pt x="13439" y="15450"/>
                  <a:pt x="13640" y="15336"/>
                  <a:pt x="13656" y="15336"/>
                </a:cubicBezTo>
                <a:cubicBezTo>
                  <a:pt x="13671" y="15336"/>
                  <a:pt x="13801" y="15574"/>
                  <a:pt x="13941" y="15865"/>
                </a:cubicBezTo>
                <a:cubicBezTo>
                  <a:pt x="14575" y="17180"/>
                  <a:pt x="15884" y="17976"/>
                  <a:pt x="17424" y="17981"/>
                </a:cubicBezTo>
                <a:cubicBezTo>
                  <a:pt x="19455" y="17988"/>
                  <a:pt x="20972" y="16729"/>
                  <a:pt x="21336" y="14731"/>
                </a:cubicBezTo>
                <a:cubicBezTo>
                  <a:pt x="21513" y="13764"/>
                  <a:pt x="21118" y="12494"/>
                  <a:pt x="20399" y="11709"/>
                </a:cubicBezTo>
                <a:cubicBezTo>
                  <a:pt x="18749" y="9907"/>
                  <a:pt x="15738" y="10091"/>
                  <a:pt x="14221" y="12088"/>
                </a:cubicBezTo>
                <a:lnTo>
                  <a:pt x="14035" y="12336"/>
                </a:lnTo>
                <a:lnTo>
                  <a:pt x="13891" y="12129"/>
                </a:lnTo>
                <a:cubicBezTo>
                  <a:pt x="13812" y="12016"/>
                  <a:pt x="13614" y="11803"/>
                  <a:pt x="13452" y="11656"/>
                </a:cubicBezTo>
                <a:cubicBezTo>
                  <a:pt x="13185" y="11413"/>
                  <a:pt x="13017" y="11346"/>
                  <a:pt x="12008" y="11074"/>
                </a:cubicBezTo>
                <a:cubicBezTo>
                  <a:pt x="11864" y="11035"/>
                  <a:pt x="11735" y="10889"/>
                  <a:pt x="11599" y="10608"/>
                </a:cubicBezTo>
                <a:cubicBezTo>
                  <a:pt x="11373" y="10141"/>
                  <a:pt x="11006" y="9732"/>
                  <a:pt x="10557" y="9453"/>
                </a:cubicBezTo>
                <a:cubicBezTo>
                  <a:pt x="10303" y="9295"/>
                  <a:pt x="10239" y="9198"/>
                  <a:pt x="10195" y="8908"/>
                </a:cubicBezTo>
                <a:cubicBezTo>
                  <a:pt x="10089" y="8211"/>
                  <a:pt x="9953" y="7858"/>
                  <a:pt x="9669" y="7536"/>
                </a:cubicBezTo>
                <a:lnTo>
                  <a:pt x="9381" y="7207"/>
                </a:lnTo>
                <a:lnTo>
                  <a:pt x="9882" y="6875"/>
                </a:lnTo>
                <a:cubicBezTo>
                  <a:pt x="12151" y="5379"/>
                  <a:pt x="12128" y="1986"/>
                  <a:pt x="9840" y="603"/>
                </a:cubicBezTo>
                <a:cubicBezTo>
                  <a:pt x="9083" y="145"/>
                  <a:pt x="8256" y="-38"/>
                  <a:pt x="7461" y="7"/>
                </a:cubicBezTo>
                <a:close/>
                <a:moveTo>
                  <a:pt x="12475" y="3459"/>
                </a:moveTo>
                <a:cubicBezTo>
                  <a:pt x="12312" y="3459"/>
                  <a:pt x="12177" y="3496"/>
                  <a:pt x="12177" y="3541"/>
                </a:cubicBezTo>
                <a:cubicBezTo>
                  <a:pt x="12177" y="3586"/>
                  <a:pt x="12312" y="3622"/>
                  <a:pt x="12475" y="3622"/>
                </a:cubicBezTo>
                <a:cubicBezTo>
                  <a:pt x="12638" y="3622"/>
                  <a:pt x="12770" y="3586"/>
                  <a:pt x="12770" y="3541"/>
                </a:cubicBezTo>
                <a:cubicBezTo>
                  <a:pt x="12770" y="3496"/>
                  <a:pt x="12638" y="3459"/>
                  <a:pt x="12475" y="3459"/>
                </a:cubicBezTo>
                <a:close/>
                <a:moveTo>
                  <a:pt x="10731" y="16405"/>
                </a:moveTo>
                <a:cubicBezTo>
                  <a:pt x="10689" y="16405"/>
                  <a:pt x="10654" y="16453"/>
                  <a:pt x="10654" y="16513"/>
                </a:cubicBezTo>
                <a:cubicBezTo>
                  <a:pt x="10654" y="16573"/>
                  <a:pt x="10707" y="16624"/>
                  <a:pt x="10773" y="16624"/>
                </a:cubicBezTo>
                <a:cubicBezTo>
                  <a:pt x="10838" y="16624"/>
                  <a:pt x="10874" y="16573"/>
                  <a:pt x="10850" y="16513"/>
                </a:cubicBezTo>
                <a:cubicBezTo>
                  <a:pt x="10826" y="16453"/>
                  <a:pt x="10772" y="16405"/>
                  <a:pt x="10731" y="16405"/>
                </a:cubicBezTo>
                <a:close/>
                <a:moveTo>
                  <a:pt x="11289" y="16501"/>
                </a:moveTo>
                <a:cubicBezTo>
                  <a:pt x="11284" y="16497"/>
                  <a:pt x="11279" y="16505"/>
                  <a:pt x="11274" y="16528"/>
                </a:cubicBezTo>
                <a:cubicBezTo>
                  <a:pt x="11188" y="16906"/>
                  <a:pt x="11170" y="16924"/>
                  <a:pt x="11013" y="16804"/>
                </a:cubicBezTo>
                <a:cubicBezTo>
                  <a:pt x="10877" y="16699"/>
                  <a:pt x="10878" y="16705"/>
                  <a:pt x="11001" y="16897"/>
                </a:cubicBezTo>
                <a:cubicBezTo>
                  <a:pt x="11073" y="17011"/>
                  <a:pt x="11160" y="17148"/>
                  <a:pt x="11195" y="17205"/>
                </a:cubicBezTo>
                <a:cubicBezTo>
                  <a:pt x="11306" y="17389"/>
                  <a:pt x="11331" y="17315"/>
                  <a:pt x="11321" y="16835"/>
                </a:cubicBezTo>
                <a:cubicBezTo>
                  <a:pt x="11317" y="16640"/>
                  <a:pt x="11304" y="16514"/>
                  <a:pt x="11289" y="16501"/>
                </a:cubicBezTo>
                <a:close/>
                <a:moveTo>
                  <a:pt x="17466" y="18911"/>
                </a:moveTo>
                <a:cubicBezTo>
                  <a:pt x="17303" y="18911"/>
                  <a:pt x="17171" y="18949"/>
                  <a:pt x="17171" y="18995"/>
                </a:cubicBezTo>
                <a:cubicBezTo>
                  <a:pt x="17171" y="19040"/>
                  <a:pt x="17303" y="19076"/>
                  <a:pt x="17466" y="19076"/>
                </a:cubicBezTo>
                <a:cubicBezTo>
                  <a:pt x="17629" y="19076"/>
                  <a:pt x="17764" y="19040"/>
                  <a:pt x="17764" y="18995"/>
                </a:cubicBezTo>
                <a:cubicBezTo>
                  <a:pt x="17764" y="18949"/>
                  <a:pt x="17629" y="18911"/>
                  <a:pt x="17466" y="18911"/>
                </a:cubicBezTo>
                <a:close/>
                <a:moveTo>
                  <a:pt x="4174" y="20607"/>
                </a:moveTo>
                <a:cubicBezTo>
                  <a:pt x="4165" y="20617"/>
                  <a:pt x="4156" y="20644"/>
                  <a:pt x="4144" y="20683"/>
                </a:cubicBezTo>
                <a:cubicBezTo>
                  <a:pt x="4108" y="20798"/>
                  <a:pt x="4095" y="21009"/>
                  <a:pt x="4117" y="21154"/>
                </a:cubicBezTo>
                <a:cubicBezTo>
                  <a:pt x="4178" y="21562"/>
                  <a:pt x="4224" y="21467"/>
                  <a:pt x="4216" y="20945"/>
                </a:cubicBezTo>
                <a:cubicBezTo>
                  <a:pt x="4212" y="20679"/>
                  <a:pt x="4200" y="20576"/>
                  <a:pt x="4174" y="20607"/>
                </a:cubicBezTo>
                <a:close/>
                <a:moveTo>
                  <a:pt x="3596" y="20611"/>
                </a:moveTo>
                <a:cubicBezTo>
                  <a:pt x="3569" y="20577"/>
                  <a:pt x="3560" y="20686"/>
                  <a:pt x="3561" y="20967"/>
                </a:cubicBezTo>
                <a:cubicBezTo>
                  <a:pt x="3562" y="21386"/>
                  <a:pt x="3574" y="21418"/>
                  <a:pt x="3630" y="21186"/>
                </a:cubicBezTo>
                <a:cubicBezTo>
                  <a:pt x="3667" y="21035"/>
                  <a:pt x="3665" y="20814"/>
                  <a:pt x="3628" y="20693"/>
                </a:cubicBezTo>
                <a:cubicBezTo>
                  <a:pt x="3615" y="20651"/>
                  <a:pt x="3604" y="20623"/>
                  <a:pt x="3596" y="20611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941" name="Disegno"/>
          <p:cNvGrpSpPr/>
          <p:nvPr/>
        </p:nvGrpSpPr>
        <p:grpSpPr>
          <a:xfrm>
            <a:off x="2074580" y="6010260"/>
            <a:ext cx="184931" cy="303206"/>
            <a:chOff x="-146195" y="-113959"/>
            <a:chExt cx="184930" cy="303205"/>
          </a:xfrm>
        </p:grpSpPr>
        <p:pic>
          <p:nvPicPr>
            <p:cNvPr id="93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109058" y="-113960"/>
              <a:ext cx="147794" cy="233012"/>
            </a:xfrm>
            <a:prstGeom prst="rect">
              <a:avLst/>
            </a:prstGeom>
            <a:effectLst/>
          </p:spPr>
        </p:pic>
        <p:sp>
          <p:nvSpPr>
            <p:cNvPr id="940" name="Linea"/>
            <p:cNvSpPr/>
            <p:nvPr/>
          </p:nvSpPr>
          <p:spPr>
            <a:xfrm>
              <a:off x="-146196" y="-79185"/>
              <a:ext cx="173614" cy="268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93" fill="norm" stroke="1" extrusionOk="0">
                  <a:moveTo>
                    <a:pt x="8611" y="687"/>
                  </a:moveTo>
                  <a:cubicBezTo>
                    <a:pt x="8108" y="442"/>
                    <a:pt x="7606" y="198"/>
                    <a:pt x="6978" y="75"/>
                  </a:cubicBezTo>
                  <a:cubicBezTo>
                    <a:pt x="6350" y="-47"/>
                    <a:pt x="5597" y="-47"/>
                    <a:pt x="4780" y="279"/>
                  </a:cubicBezTo>
                  <a:cubicBezTo>
                    <a:pt x="3964" y="605"/>
                    <a:pt x="3085" y="1257"/>
                    <a:pt x="2206" y="2602"/>
                  </a:cubicBezTo>
                  <a:cubicBezTo>
                    <a:pt x="1327" y="3947"/>
                    <a:pt x="448" y="5985"/>
                    <a:pt x="134" y="8267"/>
                  </a:cubicBezTo>
                  <a:cubicBezTo>
                    <a:pt x="-180" y="10549"/>
                    <a:pt x="71" y="13076"/>
                    <a:pt x="762" y="14991"/>
                  </a:cubicBezTo>
                  <a:cubicBezTo>
                    <a:pt x="1453" y="16907"/>
                    <a:pt x="2583" y="18211"/>
                    <a:pt x="3650" y="19148"/>
                  </a:cubicBezTo>
                  <a:cubicBezTo>
                    <a:pt x="4718" y="20086"/>
                    <a:pt x="5722" y="20656"/>
                    <a:pt x="6853" y="21023"/>
                  </a:cubicBezTo>
                  <a:cubicBezTo>
                    <a:pt x="7983" y="21390"/>
                    <a:pt x="9239" y="21553"/>
                    <a:pt x="10808" y="21186"/>
                  </a:cubicBezTo>
                  <a:cubicBezTo>
                    <a:pt x="12378" y="20819"/>
                    <a:pt x="14262" y="19923"/>
                    <a:pt x="15957" y="18700"/>
                  </a:cubicBezTo>
                  <a:cubicBezTo>
                    <a:pt x="17653" y="17478"/>
                    <a:pt x="19160" y="15929"/>
                    <a:pt x="20101" y="14176"/>
                  </a:cubicBezTo>
                  <a:cubicBezTo>
                    <a:pt x="21043" y="12424"/>
                    <a:pt x="21420" y="10468"/>
                    <a:pt x="21294" y="8756"/>
                  </a:cubicBezTo>
                  <a:cubicBezTo>
                    <a:pt x="21169" y="7044"/>
                    <a:pt x="20541" y="5577"/>
                    <a:pt x="19222" y="4273"/>
                  </a:cubicBezTo>
                  <a:cubicBezTo>
                    <a:pt x="17904" y="2969"/>
                    <a:pt x="15894" y="1828"/>
                    <a:pt x="14513" y="1094"/>
                  </a:cubicBezTo>
                  <a:cubicBezTo>
                    <a:pt x="13132" y="361"/>
                    <a:pt x="12378" y="34"/>
                    <a:pt x="11060" y="401"/>
                  </a:cubicBezTo>
                  <a:cubicBezTo>
                    <a:pt x="9741" y="768"/>
                    <a:pt x="7857" y="1828"/>
                    <a:pt x="6790" y="2521"/>
                  </a:cubicBezTo>
                  <a:cubicBezTo>
                    <a:pt x="5722" y="3213"/>
                    <a:pt x="5471" y="3539"/>
                    <a:pt x="5220" y="386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976" name="Disegno"/>
          <p:cNvGrpSpPr/>
          <p:nvPr/>
        </p:nvGrpSpPr>
        <p:grpSpPr>
          <a:xfrm>
            <a:off x="2422772" y="6092054"/>
            <a:ext cx="2349730" cy="2865451"/>
            <a:chOff x="-2001003" y="-369673"/>
            <a:chExt cx="2349728" cy="2865450"/>
          </a:xfrm>
        </p:grpSpPr>
        <p:pic>
          <p:nvPicPr>
            <p:cNvPr id="94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93244" y="-204333"/>
              <a:ext cx="270844" cy="276184"/>
            </a:xfrm>
            <a:prstGeom prst="rect">
              <a:avLst/>
            </a:prstGeom>
            <a:effectLst/>
          </p:spPr>
        </p:pic>
        <p:pic>
          <p:nvPicPr>
            <p:cNvPr id="94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003298" y="575549"/>
              <a:ext cx="354746" cy="277810"/>
            </a:xfrm>
            <a:prstGeom prst="rect">
              <a:avLst/>
            </a:prstGeom>
            <a:effectLst/>
          </p:spPr>
        </p:pic>
        <p:sp>
          <p:nvSpPr>
            <p:cNvPr id="946" name="Linea"/>
            <p:cNvSpPr/>
            <p:nvPr/>
          </p:nvSpPr>
          <p:spPr>
            <a:xfrm>
              <a:off x="-146641" y="-165811"/>
              <a:ext cx="27615" cy="265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fill="norm" stroke="1" extrusionOk="0">
                  <a:moveTo>
                    <a:pt x="0" y="1251"/>
                  </a:moveTo>
                  <a:cubicBezTo>
                    <a:pt x="800" y="672"/>
                    <a:pt x="1600" y="93"/>
                    <a:pt x="2000" y="10"/>
                  </a:cubicBezTo>
                  <a:cubicBezTo>
                    <a:pt x="2400" y="-73"/>
                    <a:pt x="2400" y="341"/>
                    <a:pt x="3200" y="1706"/>
                  </a:cubicBezTo>
                  <a:cubicBezTo>
                    <a:pt x="4000" y="3072"/>
                    <a:pt x="5600" y="5389"/>
                    <a:pt x="7200" y="7830"/>
                  </a:cubicBezTo>
                  <a:cubicBezTo>
                    <a:pt x="8800" y="10272"/>
                    <a:pt x="10400" y="12837"/>
                    <a:pt x="11200" y="14741"/>
                  </a:cubicBezTo>
                  <a:cubicBezTo>
                    <a:pt x="12000" y="16644"/>
                    <a:pt x="12000" y="17886"/>
                    <a:pt x="11200" y="18755"/>
                  </a:cubicBezTo>
                  <a:cubicBezTo>
                    <a:pt x="10400" y="19624"/>
                    <a:pt x="8800" y="20120"/>
                    <a:pt x="8400" y="20575"/>
                  </a:cubicBezTo>
                  <a:cubicBezTo>
                    <a:pt x="8000" y="21030"/>
                    <a:pt x="8800" y="21444"/>
                    <a:pt x="10400" y="21486"/>
                  </a:cubicBezTo>
                  <a:cubicBezTo>
                    <a:pt x="12000" y="21527"/>
                    <a:pt x="14400" y="21196"/>
                    <a:pt x="16400" y="20824"/>
                  </a:cubicBezTo>
                  <a:cubicBezTo>
                    <a:pt x="18400" y="20451"/>
                    <a:pt x="20000" y="20037"/>
                    <a:pt x="21600" y="196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" name="Linea"/>
            <p:cNvSpPr/>
            <p:nvPr/>
          </p:nvSpPr>
          <p:spPr>
            <a:xfrm>
              <a:off x="-128232" y="-42956"/>
              <a:ext cx="119663" cy="24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fill="norm" stroke="1" extrusionOk="0">
                  <a:moveTo>
                    <a:pt x="0" y="10800"/>
                  </a:moveTo>
                  <a:cubicBezTo>
                    <a:pt x="554" y="14400"/>
                    <a:pt x="1108" y="18000"/>
                    <a:pt x="2862" y="19800"/>
                  </a:cubicBezTo>
                  <a:cubicBezTo>
                    <a:pt x="4615" y="21600"/>
                    <a:pt x="7569" y="21600"/>
                    <a:pt x="10615" y="19800"/>
                  </a:cubicBezTo>
                  <a:cubicBezTo>
                    <a:pt x="13662" y="18000"/>
                    <a:pt x="16800" y="14400"/>
                    <a:pt x="18646" y="10800"/>
                  </a:cubicBezTo>
                  <a:cubicBezTo>
                    <a:pt x="20492" y="7200"/>
                    <a:pt x="21046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" name="Linea"/>
            <p:cNvSpPr/>
            <p:nvPr/>
          </p:nvSpPr>
          <p:spPr>
            <a:xfrm>
              <a:off x="-2434" y="-181027"/>
              <a:ext cx="27616" cy="30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00" y="1984"/>
                    <a:pt x="1600" y="3967"/>
                    <a:pt x="2800" y="5694"/>
                  </a:cubicBezTo>
                  <a:cubicBezTo>
                    <a:pt x="4000" y="7420"/>
                    <a:pt x="5600" y="8890"/>
                    <a:pt x="7200" y="10359"/>
                  </a:cubicBezTo>
                  <a:cubicBezTo>
                    <a:pt x="8800" y="11829"/>
                    <a:pt x="10400" y="13298"/>
                    <a:pt x="12000" y="14584"/>
                  </a:cubicBezTo>
                  <a:cubicBezTo>
                    <a:pt x="13600" y="15869"/>
                    <a:pt x="15200" y="16971"/>
                    <a:pt x="16800" y="18110"/>
                  </a:cubicBezTo>
                  <a:cubicBezTo>
                    <a:pt x="18400" y="19249"/>
                    <a:pt x="20000" y="2042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" name="Linea"/>
            <p:cNvSpPr/>
            <p:nvPr/>
          </p:nvSpPr>
          <p:spPr>
            <a:xfrm>
              <a:off x="-962795" y="803880"/>
              <a:ext cx="27440" cy="230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555" fill="norm" stroke="1" extrusionOk="0">
                  <a:moveTo>
                    <a:pt x="0" y="0"/>
                  </a:moveTo>
                  <a:cubicBezTo>
                    <a:pt x="4000" y="3632"/>
                    <a:pt x="8000" y="7264"/>
                    <a:pt x="11200" y="10418"/>
                  </a:cubicBezTo>
                  <a:cubicBezTo>
                    <a:pt x="14400" y="13572"/>
                    <a:pt x="16800" y="16248"/>
                    <a:pt x="18400" y="17825"/>
                  </a:cubicBezTo>
                  <a:cubicBezTo>
                    <a:pt x="20000" y="19402"/>
                    <a:pt x="20800" y="19880"/>
                    <a:pt x="21200" y="20405"/>
                  </a:cubicBezTo>
                  <a:cubicBezTo>
                    <a:pt x="21600" y="20931"/>
                    <a:pt x="21600" y="21504"/>
                    <a:pt x="20800" y="21552"/>
                  </a:cubicBezTo>
                  <a:cubicBezTo>
                    <a:pt x="20000" y="21600"/>
                    <a:pt x="18400" y="21122"/>
                    <a:pt x="16800" y="20262"/>
                  </a:cubicBezTo>
                  <a:cubicBezTo>
                    <a:pt x="15200" y="19402"/>
                    <a:pt x="13600" y="18159"/>
                    <a:pt x="12000" y="1691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" name="Linea"/>
            <p:cNvSpPr/>
            <p:nvPr/>
          </p:nvSpPr>
          <p:spPr>
            <a:xfrm>
              <a:off x="-947454" y="892859"/>
              <a:ext cx="113526" cy="3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19636"/>
                  </a:moveTo>
                  <a:cubicBezTo>
                    <a:pt x="5059" y="20291"/>
                    <a:pt x="10119" y="20946"/>
                    <a:pt x="13135" y="21273"/>
                  </a:cubicBezTo>
                  <a:cubicBezTo>
                    <a:pt x="16151" y="21600"/>
                    <a:pt x="17124" y="21600"/>
                    <a:pt x="18195" y="21273"/>
                  </a:cubicBezTo>
                  <a:cubicBezTo>
                    <a:pt x="19265" y="20946"/>
                    <a:pt x="20432" y="20291"/>
                    <a:pt x="21016" y="16691"/>
                  </a:cubicBezTo>
                  <a:cubicBezTo>
                    <a:pt x="21600" y="13091"/>
                    <a:pt x="21600" y="654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" name="Linea"/>
            <p:cNvSpPr/>
            <p:nvPr/>
          </p:nvSpPr>
          <p:spPr>
            <a:xfrm>
              <a:off x="-830860" y="794675"/>
              <a:ext cx="21750" cy="236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1600" fill="norm" stroke="1" extrusionOk="0">
                  <a:moveTo>
                    <a:pt x="0" y="0"/>
                  </a:moveTo>
                  <a:cubicBezTo>
                    <a:pt x="982" y="1590"/>
                    <a:pt x="1964" y="3179"/>
                    <a:pt x="3927" y="5003"/>
                  </a:cubicBezTo>
                  <a:cubicBezTo>
                    <a:pt x="5891" y="6826"/>
                    <a:pt x="8836" y="8883"/>
                    <a:pt x="12273" y="10987"/>
                  </a:cubicBezTo>
                  <a:cubicBezTo>
                    <a:pt x="15709" y="13091"/>
                    <a:pt x="19636" y="15242"/>
                    <a:pt x="20618" y="17018"/>
                  </a:cubicBezTo>
                  <a:cubicBezTo>
                    <a:pt x="21600" y="18795"/>
                    <a:pt x="19636" y="20197"/>
                    <a:pt x="1767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95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1989678" y="1915075"/>
              <a:ext cx="96184" cy="438056"/>
            </a:xfrm>
            <a:prstGeom prst="rect">
              <a:avLst/>
            </a:prstGeom>
            <a:effectLst/>
          </p:spPr>
        </p:pic>
        <p:pic>
          <p:nvPicPr>
            <p:cNvPr id="95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969695" y="2158299"/>
              <a:ext cx="300294" cy="96118"/>
            </a:xfrm>
            <a:prstGeom prst="rect">
              <a:avLst/>
            </a:prstGeom>
            <a:effectLst/>
          </p:spPr>
        </p:pic>
        <p:pic>
          <p:nvPicPr>
            <p:cNvPr id="95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1776454" y="1899975"/>
              <a:ext cx="107053" cy="478311"/>
            </a:xfrm>
            <a:prstGeom prst="rect">
              <a:avLst/>
            </a:prstGeom>
            <a:effectLst/>
          </p:spPr>
        </p:pic>
        <p:pic>
          <p:nvPicPr>
            <p:cNvPr id="95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1594375" y="2112447"/>
              <a:ext cx="237346" cy="383331"/>
            </a:xfrm>
            <a:prstGeom prst="rect">
              <a:avLst/>
            </a:prstGeom>
            <a:effectLst/>
          </p:spPr>
        </p:pic>
        <p:pic>
          <p:nvPicPr>
            <p:cNvPr id="96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1332607" y="1927415"/>
              <a:ext cx="361637" cy="469024"/>
            </a:xfrm>
            <a:prstGeom prst="rect">
              <a:avLst/>
            </a:prstGeom>
            <a:effectLst/>
          </p:spPr>
        </p:pic>
        <p:pic>
          <p:nvPicPr>
            <p:cNvPr id="962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2001004" y="228053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6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1150285" y="175418"/>
              <a:ext cx="343301" cy="239779"/>
            </a:xfrm>
            <a:prstGeom prst="rect">
              <a:avLst/>
            </a:prstGeom>
            <a:effectLst/>
          </p:spPr>
        </p:pic>
        <p:pic>
          <p:nvPicPr>
            <p:cNvPr id="96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1063232" y="-369674"/>
              <a:ext cx="772341" cy="734250"/>
            </a:xfrm>
            <a:prstGeom prst="rect">
              <a:avLst/>
            </a:prstGeom>
            <a:effectLst/>
          </p:spPr>
        </p:pic>
        <p:pic>
          <p:nvPicPr>
            <p:cNvPr id="96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564023" y="385930"/>
              <a:ext cx="123736" cy="361409"/>
            </a:xfrm>
            <a:prstGeom prst="rect">
              <a:avLst/>
            </a:prstGeom>
            <a:effectLst/>
          </p:spPr>
        </p:pic>
        <p:pic>
          <p:nvPicPr>
            <p:cNvPr id="97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421418" y="470756"/>
              <a:ext cx="266358" cy="283378"/>
            </a:xfrm>
            <a:prstGeom prst="rect">
              <a:avLst/>
            </a:prstGeom>
            <a:effectLst/>
          </p:spPr>
        </p:pic>
        <p:pic>
          <p:nvPicPr>
            <p:cNvPr id="97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18571" y="432714"/>
              <a:ext cx="262283" cy="355370"/>
            </a:xfrm>
            <a:prstGeom prst="rect">
              <a:avLst/>
            </a:prstGeom>
            <a:effectLst/>
          </p:spPr>
        </p:pic>
        <p:pic>
          <p:nvPicPr>
            <p:cNvPr id="97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35418" y="402016"/>
              <a:ext cx="213308" cy="191289"/>
            </a:xfrm>
            <a:prstGeom prst="rect">
              <a:avLst/>
            </a:prstGeom>
            <a:effectLst/>
          </p:spPr>
        </p:pic>
      </p:grpSp>
      <p:grpSp>
        <p:nvGrpSpPr>
          <p:cNvPr id="995" name="Disegno"/>
          <p:cNvGrpSpPr/>
          <p:nvPr/>
        </p:nvGrpSpPr>
        <p:grpSpPr>
          <a:xfrm>
            <a:off x="6765136" y="5672650"/>
            <a:ext cx="3677928" cy="3135429"/>
            <a:chOff x="-2130171" y="-1553106"/>
            <a:chExt cx="3677927" cy="3135428"/>
          </a:xfrm>
        </p:grpSpPr>
        <p:sp>
          <p:nvSpPr>
            <p:cNvPr id="977" name="Linea"/>
            <p:cNvSpPr/>
            <p:nvPr/>
          </p:nvSpPr>
          <p:spPr>
            <a:xfrm>
              <a:off x="-80178" y="-216832"/>
              <a:ext cx="155524" cy="216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600" fill="norm" stroke="1" extrusionOk="0">
                  <a:moveTo>
                    <a:pt x="11032" y="21600"/>
                  </a:moveTo>
                  <a:cubicBezTo>
                    <a:pt x="11512" y="19031"/>
                    <a:pt x="11992" y="16463"/>
                    <a:pt x="12072" y="14536"/>
                  </a:cubicBezTo>
                  <a:cubicBezTo>
                    <a:pt x="12152" y="12610"/>
                    <a:pt x="11832" y="11325"/>
                    <a:pt x="10792" y="10333"/>
                  </a:cubicBezTo>
                  <a:cubicBezTo>
                    <a:pt x="9752" y="9341"/>
                    <a:pt x="7992" y="8640"/>
                    <a:pt x="6392" y="8231"/>
                  </a:cubicBezTo>
                  <a:cubicBezTo>
                    <a:pt x="4792" y="7823"/>
                    <a:pt x="3352" y="7706"/>
                    <a:pt x="3192" y="7414"/>
                  </a:cubicBezTo>
                  <a:cubicBezTo>
                    <a:pt x="3032" y="7122"/>
                    <a:pt x="4152" y="6655"/>
                    <a:pt x="5112" y="6538"/>
                  </a:cubicBezTo>
                  <a:cubicBezTo>
                    <a:pt x="6072" y="6422"/>
                    <a:pt x="6872" y="6655"/>
                    <a:pt x="8152" y="7589"/>
                  </a:cubicBezTo>
                  <a:cubicBezTo>
                    <a:pt x="9432" y="8523"/>
                    <a:pt x="11192" y="10158"/>
                    <a:pt x="13032" y="11384"/>
                  </a:cubicBezTo>
                  <a:cubicBezTo>
                    <a:pt x="14872" y="12610"/>
                    <a:pt x="16792" y="13427"/>
                    <a:pt x="18232" y="13836"/>
                  </a:cubicBezTo>
                  <a:cubicBezTo>
                    <a:pt x="19672" y="14244"/>
                    <a:pt x="20632" y="14244"/>
                    <a:pt x="21032" y="13952"/>
                  </a:cubicBezTo>
                  <a:cubicBezTo>
                    <a:pt x="21432" y="13661"/>
                    <a:pt x="21272" y="13077"/>
                    <a:pt x="20152" y="11734"/>
                  </a:cubicBezTo>
                  <a:cubicBezTo>
                    <a:pt x="19032" y="10391"/>
                    <a:pt x="16952" y="8290"/>
                    <a:pt x="14232" y="6714"/>
                  </a:cubicBezTo>
                  <a:cubicBezTo>
                    <a:pt x="11512" y="5137"/>
                    <a:pt x="8152" y="4086"/>
                    <a:pt x="5992" y="3386"/>
                  </a:cubicBezTo>
                  <a:cubicBezTo>
                    <a:pt x="3832" y="2685"/>
                    <a:pt x="2872" y="2335"/>
                    <a:pt x="1992" y="2218"/>
                  </a:cubicBezTo>
                  <a:cubicBezTo>
                    <a:pt x="1112" y="2102"/>
                    <a:pt x="312" y="2218"/>
                    <a:pt x="72" y="2627"/>
                  </a:cubicBezTo>
                  <a:cubicBezTo>
                    <a:pt x="-168" y="3036"/>
                    <a:pt x="152" y="3736"/>
                    <a:pt x="1672" y="5079"/>
                  </a:cubicBezTo>
                  <a:cubicBezTo>
                    <a:pt x="3192" y="6422"/>
                    <a:pt x="5912" y="8406"/>
                    <a:pt x="7672" y="9457"/>
                  </a:cubicBezTo>
                  <a:cubicBezTo>
                    <a:pt x="9432" y="10508"/>
                    <a:pt x="10232" y="10625"/>
                    <a:pt x="11032" y="10683"/>
                  </a:cubicBezTo>
                  <a:cubicBezTo>
                    <a:pt x="11832" y="10742"/>
                    <a:pt x="12632" y="10742"/>
                    <a:pt x="13032" y="10450"/>
                  </a:cubicBezTo>
                  <a:cubicBezTo>
                    <a:pt x="13432" y="10158"/>
                    <a:pt x="13432" y="9574"/>
                    <a:pt x="13192" y="8406"/>
                  </a:cubicBezTo>
                  <a:cubicBezTo>
                    <a:pt x="12952" y="7239"/>
                    <a:pt x="12472" y="5488"/>
                    <a:pt x="11752" y="4145"/>
                  </a:cubicBezTo>
                  <a:cubicBezTo>
                    <a:pt x="11032" y="2802"/>
                    <a:pt x="10072" y="1868"/>
                    <a:pt x="9352" y="1168"/>
                  </a:cubicBezTo>
                  <a:cubicBezTo>
                    <a:pt x="8632" y="467"/>
                    <a:pt x="8152" y="0"/>
                    <a:pt x="8152" y="0"/>
                  </a:cubicBezTo>
                  <a:cubicBezTo>
                    <a:pt x="8152" y="0"/>
                    <a:pt x="8632" y="467"/>
                    <a:pt x="10152" y="2102"/>
                  </a:cubicBezTo>
                  <a:cubicBezTo>
                    <a:pt x="11672" y="3736"/>
                    <a:pt x="14232" y="6538"/>
                    <a:pt x="15832" y="8115"/>
                  </a:cubicBezTo>
                  <a:cubicBezTo>
                    <a:pt x="17432" y="9691"/>
                    <a:pt x="18072" y="10041"/>
                    <a:pt x="18392" y="9866"/>
                  </a:cubicBezTo>
                  <a:cubicBezTo>
                    <a:pt x="18712" y="9691"/>
                    <a:pt x="18712" y="8990"/>
                    <a:pt x="17992" y="7706"/>
                  </a:cubicBezTo>
                  <a:cubicBezTo>
                    <a:pt x="17272" y="6422"/>
                    <a:pt x="15832" y="4554"/>
                    <a:pt x="13592" y="3211"/>
                  </a:cubicBezTo>
                  <a:cubicBezTo>
                    <a:pt x="11352" y="1868"/>
                    <a:pt x="8312" y="1051"/>
                    <a:pt x="6312" y="642"/>
                  </a:cubicBezTo>
                  <a:cubicBezTo>
                    <a:pt x="4312" y="234"/>
                    <a:pt x="3352" y="234"/>
                    <a:pt x="2472" y="175"/>
                  </a:cubicBezTo>
                  <a:cubicBezTo>
                    <a:pt x="1592" y="117"/>
                    <a:pt x="792" y="0"/>
                    <a:pt x="632" y="234"/>
                  </a:cubicBezTo>
                  <a:cubicBezTo>
                    <a:pt x="472" y="467"/>
                    <a:pt x="952" y="1051"/>
                    <a:pt x="2312" y="2043"/>
                  </a:cubicBezTo>
                  <a:cubicBezTo>
                    <a:pt x="3672" y="3036"/>
                    <a:pt x="5912" y="4437"/>
                    <a:pt x="7432" y="5254"/>
                  </a:cubicBezTo>
                  <a:cubicBezTo>
                    <a:pt x="8952" y="6071"/>
                    <a:pt x="9752" y="6305"/>
                    <a:pt x="9992" y="6130"/>
                  </a:cubicBezTo>
                  <a:cubicBezTo>
                    <a:pt x="10232" y="5955"/>
                    <a:pt x="9912" y="5371"/>
                    <a:pt x="8872" y="4378"/>
                  </a:cubicBezTo>
                  <a:cubicBezTo>
                    <a:pt x="7832" y="3386"/>
                    <a:pt x="6072" y="1985"/>
                    <a:pt x="4792" y="1226"/>
                  </a:cubicBezTo>
                  <a:cubicBezTo>
                    <a:pt x="3512" y="467"/>
                    <a:pt x="2712" y="350"/>
                    <a:pt x="2072" y="642"/>
                  </a:cubicBezTo>
                  <a:cubicBezTo>
                    <a:pt x="1432" y="934"/>
                    <a:pt x="952" y="1635"/>
                    <a:pt x="1112" y="2102"/>
                  </a:cubicBezTo>
                  <a:cubicBezTo>
                    <a:pt x="1272" y="2569"/>
                    <a:pt x="2072" y="2802"/>
                    <a:pt x="3672" y="4086"/>
                  </a:cubicBezTo>
                  <a:cubicBezTo>
                    <a:pt x="5272" y="5371"/>
                    <a:pt x="7672" y="7706"/>
                    <a:pt x="10072" y="100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" name="Linea"/>
            <p:cNvSpPr/>
            <p:nvPr/>
          </p:nvSpPr>
          <p:spPr>
            <a:xfrm>
              <a:off x="830454" y="173233"/>
              <a:ext cx="269146" cy="132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48" fill="norm" stroke="1" extrusionOk="0">
                  <a:moveTo>
                    <a:pt x="7855" y="21448"/>
                  </a:moveTo>
                  <a:cubicBezTo>
                    <a:pt x="9912" y="18227"/>
                    <a:pt x="11969" y="15006"/>
                    <a:pt x="13558" y="13206"/>
                  </a:cubicBezTo>
                  <a:cubicBezTo>
                    <a:pt x="15148" y="11406"/>
                    <a:pt x="16270" y="11027"/>
                    <a:pt x="17205" y="10932"/>
                  </a:cubicBezTo>
                  <a:cubicBezTo>
                    <a:pt x="18140" y="10837"/>
                    <a:pt x="18888" y="11027"/>
                    <a:pt x="19122" y="10648"/>
                  </a:cubicBezTo>
                  <a:cubicBezTo>
                    <a:pt x="19356" y="10269"/>
                    <a:pt x="19075" y="9322"/>
                    <a:pt x="17813" y="8374"/>
                  </a:cubicBezTo>
                  <a:cubicBezTo>
                    <a:pt x="16551" y="7427"/>
                    <a:pt x="14306" y="6480"/>
                    <a:pt x="12483" y="6669"/>
                  </a:cubicBezTo>
                  <a:cubicBezTo>
                    <a:pt x="10660" y="6859"/>
                    <a:pt x="9257" y="8185"/>
                    <a:pt x="8322" y="9416"/>
                  </a:cubicBezTo>
                  <a:cubicBezTo>
                    <a:pt x="7387" y="10648"/>
                    <a:pt x="6919" y="11785"/>
                    <a:pt x="6966" y="12353"/>
                  </a:cubicBezTo>
                  <a:cubicBezTo>
                    <a:pt x="7013" y="12922"/>
                    <a:pt x="7574" y="12922"/>
                    <a:pt x="9351" y="11122"/>
                  </a:cubicBezTo>
                  <a:cubicBezTo>
                    <a:pt x="11127" y="9322"/>
                    <a:pt x="14119" y="5722"/>
                    <a:pt x="15849" y="3732"/>
                  </a:cubicBezTo>
                  <a:cubicBezTo>
                    <a:pt x="17579" y="1743"/>
                    <a:pt x="18047" y="1364"/>
                    <a:pt x="18514" y="890"/>
                  </a:cubicBezTo>
                  <a:cubicBezTo>
                    <a:pt x="18982" y="416"/>
                    <a:pt x="19449" y="-152"/>
                    <a:pt x="19636" y="37"/>
                  </a:cubicBezTo>
                  <a:cubicBezTo>
                    <a:pt x="19823" y="227"/>
                    <a:pt x="19730" y="1174"/>
                    <a:pt x="18748" y="2311"/>
                  </a:cubicBezTo>
                  <a:cubicBezTo>
                    <a:pt x="17766" y="3448"/>
                    <a:pt x="15896" y="4774"/>
                    <a:pt x="14727" y="5722"/>
                  </a:cubicBezTo>
                  <a:cubicBezTo>
                    <a:pt x="13558" y="6669"/>
                    <a:pt x="13091" y="7238"/>
                    <a:pt x="12997" y="7901"/>
                  </a:cubicBezTo>
                  <a:cubicBezTo>
                    <a:pt x="12904" y="8564"/>
                    <a:pt x="13184" y="9322"/>
                    <a:pt x="14119" y="9985"/>
                  </a:cubicBezTo>
                  <a:cubicBezTo>
                    <a:pt x="15055" y="10648"/>
                    <a:pt x="16644" y="11216"/>
                    <a:pt x="18000" y="10648"/>
                  </a:cubicBezTo>
                  <a:cubicBezTo>
                    <a:pt x="19356" y="10080"/>
                    <a:pt x="20478" y="8374"/>
                    <a:pt x="21039" y="6764"/>
                  </a:cubicBezTo>
                  <a:cubicBezTo>
                    <a:pt x="21600" y="5153"/>
                    <a:pt x="21600" y="3637"/>
                    <a:pt x="21132" y="2406"/>
                  </a:cubicBezTo>
                  <a:cubicBezTo>
                    <a:pt x="20665" y="1174"/>
                    <a:pt x="19730" y="227"/>
                    <a:pt x="17860" y="37"/>
                  </a:cubicBezTo>
                  <a:cubicBezTo>
                    <a:pt x="15990" y="-152"/>
                    <a:pt x="13184" y="416"/>
                    <a:pt x="11408" y="985"/>
                  </a:cubicBezTo>
                  <a:cubicBezTo>
                    <a:pt x="9631" y="1553"/>
                    <a:pt x="8883" y="2122"/>
                    <a:pt x="8042" y="2785"/>
                  </a:cubicBezTo>
                  <a:cubicBezTo>
                    <a:pt x="7200" y="3448"/>
                    <a:pt x="6265" y="4206"/>
                    <a:pt x="6031" y="4490"/>
                  </a:cubicBezTo>
                  <a:cubicBezTo>
                    <a:pt x="5797" y="4774"/>
                    <a:pt x="6265" y="4585"/>
                    <a:pt x="7714" y="3827"/>
                  </a:cubicBezTo>
                  <a:cubicBezTo>
                    <a:pt x="9164" y="3069"/>
                    <a:pt x="11595" y="1743"/>
                    <a:pt x="13184" y="985"/>
                  </a:cubicBezTo>
                  <a:cubicBezTo>
                    <a:pt x="14774" y="227"/>
                    <a:pt x="15522" y="37"/>
                    <a:pt x="16130" y="37"/>
                  </a:cubicBezTo>
                  <a:cubicBezTo>
                    <a:pt x="16738" y="37"/>
                    <a:pt x="17205" y="227"/>
                    <a:pt x="17065" y="701"/>
                  </a:cubicBezTo>
                  <a:cubicBezTo>
                    <a:pt x="16925" y="1174"/>
                    <a:pt x="16177" y="1932"/>
                    <a:pt x="15569" y="2406"/>
                  </a:cubicBezTo>
                  <a:cubicBezTo>
                    <a:pt x="14961" y="2880"/>
                    <a:pt x="14494" y="3069"/>
                    <a:pt x="14540" y="3353"/>
                  </a:cubicBezTo>
                  <a:cubicBezTo>
                    <a:pt x="14587" y="3637"/>
                    <a:pt x="15148" y="4016"/>
                    <a:pt x="15943" y="4016"/>
                  </a:cubicBezTo>
                  <a:cubicBezTo>
                    <a:pt x="16738" y="4016"/>
                    <a:pt x="17766" y="3637"/>
                    <a:pt x="18514" y="3448"/>
                  </a:cubicBezTo>
                  <a:cubicBezTo>
                    <a:pt x="19262" y="3258"/>
                    <a:pt x="19730" y="3258"/>
                    <a:pt x="19730" y="3164"/>
                  </a:cubicBezTo>
                  <a:cubicBezTo>
                    <a:pt x="19730" y="3069"/>
                    <a:pt x="19262" y="2880"/>
                    <a:pt x="17860" y="3069"/>
                  </a:cubicBezTo>
                  <a:cubicBezTo>
                    <a:pt x="16457" y="3259"/>
                    <a:pt x="14119" y="3827"/>
                    <a:pt x="12577" y="4680"/>
                  </a:cubicBezTo>
                  <a:cubicBezTo>
                    <a:pt x="11034" y="5532"/>
                    <a:pt x="10286" y="6669"/>
                    <a:pt x="9865" y="7711"/>
                  </a:cubicBezTo>
                  <a:cubicBezTo>
                    <a:pt x="9444" y="8753"/>
                    <a:pt x="9351" y="9701"/>
                    <a:pt x="9584" y="10174"/>
                  </a:cubicBezTo>
                  <a:cubicBezTo>
                    <a:pt x="9818" y="10648"/>
                    <a:pt x="10379" y="10648"/>
                    <a:pt x="11875" y="10080"/>
                  </a:cubicBezTo>
                  <a:cubicBezTo>
                    <a:pt x="13371" y="9511"/>
                    <a:pt x="15803" y="8374"/>
                    <a:pt x="17252" y="7522"/>
                  </a:cubicBezTo>
                  <a:cubicBezTo>
                    <a:pt x="18701" y="6669"/>
                    <a:pt x="19169" y="6101"/>
                    <a:pt x="19169" y="5816"/>
                  </a:cubicBezTo>
                  <a:cubicBezTo>
                    <a:pt x="19169" y="5532"/>
                    <a:pt x="18701" y="5532"/>
                    <a:pt x="17112" y="6101"/>
                  </a:cubicBezTo>
                  <a:cubicBezTo>
                    <a:pt x="15522" y="6669"/>
                    <a:pt x="12810" y="7806"/>
                    <a:pt x="9771" y="9416"/>
                  </a:cubicBezTo>
                  <a:cubicBezTo>
                    <a:pt x="6732" y="11027"/>
                    <a:pt x="3366" y="13111"/>
                    <a:pt x="0" y="151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" name="Linea"/>
            <p:cNvSpPr/>
            <p:nvPr/>
          </p:nvSpPr>
          <p:spPr>
            <a:xfrm>
              <a:off x="-1251496" y="455191"/>
              <a:ext cx="257356" cy="191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146" fill="norm" stroke="1" extrusionOk="0">
                  <a:moveTo>
                    <a:pt x="15793" y="6419"/>
                  </a:moveTo>
                  <a:cubicBezTo>
                    <a:pt x="14820" y="6290"/>
                    <a:pt x="13847" y="6161"/>
                    <a:pt x="13068" y="6161"/>
                  </a:cubicBezTo>
                  <a:cubicBezTo>
                    <a:pt x="12290" y="6161"/>
                    <a:pt x="11706" y="6290"/>
                    <a:pt x="11220" y="6549"/>
                  </a:cubicBezTo>
                  <a:cubicBezTo>
                    <a:pt x="10733" y="6807"/>
                    <a:pt x="10344" y="7195"/>
                    <a:pt x="10539" y="7907"/>
                  </a:cubicBezTo>
                  <a:cubicBezTo>
                    <a:pt x="10733" y="8618"/>
                    <a:pt x="11512" y="9653"/>
                    <a:pt x="13166" y="9136"/>
                  </a:cubicBezTo>
                  <a:cubicBezTo>
                    <a:pt x="14820" y="8618"/>
                    <a:pt x="17350" y="6549"/>
                    <a:pt x="18809" y="5255"/>
                  </a:cubicBezTo>
                  <a:cubicBezTo>
                    <a:pt x="20268" y="3962"/>
                    <a:pt x="20658" y="3445"/>
                    <a:pt x="20950" y="2798"/>
                  </a:cubicBezTo>
                  <a:cubicBezTo>
                    <a:pt x="21241" y="2151"/>
                    <a:pt x="21436" y="1375"/>
                    <a:pt x="21339" y="793"/>
                  </a:cubicBezTo>
                  <a:cubicBezTo>
                    <a:pt x="21241" y="211"/>
                    <a:pt x="20852" y="-177"/>
                    <a:pt x="19587" y="82"/>
                  </a:cubicBezTo>
                  <a:cubicBezTo>
                    <a:pt x="18323" y="340"/>
                    <a:pt x="16182" y="1246"/>
                    <a:pt x="13652" y="2733"/>
                  </a:cubicBezTo>
                  <a:cubicBezTo>
                    <a:pt x="11122" y="4221"/>
                    <a:pt x="8204" y="6290"/>
                    <a:pt x="6355" y="7648"/>
                  </a:cubicBezTo>
                  <a:cubicBezTo>
                    <a:pt x="4506" y="9006"/>
                    <a:pt x="3728" y="9653"/>
                    <a:pt x="3582" y="10106"/>
                  </a:cubicBezTo>
                  <a:cubicBezTo>
                    <a:pt x="3436" y="10558"/>
                    <a:pt x="3922" y="10817"/>
                    <a:pt x="5236" y="10688"/>
                  </a:cubicBezTo>
                  <a:cubicBezTo>
                    <a:pt x="6550" y="10558"/>
                    <a:pt x="8690" y="10041"/>
                    <a:pt x="10539" y="9006"/>
                  </a:cubicBezTo>
                  <a:cubicBezTo>
                    <a:pt x="12387" y="7972"/>
                    <a:pt x="13944" y="6419"/>
                    <a:pt x="14868" y="5320"/>
                  </a:cubicBezTo>
                  <a:cubicBezTo>
                    <a:pt x="15793" y="4221"/>
                    <a:pt x="16085" y="3574"/>
                    <a:pt x="15890" y="3251"/>
                  </a:cubicBezTo>
                  <a:cubicBezTo>
                    <a:pt x="15695" y="2927"/>
                    <a:pt x="15014" y="2927"/>
                    <a:pt x="13458" y="3833"/>
                  </a:cubicBezTo>
                  <a:cubicBezTo>
                    <a:pt x="11901" y="4738"/>
                    <a:pt x="9468" y="6549"/>
                    <a:pt x="7717" y="7777"/>
                  </a:cubicBezTo>
                  <a:cubicBezTo>
                    <a:pt x="5966" y="9006"/>
                    <a:pt x="4895" y="9653"/>
                    <a:pt x="4068" y="10106"/>
                  </a:cubicBezTo>
                  <a:cubicBezTo>
                    <a:pt x="3241" y="10558"/>
                    <a:pt x="2658" y="10817"/>
                    <a:pt x="2658" y="10623"/>
                  </a:cubicBezTo>
                  <a:cubicBezTo>
                    <a:pt x="2658" y="10429"/>
                    <a:pt x="3241" y="9782"/>
                    <a:pt x="3922" y="8942"/>
                  </a:cubicBezTo>
                  <a:cubicBezTo>
                    <a:pt x="4604" y="8101"/>
                    <a:pt x="5382" y="7066"/>
                    <a:pt x="5966" y="6225"/>
                  </a:cubicBezTo>
                  <a:cubicBezTo>
                    <a:pt x="6550" y="5385"/>
                    <a:pt x="6939" y="4738"/>
                    <a:pt x="7133" y="4091"/>
                  </a:cubicBezTo>
                  <a:cubicBezTo>
                    <a:pt x="7328" y="3445"/>
                    <a:pt x="7328" y="2798"/>
                    <a:pt x="7085" y="2474"/>
                  </a:cubicBezTo>
                  <a:cubicBezTo>
                    <a:pt x="6841" y="2151"/>
                    <a:pt x="6355" y="2151"/>
                    <a:pt x="5431" y="2539"/>
                  </a:cubicBezTo>
                  <a:cubicBezTo>
                    <a:pt x="4506" y="2927"/>
                    <a:pt x="3144" y="3703"/>
                    <a:pt x="2220" y="4544"/>
                  </a:cubicBezTo>
                  <a:cubicBezTo>
                    <a:pt x="1295" y="5385"/>
                    <a:pt x="809" y="6290"/>
                    <a:pt x="858" y="6549"/>
                  </a:cubicBezTo>
                  <a:cubicBezTo>
                    <a:pt x="906" y="6807"/>
                    <a:pt x="1490" y="6419"/>
                    <a:pt x="2122" y="5708"/>
                  </a:cubicBezTo>
                  <a:cubicBezTo>
                    <a:pt x="2755" y="4997"/>
                    <a:pt x="3436" y="3962"/>
                    <a:pt x="4020" y="2992"/>
                  </a:cubicBezTo>
                  <a:cubicBezTo>
                    <a:pt x="4604" y="2022"/>
                    <a:pt x="5090" y="1116"/>
                    <a:pt x="5090" y="922"/>
                  </a:cubicBezTo>
                  <a:cubicBezTo>
                    <a:pt x="5090" y="728"/>
                    <a:pt x="4604" y="1246"/>
                    <a:pt x="4068" y="2086"/>
                  </a:cubicBezTo>
                  <a:cubicBezTo>
                    <a:pt x="3533" y="2927"/>
                    <a:pt x="2949" y="4091"/>
                    <a:pt x="2658" y="4997"/>
                  </a:cubicBezTo>
                  <a:cubicBezTo>
                    <a:pt x="2366" y="5902"/>
                    <a:pt x="2366" y="6549"/>
                    <a:pt x="2512" y="7131"/>
                  </a:cubicBezTo>
                  <a:cubicBezTo>
                    <a:pt x="2658" y="7713"/>
                    <a:pt x="2950" y="8230"/>
                    <a:pt x="3631" y="8424"/>
                  </a:cubicBezTo>
                  <a:cubicBezTo>
                    <a:pt x="4312" y="8618"/>
                    <a:pt x="5382" y="8489"/>
                    <a:pt x="6598" y="7907"/>
                  </a:cubicBezTo>
                  <a:cubicBezTo>
                    <a:pt x="7814" y="7325"/>
                    <a:pt x="9177" y="6290"/>
                    <a:pt x="10101" y="5579"/>
                  </a:cubicBezTo>
                  <a:cubicBezTo>
                    <a:pt x="11025" y="4867"/>
                    <a:pt x="11512" y="4479"/>
                    <a:pt x="11512" y="4285"/>
                  </a:cubicBezTo>
                  <a:cubicBezTo>
                    <a:pt x="11512" y="4091"/>
                    <a:pt x="11025" y="4091"/>
                    <a:pt x="9517" y="4479"/>
                  </a:cubicBezTo>
                  <a:cubicBezTo>
                    <a:pt x="8009" y="4867"/>
                    <a:pt x="5479" y="5643"/>
                    <a:pt x="3971" y="5967"/>
                  </a:cubicBezTo>
                  <a:cubicBezTo>
                    <a:pt x="2463" y="6290"/>
                    <a:pt x="1977" y="6161"/>
                    <a:pt x="2025" y="6161"/>
                  </a:cubicBezTo>
                  <a:cubicBezTo>
                    <a:pt x="2074" y="6161"/>
                    <a:pt x="2658" y="6290"/>
                    <a:pt x="4117" y="6872"/>
                  </a:cubicBezTo>
                  <a:cubicBezTo>
                    <a:pt x="5577" y="7454"/>
                    <a:pt x="7912" y="8489"/>
                    <a:pt x="10150" y="8942"/>
                  </a:cubicBezTo>
                  <a:cubicBezTo>
                    <a:pt x="12387" y="9394"/>
                    <a:pt x="14528" y="9265"/>
                    <a:pt x="15793" y="9006"/>
                  </a:cubicBezTo>
                  <a:cubicBezTo>
                    <a:pt x="17058" y="8748"/>
                    <a:pt x="17447" y="8360"/>
                    <a:pt x="17495" y="7842"/>
                  </a:cubicBezTo>
                  <a:cubicBezTo>
                    <a:pt x="17544" y="7325"/>
                    <a:pt x="17252" y="6678"/>
                    <a:pt x="16133" y="6096"/>
                  </a:cubicBezTo>
                  <a:cubicBezTo>
                    <a:pt x="15014" y="5514"/>
                    <a:pt x="13068" y="4997"/>
                    <a:pt x="10782" y="5385"/>
                  </a:cubicBezTo>
                  <a:cubicBezTo>
                    <a:pt x="8495" y="5773"/>
                    <a:pt x="5868" y="7066"/>
                    <a:pt x="3971" y="8554"/>
                  </a:cubicBezTo>
                  <a:cubicBezTo>
                    <a:pt x="2074" y="10041"/>
                    <a:pt x="906" y="11722"/>
                    <a:pt x="371" y="12886"/>
                  </a:cubicBezTo>
                  <a:cubicBezTo>
                    <a:pt x="-164" y="14051"/>
                    <a:pt x="-67" y="14697"/>
                    <a:pt x="322" y="15021"/>
                  </a:cubicBezTo>
                  <a:cubicBezTo>
                    <a:pt x="712" y="15344"/>
                    <a:pt x="1393" y="15344"/>
                    <a:pt x="2804" y="14439"/>
                  </a:cubicBezTo>
                  <a:cubicBezTo>
                    <a:pt x="4214" y="13533"/>
                    <a:pt x="6355" y="11722"/>
                    <a:pt x="7717" y="10623"/>
                  </a:cubicBezTo>
                  <a:cubicBezTo>
                    <a:pt x="9079" y="9524"/>
                    <a:pt x="9663" y="9136"/>
                    <a:pt x="10247" y="8812"/>
                  </a:cubicBezTo>
                  <a:cubicBezTo>
                    <a:pt x="10831" y="8489"/>
                    <a:pt x="11414" y="8230"/>
                    <a:pt x="11706" y="8424"/>
                  </a:cubicBezTo>
                  <a:cubicBezTo>
                    <a:pt x="11998" y="8618"/>
                    <a:pt x="11998" y="9265"/>
                    <a:pt x="11804" y="10817"/>
                  </a:cubicBezTo>
                  <a:cubicBezTo>
                    <a:pt x="11609" y="12369"/>
                    <a:pt x="11220" y="14827"/>
                    <a:pt x="10977" y="16767"/>
                  </a:cubicBezTo>
                  <a:cubicBezTo>
                    <a:pt x="10733" y="18707"/>
                    <a:pt x="10636" y="20130"/>
                    <a:pt x="10831" y="20776"/>
                  </a:cubicBezTo>
                  <a:cubicBezTo>
                    <a:pt x="11025" y="21423"/>
                    <a:pt x="11512" y="21294"/>
                    <a:pt x="12922" y="19806"/>
                  </a:cubicBezTo>
                  <a:cubicBezTo>
                    <a:pt x="14333" y="18319"/>
                    <a:pt x="16668" y="15473"/>
                    <a:pt x="19004" y="126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" name="Linea"/>
            <p:cNvSpPr/>
            <p:nvPr/>
          </p:nvSpPr>
          <p:spPr>
            <a:xfrm>
              <a:off x="-38044" y="-334038"/>
              <a:ext cx="161746" cy="339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fill="norm" stroke="1" extrusionOk="0">
                  <a:moveTo>
                    <a:pt x="0" y="7029"/>
                  </a:moveTo>
                  <a:cubicBezTo>
                    <a:pt x="157" y="8933"/>
                    <a:pt x="313" y="10837"/>
                    <a:pt x="391" y="12960"/>
                  </a:cubicBezTo>
                  <a:cubicBezTo>
                    <a:pt x="470" y="15083"/>
                    <a:pt x="470" y="17426"/>
                    <a:pt x="391" y="18781"/>
                  </a:cubicBezTo>
                  <a:cubicBezTo>
                    <a:pt x="313" y="20136"/>
                    <a:pt x="157" y="20502"/>
                    <a:pt x="78" y="20868"/>
                  </a:cubicBezTo>
                  <a:cubicBezTo>
                    <a:pt x="0" y="21234"/>
                    <a:pt x="0" y="21600"/>
                    <a:pt x="78" y="20465"/>
                  </a:cubicBezTo>
                  <a:cubicBezTo>
                    <a:pt x="157" y="19330"/>
                    <a:pt x="313" y="16694"/>
                    <a:pt x="391" y="13985"/>
                  </a:cubicBezTo>
                  <a:cubicBezTo>
                    <a:pt x="470" y="11276"/>
                    <a:pt x="470" y="8494"/>
                    <a:pt x="470" y="6883"/>
                  </a:cubicBezTo>
                  <a:cubicBezTo>
                    <a:pt x="470" y="5272"/>
                    <a:pt x="470" y="4833"/>
                    <a:pt x="783" y="4723"/>
                  </a:cubicBezTo>
                  <a:cubicBezTo>
                    <a:pt x="1096" y="4613"/>
                    <a:pt x="1722" y="4833"/>
                    <a:pt x="2896" y="5638"/>
                  </a:cubicBezTo>
                  <a:cubicBezTo>
                    <a:pt x="4070" y="6443"/>
                    <a:pt x="5791" y="7835"/>
                    <a:pt x="7826" y="9519"/>
                  </a:cubicBezTo>
                  <a:cubicBezTo>
                    <a:pt x="9861" y="11203"/>
                    <a:pt x="12209" y="13180"/>
                    <a:pt x="14165" y="14681"/>
                  </a:cubicBezTo>
                  <a:cubicBezTo>
                    <a:pt x="16122" y="16182"/>
                    <a:pt x="17687" y="17207"/>
                    <a:pt x="18704" y="17866"/>
                  </a:cubicBezTo>
                  <a:cubicBezTo>
                    <a:pt x="19722" y="18525"/>
                    <a:pt x="20191" y="18818"/>
                    <a:pt x="20426" y="19147"/>
                  </a:cubicBezTo>
                  <a:cubicBezTo>
                    <a:pt x="20661" y="19477"/>
                    <a:pt x="20661" y="19843"/>
                    <a:pt x="20739" y="20209"/>
                  </a:cubicBezTo>
                  <a:cubicBezTo>
                    <a:pt x="20817" y="20575"/>
                    <a:pt x="20974" y="20941"/>
                    <a:pt x="21052" y="20904"/>
                  </a:cubicBezTo>
                  <a:cubicBezTo>
                    <a:pt x="21130" y="20868"/>
                    <a:pt x="21130" y="20428"/>
                    <a:pt x="21052" y="19220"/>
                  </a:cubicBezTo>
                  <a:cubicBezTo>
                    <a:pt x="20974" y="18012"/>
                    <a:pt x="20817" y="16035"/>
                    <a:pt x="20739" y="14278"/>
                  </a:cubicBezTo>
                  <a:cubicBezTo>
                    <a:pt x="20661" y="12521"/>
                    <a:pt x="20661" y="10983"/>
                    <a:pt x="20739" y="9299"/>
                  </a:cubicBezTo>
                  <a:cubicBezTo>
                    <a:pt x="20817" y="7615"/>
                    <a:pt x="20974" y="5784"/>
                    <a:pt x="21130" y="4210"/>
                  </a:cubicBezTo>
                  <a:cubicBezTo>
                    <a:pt x="21287" y="2636"/>
                    <a:pt x="21443" y="13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" name="Linea"/>
            <p:cNvSpPr/>
            <p:nvPr/>
          </p:nvSpPr>
          <p:spPr>
            <a:xfrm>
              <a:off x="1361370" y="-1485286"/>
              <a:ext cx="140676" cy="26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353" fill="norm" stroke="1" extrusionOk="0">
                  <a:moveTo>
                    <a:pt x="4289" y="407"/>
                  </a:moveTo>
                  <a:cubicBezTo>
                    <a:pt x="3575" y="119"/>
                    <a:pt x="2861" y="-169"/>
                    <a:pt x="2414" y="119"/>
                  </a:cubicBezTo>
                  <a:cubicBezTo>
                    <a:pt x="1968" y="407"/>
                    <a:pt x="1790" y="1271"/>
                    <a:pt x="1968" y="2663"/>
                  </a:cubicBezTo>
                  <a:cubicBezTo>
                    <a:pt x="2147" y="4055"/>
                    <a:pt x="2682" y="5975"/>
                    <a:pt x="3218" y="8231"/>
                  </a:cubicBezTo>
                  <a:cubicBezTo>
                    <a:pt x="3753" y="10487"/>
                    <a:pt x="4289" y="13079"/>
                    <a:pt x="4646" y="15143"/>
                  </a:cubicBezTo>
                  <a:cubicBezTo>
                    <a:pt x="5003" y="17207"/>
                    <a:pt x="5181" y="18743"/>
                    <a:pt x="5271" y="19751"/>
                  </a:cubicBezTo>
                  <a:cubicBezTo>
                    <a:pt x="5360" y="20759"/>
                    <a:pt x="5360" y="21239"/>
                    <a:pt x="5003" y="21335"/>
                  </a:cubicBezTo>
                  <a:cubicBezTo>
                    <a:pt x="4646" y="21431"/>
                    <a:pt x="3932" y="21143"/>
                    <a:pt x="3307" y="20039"/>
                  </a:cubicBezTo>
                  <a:cubicBezTo>
                    <a:pt x="2682" y="18935"/>
                    <a:pt x="2147" y="17015"/>
                    <a:pt x="1700" y="15287"/>
                  </a:cubicBezTo>
                  <a:cubicBezTo>
                    <a:pt x="1254" y="13559"/>
                    <a:pt x="897" y="12023"/>
                    <a:pt x="540" y="11015"/>
                  </a:cubicBezTo>
                  <a:cubicBezTo>
                    <a:pt x="183" y="10007"/>
                    <a:pt x="-174" y="9527"/>
                    <a:pt x="94" y="9335"/>
                  </a:cubicBezTo>
                  <a:cubicBezTo>
                    <a:pt x="362" y="9143"/>
                    <a:pt x="1254" y="9239"/>
                    <a:pt x="3218" y="9335"/>
                  </a:cubicBezTo>
                  <a:cubicBezTo>
                    <a:pt x="5181" y="9431"/>
                    <a:pt x="8216" y="9527"/>
                    <a:pt x="11429" y="9383"/>
                  </a:cubicBezTo>
                  <a:cubicBezTo>
                    <a:pt x="14643" y="9239"/>
                    <a:pt x="18034" y="8855"/>
                    <a:pt x="21426" y="84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" name="Linea"/>
            <p:cNvSpPr/>
            <p:nvPr/>
          </p:nvSpPr>
          <p:spPr>
            <a:xfrm>
              <a:off x="1525405" y="-1553107"/>
              <a:ext cx="22351" cy="33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5" h="21533" fill="norm" stroke="1" extrusionOk="0">
                  <a:moveTo>
                    <a:pt x="4395" y="1292"/>
                  </a:moveTo>
                  <a:cubicBezTo>
                    <a:pt x="4395" y="688"/>
                    <a:pt x="4395" y="84"/>
                    <a:pt x="3855" y="9"/>
                  </a:cubicBezTo>
                  <a:cubicBezTo>
                    <a:pt x="3315" y="-67"/>
                    <a:pt x="2235" y="386"/>
                    <a:pt x="1155" y="1368"/>
                  </a:cubicBezTo>
                  <a:cubicBezTo>
                    <a:pt x="75" y="2350"/>
                    <a:pt x="-1005" y="3860"/>
                    <a:pt x="1695" y="5484"/>
                  </a:cubicBezTo>
                  <a:cubicBezTo>
                    <a:pt x="4395" y="7108"/>
                    <a:pt x="10875" y="8845"/>
                    <a:pt x="14655" y="10809"/>
                  </a:cubicBezTo>
                  <a:cubicBezTo>
                    <a:pt x="18435" y="12772"/>
                    <a:pt x="19515" y="14962"/>
                    <a:pt x="20055" y="16662"/>
                  </a:cubicBezTo>
                  <a:cubicBezTo>
                    <a:pt x="20595" y="18361"/>
                    <a:pt x="20595" y="19569"/>
                    <a:pt x="20595" y="20362"/>
                  </a:cubicBezTo>
                  <a:cubicBezTo>
                    <a:pt x="20595" y="21155"/>
                    <a:pt x="20595" y="21533"/>
                    <a:pt x="20055" y="21533"/>
                  </a:cubicBezTo>
                  <a:cubicBezTo>
                    <a:pt x="19515" y="21533"/>
                    <a:pt x="18435" y="21155"/>
                    <a:pt x="17355" y="2077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" name="Linea"/>
            <p:cNvSpPr/>
            <p:nvPr/>
          </p:nvSpPr>
          <p:spPr>
            <a:xfrm>
              <a:off x="-2130172" y="-822787"/>
              <a:ext cx="139063" cy="265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479" fill="norm" stroke="1" extrusionOk="0">
                  <a:moveTo>
                    <a:pt x="0" y="0"/>
                  </a:moveTo>
                  <a:cubicBezTo>
                    <a:pt x="180" y="1042"/>
                    <a:pt x="360" y="2084"/>
                    <a:pt x="990" y="4547"/>
                  </a:cubicBezTo>
                  <a:cubicBezTo>
                    <a:pt x="1620" y="7011"/>
                    <a:pt x="2700" y="10895"/>
                    <a:pt x="3510" y="13642"/>
                  </a:cubicBezTo>
                  <a:cubicBezTo>
                    <a:pt x="4320" y="16389"/>
                    <a:pt x="4860" y="18000"/>
                    <a:pt x="5400" y="19232"/>
                  </a:cubicBezTo>
                  <a:cubicBezTo>
                    <a:pt x="5940" y="20463"/>
                    <a:pt x="6480" y="21316"/>
                    <a:pt x="6750" y="21458"/>
                  </a:cubicBezTo>
                  <a:cubicBezTo>
                    <a:pt x="7020" y="21600"/>
                    <a:pt x="7020" y="21032"/>
                    <a:pt x="6750" y="19658"/>
                  </a:cubicBezTo>
                  <a:cubicBezTo>
                    <a:pt x="6480" y="18284"/>
                    <a:pt x="5940" y="16105"/>
                    <a:pt x="5130" y="14305"/>
                  </a:cubicBezTo>
                  <a:cubicBezTo>
                    <a:pt x="4320" y="12505"/>
                    <a:pt x="3240" y="11084"/>
                    <a:pt x="2340" y="10089"/>
                  </a:cubicBezTo>
                  <a:cubicBezTo>
                    <a:pt x="1440" y="9095"/>
                    <a:pt x="720" y="8526"/>
                    <a:pt x="900" y="8289"/>
                  </a:cubicBezTo>
                  <a:cubicBezTo>
                    <a:pt x="1080" y="8053"/>
                    <a:pt x="2160" y="8147"/>
                    <a:pt x="4770" y="8195"/>
                  </a:cubicBezTo>
                  <a:cubicBezTo>
                    <a:pt x="7380" y="8242"/>
                    <a:pt x="11520" y="8242"/>
                    <a:pt x="14040" y="8195"/>
                  </a:cubicBezTo>
                  <a:cubicBezTo>
                    <a:pt x="16560" y="8147"/>
                    <a:pt x="17460" y="8053"/>
                    <a:pt x="18540" y="8005"/>
                  </a:cubicBezTo>
                  <a:cubicBezTo>
                    <a:pt x="19620" y="7958"/>
                    <a:pt x="20880" y="7958"/>
                    <a:pt x="21240" y="7153"/>
                  </a:cubicBezTo>
                  <a:cubicBezTo>
                    <a:pt x="21600" y="6347"/>
                    <a:pt x="21060" y="4737"/>
                    <a:pt x="20520" y="31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" name="Linea"/>
            <p:cNvSpPr/>
            <p:nvPr/>
          </p:nvSpPr>
          <p:spPr>
            <a:xfrm>
              <a:off x="-1998465" y="-883188"/>
              <a:ext cx="53049" cy="34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531" fill="norm" stroke="1" extrusionOk="0">
                  <a:moveTo>
                    <a:pt x="4990" y="921"/>
                  </a:moveTo>
                  <a:cubicBezTo>
                    <a:pt x="3581" y="480"/>
                    <a:pt x="2173" y="39"/>
                    <a:pt x="1234" y="3"/>
                  </a:cubicBezTo>
                  <a:cubicBezTo>
                    <a:pt x="295" y="-34"/>
                    <a:pt x="-175" y="333"/>
                    <a:pt x="60" y="1509"/>
                  </a:cubicBezTo>
                  <a:cubicBezTo>
                    <a:pt x="295" y="2684"/>
                    <a:pt x="1234" y="4668"/>
                    <a:pt x="2877" y="6982"/>
                  </a:cubicBezTo>
                  <a:cubicBezTo>
                    <a:pt x="4521" y="9297"/>
                    <a:pt x="6868" y="11942"/>
                    <a:pt x="9686" y="14219"/>
                  </a:cubicBezTo>
                  <a:cubicBezTo>
                    <a:pt x="12503" y="16497"/>
                    <a:pt x="15790" y="18407"/>
                    <a:pt x="17903" y="19656"/>
                  </a:cubicBezTo>
                  <a:cubicBezTo>
                    <a:pt x="20016" y="20905"/>
                    <a:pt x="20955" y="21493"/>
                    <a:pt x="21190" y="21529"/>
                  </a:cubicBezTo>
                  <a:cubicBezTo>
                    <a:pt x="21425" y="21566"/>
                    <a:pt x="20955" y="21052"/>
                    <a:pt x="20486" y="2053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98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723185" y="939293"/>
              <a:ext cx="381499" cy="472656"/>
            </a:xfrm>
            <a:prstGeom prst="rect">
              <a:avLst/>
            </a:prstGeom>
            <a:effectLst/>
          </p:spPr>
        </p:pic>
        <p:pic>
          <p:nvPicPr>
            <p:cNvPr id="98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208684" y="986828"/>
              <a:ext cx="97881" cy="404799"/>
            </a:xfrm>
            <a:prstGeom prst="rect">
              <a:avLst/>
            </a:prstGeom>
            <a:effectLst/>
          </p:spPr>
        </p:pic>
        <p:pic>
          <p:nvPicPr>
            <p:cNvPr id="98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227748" y="1109061"/>
              <a:ext cx="313875" cy="137316"/>
            </a:xfrm>
            <a:prstGeom prst="rect">
              <a:avLst/>
            </a:prstGeom>
            <a:effectLst/>
          </p:spPr>
        </p:pic>
        <p:pic>
          <p:nvPicPr>
            <p:cNvPr id="99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135" y="925712"/>
              <a:ext cx="137318" cy="508471"/>
            </a:xfrm>
            <a:prstGeom prst="rect">
              <a:avLst/>
            </a:prstGeom>
            <a:effectLst/>
          </p:spPr>
        </p:pic>
        <p:pic>
          <p:nvPicPr>
            <p:cNvPr id="99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18577" y="1165649"/>
              <a:ext cx="435653" cy="416674"/>
            </a:xfrm>
            <a:prstGeom prst="rect">
              <a:avLst/>
            </a:prstGeom>
            <a:effectLst/>
          </p:spPr>
        </p:pic>
      </p:grpSp>
      <p:grpSp>
        <p:nvGrpSpPr>
          <p:cNvPr id="1013" name="Disegno"/>
          <p:cNvGrpSpPr/>
          <p:nvPr/>
        </p:nvGrpSpPr>
        <p:grpSpPr>
          <a:xfrm>
            <a:off x="8996708" y="4461409"/>
            <a:ext cx="1665852" cy="1571027"/>
            <a:chOff x="-120119" y="-587829"/>
            <a:chExt cx="1665850" cy="1571026"/>
          </a:xfrm>
        </p:grpSpPr>
        <p:sp>
          <p:nvSpPr>
            <p:cNvPr id="996" name="Linea"/>
            <p:cNvSpPr/>
            <p:nvPr/>
          </p:nvSpPr>
          <p:spPr>
            <a:xfrm>
              <a:off x="-51587" y="-232069"/>
              <a:ext cx="83310" cy="232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600" fill="norm" stroke="1" extrusionOk="0">
                  <a:moveTo>
                    <a:pt x="13367" y="21600"/>
                  </a:moveTo>
                  <a:cubicBezTo>
                    <a:pt x="10967" y="18764"/>
                    <a:pt x="8567" y="15927"/>
                    <a:pt x="7817" y="13909"/>
                  </a:cubicBezTo>
                  <a:cubicBezTo>
                    <a:pt x="7067" y="11891"/>
                    <a:pt x="7967" y="10691"/>
                    <a:pt x="9017" y="9873"/>
                  </a:cubicBezTo>
                  <a:cubicBezTo>
                    <a:pt x="10067" y="9055"/>
                    <a:pt x="11267" y="8618"/>
                    <a:pt x="12617" y="8236"/>
                  </a:cubicBezTo>
                  <a:cubicBezTo>
                    <a:pt x="13967" y="7855"/>
                    <a:pt x="15467" y="7527"/>
                    <a:pt x="16967" y="7309"/>
                  </a:cubicBezTo>
                  <a:cubicBezTo>
                    <a:pt x="18467" y="7091"/>
                    <a:pt x="19967" y="6982"/>
                    <a:pt x="20717" y="6655"/>
                  </a:cubicBezTo>
                  <a:cubicBezTo>
                    <a:pt x="21467" y="6327"/>
                    <a:pt x="21467" y="5782"/>
                    <a:pt x="21017" y="5291"/>
                  </a:cubicBezTo>
                  <a:cubicBezTo>
                    <a:pt x="20567" y="4800"/>
                    <a:pt x="19667" y="4364"/>
                    <a:pt x="18467" y="4091"/>
                  </a:cubicBezTo>
                  <a:cubicBezTo>
                    <a:pt x="17267" y="3818"/>
                    <a:pt x="15767" y="3709"/>
                    <a:pt x="14567" y="3873"/>
                  </a:cubicBezTo>
                  <a:cubicBezTo>
                    <a:pt x="13367" y="4036"/>
                    <a:pt x="12467" y="4473"/>
                    <a:pt x="11417" y="5345"/>
                  </a:cubicBezTo>
                  <a:cubicBezTo>
                    <a:pt x="10367" y="6218"/>
                    <a:pt x="9167" y="7527"/>
                    <a:pt x="8417" y="8455"/>
                  </a:cubicBezTo>
                  <a:cubicBezTo>
                    <a:pt x="7667" y="9382"/>
                    <a:pt x="7367" y="9927"/>
                    <a:pt x="7367" y="9873"/>
                  </a:cubicBezTo>
                  <a:cubicBezTo>
                    <a:pt x="7367" y="9818"/>
                    <a:pt x="7667" y="9164"/>
                    <a:pt x="8717" y="8236"/>
                  </a:cubicBezTo>
                  <a:cubicBezTo>
                    <a:pt x="9767" y="7309"/>
                    <a:pt x="11567" y="6109"/>
                    <a:pt x="13367" y="5073"/>
                  </a:cubicBezTo>
                  <a:cubicBezTo>
                    <a:pt x="15167" y="4036"/>
                    <a:pt x="16967" y="3164"/>
                    <a:pt x="17267" y="2945"/>
                  </a:cubicBezTo>
                  <a:cubicBezTo>
                    <a:pt x="17567" y="2727"/>
                    <a:pt x="16367" y="3164"/>
                    <a:pt x="15167" y="3545"/>
                  </a:cubicBezTo>
                  <a:cubicBezTo>
                    <a:pt x="13967" y="3927"/>
                    <a:pt x="12767" y="4255"/>
                    <a:pt x="11567" y="4582"/>
                  </a:cubicBezTo>
                  <a:cubicBezTo>
                    <a:pt x="10367" y="4909"/>
                    <a:pt x="9167" y="5236"/>
                    <a:pt x="9017" y="5618"/>
                  </a:cubicBezTo>
                  <a:cubicBezTo>
                    <a:pt x="8867" y="6000"/>
                    <a:pt x="9767" y="6436"/>
                    <a:pt x="10967" y="6382"/>
                  </a:cubicBezTo>
                  <a:cubicBezTo>
                    <a:pt x="12167" y="6327"/>
                    <a:pt x="13667" y="5782"/>
                    <a:pt x="15017" y="5236"/>
                  </a:cubicBezTo>
                  <a:cubicBezTo>
                    <a:pt x="16367" y="4691"/>
                    <a:pt x="17567" y="4145"/>
                    <a:pt x="18317" y="3491"/>
                  </a:cubicBezTo>
                  <a:cubicBezTo>
                    <a:pt x="19067" y="2836"/>
                    <a:pt x="19367" y="2073"/>
                    <a:pt x="18767" y="1909"/>
                  </a:cubicBezTo>
                  <a:cubicBezTo>
                    <a:pt x="18167" y="1745"/>
                    <a:pt x="16667" y="2182"/>
                    <a:pt x="13967" y="3382"/>
                  </a:cubicBezTo>
                  <a:cubicBezTo>
                    <a:pt x="11267" y="4582"/>
                    <a:pt x="7367" y="6545"/>
                    <a:pt x="5267" y="7855"/>
                  </a:cubicBezTo>
                  <a:cubicBezTo>
                    <a:pt x="3167" y="9164"/>
                    <a:pt x="2867" y="9818"/>
                    <a:pt x="3467" y="10091"/>
                  </a:cubicBezTo>
                  <a:cubicBezTo>
                    <a:pt x="4067" y="10364"/>
                    <a:pt x="5567" y="10255"/>
                    <a:pt x="7217" y="9655"/>
                  </a:cubicBezTo>
                  <a:cubicBezTo>
                    <a:pt x="8867" y="9055"/>
                    <a:pt x="10667" y="7964"/>
                    <a:pt x="11717" y="7145"/>
                  </a:cubicBezTo>
                  <a:cubicBezTo>
                    <a:pt x="12767" y="6327"/>
                    <a:pt x="13067" y="5782"/>
                    <a:pt x="12617" y="5345"/>
                  </a:cubicBezTo>
                  <a:cubicBezTo>
                    <a:pt x="12167" y="4909"/>
                    <a:pt x="10967" y="4582"/>
                    <a:pt x="9617" y="4582"/>
                  </a:cubicBezTo>
                  <a:cubicBezTo>
                    <a:pt x="8267" y="4582"/>
                    <a:pt x="6767" y="4909"/>
                    <a:pt x="5567" y="5291"/>
                  </a:cubicBezTo>
                  <a:cubicBezTo>
                    <a:pt x="4367" y="5673"/>
                    <a:pt x="3467" y="6109"/>
                    <a:pt x="2417" y="6600"/>
                  </a:cubicBezTo>
                  <a:cubicBezTo>
                    <a:pt x="1367" y="7091"/>
                    <a:pt x="167" y="7636"/>
                    <a:pt x="17" y="7691"/>
                  </a:cubicBezTo>
                  <a:cubicBezTo>
                    <a:pt x="-133" y="7745"/>
                    <a:pt x="767" y="7309"/>
                    <a:pt x="1517" y="6818"/>
                  </a:cubicBezTo>
                  <a:cubicBezTo>
                    <a:pt x="2267" y="6327"/>
                    <a:pt x="2867" y="5782"/>
                    <a:pt x="3167" y="5836"/>
                  </a:cubicBezTo>
                  <a:cubicBezTo>
                    <a:pt x="3467" y="5891"/>
                    <a:pt x="3467" y="6545"/>
                    <a:pt x="3617" y="6600"/>
                  </a:cubicBezTo>
                  <a:cubicBezTo>
                    <a:pt x="3767" y="6655"/>
                    <a:pt x="4067" y="6109"/>
                    <a:pt x="4367" y="5564"/>
                  </a:cubicBezTo>
                  <a:cubicBezTo>
                    <a:pt x="4667" y="5018"/>
                    <a:pt x="4967" y="4473"/>
                    <a:pt x="4517" y="4582"/>
                  </a:cubicBezTo>
                  <a:cubicBezTo>
                    <a:pt x="4067" y="4691"/>
                    <a:pt x="2867" y="5455"/>
                    <a:pt x="2567" y="5564"/>
                  </a:cubicBezTo>
                  <a:cubicBezTo>
                    <a:pt x="2267" y="5673"/>
                    <a:pt x="2867" y="5127"/>
                    <a:pt x="3467" y="4582"/>
                  </a:cubicBezTo>
                  <a:cubicBezTo>
                    <a:pt x="4067" y="4036"/>
                    <a:pt x="4667" y="3491"/>
                    <a:pt x="4967" y="3491"/>
                  </a:cubicBezTo>
                  <a:cubicBezTo>
                    <a:pt x="5267" y="3491"/>
                    <a:pt x="5267" y="4036"/>
                    <a:pt x="5417" y="4036"/>
                  </a:cubicBezTo>
                  <a:cubicBezTo>
                    <a:pt x="5567" y="4036"/>
                    <a:pt x="5867" y="3491"/>
                    <a:pt x="5267" y="3218"/>
                  </a:cubicBezTo>
                  <a:cubicBezTo>
                    <a:pt x="4667" y="2945"/>
                    <a:pt x="3167" y="2945"/>
                    <a:pt x="2417" y="2564"/>
                  </a:cubicBezTo>
                  <a:cubicBezTo>
                    <a:pt x="1667" y="2182"/>
                    <a:pt x="1667" y="1418"/>
                    <a:pt x="2417" y="982"/>
                  </a:cubicBezTo>
                  <a:cubicBezTo>
                    <a:pt x="3167" y="545"/>
                    <a:pt x="4667" y="436"/>
                    <a:pt x="6767" y="327"/>
                  </a:cubicBezTo>
                  <a:cubicBezTo>
                    <a:pt x="8867" y="218"/>
                    <a:pt x="11567" y="109"/>
                    <a:pt x="1426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" name="Linea"/>
            <p:cNvSpPr/>
            <p:nvPr/>
          </p:nvSpPr>
          <p:spPr>
            <a:xfrm>
              <a:off x="10011" y="-569622"/>
              <a:ext cx="131271" cy="336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50" y="0"/>
                  </a:moveTo>
                  <a:cubicBezTo>
                    <a:pt x="1543" y="1806"/>
                    <a:pt x="1736" y="3613"/>
                    <a:pt x="1832" y="6059"/>
                  </a:cubicBezTo>
                  <a:cubicBezTo>
                    <a:pt x="1929" y="8505"/>
                    <a:pt x="1929" y="11590"/>
                    <a:pt x="1929" y="14112"/>
                  </a:cubicBezTo>
                  <a:cubicBezTo>
                    <a:pt x="1929" y="16633"/>
                    <a:pt x="1929" y="18590"/>
                    <a:pt x="2025" y="19831"/>
                  </a:cubicBezTo>
                  <a:cubicBezTo>
                    <a:pt x="2121" y="21073"/>
                    <a:pt x="2314" y="21600"/>
                    <a:pt x="2507" y="21600"/>
                  </a:cubicBezTo>
                  <a:cubicBezTo>
                    <a:pt x="2700" y="21600"/>
                    <a:pt x="2893" y="21073"/>
                    <a:pt x="2893" y="19606"/>
                  </a:cubicBezTo>
                  <a:cubicBezTo>
                    <a:pt x="2893" y="18138"/>
                    <a:pt x="2700" y="15730"/>
                    <a:pt x="2507" y="14300"/>
                  </a:cubicBezTo>
                  <a:cubicBezTo>
                    <a:pt x="2314" y="12870"/>
                    <a:pt x="2121" y="12418"/>
                    <a:pt x="1543" y="12042"/>
                  </a:cubicBezTo>
                  <a:cubicBezTo>
                    <a:pt x="964" y="11666"/>
                    <a:pt x="0" y="11364"/>
                    <a:pt x="0" y="11176"/>
                  </a:cubicBezTo>
                  <a:cubicBezTo>
                    <a:pt x="0" y="10988"/>
                    <a:pt x="964" y="10913"/>
                    <a:pt x="3664" y="10800"/>
                  </a:cubicBezTo>
                  <a:cubicBezTo>
                    <a:pt x="6364" y="10687"/>
                    <a:pt x="10800" y="10537"/>
                    <a:pt x="13500" y="10461"/>
                  </a:cubicBezTo>
                  <a:cubicBezTo>
                    <a:pt x="16200" y="10386"/>
                    <a:pt x="17164" y="10386"/>
                    <a:pt x="18225" y="9822"/>
                  </a:cubicBezTo>
                  <a:cubicBezTo>
                    <a:pt x="19286" y="9257"/>
                    <a:pt x="20443" y="8128"/>
                    <a:pt x="21600" y="69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" name="Linea"/>
            <p:cNvSpPr/>
            <p:nvPr/>
          </p:nvSpPr>
          <p:spPr>
            <a:xfrm>
              <a:off x="145091" y="-587830"/>
              <a:ext cx="52451" cy="368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426" fill="norm" stroke="1" extrusionOk="0">
                  <a:moveTo>
                    <a:pt x="8520" y="36"/>
                  </a:moveTo>
                  <a:cubicBezTo>
                    <a:pt x="6600" y="241"/>
                    <a:pt x="4680" y="445"/>
                    <a:pt x="3240" y="377"/>
                  </a:cubicBezTo>
                  <a:cubicBezTo>
                    <a:pt x="1800" y="309"/>
                    <a:pt x="840" y="-32"/>
                    <a:pt x="360" y="2"/>
                  </a:cubicBezTo>
                  <a:cubicBezTo>
                    <a:pt x="-120" y="36"/>
                    <a:pt x="-120" y="445"/>
                    <a:pt x="360" y="1399"/>
                  </a:cubicBezTo>
                  <a:cubicBezTo>
                    <a:pt x="840" y="2353"/>
                    <a:pt x="1800" y="3852"/>
                    <a:pt x="3720" y="5862"/>
                  </a:cubicBezTo>
                  <a:cubicBezTo>
                    <a:pt x="5640" y="7872"/>
                    <a:pt x="8520" y="10393"/>
                    <a:pt x="11400" y="12778"/>
                  </a:cubicBezTo>
                  <a:cubicBezTo>
                    <a:pt x="14280" y="15163"/>
                    <a:pt x="17160" y="17412"/>
                    <a:pt x="18600" y="18911"/>
                  </a:cubicBezTo>
                  <a:cubicBezTo>
                    <a:pt x="20040" y="20410"/>
                    <a:pt x="20040" y="21159"/>
                    <a:pt x="20280" y="21364"/>
                  </a:cubicBezTo>
                  <a:cubicBezTo>
                    <a:pt x="20520" y="21568"/>
                    <a:pt x="21000" y="21227"/>
                    <a:pt x="21480" y="2088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99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20120" y="1149"/>
              <a:ext cx="329233" cy="280249"/>
            </a:xfrm>
            <a:prstGeom prst="rect">
              <a:avLst/>
            </a:prstGeom>
            <a:effectLst/>
          </p:spPr>
        </p:pic>
        <p:pic>
          <p:nvPicPr>
            <p:cNvPr id="100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35036" y="66792"/>
              <a:ext cx="897874" cy="916405"/>
            </a:xfrm>
            <a:prstGeom prst="rect">
              <a:avLst/>
            </a:prstGeom>
            <a:effectLst/>
          </p:spPr>
        </p:pic>
        <p:pic>
          <p:nvPicPr>
            <p:cNvPr id="100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82917" y="-223886"/>
              <a:ext cx="171271" cy="371779"/>
            </a:xfrm>
            <a:prstGeom prst="rect">
              <a:avLst/>
            </a:prstGeom>
            <a:effectLst/>
          </p:spPr>
        </p:pic>
        <p:pic>
          <p:nvPicPr>
            <p:cNvPr id="100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4789" y="-138074"/>
              <a:ext cx="223263" cy="323455"/>
            </a:xfrm>
            <a:prstGeom prst="rect">
              <a:avLst/>
            </a:prstGeom>
            <a:effectLst/>
          </p:spPr>
        </p:pic>
        <p:pic>
          <p:nvPicPr>
            <p:cNvPr id="100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003940" y="-204265"/>
              <a:ext cx="247176" cy="351181"/>
            </a:xfrm>
            <a:prstGeom prst="rect">
              <a:avLst/>
            </a:prstGeom>
            <a:effectLst/>
          </p:spPr>
        </p:pic>
        <p:pic>
          <p:nvPicPr>
            <p:cNvPr id="100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054774" y="-62231"/>
              <a:ext cx="222296" cy="103364"/>
            </a:xfrm>
            <a:prstGeom prst="rect">
              <a:avLst/>
            </a:prstGeom>
            <a:effectLst/>
          </p:spPr>
        </p:pic>
        <p:pic>
          <p:nvPicPr>
            <p:cNvPr id="101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317389" y="-257463"/>
              <a:ext cx="228343" cy="24169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Disegno"/>
          <p:cNvGrpSpPr/>
          <p:nvPr/>
        </p:nvGrpSpPr>
        <p:grpSpPr>
          <a:xfrm>
            <a:off x="1286084" y="939456"/>
            <a:ext cx="9817159" cy="3109296"/>
            <a:chOff x="-37465" y="-228541"/>
            <a:chExt cx="9817158" cy="3109294"/>
          </a:xfrm>
        </p:grpSpPr>
        <p:pic>
          <p:nvPicPr>
            <p:cNvPr id="101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1"/>
              <a:ext cx="422527" cy="626541"/>
            </a:xfrm>
            <a:prstGeom prst="rect">
              <a:avLst/>
            </a:prstGeom>
            <a:effectLst/>
          </p:spPr>
        </p:pic>
        <p:pic>
          <p:nvPicPr>
            <p:cNvPr id="101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73631" y="177514"/>
              <a:ext cx="296639" cy="405537"/>
            </a:xfrm>
            <a:prstGeom prst="rect">
              <a:avLst/>
            </a:prstGeom>
            <a:effectLst/>
          </p:spPr>
        </p:pic>
        <p:pic>
          <p:nvPicPr>
            <p:cNvPr id="101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77402" y="171203"/>
              <a:ext cx="341456" cy="776850"/>
            </a:xfrm>
            <a:prstGeom prst="rect">
              <a:avLst/>
            </a:prstGeom>
            <a:effectLst/>
          </p:spPr>
        </p:pic>
        <p:pic>
          <p:nvPicPr>
            <p:cNvPr id="102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4627" y="185410"/>
              <a:ext cx="1342942" cy="369001"/>
            </a:xfrm>
            <a:prstGeom prst="rect">
              <a:avLst/>
            </a:prstGeom>
            <a:effectLst/>
          </p:spPr>
        </p:pic>
        <p:pic>
          <p:nvPicPr>
            <p:cNvPr id="102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12461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81982" y="-139961"/>
              <a:ext cx="166888" cy="581952"/>
            </a:xfrm>
            <a:prstGeom prst="rect">
              <a:avLst/>
            </a:prstGeom>
            <a:effectLst/>
          </p:spPr>
        </p:pic>
        <p:pic>
          <p:nvPicPr>
            <p:cNvPr id="102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19150" y="174328"/>
              <a:ext cx="356883" cy="344100"/>
            </a:xfrm>
            <a:prstGeom prst="rect">
              <a:avLst/>
            </a:prstGeom>
            <a:effectLst/>
          </p:spPr>
        </p:pic>
        <p:pic>
          <p:nvPicPr>
            <p:cNvPr id="102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238456" y="154129"/>
              <a:ext cx="351809" cy="314048"/>
            </a:xfrm>
            <a:prstGeom prst="rect">
              <a:avLst/>
            </a:prstGeom>
            <a:effectLst/>
          </p:spPr>
        </p:pic>
        <p:pic>
          <p:nvPicPr>
            <p:cNvPr id="103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594244" y="-167124"/>
              <a:ext cx="331028" cy="642358"/>
            </a:xfrm>
            <a:prstGeom prst="rect">
              <a:avLst/>
            </a:prstGeom>
            <a:effectLst/>
          </p:spPr>
        </p:pic>
        <p:pic>
          <p:nvPicPr>
            <p:cNvPr id="103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970054" y="157661"/>
              <a:ext cx="303948" cy="322602"/>
            </a:xfrm>
            <a:prstGeom prst="rect">
              <a:avLst/>
            </a:prstGeom>
            <a:effectLst/>
          </p:spPr>
        </p:pic>
        <p:pic>
          <p:nvPicPr>
            <p:cNvPr id="103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15365" y="-228542"/>
              <a:ext cx="565131" cy="682084"/>
            </a:xfrm>
            <a:prstGeom prst="rect">
              <a:avLst/>
            </a:prstGeom>
            <a:effectLst/>
          </p:spPr>
        </p:pic>
        <p:pic>
          <p:nvPicPr>
            <p:cNvPr id="1037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698288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71644" y="308225"/>
              <a:ext cx="315083" cy="99805"/>
            </a:xfrm>
            <a:prstGeom prst="rect">
              <a:avLst/>
            </a:prstGeom>
            <a:effectLst/>
          </p:spPr>
        </p:pic>
        <p:pic>
          <p:nvPicPr>
            <p:cNvPr id="104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741409" y="-160333"/>
              <a:ext cx="395364" cy="676045"/>
            </a:xfrm>
            <a:prstGeom prst="rect">
              <a:avLst/>
            </a:prstGeom>
            <a:effectLst/>
          </p:spPr>
        </p:pic>
        <p:pic>
          <p:nvPicPr>
            <p:cNvPr id="104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110381" y="235547"/>
              <a:ext cx="427043" cy="342614"/>
            </a:xfrm>
            <a:prstGeom prst="rect">
              <a:avLst/>
            </a:prstGeom>
            <a:effectLst/>
          </p:spPr>
        </p:pic>
        <p:pic>
          <p:nvPicPr>
            <p:cNvPr id="104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556292" y="247108"/>
              <a:ext cx="307085" cy="294711"/>
            </a:xfrm>
            <a:prstGeom prst="rect">
              <a:avLst/>
            </a:prstGeom>
            <a:effectLst/>
          </p:spPr>
        </p:pic>
        <p:pic>
          <p:nvPicPr>
            <p:cNvPr id="104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041543" y="-85635"/>
              <a:ext cx="786111" cy="727461"/>
            </a:xfrm>
            <a:prstGeom prst="rect">
              <a:avLst/>
            </a:prstGeom>
            <a:effectLst/>
          </p:spPr>
        </p:pic>
        <p:pic>
          <p:nvPicPr>
            <p:cNvPr id="104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8036662" y="-91360"/>
              <a:ext cx="542495" cy="677243"/>
            </a:xfrm>
            <a:prstGeom prst="rect">
              <a:avLst/>
            </a:prstGeom>
            <a:effectLst/>
          </p:spPr>
        </p:pic>
        <p:pic>
          <p:nvPicPr>
            <p:cNvPr id="105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28729" y="140320"/>
              <a:ext cx="365063" cy="407082"/>
            </a:xfrm>
            <a:prstGeom prst="rect">
              <a:avLst/>
            </a:prstGeom>
            <a:effectLst/>
          </p:spPr>
        </p:pic>
        <p:pic>
          <p:nvPicPr>
            <p:cNvPr id="105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06410" y="127140"/>
              <a:ext cx="415195" cy="428399"/>
            </a:xfrm>
            <a:prstGeom prst="rect">
              <a:avLst/>
            </a:prstGeom>
            <a:effectLst/>
          </p:spPr>
        </p:pic>
        <p:pic>
          <p:nvPicPr>
            <p:cNvPr id="105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284937" y="-187496"/>
              <a:ext cx="253970" cy="664195"/>
            </a:xfrm>
            <a:prstGeom prst="rect">
              <a:avLst/>
            </a:prstGeom>
            <a:effectLst/>
          </p:spPr>
        </p:pic>
        <p:pic>
          <p:nvPicPr>
            <p:cNvPr id="105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523823" y="106562"/>
              <a:ext cx="255871" cy="482793"/>
            </a:xfrm>
            <a:prstGeom prst="rect">
              <a:avLst/>
            </a:prstGeom>
            <a:effectLst/>
          </p:spPr>
        </p:pic>
        <p:pic>
          <p:nvPicPr>
            <p:cNvPr id="105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18681" y="1498634"/>
              <a:ext cx="108010" cy="409840"/>
            </a:xfrm>
            <a:prstGeom prst="rect">
              <a:avLst/>
            </a:prstGeom>
            <a:effectLst/>
          </p:spPr>
        </p:pic>
        <p:pic>
          <p:nvPicPr>
            <p:cNvPr id="106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107420" y="1629715"/>
              <a:ext cx="157224" cy="84303"/>
            </a:xfrm>
            <a:prstGeom prst="rect">
              <a:avLst/>
            </a:prstGeom>
            <a:effectLst/>
          </p:spPr>
        </p:pic>
        <p:pic>
          <p:nvPicPr>
            <p:cNvPr id="106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035144" y="969261"/>
              <a:ext cx="116068" cy="404460"/>
            </a:xfrm>
            <a:prstGeom prst="rect">
              <a:avLst/>
            </a:prstGeom>
            <a:effectLst/>
          </p:spPr>
        </p:pic>
        <p:pic>
          <p:nvPicPr>
            <p:cNvPr id="106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921066" y="1111166"/>
              <a:ext cx="311169" cy="92406"/>
            </a:xfrm>
            <a:prstGeom prst="rect">
              <a:avLst/>
            </a:prstGeom>
            <a:effectLst/>
          </p:spPr>
        </p:pic>
        <p:pic>
          <p:nvPicPr>
            <p:cNvPr id="106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118936" y="1451464"/>
              <a:ext cx="116713" cy="392192"/>
            </a:xfrm>
            <a:prstGeom prst="rect">
              <a:avLst/>
            </a:prstGeom>
            <a:effectLst/>
          </p:spPr>
        </p:pic>
        <p:pic>
          <p:nvPicPr>
            <p:cNvPr id="106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005504" y="1628155"/>
              <a:ext cx="375987" cy="118273"/>
            </a:xfrm>
            <a:prstGeom prst="rect">
              <a:avLst/>
            </a:prstGeom>
            <a:effectLst/>
          </p:spPr>
        </p:pic>
        <p:pic>
          <p:nvPicPr>
            <p:cNvPr id="1071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27106" y="19700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7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632797" y="1961910"/>
              <a:ext cx="100508" cy="367885"/>
            </a:xfrm>
            <a:prstGeom prst="rect">
              <a:avLst/>
            </a:prstGeom>
            <a:effectLst/>
          </p:spPr>
        </p:pic>
        <p:pic>
          <p:nvPicPr>
            <p:cNvPr id="107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478852" y="2148264"/>
              <a:ext cx="367885" cy="103924"/>
            </a:xfrm>
            <a:prstGeom prst="rect">
              <a:avLst/>
            </a:prstGeom>
            <a:effectLst/>
          </p:spPr>
        </p:pic>
        <p:pic>
          <p:nvPicPr>
            <p:cNvPr id="107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227681" y="2577688"/>
              <a:ext cx="367884" cy="132916"/>
            </a:xfrm>
            <a:prstGeom prst="rect">
              <a:avLst/>
            </a:prstGeom>
            <a:effectLst/>
          </p:spPr>
        </p:pic>
        <p:pic>
          <p:nvPicPr>
            <p:cNvPr id="107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334213" y="2488562"/>
              <a:ext cx="99306" cy="392191"/>
            </a:xfrm>
            <a:prstGeom prst="rect">
              <a:avLst/>
            </a:prstGeom>
            <a:effectLst/>
          </p:spPr>
        </p:pic>
      </p:grpSp>
      <p:pic>
        <p:nvPicPr>
          <p:cNvPr id="1082" name="IMG_2649.jpeg" descr="IMG_2649.jpeg"/>
          <p:cNvPicPr>
            <a:picLocks noChangeAspect="1"/>
          </p:cNvPicPr>
          <p:nvPr/>
        </p:nvPicPr>
        <p:blipFill>
          <a:blip r:embed="rId34">
            <a:extLst/>
          </a:blip>
          <a:srcRect l="16673" t="12813" r="13200" b="8987"/>
          <a:stretch>
            <a:fillRect/>
          </a:stretch>
        </p:blipFill>
        <p:spPr>
          <a:xfrm>
            <a:off x="3651269" y="2616884"/>
            <a:ext cx="5086788" cy="5364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74" fill="norm" stroke="1" extrusionOk="0">
                <a:moveTo>
                  <a:pt x="9411" y="1"/>
                </a:moveTo>
                <a:cubicBezTo>
                  <a:pt x="8294" y="-25"/>
                  <a:pt x="7137" y="288"/>
                  <a:pt x="5701" y="995"/>
                </a:cubicBezTo>
                <a:cubicBezTo>
                  <a:pt x="4348" y="1662"/>
                  <a:pt x="3338" y="2512"/>
                  <a:pt x="2899" y="3353"/>
                </a:cubicBezTo>
                <a:cubicBezTo>
                  <a:pt x="1202" y="6607"/>
                  <a:pt x="855" y="7502"/>
                  <a:pt x="271" y="10131"/>
                </a:cubicBezTo>
                <a:cubicBezTo>
                  <a:pt x="71" y="11034"/>
                  <a:pt x="1" y="11844"/>
                  <a:pt x="0" y="13295"/>
                </a:cubicBezTo>
                <a:cubicBezTo>
                  <a:pt x="-2" y="15054"/>
                  <a:pt x="32" y="15336"/>
                  <a:pt x="339" y="16167"/>
                </a:cubicBezTo>
                <a:cubicBezTo>
                  <a:pt x="778" y="17356"/>
                  <a:pt x="2104" y="19252"/>
                  <a:pt x="3005" y="19981"/>
                </a:cubicBezTo>
                <a:cubicBezTo>
                  <a:pt x="3999" y="20784"/>
                  <a:pt x="5305" y="21256"/>
                  <a:pt x="7359" y="21548"/>
                </a:cubicBezTo>
                <a:cubicBezTo>
                  <a:pt x="7470" y="21564"/>
                  <a:pt x="7713" y="21572"/>
                  <a:pt x="8014" y="21574"/>
                </a:cubicBezTo>
                <a:cubicBezTo>
                  <a:pt x="8315" y="21575"/>
                  <a:pt x="8675" y="21568"/>
                  <a:pt x="9021" y="21555"/>
                </a:cubicBezTo>
                <a:cubicBezTo>
                  <a:pt x="10100" y="21511"/>
                  <a:pt x="10572" y="21411"/>
                  <a:pt x="12330" y="20846"/>
                </a:cubicBezTo>
                <a:cubicBezTo>
                  <a:pt x="14538" y="20136"/>
                  <a:pt x="15833" y="19574"/>
                  <a:pt x="17022" y="18811"/>
                </a:cubicBezTo>
                <a:cubicBezTo>
                  <a:pt x="19510" y="17214"/>
                  <a:pt x="20750" y="15561"/>
                  <a:pt x="21343" y="13040"/>
                </a:cubicBezTo>
                <a:cubicBezTo>
                  <a:pt x="21504" y="12359"/>
                  <a:pt x="21589" y="11787"/>
                  <a:pt x="21593" y="11227"/>
                </a:cubicBezTo>
                <a:cubicBezTo>
                  <a:pt x="21598" y="10294"/>
                  <a:pt x="21373" y="9396"/>
                  <a:pt x="20875" y="8088"/>
                </a:cubicBezTo>
                <a:cubicBezTo>
                  <a:pt x="20421" y="6898"/>
                  <a:pt x="20164" y="6481"/>
                  <a:pt x="19273" y="5488"/>
                </a:cubicBezTo>
                <a:cubicBezTo>
                  <a:pt x="17932" y="3995"/>
                  <a:pt x="15845" y="2521"/>
                  <a:pt x="13705" y="1554"/>
                </a:cubicBezTo>
                <a:cubicBezTo>
                  <a:pt x="13111" y="1286"/>
                  <a:pt x="12474" y="952"/>
                  <a:pt x="12288" y="812"/>
                </a:cubicBezTo>
                <a:cubicBezTo>
                  <a:pt x="12102" y="672"/>
                  <a:pt x="11889" y="555"/>
                  <a:pt x="11815" y="553"/>
                </a:cubicBezTo>
                <a:cubicBezTo>
                  <a:pt x="11740" y="551"/>
                  <a:pt x="11497" y="458"/>
                  <a:pt x="11274" y="346"/>
                </a:cubicBezTo>
                <a:cubicBezTo>
                  <a:pt x="11051" y="233"/>
                  <a:pt x="10427" y="92"/>
                  <a:pt x="9887" y="33"/>
                </a:cubicBezTo>
                <a:cubicBezTo>
                  <a:pt x="9729" y="16"/>
                  <a:pt x="9570" y="5"/>
                  <a:pt x="9411" y="1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103" name="Disegno"/>
          <p:cNvGrpSpPr/>
          <p:nvPr/>
        </p:nvGrpSpPr>
        <p:grpSpPr>
          <a:xfrm>
            <a:off x="7869769" y="4157344"/>
            <a:ext cx="1218629" cy="2500356"/>
            <a:chOff x="-669446" y="-55864"/>
            <a:chExt cx="1218627" cy="2500355"/>
          </a:xfrm>
        </p:grpSpPr>
        <p:pic>
          <p:nvPicPr>
            <p:cNvPr id="10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37466" y="-55865"/>
              <a:ext cx="294964" cy="93965"/>
            </a:xfrm>
            <a:prstGeom prst="rect">
              <a:avLst/>
            </a:prstGeom>
            <a:effectLst/>
          </p:spPr>
        </p:pic>
        <p:pic>
          <p:nvPicPr>
            <p:cNvPr id="108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2172" y="229276"/>
              <a:ext cx="327373" cy="92406"/>
            </a:xfrm>
            <a:prstGeom prst="rect">
              <a:avLst/>
            </a:prstGeom>
            <a:effectLst/>
          </p:spPr>
        </p:pic>
        <p:pic>
          <p:nvPicPr>
            <p:cNvPr id="10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46116" y="772132"/>
              <a:ext cx="262554" cy="108610"/>
            </a:xfrm>
            <a:prstGeom prst="rect">
              <a:avLst/>
            </a:prstGeom>
            <a:effectLst/>
          </p:spPr>
        </p:pic>
        <p:pic>
          <p:nvPicPr>
            <p:cNvPr id="10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6116" y="1493175"/>
              <a:ext cx="303066" cy="108674"/>
            </a:xfrm>
            <a:prstGeom prst="rect">
              <a:avLst/>
            </a:prstGeom>
            <a:effectLst/>
          </p:spPr>
        </p:pic>
        <p:pic>
          <p:nvPicPr>
            <p:cNvPr id="1091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56990" y="1946969"/>
              <a:ext cx="262555" cy="92406"/>
            </a:xfrm>
            <a:prstGeom prst="rect">
              <a:avLst/>
            </a:prstGeom>
            <a:effectLst/>
          </p:spPr>
        </p:pic>
        <p:pic>
          <p:nvPicPr>
            <p:cNvPr id="10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61773" y="2327779"/>
              <a:ext cx="311169" cy="116712"/>
            </a:xfrm>
            <a:prstGeom prst="rect">
              <a:avLst/>
            </a:prstGeom>
            <a:effectLst/>
          </p:spPr>
        </p:pic>
        <p:pic>
          <p:nvPicPr>
            <p:cNvPr id="10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539809" y="99639"/>
              <a:ext cx="311168" cy="108610"/>
            </a:xfrm>
            <a:prstGeom prst="rect">
              <a:avLst/>
            </a:prstGeom>
            <a:effectLst/>
          </p:spPr>
        </p:pic>
        <p:pic>
          <p:nvPicPr>
            <p:cNvPr id="109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474991" y="808233"/>
              <a:ext cx="262554" cy="88714"/>
            </a:xfrm>
            <a:prstGeom prst="rect">
              <a:avLst/>
            </a:prstGeom>
            <a:effectLst/>
          </p:spPr>
        </p:pic>
        <p:pic>
          <p:nvPicPr>
            <p:cNvPr id="1099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483093" y="1363602"/>
              <a:ext cx="222042" cy="84303"/>
            </a:xfrm>
            <a:prstGeom prst="rect">
              <a:avLst/>
            </a:prstGeom>
            <a:effectLst/>
          </p:spPr>
        </p:pic>
        <p:pic>
          <p:nvPicPr>
            <p:cNvPr id="11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669447" y="1906458"/>
              <a:ext cx="303066" cy="124815"/>
            </a:xfrm>
            <a:prstGeom prst="rect">
              <a:avLst/>
            </a:prstGeom>
            <a:effectLst/>
          </p:spPr>
        </p:pic>
      </p:grpSp>
      <p:grpSp>
        <p:nvGrpSpPr>
          <p:cNvPr id="1120" name="Disegno"/>
          <p:cNvGrpSpPr/>
          <p:nvPr/>
        </p:nvGrpSpPr>
        <p:grpSpPr>
          <a:xfrm>
            <a:off x="2919248" y="6006234"/>
            <a:ext cx="1607541" cy="2231419"/>
            <a:chOff x="-199511" y="-38100"/>
            <a:chExt cx="1607539" cy="2231418"/>
          </a:xfrm>
        </p:grpSpPr>
        <p:pic>
          <p:nvPicPr>
            <p:cNvPr id="110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41876" y="-38101"/>
              <a:ext cx="85022" cy="562341"/>
            </a:xfrm>
            <a:prstGeom prst="rect">
              <a:avLst/>
            </a:prstGeom>
            <a:effectLst/>
          </p:spPr>
        </p:pic>
        <p:pic>
          <p:nvPicPr>
            <p:cNvPr id="110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199512" y="277890"/>
              <a:ext cx="448908" cy="135464"/>
            </a:xfrm>
            <a:prstGeom prst="rect">
              <a:avLst/>
            </a:prstGeom>
            <a:effectLst/>
          </p:spPr>
        </p:pic>
        <p:pic>
          <p:nvPicPr>
            <p:cNvPr id="110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65093" y="861257"/>
              <a:ext cx="116712" cy="432704"/>
            </a:xfrm>
            <a:prstGeom prst="rect">
              <a:avLst/>
            </a:prstGeom>
            <a:effectLst/>
          </p:spPr>
        </p:pic>
        <p:pic>
          <p:nvPicPr>
            <p:cNvPr id="111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9251" y="1088123"/>
              <a:ext cx="400294" cy="157224"/>
            </a:xfrm>
            <a:prstGeom prst="rect">
              <a:avLst/>
            </a:prstGeom>
            <a:effectLst/>
          </p:spPr>
        </p:pic>
        <p:pic>
          <p:nvPicPr>
            <p:cNvPr id="111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35028" y="1436523"/>
              <a:ext cx="132917" cy="440805"/>
            </a:xfrm>
            <a:prstGeom prst="rect">
              <a:avLst/>
            </a:prstGeom>
            <a:effectLst/>
          </p:spPr>
        </p:pic>
        <p:pic>
          <p:nvPicPr>
            <p:cNvPr id="111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37800" y="1675215"/>
              <a:ext cx="416498" cy="129193"/>
            </a:xfrm>
            <a:prstGeom prst="rect">
              <a:avLst/>
            </a:prstGeom>
            <a:effectLst/>
          </p:spPr>
        </p:pic>
        <p:pic>
          <p:nvPicPr>
            <p:cNvPr id="111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153576" y="1793025"/>
              <a:ext cx="124815" cy="400294"/>
            </a:xfrm>
            <a:prstGeom prst="rect">
              <a:avLst/>
            </a:prstGeom>
            <a:effectLst/>
          </p:spPr>
        </p:pic>
        <p:pic>
          <p:nvPicPr>
            <p:cNvPr id="111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040144" y="2019890"/>
              <a:ext cx="367884" cy="11671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0" b="8388"/>
          <a:stretch>
            <a:fillRect/>
          </a:stretch>
        </p:blipFill>
        <p:spPr>
          <a:xfrm rot="9091490">
            <a:off x="9499716" y="2938210"/>
            <a:ext cx="1612949" cy="2390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8" fill="norm" stroke="1" extrusionOk="0">
                <a:moveTo>
                  <a:pt x="9017" y="0"/>
                </a:moveTo>
                <a:cubicBezTo>
                  <a:pt x="5511" y="0"/>
                  <a:pt x="3447" y="2368"/>
                  <a:pt x="5082" y="4516"/>
                </a:cubicBezTo>
                <a:cubicBezTo>
                  <a:pt x="5741" y="5381"/>
                  <a:pt x="7154" y="5924"/>
                  <a:pt x="9017" y="6031"/>
                </a:cubicBezTo>
                <a:cubicBezTo>
                  <a:pt x="9570" y="6062"/>
                  <a:pt x="9719" y="6198"/>
                  <a:pt x="10759" y="7552"/>
                </a:cubicBezTo>
                <a:lnTo>
                  <a:pt x="11901" y="9035"/>
                </a:lnTo>
                <a:lnTo>
                  <a:pt x="11407" y="9430"/>
                </a:lnTo>
                <a:cubicBezTo>
                  <a:pt x="10415" y="10220"/>
                  <a:pt x="10048" y="10880"/>
                  <a:pt x="10037" y="11883"/>
                </a:cubicBezTo>
                <a:cubicBezTo>
                  <a:pt x="10031" y="12404"/>
                  <a:pt x="10099" y="13049"/>
                  <a:pt x="10191" y="13316"/>
                </a:cubicBezTo>
                <a:cubicBezTo>
                  <a:pt x="10358" y="13800"/>
                  <a:pt x="10354" y="13806"/>
                  <a:pt x="8731" y="14707"/>
                </a:cubicBezTo>
                <a:cubicBezTo>
                  <a:pt x="7105" y="15608"/>
                  <a:pt x="7094" y="15610"/>
                  <a:pt x="6500" y="15404"/>
                </a:cubicBezTo>
                <a:cubicBezTo>
                  <a:pt x="6146" y="15281"/>
                  <a:pt x="5390" y="15199"/>
                  <a:pt x="4636" y="15201"/>
                </a:cubicBezTo>
                <a:cubicBezTo>
                  <a:pt x="2226" y="15207"/>
                  <a:pt x="369" y="16262"/>
                  <a:pt x="58" y="17800"/>
                </a:cubicBezTo>
                <a:cubicBezTo>
                  <a:pt x="20" y="17987"/>
                  <a:pt x="0" y="18167"/>
                  <a:pt x="0" y="18344"/>
                </a:cubicBezTo>
                <a:cubicBezTo>
                  <a:pt x="-1" y="19586"/>
                  <a:pt x="908" y="20590"/>
                  <a:pt x="2533" y="21096"/>
                </a:cubicBezTo>
                <a:cubicBezTo>
                  <a:pt x="4147" y="21600"/>
                  <a:pt x="5992" y="21508"/>
                  <a:pt x="7429" y="20851"/>
                </a:cubicBezTo>
                <a:cubicBezTo>
                  <a:pt x="7801" y="20681"/>
                  <a:pt x="8387" y="20184"/>
                  <a:pt x="8736" y="19745"/>
                </a:cubicBezTo>
                <a:cubicBezTo>
                  <a:pt x="9315" y="19018"/>
                  <a:pt x="9358" y="18872"/>
                  <a:pt x="9267" y="18017"/>
                </a:cubicBezTo>
                <a:lnTo>
                  <a:pt x="9171" y="17082"/>
                </a:lnTo>
                <a:lnTo>
                  <a:pt x="10403" y="16374"/>
                </a:lnTo>
                <a:cubicBezTo>
                  <a:pt x="12365" y="15246"/>
                  <a:pt x="12176" y="15300"/>
                  <a:pt x="13176" y="15596"/>
                </a:cubicBezTo>
                <a:cubicBezTo>
                  <a:pt x="15898" y="16402"/>
                  <a:pt x="19121" y="15819"/>
                  <a:pt x="20621" y="14252"/>
                </a:cubicBezTo>
                <a:cubicBezTo>
                  <a:pt x="21244" y="13601"/>
                  <a:pt x="21566" y="12871"/>
                  <a:pt x="21583" y="12132"/>
                </a:cubicBezTo>
                <a:cubicBezTo>
                  <a:pt x="21599" y="11394"/>
                  <a:pt x="21311" y="10646"/>
                  <a:pt x="20717" y="9967"/>
                </a:cubicBezTo>
                <a:cubicBezTo>
                  <a:pt x="19773" y="8888"/>
                  <a:pt x="17702" y="8164"/>
                  <a:pt x="15566" y="8164"/>
                </a:cubicBezTo>
                <a:cubicBezTo>
                  <a:pt x="15044" y="8164"/>
                  <a:pt x="14526" y="8086"/>
                  <a:pt x="14418" y="7993"/>
                </a:cubicBezTo>
                <a:cubicBezTo>
                  <a:pt x="14311" y="7900"/>
                  <a:pt x="13782" y="7257"/>
                  <a:pt x="13239" y="6560"/>
                </a:cubicBezTo>
                <a:lnTo>
                  <a:pt x="12252" y="5295"/>
                </a:lnTo>
                <a:lnTo>
                  <a:pt x="12809" y="4626"/>
                </a:lnTo>
                <a:cubicBezTo>
                  <a:pt x="14637" y="2432"/>
                  <a:pt x="12644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3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0" b="8388"/>
          <a:stretch>
            <a:fillRect/>
          </a:stretch>
        </p:blipFill>
        <p:spPr>
          <a:xfrm rot="13217062">
            <a:off x="9935364" y="5721055"/>
            <a:ext cx="1612950" cy="2390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8" fill="norm" stroke="1" extrusionOk="0">
                <a:moveTo>
                  <a:pt x="9017" y="0"/>
                </a:moveTo>
                <a:cubicBezTo>
                  <a:pt x="5511" y="0"/>
                  <a:pt x="3447" y="2368"/>
                  <a:pt x="5082" y="4516"/>
                </a:cubicBezTo>
                <a:cubicBezTo>
                  <a:pt x="5741" y="5381"/>
                  <a:pt x="7154" y="5924"/>
                  <a:pt x="9017" y="6031"/>
                </a:cubicBezTo>
                <a:cubicBezTo>
                  <a:pt x="9570" y="6062"/>
                  <a:pt x="9719" y="6198"/>
                  <a:pt x="10759" y="7552"/>
                </a:cubicBezTo>
                <a:lnTo>
                  <a:pt x="11901" y="9035"/>
                </a:lnTo>
                <a:lnTo>
                  <a:pt x="11407" y="9430"/>
                </a:lnTo>
                <a:cubicBezTo>
                  <a:pt x="10415" y="10220"/>
                  <a:pt x="10048" y="10880"/>
                  <a:pt x="10037" y="11883"/>
                </a:cubicBezTo>
                <a:cubicBezTo>
                  <a:pt x="10031" y="12404"/>
                  <a:pt x="10099" y="13049"/>
                  <a:pt x="10191" y="13316"/>
                </a:cubicBezTo>
                <a:cubicBezTo>
                  <a:pt x="10358" y="13800"/>
                  <a:pt x="10354" y="13806"/>
                  <a:pt x="8731" y="14707"/>
                </a:cubicBezTo>
                <a:cubicBezTo>
                  <a:pt x="7105" y="15608"/>
                  <a:pt x="7094" y="15610"/>
                  <a:pt x="6500" y="15404"/>
                </a:cubicBezTo>
                <a:cubicBezTo>
                  <a:pt x="6146" y="15281"/>
                  <a:pt x="5390" y="15199"/>
                  <a:pt x="4636" y="15201"/>
                </a:cubicBezTo>
                <a:cubicBezTo>
                  <a:pt x="2226" y="15207"/>
                  <a:pt x="369" y="16262"/>
                  <a:pt x="58" y="17800"/>
                </a:cubicBezTo>
                <a:cubicBezTo>
                  <a:pt x="20" y="17987"/>
                  <a:pt x="0" y="18167"/>
                  <a:pt x="0" y="18344"/>
                </a:cubicBezTo>
                <a:cubicBezTo>
                  <a:pt x="-1" y="19586"/>
                  <a:pt x="908" y="20590"/>
                  <a:pt x="2533" y="21096"/>
                </a:cubicBezTo>
                <a:cubicBezTo>
                  <a:pt x="4147" y="21600"/>
                  <a:pt x="5992" y="21508"/>
                  <a:pt x="7429" y="20851"/>
                </a:cubicBezTo>
                <a:cubicBezTo>
                  <a:pt x="7801" y="20681"/>
                  <a:pt x="8387" y="20184"/>
                  <a:pt x="8736" y="19745"/>
                </a:cubicBezTo>
                <a:cubicBezTo>
                  <a:pt x="9315" y="19018"/>
                  <a:pt x="9358" y="18872"/>
                  <a:pt x="9267" y="18017"/>
                </a:cubicBezTo>
                <a:lnTo>
                  <a:pt x="9171" y="17082"/>
                </a:lnTo>
                <a:lnTo>
                  <a:pt x="10403" y="16374"/>
                </a:lnTo>
                <a:cubicBezTo>
                  <a:pt x="12365" y="15246"/>
                  <a:pt x="12176" y="15300"/>
                  <a:pt x="13176" y="15596"/>
                </a:cubicBezTo>
                <a:cubicBezTo>
                  <a:pt x="15898" y="16402"/>
                  <a:pt x="19121" y="15819"/>
                  <a:pt x="20621" y="14252"/>
                </a:cubicBezTo>
                <a:cubicBezTo>
                  <a:pt x="21244" y="13601"/>
                  <a:pt x="21566" y="12871"/>
                  <a:pt x="21583" y="12132"/>
                </a:cubicBezTo>
                <a:cubicBezTo>
                  <a:pt x="21599" y="11394"/>
                  <a:pt x="21311" y="10646"/>
                  <a:pt x="20717" y="9967"/>
                </a:cubicBezTo>
                <a:cubicBezTo>
                  <a:pt x="19773" y="8888"/>
                  <a:pt x="17702" y="8164"/>
                  <a:pt x="15566" y="8164"/>
                </a:cubicBezTo>
                <a:cubicBezTo>
                  <a:pt x="15044" y="8164"/>
                  <a:pt x="14526" y="8086"/>
                  <a:pt x="14418" y="7993"/>
                </a:cubicBezTo>
                <a:cubicBezTo>
                  <a:pt x="14311" y="7900"/>
                  <a:pt x="13782" y="7257"/>
                  <a:pt x="13239" y="6560"/>
                </a:cubicBezTo>
                <a:lnTo>
                  <a:pt x="12252" y="5295"/>
                </a:lnTo>
                <a:lnTo>
                  <a:pt x="12809" y="4626"/>
                </a:lnTo>
                <a:cubicBezTo>
                  <a:pt x="14637" y="2432"/>
                  <a:pt x="12644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4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3" b="8389"/>
          <a:stretch>
            <a:fillRect/>
          </a:stretch>
        </p:blipFill>
        <p:spPr>
          <a:xfrm rot="10800000">
            <a:off x="7499149" y="5046375"/>
            <a:ext cx="1549448" cy="2296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7" fill="norm" stroke="1" extrusionOk="0">
                <a:moveTo>
                  <a:pt x="9017" y="0"/>
                </a:moveTo>
                <a:cubicBezTo>
                  <a:pt x="5510" y="0"/>
                  <a:pt x="3445" y="2367"/>
                  <a:pt x="5080" y="4515"/>
                </a:cubicBezTo>
                <a:cubicBezTo>
                  <a:pt x="5739" y="5381"/>
                  <a:pt x="7153" y="5926"/>
                  <a:pt x="9017" y="6033"/>
                </a:cubicBezTo>
                <a:cubicBezTo>
                  <a:pt x="9569" y="6065"/>
                  <a:pt x="9723" y="6196"/>
                  <a:pt x="10764" y="7550"/>
                </a:cubicBezTo>
                <a:lnTo>
                  <a:pt x="11902" y="9034"/>
                </a:lnTo>
                <a:lnTo>
                  <a:pt x="11410" y="9431"/>
                </a:lnTo>
                <a:cubicBezTo>
                  <a:pt x="10418" y="10221"/>
                  <a:pt x="10045" y="10881"/>
                  <a:pt x="10034" y="11884"/>
                </a:cubicBezTo>
                <a:cubicBezTo>
                  <a:pt x="10028" y="12405"/>
                  <a:pt x="10102" y="13049"/>
                  <a:pt x="10194" y="13317"/>
                </a:cubicBezTo>
                <a:cubicBezTo>
                  <a:pt x="10361" y="13801"/>
                  <a:pt x="10353" y="13804"/>
                  <a:pt x="8729" y="14705"/>
                </a:cubicBezTo>
                <a:cubicBezTo>
                  <a:pt x="7103" y="15606"/>
                  <a:pt x="7095" y="15610"/>
                  <a:pt x="6501" y="15404"/>
                </a:cubicBezTo>
                <a:cubicBezTo>
                  <a:pt x="6147" y="15282"/>
                  <a:pt x="5387" y="15199"/>
                  <a:pt x="4632" y="15201"/>
                </a:cubicBezTo>
                <a:cubicBezTo>
                  <a:pt x="2223" y="15207"/>
                  <a:pt x="366" y="16261"/>
                  <a:pt x="55" y="17799"/>
                </a:cubicBezTo>
                <a:cubicBezTo>
                  <a:pt x="17" y="17985"/>
                  <a:pt x="0" y="18165"/>
                  <a:pt x="0" y="18343"/>
                </a:cubicBezTo>
                <a:cubicBezTo>
                  <a:pt x="-1" y="19584"/>
                  <a:pt x="907" y="20590"/>
                  <a:pt x="2532" y="21096"/>
                </a:cubicBezTo>
                <a:cubicBezTo>
                  <a:pt x="4145" y="21600"/>
                  <a:pt x="5992" y="21506"/>
                  <a:pt x="7430" y="20849"/>
                </a:cubicBezTo>
                <a:cubicBezTo>
                  <a:pt x="7802" y="20679"/>
                  <a:pt x="8385" y="20184"/>
                  <a:pt x="8735" y="19746"/>
                </a:cubicBezTo>
                <a:cubicBezTo>
                  <a:pt x="9314" y="19018"/>
                  <a:pt x="9362" y="18872"/>
                  <a:pt x="9271" y="18017"/>
                </a:cubicBezTo>
                <a:lnTo>
                  <a:pt x="9171" y="17084"/>
                </a:lnTo>
                <a:lnTo>
                  <a:pt x="10404" y="16374"/>
                </a:lnTo>
                <a:cubicBezTo>
                  <a:pt x="12366" y="15245"/>
                  <a:pt x="12179" y="15297"/>
                  <a:pt x="13179" y="15593"/>
                </a:cubicBezTo>
                <a:cubicBezTo>
                  <a:pt x="15902" y="16399"/>
                  <a:pt x="19120" y="15820"/>
                  <a:pt x="20621" y="14253"/>
                </a:cubicBezTo>
                <a:cubicBezTo>
                  <a:pt x="21244" y="13603"/>
                  <a:pt x="21566" y="12871"/>
                  <a:pt x="21583" y="12132"/>
                </a:cubicBezTo>
                <a:cubicBezTo>
                  <a:pt x="21599" y="11394"/>
                  <a:pt x="21314" y="10646"/>
                  <a:pt x="20720" y="9967"/>
                </a:cubicBezTo>
                <a:cubicBezTo>
                  <a:pt x="19776" y="8888"/>
                  <a:pt x="17704" y="8161"/>
                  <a:pt x="15568" y="8161"/>
                </a:cubicBezTo>
                <a:cubicBezTo>
                  <a:pt x="15046" y="8161"/>
                  <a:pt x="14531" y="8087"/>
                  <a:pt x="14423" y="7994"/>
                </a:cubicBezTo>
                <a:cubicBezTo>
                  <a:pt x="14315" y="7901"/>
                  <a:pt x="13782" y="7255"/>
                  <a:pt x="13240" y="6558"/>
                </a:cubicBezTo>
                <a:lnTo>
                  <a:pt x="12251" y="5293"/>
                </a:lnTo>
                <a:lnTo>
                  <a:pt x="12809" y="4626"/>
                </a:lnTo>
                <a:cubicBezTo>
                  <a:pt x="14637" y="2433"/>
                  <a:pt x="12644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5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0" b="8388"/>
          <a:stretch>
            <a:fillRect/>
          </a:stretch>
        </p:blipFill>
        <p:spPr>
          <a:xfrm rot="14403460">
            <a:off x="4599529" y="6061354"/>
            <a:ext cx="1612949" cy="2390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8" fill="norm" stroke="1" extrusionOk="0">
                <a:moveTo>
                  <a:pt x="9017" y="0"/>
                </a:moveTo>
                <a:cubicBezTo>
                  <a:pt x="5511" y="0"/>
                  <a:pt x="3447" y="2368"/>
                  <a:pt x="5082" y="4516"/>
                </a:cubicBezTo>
                <a:cubicBezTo>
                  <a:pt x="5741" y="5381"/>
                  <a:pt x="7154" y="5924"/>
                  <a:pt x="9017" y="6031"/>
                </a:cubicBezTo>
                <a:cubicBezTo>
                  <a:pt x="9570" y="6062"/>
                  <a:pt x="9719" y="6198"/>
                  <a:pt x="10759" y="7552"/>
                </a:cubicBezTo>
                <a:lnTo>
                  <a:pt x="11901" y="9035"/>
                </a:lnTo>
                <a:lnTo>
                  <a:pt x="11407" y="9430"/>
                </a:lnTo>
                <a:cubicBezTo>
                  <a:pt x="10415" y="10220"/>
                  <a:pt x="10048" y="10880"/>
                  <a:pt x="10037" y="11883"/>
                </a:cubicBezTo>
                <a:cubicBezTo>
                  <a:pt x="10031" y="12404"/>
                  <a:pt x="10099" y="13049"/>
                  <a:pt x="10191" y="13316"/>
                </a:cubicBezTo>
                <a:cubicBezTo>
                  <a:pt x="10358" y="13800"/>
                  <a:pt x="10354" y="13806"/>
                  <a:pt x="8731" y="14707"/>
                </a:cubicBezTo>
                <a:cubicBezTo>
                  <a:pt x="7105" y="15608"/>
                  <a:pt x="7094" y="15610"/>
                  <a:pt x="6500" y="15404"/>
                </a:cubicBezTo>
                <a:cubicBezTo>
                  <a:pt x="6146" y="15281"/>
                  <a:pt x="5390" y="15199"/>
                  <a:pt x="4636" y="15201"/>
                </a:cubicBezTo>
                <a:cubicBezTo>
                  <a:pt x="2226" y="15207"/>
                  <a:pt x="369" y="16262"/>
                  <a:pt x="58" y="17800"/>
                </a:cubicBezTo>
                <a:cubicBezTo>
                  <a:pt x="20" y="17987"/>
                  <a:pt x="0" y="18167"/>
                  <a:pt x="0" y="18344"/>
                </a:cubicBezTo>
                <a:cubicBezTo>
                  <a:pt x="-1" y="19586"/>
                  <a:pt x="908" y="20590"/>
                  <a:pt x="2533" y="21096"/>
                </a:cubicBezTo>
                <a:cubicBezTo>
                  <a:pt x="4147" y="21600"/>
                  <a:pt x="5992" y="21508"/>
                  <a:pt x="7429" y="20851"/>
                </a:cubicBezTo>
                <a:cubicBezTo>
                  <a:pt x="7801" y="20681"/>
                  <a:pt x="8387" y="20184"/>
                  <a:pt x="8736" y="19745"/>
                </a:cubicBezTo>
                <a:cubicBezTo>
                  <a:pt x="9315" y="19018"/>
                  <a:pt x="9358" y="18872"/>
                  <a:pt x="9267" y="18017"/>
                </a:cubicBezTo>
                <a:lnTo>
                  <a:pt x="9171" y="17082"/>
                </a:lnTo>
                <a:lnTo>
                  <a:pt x="10403" y="16374"/>
                </a:lnTo>
                <a:cubicBezTo>
                  <a:pt x="12365" y="15246"/>
                  <a:pt x="12176" y="15300"/>
                  <a:pt x="13176" y="15596"/>
                </a:cubicBezTo>
                <a:cubicBezTo>
                  <a:pt x="15898" y="16402"/>
                  <a:pt x="19121" y="15819"/>
                  <a:pt x="20621" y="14252"/>
                </a:cubicBezTo>
                <a:cubicBezTo>
                  <a:pt x="21244" y="13601"/>
                  <a:pt x="21566" y="12871"/>
                  <a:pt x="21583" y="12132"/>
                </a:cubicBezTo>
                <a:cubicBezTo>
                  <a:pt x="21599" y="11394"/>
                  <a:pt x="21311" y="10646"/>
                  <a:pt x="20717" y="9967"/>
                </a:cubicBezTo>
                <a:cubicBezTo>
                  <a:pt x="19773" y="8888"/>
                  <a:pt x="17702" y="8164"/>
                  <a:pt x="15566" y="8164"/>
                </a:cubicBezTo>
                <a:cubicBezTo>
                  <a:pt x="15044" y="8164"/>
                  <a:pt x="14526" y="8086"/>
                  <a:pt x="14418" y="7993"/>
                </a:cubicBezTo>
                <a:cubicBezTo>
                  <a:pt x="14311" y="7900"/>
                  <a:pt x="13782" y="7257"/>
                  <a:pt x="13239" y="6560"/>
                </a:cubicBezTo>
                <a:lnTo>
                  <a:pt x="12252" y="5295"/>
                </a:lnTo>
                <a:lnTo>
                  <a:pt x="12809" y="4626"/>
                </a:lnTo>
                <a:cubicBezTo>
                  <a:pt x="14637" y="2432"/>
                  <a:pt x="12644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6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46" b="8392"/>
          <a:stretch>
            <a:fillRect/>
          </a:stretch>
        </p:blipFill>
        <p:spPr>
          <a:xfrm rot="12316666">
            <a:off x="2161844" y="5630119"/>
            <a:ext cx="1549447" cy="2296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7" fill="norm" stroke="1" extrusionOk="0">
                <a:moveTo>
                  <a:pt x="9017" y="0"/>
                </a:moveTo>
                <a:cubicBezTo>
                  <a:pt x="5510" y="0"/>
                  <a:pt x="3445" y="2368"/>
                  <a:pt x="5080" y="4516"/>
                </a:cubicBezTo>
                <a:cubicBezTo>
                  <a:pt x="5739" y="5382"/>
                  <a:pt x="7154" y="5923"/>
                  <a:pt x="9017" y="6030"/>
                </a:cubicBezTo>
                <a:cubicBezTo>
                  <a:pt x="9569" y="6062"/>
                  <a:pt x="9718" y="6197"/>
                  <a:pt x="10758" y="7552"/>
                </a:cubicBezTo>
                <a:lnTo>
                  <a:pt x="11902" y="9036"/>
                </a:lnTo>
                <a:lnTo>
                  <a:pt x="11405" y="9428"/>
                </a:lnTo>
                <a:cubicBezTo>
                  <a:pt x="10413" y="10219"/>
                  <a:pt x="10045" y="10879"/>
                  <a:pt x="10034" y="11883"/>
                </a:cubicBezTo>
                <a:cubicBezTo>
                  <a:pt x="10028" y="12404"/>
                  <a:pt x="10102" y="13048"/>
                  <a:pt x="10194" y="13315"/>
                </a:cubicBezTo>
                <a:cubicBezTo>
                  <a:pt x="10361" y="13799"/>
                  <a:pt x="10353" y="13807"/>
                  <a:pt x="8729" y="14707"/>
                </a:cubicBezTo>
                <a:cubicBezTo>
                  <a:pt x="7103" y="15609"/>
                  <a:pt x="7095" y="15609"/>
                  <a:pt x="6501" y="15403"/>
                </a:cubicBezTo>
                <a:cubicBezTo>
                  <a:pt x="6148" y="15281"/>
                  <a:pt x="5387" y="15198"/>
                  <a:pt x="4632" y="15200"/>
                </a:cubicBezTo>
                <a:cubicBezTo>
                  <a:pt x="2223" y="15206"/>
                  <a:pt x="366" y="16260"/>
                  <a:pt x="55" y="17798"/>
                </a:cubicBezTo>
                <a:cubicBezTo>
                  <a:pt x="17" y="17985"/>
                  <a:pt x="0" y="18169"/>
                  <a:pt x="0" y="18346"/>
                </a:cubicBezTo>
                <a:cubicBezTo>
                  <a:pt x="-1" y="19588"/>
                  <a:pt x="907" y="20590"/>
                  <a:pt x="2532" y="21096"/>
                </a:cubicBezTo>
                <a:cubicBezTo>
                  <a:pt x="4145" y="21600"/>
                  <a:pt x="5992" y="21505"/>
                  <a:pt x="7430" y="20848"/>
                </a:cubicBezTo>
                <a:cubicBezTo>
                  <a:pt x="7801" y="20679"/>
                  <a:pt x="8385" y="20184"/>
                  <a:pt x="8735" y="19745"/>
                </a:cubicBezTo>
                <a:cubicBezTo>
                  <a:pt x="9314" y="19018"/>
                  <a:pt x="9362" y="18871"/>
                  <a:pt x="9271" y="18017"/>
                </a:cubicBezTo>
                <a:lnTo>
                  <a:pt x="9171" y="17084"/>
                </a:lnTo>
                <a:lnTo>
                  <a:pt x="10404" y="16373"/>
                </a:lnTo>
                <a:cubicBezTo>
                  <a:pt x="12365" y="15245"/>
                  <a:pt x="12174" y="15299"/>
                  <a:pt x="13174" y="15596"/>
                </a:cubicBezTo>
                <a:cubicBezTo>
                  <a:pt x="15896" y="16402"/>
                  <a:pt x="19120" y="15819"/>
                  <a:pt x="20621" y="14252"/>
                </a:cubicBezTo>
                <a:cubicBezTo>
                  <a:pt x="21244" y="13601"/>
                  <a:pt x="21566" y="12869"/>
                  <a:pt x="21583" y="12131"/>
                </a:cubicBezTo>
                <a:cubicBezTo>
                  <a:pt x="21599" y="11392"/>
                  <a:pt x="21308" y="10648"/>
                  <a:pt x="20715" y="9969"/>
                </a:cubicBezTo>
                <a:cubicBezTo>
                  <a:pt x="19771" y="8890"/>
                  <a:pt x="17698" y="8162"/>
                  <a:pt x="15562" y="8162"/>
                </a:cubicBezTo>
                <a:cubicBezTo>
                  <a:pt x="15041" y="8162"/>
                  <a:pt x="14526" y="8089"/>
                  <a:pt x="14418" y="7996"/>
                </a:cubicBezTo>
                <a:cubicBezTo>
                  <a:pt x="14310" y="7903"/>
                  <a:pt x="13777" y="7256"/>
                  <a:pt x="13235" y="6560"/>
                </a:cubicBezTo>
                <a:lnTo>
                  <a:pt x="12251" y="5294"/>
                </a:lnTo>
                <a:lnTo>
                  <a:pt x="12809" y="4624"/>
                </a:lnTo>
                <a:cubicBezTo>
                  <a:pt x="14636" y="2430"/>
                  <a:pt x="12643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7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47" b="8385"/>
          <a:stretch>
            <a:fillRect/>
          </a:stretch>
        </p:blipFill>
        <p:spPr>
          <a:xfrm>
            <a:off x="1503479" y="3165378"/>
            <a:ext cx="1449035" cy="2147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8" fill="norm" stroke="1" extrusionOk="0">
                <a:moveTo>
                  <a:pt x="9015" y="0"/>
                </a:moveTo>
                <a:cubicBezTo>
                  <a:pt x="5508" y="0"/>
                  <a:pt x="3448" y="2368"/>
                  <a:pt x="5084" y="4516"/>
                </a:cubicBezTo>
                <a:cubicBezTo>
                  <a:pt x="5742" y="5382"/>
                  <a:pt x="7152" y="5925"/>
                  <a:pt x="9015" y="6032"/>
                </a:cubicBezTo>
                <a:cubicBezTo>
                  <a:pt x="9567" y="6064"/>
                  <a:pt x="9718" y="6197"/>
                  <a:pt x="10759" y="7552"/>
                </a:cubicBezTo>
                <a:lnTo>
                  <a:pt x="11900" y="9036"/>
                </a:lnTo>
                <a:lnTo>
                  <a:pt x="11409" y="9428"/>
                </a:lnTo>
                <a:cubicBezTo>
                  <a:pt x="10417" y="10218"/>
                  <a:pt x="10049" y="10879"/>
                  <a:pt x="10037" y="11882"/>
                </a:cubicBezTo>
                <a:cubicBezTo>
                  <a:pt x="10032" y="12403"/>
                  <a:pt x="10099" y="13048"/>
                  <a:pt x="10191" y="13315"/>
                </a:cubicBezTo>
                <a:cubicBezTo>
                  <a:pt x="10358" y="13799"/>
                  <a:pt x="10355" y="13808"/>
                  <a:pt x="8731" y="14708"/>
                </a:cubicBezTo>
                <a:cubicBezTo>
                  <a:pt x="7105" y="15610"/>
                  <a:pt x="7096" y="15611"/>
                  <a:pt x="6502" y="15405"/>
                </a:cubicBezTo>
                <a:cubicBezTo>
                  <a:pt x="6149" y="15282"/>
                  <a:pt x="5389" y="15197"/>
                  <a:pt x="4634" y="15199"/>
                </a:cubicBezTo>
                <a:cubicBezTo>
                  <a:pt x="2225" y="15205"/>
                  <a:pt x="370" y="16262"/>
                  <a:pt x="59" y="17799"/>
                </a:cubicBezTo>
                <a:cubicBezTo>
                  <a:pt x="21" y="17986"/>
                  <a:pt x="0" y="18168"/>
                  <a:pt x="0" y="18346"/>
                </a:cubicBezTo>
                <a:cubicBezTo>
                  <a:pt x="-1" y="19587"/>
                  <a:pt x="905" y="20590"/>
                  <a:pt x="2530" y="21096"/>
                </a:cubicBezTo>
                <a:cubicBezTo>
                  <a:pt x="4143" y="21600"/>
                  <a:pt x="5993" y="21508"/>
                  <a:pt x="7430" y="20851"/>
                </a:cubicBezTo>
                <a:cubicBezTo>
                  <a:pt x="7802" y="20681"/>
                  <a:pt x="8388" y="20185"/>
                  <a:pt x="8737" y="19747"/>
                </a:cubicBezTo>
                <a:cubicBezTo>
                  <a:pt x="9316" y="19020"/>
                  <a:pt x="9360" y="18872"/>
                  <a:pt x="9269" y="18017"/>
                </a:cubicBezTo>
                <a:lnTo>
                  <a:pt x="9168" y="17083"/>
                </a:lnTo>
                <a:lnTo>
                  <a:pt x="10404" y="16371"/>
                </a:lnTo>
                <a:cubicBezTo>
                  <a:pt x="12365" y="15242"/>
                  <a:pt x="12177" y="15299"/>
                  <a:pt x="13176" y="15595"/>
                </a:cubicBezTo>
                <a:cubicBezTo>
                  <a:pt x="15898" y="16401"/>
                  <a:pt x="19119" y="15820"/>
                  <a:pt x="20619" y="14253"/>
                </a:cubicBezTo>
                <a:cubicBezTo>
                  <a:pt x="21242" y="13603"/>
                  <a:pt x="21566" y="12870"/>
                  <a:pt x="21583" y="12131"/>
                </a:cubicBezTo>
                <a:cubicBezTo>
                  <a:pt x="21599" y="11393"/>
                  <a:pt x="21307" y="10645"/>
                  <a:pt x="20714" y="9966"/>
                </a:cubicBezTo>
                <a:cubicBezTo>
                  <a:pt x="19770" y="8887"/>
                  <a:pt x="17701" y="8162"/>
                  <a:pt x="15565" y="8162"/>
                </a:cubicBezTo>
                <a:cubicBezTo>
                  <a:pt x="15043" y="8162"/>
                  <a:pt x="14526" y="8088"/>
                  <a:pt x="14418" y="7995"/>
                </a:cubicBezTo>
                <a:cubicBezTo>
                  <a:pt x="14310" y="7902"/>
                  <a:pt x="13778" y="7255"/>
                  <a:pt x="13236" y="6559"/>
                </a:cubicBezTo>
                <a:lnTo>
                  <a:pt x="12254" y="5292"/>
                </a:lnTo>
                <a:lnTo>
                  <a:pt x="12810" y="4627"/>
                </a:lnTo>
                <a:cubicBezTo>
                  <a:pt x="14637" y="2433"/>
                  <a:pt x="12641" y="0"/>
                  <a:pt x="901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8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7" b="8391"/>
          <a:stretch>
            <a:fillRect/>
          </a:stretch>
        </p:blipFill>
        <p:spPr>
          <a:xfrm rot="17314702">
            <a:off x="4628013" y="3151210"/>
            <a:ext cx="1755433" cy="2601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7" fill="norm" stroke="1" extrusionOk="0">
                <a:moveTo>
                  <a:pt x="9017" y="0"/>
                </a:moveTo>
                <a:cubicBezTo>
                  <a:pt x="5510" y="0"/>
                  <a:pt x="3449" y="2366"/>
                  <a:pt x="5084" y="4515"/>
                </a:cubicBezTo>
                <a:cubicBezTo>
                  <a:pt x="5743" y="5380"/>
                  <a:pt x="7154" y="5923"/>
                  <a:pt x="9017" y="6030"/>
                </a:cubicBezTo>
                <a:cubicBezTo>
                  <a:pt x="9570" y="6062"/>
                  <a:pt x="9724" y="6198"/>
                  <a:pt x="10764" y="7553"/>
                </a:cubicBezTo>
                <a:lnTo>
                  <a:pt x="11901" y="9036"/>
                </a:lnTo>
                <a:lnTo>
                  <a:pt x="11408" y="9428"/>
                </a:lnTo>
                <a:cubicBezTo>
                  <a:pt x="10416" y="10218"/>
                  <a:pt x="10048" y="10881"/>
                  <a:pt x="10037" y="11884"/>
                </a:cubicBezTo>
                <a:cubicBezTo>
                  <a:pt x="10031" y="12405"/>
                  <a:pt x="10101" y="13048"/>
                  <a:pt x="10193" y="13315"/>
                </a:cubicBezTo>
                <a:cubicBezTo>
                  <a:pt x="10361" y="13799"/>
                  <a:pt x="10353" y="13807"/>
                  <a:pt x="8729" y="14707"/>
                </a:cubicBezTo>
                <a:cubicBezTo>
                  <a:pt x="7103" y="15608"/>
                  <a:pt x="7099" y="15612"/>
                  <a:pt x="6504" y="15406"/>
                </a:cubicBezTo>
                <a:cubicBezTo>
                  <a:pt x="6151" y="15283"/>
                  <a:pt x="5390" y="15198"/>
                  <a:pt x="4635" y="15200"/>
                </a:cubicBezTo>
                <a:cubicBezTo>
                  <a:pt x="2225" y="15206"/>
                  <a:pt x="370" y="16262"/>
                  <a:pt x="58" y="17800"/>
                </a:cubicBezTo>
                <a:cubicBezTo>
                  <a:pt x="20" y="17987"/>
                  <a:pt x="0" y="18169"/>
                  <a:pt x="0" y="18346"/>
                </a:cubicBezTo>
                <a:cubicBezTo>
                  <a:pt x="-1" y="19587"/>
                  <a:pt x="907" y="20590"/>
                  <a:pt x="2532" y="21096"/>
                </a:cubicBezTo>
                <a:cubicBezTo>
                  <a:pt x="4146" y="21600"/>
                  <a:pt x="5989" y="21505"/>
                  <a:pt x="7427" y="20848"/>
                </a:cubicBezTo>
                <a:cubicBezTo>
                  <a:pt x="7798" y="20678"/>
                  <a:pt x="8385" y="20186"/>
                  <a:pt x="8734" y="19747"/>
                </a:cubicBezTo>
                <a:cubicBezTo>
                  <a:pt x="9314" y="19020"/>
                  <a:pt x="9362" y="18874"/>
                  <a:pt x="9271" y="18019"/>
                </a:cubicBezTo>
                <a:lnTo>
                  <a:pt x="9169" y="17085"/>
                </a:lnTo>
                <a:lnTo>
                  <a:pt x="10408" y="16373"/>
                </a:lnTo>
                <a:cubicBezTo>
                  <a:pt x="12370" y="15244"/>
                  <a:pt x="12180" y="15299"/>
                  <a:pt x="13180" y="15595"/>
                </a:cubicBezTo>
                <a:cubicBezTo>
                  <a:pt x="15902" y="16401"/>
                  <a:pt x="19125" y="15820"/>
                  <a:pt x="20626" y="14253"/>
                </a:cubicBezTo>
                <a:cubicBezTo>
                  <a:pt x="21249" y="13602"/>
                  <a:pt x="21566" y="12871"/>
                  <a:pt x="21583" y="12133"/>
                </a:cubicBezTo>
                <a:cubicBezTo>
                  <a:pt x="21599" y="11394"/>
                  <a:pt x="21313" y="10649"/>
                  <a:pt x="20719" y="9970"/>
                </a:cubicBezTo>
                <a:cubicBezTo>
                  <a:pt x="19775" y="8891"/>
                  <a:pt x="17702" y="8164"/>
                  <a:pt x="15566" y="8164"/>
                </a:cubicBezTo>
                <a:cubicBezTo>
                  <a:pt x="15045" y="8164"/>
                  <a:pt x="14532" y="8087"/>
                  <a:pt x="14424" y="7994"/>
                </a:cubicBezTo>
                <a:cubicBezTo>
                  <a:pt x="14316" y="7901"/>
                  <a:pt x="13781" y="7256"/>
                  <a:pt x="13238" y="6560"/>
                </a:cubicBezTo>
                <a:lnTo>
                  <a:pt x="12253" y="5292"/>
                </a:lnTo>
                <a:lnTo>
                  <a:pt x="12809" y="4626"/>
                </a:lnTo>
                <a:cubicBezTo>
                  <a:pt x="14637" y="2432"/>
                  <a:pt x="12645" y="0"/>
                  <a:pt x="90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29" name="IMG_2650.jpeg" descr="IMG_2650.jpeg"/>
          <p:cNvPicPr>
            <a:picLocks noChangeAspect="1"/>
          </p:cNvPicPr>
          <p:nvPr/>
        </p:nvPicPr>
        <p:blipFill>
          <a:blip r:embed="rId2">
            <a:extLst/>
          </a:blip>
          <a:srcRect l="24019" t="8722" r="21154" b="8390"/>
          <a:stretch>
            <a:fillRect/>
          </a:stretch>
        </p:blipFill>
        <p:spPr>
          <a:xfrm rot="18900000">
            <a:off x="6838998" y="2144417"/>
            <a:ext cx="1615331" cy="2394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418" fill="norm" stroke="1" extrusionOk="0">
                <a:moveTo>
                  <a:pt x="9015" y="0"/>
                </a:moveTo>
                <a:cubicBezTo>
                  <a:pt x="5508" y="0"/>
                  <a:pt x="3450" y="2368"/>
                  <a:pt x="5085" y="4516"/>
                </a:cubicBezTo>
                <a:cubicBezTo>
                  <a:pt x="5744" y="5382"/>
                  <a:pt x="7151" y="5925"/>
                  <a:pt x="9015" y="6032"/>
                </a:cubicBezTo>
                <a:cubicBezTo>
                  <a:pt x="9567" y="6064"/>
                  <a:pt x="9724" y="6197"/>
                  <a:pt x="10765" y="7552"/>
                </a:cubicBezTo>
                <a:lnTo>
                  <a:pt x="11905" y="9036"/>
                </a:lnTo>
                <a:lnTo>
                  <a:pt x="11406" y="9430"/>
                </a:lnTo>
                <a:cubicBezTo>
                  <a:pt x="10414" y="10220"/>
                  <a:pt x="10049" y="10880"/>
                  <a:pt x="10038" y="11883"/>
                </a:cubicBezTo>
                <a:cubicBezTo>
                  <a:pt x="10032" y="12404"/>
                  <a:pt x="10100" y="13050"/>
                  <a:pt x="10192" y="13318"/>
                </a:cubicBezTo>
                <a:cubicBezTo>
                  <a:pt x="10359" y="13801"/>
                  <a:pt x="10352" y="13805"/>
                  <a:pt x="8728" y="14706"/>
                </a:cubicBezTo>
                <a:cubicBezTo>
                  <a:pt x="7102" y="15607"/>
                  <a:pt x="7095" y="15611"/>
                  <a:pt x="6501" y="15405"/>
                </a:cubicBezTo>
                <a:cubicBezTo>
                  <a:pt x="6147" y="15283"/>
                  <a:pt x="5389" y="15201"/>
                  <a:pt x="4634" y="15203"/>
                </a:cubicBezTo>
                <a:cubicBezTo>
                  <a:pt x="2225" y="15209"/>
                  <a:pt x="369" y="16260"/>
                  <a:pt x="58" y="17798"/>
                </a:cubicBezTo>
                <a:cubicBezTo>
                  <a:pt x="20" y="17985"/>
                  <a:pt x="0" y="18168"/>
                  <a:pt x="0" y="18345"/>
                </a:cubicBezTo>
                <a:cubicBezTo>
                  <a:pt x="-1" y="19587"/>
                  <a:pt x="910" y="20589"/>
                  <a:pt x="2534" y="21096"/>
                </a:cubicBezTo>
                <a:cubicBezTo>
                  <a:pt x="4148" y="21600"/>
                  <a:pt x="5991" y="21509"/>
                  <a:pt x="7429" y="20851"/>
                </a:cubicBezTo>
                <a:cubicBezTo>
                  <a:pt x="7801" y="20682"/>
                  <a:pt x="8384" y="20186"/>
                  <a:pt x="8734" y="19747"/>
                </a:cubicBezTo>
                <a:cubicBezTo>
                  <a:pt x="9313" y="19020"/>
                  <a:pt x="9360" y="18873"/>
                  <a:pt x="9269" y="18018"/>
                </a:cubicBezTo>
                <a:lnTo>
                  <a:pt x="9168" y="17085"/>
                </a:lnTo>
                <a:lnTo>
                  <a:pt x="10404" y="16374"/>
                </a:lnTo>
                <a:cubicBezTo>
                  <a:pt x="12366" y="15246"/>
                  <a:pt x="12177" y="15297"/>
                  <a:pt x="13177" y="15593"/>
                </a:cubicBezTo>
                <a:cubicBezTo>
                  <a:pt x="15900" y="16399"/>
                  <a:pt x="19122" y="15819"/>
                  <a:pt x="20623" y="14251"/>
                </a:cubicBezTo>
                <a:cubicBezTo>
                  <a:pt x="21246" y="13601"/>
                  <a:pt x="21566" y="12870"/>
                  <a:pt x="21583" y="12132"/>
                </a:cubicBezTo>
                <a:cubicBezTo>
                  <a:pt x="21599" y="11393"/>
                  <a:pt x="21312" y="10648"/>
                  <a:pt x="20718" y="9970"/>
                </a:cubicBezTo>
                <a:cubicBezTo>
                  <a:pt x="19774" y="8890"/>
                  <a:pt x="17700" y="8162"/>
                  <a:pt x="15564" y="8162"/>
                </a:cubicBezTo>
                <a:cubicBezTo>
                  <a:pt x="15042" y="8162"/>
                  <a:pt x="14532" y="8089"/>
                  <a:pt x="14424" y="7995"/>
                </a:cubicBezTo>
                <a:cubicBezTo>
                  <a:pt x="14316" y="7902"/>
                  <a:pt x="13783" y="7257"/>
                  <a:pt x="13241" y="6561"/>
                </a:cubicBezTo>
                <a:lnTo>
                  <a:pt x="12255" y="5294"/>
                </a:lnTo>
                <a:lnTo>
                  <a:pt x="12812" y="4626"/>
                </a:lnTo>
                <a:cubicBezTo>
                  <a:pt x="14639" y="2432"/>
                  <a:pt x="12642" y="0"/>
                  <a:pt x="9015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354" name="Disegno"/>
          <p:cNvGrpSpPr/>
          <p:nvPr/>
        </p:nvGrpSpPr>
        <p:grpSpPr>
          <a:xfrm>
            <a:off x="1286084" y="939456"/>
            <a:ext cx="10581411" cy="6982207"/>
            <a:chOff x="-37465" y="-228541"/>
            <a:chExt cx="10581411" cy="6982205"/>
          </a:xfrm>
        </p:grpSpPr>
        <p:pic>
          <p:nvPicPr>
            <p:cNvPr id="113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466" y="-38101"/>
              <a:ext cx="422527" cy="626541"/>
            </a:xfrm>
            <a:prstGeom prst="rect">
              <a:avLst/>
            </a:prstGeom>
            <a:effectLst/>
          </p:spPr>
        </p:pic>
        <p:pic>
          <p:nvPicPr>
            <p:cNvPr id="113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73631" y="177514"/>
              <a:ext cx="296639" cy="405537"/>
            </a:xfrm>
            <a:prstGeom prst="rect">
              <a:avLst/>
            </a:prstGeom>
            <a:effectLst/>
          </p:spPr>
        </p:pic>
        <p:pic>
          <p:nvPicPr>
            <p:cNvPr id="113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77402" y="171203"/>
              <a:ext cx="341456" cy="776850"/>
            </a:xfrm>
            <a:prstGeom prst="rect">
              <a:avLst/>
            </a:prstGeom>
            <a:effectLst/>
          </p:spPr>
        </p:pic>
        <p:pic>
          <p:nvPicPr>
            <p:cNvPr id="113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04627" y="185410"/>
              <a:ext cx="1342942" cy="369001"/>
            </a:xfrm>
            <a:prstGeom prst="rect">
              <a:avLst/>
            </a:prstGeom>
            <a:effectLst/>
          </p:spPr>
        </p:pic>
        <p:pic>
          <p:nvPicPr>
            <p:cNvPr id="1138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2461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4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1982" y="-139961"/>
              <a:ext cx="166888" cy="581952"/>
            </a:xfrm>
            <a:prstGeom prst="rect">
              <a:avLst/>
            </a:prstGeom>
            <a:effectLst/>
          </p:spPr>
        </p:pic>
        <p:pic>
          <p:nvPicPr>
            <p:cNvPr id="114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819150" y="174328"/>
              <a:ext cx="356883" cy="344100"/>
            </a:xfrm>
            <a:prstGeom prst="rect">
              <a:avLst/>
            </a:prstGeom>
            <a:effectLst/>
          </p:spPr>
        </p:pic>
        <p:pic>
          <p:nvPicPr>
            <p:cNvPr id="114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38456" y="154129"/>
              <a:ext cx="351809" cy="314048"/>
            </a:xfrm>
            <a:prstGeom prst="rect">
              <a:avLst/>
            </a:prstGeom>
            <a:effectLst/>
          </p:spPr>
        </p:pic>
        <p:pic>
          <p:nvPicPr>
            <p:cNvPr id="114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594244" y="-167124"/>
              <a:ext cx="331028" cy="642358"/>
            </a:xfrm>
            <a:prstGeom prst="rect">
              <a:avLst/>
            </a:prstGeom>
            <a:effectLst/>
          </p:spPr>
        </p:pic>
        <p:pic>
          <p:nvPicPr>
            <p:cNvPr id="114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970054" y="157661"/>
              <a:ext cx="303948" cy="322602"/>
            </a:xfrm>
            <a:prstGeom prst="rect">
              <a:avLst/>
            </a:prstGeom>
            <a:effectLst/>
          </p:spPr>
        </p:pic>
        <p:pic>
          <p:nvPicPr>
            <p:cNvPr id="115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15365" y="-228542"/>
              <a:ext cx="565131" cy="682084"/>
            </a:xfrm>
            <a:prstGeom prst="rect">
              <a:avLst/>
            </a:prstGeom>
            <a:effectLst/>
          </p:spPr>
        </p:pic>
        <p:pic>
          <p:nvPicPr>
            <p:cNvPr id="115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698288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5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271644" y="308225"/>
              <a:ext cx="315083" cy="99805"/>
            </a:xfrm>
            <a:prstGeom prst="rect">
              <a:avLst/>
            </a:prstGeom>
            <a:effectLst/>
          </p:spPr>
        </p:pic>
        <p:pic>
          <p:nvPicPr>
            <p:cNvPr id="115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41409" y="-160333"/>
              <a:ext cx="395364" cy="676045"/>
            </a:xfrm>
            <a:prstGeom prst="rect">
              <a:avLst/>
            </a:prstGeom>
            <a:effectLst/>
          </p:spPr>
        </p:pic>
        <p:pic>
          <p:nvPicPr>
            <p:cNvPr id="115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10381" y="235547"/>
              <a:ext cx="427043" cy="342614"/>
            </a:xfrm>
            <a:prstGeom prst="rect">
              <a:avLst/>
            </a:prstGeom>
            <a:effectLst/>
          </p:spPr>
        </p:pic>
        <p:pic>
          <p:nvPicPr>
            <p:cNvPr id="116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556292" y="247108"/>
              <a:ext cx="307085" cy="294711"/>
            </a:xfrm>
            <a:prstGeom prst="rect">
              <a:avLst/>
            </a:prstGeom>
            <a:effectLst/>
          </p:spPr>
        </p:pic>
        <p:pic>
          <p:nvPicPr>
            <p:cNvPr id="116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041543" y="-85635"/>
              <a:ext cx="786111" cy="727461"/>
            </a:xfrm>
            <a:prstGeom prst="rect">
              <a:avLst/>
            </a:prstGeom>
            <a:effectLst/>
          </p:spPr>
        </p:pic>
        <p:pic>
          <p:nvPicPr>
            <p:cNvPr id="116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036662" y="-91360"/>
              <a:ext cx="542495" cy="677243"/>
            </a:xfrm>
            <a:prstGeom prst="rect">
              <a:avLst/>
            </a:prstGeom>
            <a:effectLst/>
          </p:spPr>
        </p:pic>
        <p:pic>
          <p:nvPicPr>
            <p:cNvPr id="116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528729" y="140320"/>
              <a:ext cx="365063" cy="407082"/>
            </a:xfrm>
            <a:prstGeom prst="rect">
              <a:avLst/>
            </a:prstGeom>
            <a:effectLst/>
          </p:spPr>
        </p:pic>
        <p:pic>
          <p:nvPicPr>
            <p:cNvPr id="116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906410" y="127140"/>
              <a:ext cx="415195" cy="428399"/>
            </a:xfrm>
            <a:prstGeom prst="rect">
              <a:avLst/>
            </a:prstGeom>
            <a:effectLst/>
          </p:spPr>
        </p:pic>
        <p:pic>
          <p:nvPicPr>
            <p:cNvPr id="117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284937" y="-187496"/>
              <a:ext cx="253970" cy="664195"/>
            </a:xfrm>
            <a:prstGeom prst="rect">
              <a:avLst/>
            </a:prstGeom>
            <a:effectLst/>
          </p:spPr>
        </p:pic>
        <p:pic>
          <p:nvPicPr>
            <p:cNvPr id="117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523823" y="106562"/>
              <a:ext cx="255871" cy="482793"/>
            </a:xfrm>
            <a:prstGeom prst="rect">
              <a:avLst/>
            </a:prstGeom>
            <a:effectLst/>
          </p:spPr>
        </p:pic>
        <p:pic>
          <p:nvPicPr>
            <p:cNvPr id="117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78284" y="2156366"/>
              <a:ext cx="88714" cy="262555"/>
            </a:xfrm>
            <a:prstGeom prst="rect">
              <a:avLst/>
            </a:prstGeom>
            <a:effectLst/>
          </p:spPr>
        </p:pic>
        <p:pic>
          <p:nvPicPr>
            <p:cNvPr id="117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25260" y="2249775"/>
              <a:ext cx="255170" cy="112430"/>
            </a:xfrm>
            <a:prstGeom prst="rect">
              <a:avLst/>
            </a:prstGeom>
            <a:effectLst/>
          </p:spPr>
        </p:pic>
        <p:pic>
          <p:nvPicPr>
            <p:cNvPr id="117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67916" y="3679604"/>
              <a:ext cx="93966" cy="262554"/>
            </a:xfrm>
            <a:prstGeom prst="rect">
              <a:avLst/>
            </a:prstGeom>
            <a:effectLst/>
          </p:spPr>
        </p:pic>
        <p:pic>
          <p:nvPicPr>
            <p:cNvPr id="118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37067" y="3752524"/>
              <a:ext cx="278759" cy="88714"/>
            </a:xfrm>
            <a:prstGeom prst="rect">
              <a:avLst/>
            </a:prstGeom>
            <a:effectLst/>
          </p:spPr>
        </p:pic>
        <p:pic>
          <p:nvPicPr>
            <p:cNvPr id="118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405932" y="4894952"/>
              <a:ext cx="132917" cy="262555"/>
            </a:xfrm>
            <a:prstGeom prst="rect">
              <a:avLst/>
            </a:prstGeom>
            <a:effectLst/>
          </p:spPr>
        </p:pic>
        <p:pic>
          <p:nvPicPr>
            <p:cNvPr id="118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357318" y="4992180"/>
              <a:ext cx="335475" cy="116713"/>
            </a:xfrm>
            <a:prstGeom prst="rect">
              <a:avLst/>
            </a:prstGeom>
            <a:effectLst/>
          </p:spPr>
        </p:pic>
        <p:pic>
          <p:nvPicPr>
            <p:cNvPr id="118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193059" y="2877473"/>
              <a:ext cx="112810" cy="383470"/>
            </a:xfrm>
            <a:prstGeom prst="rect">
              <a:avLst/>
            </a:prstGeom>
            <a:effectLst/>
          </p:spPr>
        </p:pic>
        <p:pic>
          <p:nvPicPr>
            <p:cNvPr id="118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094629" y="3055724"/>
              <a:ext cx="400294" cy="92406"/>
            </a:xfrm>
            <a:prstGeom prst="rect">
              <a:avLst/>
            </a:prstGeom>
            <a:effectLst/>
          </p:spPr>
        </p:pic>
        <p:pic>
          <p:nvPicPr>
            <p:cNvPr id="119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329597" y="6483008"/>
              <a:ext cx="124815" cy="270656"/>
            </a:xfrm>
            <a:prstGeom prst="rect">
              <a:avLst/>
            </a:prstGeom>
            <a:effectLst/>
          </p:spPr>
        </p:pic>
        <p:pic>
          <p:nvPicPr>
            <p:cNvPr id="119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280983" y="6609945"/>
              <a:ext cx="311168" cy="87004"/>
            </a:xfrm>
            <a:prstGeom prst="rect">
              <a:avLst/>
            </a:prstGeom>
            <a:effectLst/>
          </p:spPr>
        </p:pic>
        <p:pic>
          <p:nvPicPr>
            <p:cNvPr id="119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16726" y="5932050"/>
              <a:ext cx="171583" cy="330492"/>
            </a:xfrm>
            <a:prstGeom prst="rect">
              <a:avLst/>
            </a:prstGeom>
            <a:effectLst/>
          </p:spPr>
        </p:pic>
        <p:pic>
          <p:nvPicPr>
            <p:cNvPr id="119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971668" y="6004971"/>
              <a:ext cx="305767" cy="129225"/>
            </a:xfrm>
            <a:prstGeom prst="rect">
              <a:avLst/>
            </a:prstGeom>
            <a:effectLst/>
          </p:spPr>
        </p:pic>
        <p:pic>
          <p:nvPicPr>
            <p:cNvPr id="119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04220" y="3938878"/>
              <a:ext cx="327373" cy="92406"/>
            </a:xfrm>
            <a:prstGeom prst="rect">
              <a:avLst/>
            </a:prstGeom>
            <a:effectLst/>
          </p:spPr>
        </p:pic>
        <p:pic>
          <p:nvPicPr>
            <p:cNvPr id="120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901911" y="3801138"/>
              <a:ext cx="116249" cy="400294"/>
            </a:xfrm>
            <a:prstGeom prst="rect">
              <a:avLst/>
            </a:prstGeom>
            <a:effectLst/>
          </p:spPr>
        </p:pic>
        <p:pic>
          <p:nvPicPr>
            <p:cNvPr id="120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452406" y="1451464"/>
              <a:ext cx="384089" cy="157224"/>
            </a:xfrm>
            <a:prstGeom prst="rect">
              <a:avLst/>
            </a:prstGeom>
            <a:effectLst/>
          </p:spPr>
        </p:pic>
        <p:pic>
          <p:nvPicPr>
            <p:cNvPr id="120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595547" y="1321827"/>
              <a:ext cx="111311" cy="392191"/>
            </a:xfrm>
            <a:prstGeom prst="rect">
              <a:avLst/>
            </a:prstGeom>
            <a:effectLst/>
          </p:spPr>
        </p:pic>
        <p:pic>
          <p:nvPicPr>
            <p:cNvPr id="120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448992" y="3055725"/>
              <a:ext cx="343578" cy="116712"/>
            </a:xfrm>
            <a:prstGeom prst="rect">
              <a:avLst/>
            </a:prstGeom>
            <a:effectLst/>
          </p:spPr>
        </p:pic>
        <p:pic>
          <p:nvPicPr>
            <p:cNvPr id="1208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546220" y="2966599"/>
              <a:ext cx="92406" cy="351680"/>
            </a:xfrm>
            <a:prstGeom prst="rect">
              <a:avLst/>
            </a:prstGeom>
            <a:effectLst/>
          </p:spPr>
        </p:pic>
        <p:pic>
          <p:nvPicPr>
            <p:cNvPr id="121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234918" y="4211238"/>
              <a:ext cx="343577" cy="111729"/>
            </a:xfrm>
            <a:prstGeom prst="rect">
              <a:avLst/>
            </a:prstGeom>
            <a:effectLst/>
          </p:spPr>
        </p:pic>
        <p:pic>
          <p:nvPicPr>
            <p:cNvPr id="121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380760" y="4100924"/>
              <a:ext cx="108610" cy="343578"/>
            </a:xfrm>
            <a:prstGeom prst="rect">
              <a:avLst/>
            </a:prstGeom>
            <a:effectLst/>
          </p:spPr>
        </p:pic>
        <p:pic>
          <p:nvPicPr>
            <p:cNvPr id="121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943235" y="5907743"/>
              <a:ext cx="343577" cy="100508"/>
            </a:xfrm>
            <a:prstGeom prst="rect">
              <a:avLst/>
            </a:prstGeom>
            <a:effectLst/>
          </p:spPr>
        </p:pic>
        <p:pic>
          <p:nvPicPr>
            <p:cNvPr id="1216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080973" y="5818618"/>
              <a:ext cx="116714" cy="270656"/>
            </a:xfrm>
            <a:prstGeom prst="rect">
              <a:avLst/>
            </a:prstGeom>
            <a:effectLst/>
          </p:spPr>
        </p:pic>
        <p:pic>
          <p:nvPicPr>
            <p:cNvPr id="121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847280" y="6474905"/>
              <a:ext cx="327373" cy="113273"/>
            </a:xfrm>
            <a:prstGeom prst="rect">
              <a:avLst/>
            </a:prstGeom>
            <a:effectLst/>
          </p:spPr>
        </p:pic>
        <p:pic>
          <p:nvPicPr>
            <p:cNvPr id="122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915791" y="6393882"/>
              <a:ext cx="88714" cy="359783"/>
            </a:xfrm>
            <a:prstGeom prst="rect">
              <a:avLst/>
            </a:prstGeom>
            <a:effectLst/>
          </p:spPr>
        </p:pic>
        <p:pic>
          <p:nvPicPr>
            <p:cNvPr id="122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0223232" y="5470217"/>
              <a:ext cx="320715" cy="103925"/>
            </a:xfrm>
            <a:prstGeom prst="rect">
              <a:avLst/>
            </a:prstGeom>
            <a:effectLst/>
          </p:spPr>
        </p:pic>
        <p:pic>
          <p:nvPicPr>
            <p:cNvPr id="122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346146" y="5397297"/>
              <a:ext cx="108675" cy="294963"/>
            </a:xfrm>
            <a:prstGeom prst="rect">
              <a:avLst/>
            </a:prstGeom>
            <a:effectLst/>
          </p:spPr>
        </p:pic>
        <p:pic>
          <p:nvPicPr>
            <p:cNvPr id="122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365829" y="3574273"/>
              <a:ext cx="392191" cy="124815"/>
            </a:xfrm>
            <a:prstGeom prst="rect">
              <a:avLst/>
            </a:prstGeom>
            <a:effectLst/>
          </p:spPr>
        </p:pic>
        <p:pic>
          <p:nvPicPr>
            <p:cNvPr id="122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9500152" y="3428431"/>
              <a:ext cx="136334" cy="367885"/>
            </a:xfrm>
            <a:prstGeom prst="rect">
              <a:avLst/>
            </a:prstGeom>
            <a:effectLst/>
          </p:spPr>
        </p:pic>
        <p:pic>
          <p:nvPicPr>
            <p:cNvPr id="123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9070892" y="1929501"/>
              <a:ext cx="192887" cy="440806"/>
            </a:xfrm>
            <a:prstGeom prst="rect">
              <a:avLst/>
            </a:prstGeom>
            <a:effectLst/>
          </p:spPr>
        </p:pic>
        <p:pic>
          <p:nvPicPr>
            <p:cNvPr id="123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964696" y="2125159"/>
              <a:ext cx="339594" cy="102179"/>
            </a:xfrm>
            <a:prstGeom prst="rect">
              <a:avLst/>
            </a:prstGeom>
            <a:effectLst/>
          </p:spPr>
        </p:pic>
        <p:pic>
          <p:nvPicPr>
            <p:cNvPr id="123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71606" y="3124235"/>
              <a:ext cx="335476" cy="88714"/>
            </a:xfrm>
            <a:prstGeom prst="rect">
              <a:avLst/>
            </a:prstGeom>
            <a:effectLst/>
          </p:spPr>
        </p:pic>
        <p:pic>
          <p:nvPicPr>
            <p:cNvPr id="123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166276" y="5324376"/>
              <a:ext cx="303066" cy="100508"/>
            </a:xfrm>
            <a:prstGeom prst="rect">
              <a:avLst/>
            </a:prstGeom>
            <a:effectLst/>
          </p:spPr>
        </p:pic>
        <p:pic>
          <p:nvPicPr>
            <p:cNvPr id="123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888657" y="5567445"/>
              <a:ext cx="351680" cy="157224"/>
            </a:xfrm>
            <a:prstGeom prst="rect">
              <a:avLst/>
            </a:prstGeom>
            <a:effectLst/>
          </p:spPr>
        </p:pic>
        <p:pic>
          <p:nvPicPr>
            <p:cNvPr id="124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61364" y="2909883"/>
              <a:ext cx="351680" cy="116712"/>
            </a:xfrm>
            <a:prstGeom prst="rect">
              <a:avLst/>
            </a:prstGeom>
            <a:effectLst/>
          </p:spPr>
        </p:pic>
        <p:pic>
          <p:nvPicPr>
            <p:cNvPr id="124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521913" y="1956025"/>
              <a:ext cx="384090" cy="146905"/>
            </a:xfrm>
            <a:prstGeom prst="rect">
              <a:avLst/>
            </a:prstGeom>
            <a:effectLst/>
          </p:spPr>
        </p:pic>
        <p:pic>
          <p:nvPicPr>
            <p:cNvPr id="124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359867" y="4765315"/>
              <a:ext cx="375986" cy="157225"/>
            </a:xfrm>
            <a:prstGeom prst="rect">
              <a:avLst/>
            </a:prstGeom>
            <a:effectLst/>
          </p:spPr>
        </p:pic>
        <p:pic>
          <p:nvPicPr>
            <p:cNvPr id="124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411860" y="3007111"/>
              <a:ext cx="406291" cy="123310"/>
            </a:xfrm>
            <a:prstGeom prst="rect">
              <a:avLst/>
            </a:prstGeom>
            <a:effectLst/>
          </p:spPr>
        </p:pic>
        <p:pic>
          <p:nvPicPr>
            <p:cNvPr id="124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9025531" y="5445910"/>
              <a:ext cx="440806" cy="92406"/>
            </a:xfrm>
            <a:prstGeom prst="rect">
              <a:avLst/>
            </a:prstGeom>
            <a:effectLst/>
          </p:spPr>
        </p:pic>
        <p:pic>
          <p:nvPicPr>
            <p:cNvPr id="125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17234" y="3112441"/>
              <a:ext cx="238248" cy="108610"/>
            </a:xfrm>
            <a:prstGeom prst="rect">
              <a:avLst/>
            </a:prstGeom>
            <a:effectLst/>
          </p:spPr>
        </p:pic>
        <p:pic>
          <p:nvPicPr>
            <p:cNvPr id="1252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025122" y="3144850"/>
              <a:ext cx="230145" cy="92406"/>
            </a:xfrm>
            <a:prstGeom prst="rect">
              <a:avLst/>
            </a:prstGeom>
            <a:effectLst/>
          </p:spPr>
        </p:pic>
        <p:pic>
          <p:nvPicPr>
            <p:cNvPr id="1254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389727" y="3169157"/>
              <a:ext cx="262555" cy="84303"/>
            </a:xfrm>
            <a:prstGeom prst="rect">
              <a:avLst/>
            </a:prstGeom>
            <a:effectLst/>
          </p:spPr>
        </p:pic>
        <p:pic>
          <p:nvPicPr>
            <p:cNvPr id="1256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681411" y="3201566"/>
              <a:ext cx="189633" cy="92406"/>
            </a:xfrm>
            <a:prstGeom prst="rect">
              <a:avLst/>
            </a:prstGeom>
            <a:effectLst/>
          </p:spPr>
        </p:pic>
        <p:pic>
          <p:nvPicPr>
            <p:cNvPr id="125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563290" y="3541864"/>
              <a:ext cx="181531" cy="294964"/>
            </a:xfrm>
            <a:prstGeom prst="rect">
              <a:avLst/>
            </a:prstGeom>
            <a:effectLst/>
          </p:spPr>
        </p:pic>
        <p:pic>
          <p:nvPicPr>
            <p:cNvPr id="126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790155" y="3955083"/>
              <a:ext cx="173429" cy="262554"/>
            </a:xfrm>
            <a:prstGeom prst="rect">
              <a:avLst/>
            </a:prstGeom>
            <a:effectLst/>
          </p:spPr>
        </p:pic>
        <p:pic>
          <p:nvPicPr>
            <p:cNvPr id="1262" name="Linea Linea" descr="Linea Line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992713" y="4246766"/>
              <a:ext cx="132917" cy="173429"/>
            </a:xfrm>
            <a:prstGeom prst="rect">
              <a:avLst/>
            </a:prstGeom>
            <a:effectLst/>
          </p:spPr>
        </p:pic>
        <p:pic>
          <p:nvPicPr>
            <p:cNvPr id="1264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114248" y="4441222"/>
              <a:ext cx="165327" cy="149122"/>
            </a:xfrm>
            <a:prstGeom prst="rect">
              <a:avLst/>
            </a:prstGeom>
            <a:effectLst/>
          </p:spPr>
        </p:pic>
        <p:pic>
          <p:nvPicPr>
            <p:cNvPr id="1266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80136" y="4238664"/>
              <a:ext cx="181532" cy="262554"/>
            </a:xfrm>
            <a:prstGeom prst="rect">
              <a:avLst/>
            </a:prstGeom>
            <a:effectLst/>
          </p:spPr>
        </p:pic>
        <p:pic>
          <p:nvPicPr>
            <p:cNvPr id="126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8388" y="4578962"/>
              <a:ext cx="132917" cy="230145"/>
            </a:xfrm>
            <a:prstGeom prst="rect">
              <a:avLst/>
            </a:prstGeom>
            <a:effectLst/>
          </p:spPr>
        </p:pic>
        <p:pic>
          <p:nvPicPr>
            <p:cNvPr id="127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88025" y="4813929"/>
              <a:ext cx="124815" cy="230145"/>
            </a:xfrm>
            <a:prstGeom prst="rect">
              <a:avLst/>
            </a:prstGeom>
            <a:effectLst/>
          </p:spPr>
        </p:pic>
        <p:pic>
          <p:nvPicPr>
            <p:cNvPr id="127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762434" y="5243352"/>
              <a:ext cx="246350" cy="132918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046016" y="5340580"/>
              <a:ext cx="286861" cy="181531"/>
            </a:xfrm>
            <a:prstGeom prst="rect">
              <a:avLst/>
            </a:prstGeom>
            <a:effectLst/>
          </p:spPr>
        </p:pic>
        <p:pic>
          <p:nvPicPr>
            <p:cNvPr id="1276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370109" y="5462115"/>
              <a:ext cx="213940" cy="92406"/>
            </a:xfrm>
            <a:prstGeom prst="rect">
              <a:avLst/>
            </a:prstGeom>
            <a:effectLst/>
          </p:spPr>
        </p:pic>
        <p:pic>
          <p:nvPicPr>
            <p:cNvPr id="1278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577355" y="4433120"/>
              <a:ext cx="157224" cy="213940"/>
            </a:xfrm>
            <a:prstGeom prst="rect">
              <a:avLst/>
            </a:prstGeom>
            <a:effectLst/>
          </p:spPr>
        </p:pic>
        <p:pic>
          <p:nvPicPr>
            <p:cNvPr id="1280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423411" y="4692394"/>
              <a:ext cx="157224" cy="238248"/>
            </a:xfrm>
            <a:prstGeom prst="rect">
              <a:avLst/>
            </a:prstGeom>
            <a:effectLst/>
          </p:spPr>
        </p:pic>
        <p:pic>
          <p:nvPicPr>
            <p:cNvPr id="1282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334285" y="4975976"/>
              <a:ext cx="124815" cy="181531"/>
            </a:xfrm>
            <a:prstGeom prst="rect">
              <a:avLst/>
            </a:prstGeom>
            <a:effectLst/>
          </p:spPr>
        </p:pic>
        <p:pic>
          <p:nvPicPr>
            <p:cNvPr id="128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796118" y="2221185"/>
              <a:ext cx="230145" cy="262555"/>
            </a:xfrm>
            <a:prstGeom prst="rect">
              <a:avLst/>
            </a:prstGeom>
            <a:effectLst/>
          </p:spPr>
        </p:pic>
        <p:pic>
          <p:nvPicPr>
            <p:cNvPr id="128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982471" y="2034831"/>
              <a:ext cx="181531" cy="222043"/>
            </a:xfrm>
            <a:prstGeom prst="rect">
              <a:avLst/>
            </a:prstGeom>
            <a:effectLst/>
          </p:spPr>
        </p:pic>
        <p:pic>
          <p:nvPicPr>
            <p:cNvPr id="1288" name="Linea Linea" descr="Linea Line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144518" y="1783659"/>
              <a:ext cx="189633" cy="230146"/>
            </a:xfrm>
            <a:prstGeom prst="rect">
              <a:avLst/>
            </a:prstGeom>
            <a:effectLst/>
          </p:spPr>
        </p:pic>
        <p:pic>
          <p:nvPicPr>
            <p:cNvPr id="129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635345" y="3622887"/>
              <a:ext cx="100508" cy="311169"/>
            </a:xfrm>
            <a:prstGeom prst="rect">
              <a:avLst/>
            </a:prstGeom>
            <a:effectLst/>
          </p:spPr>
        </p:pic>
        <p:pic>
          <p:nvPicPr>
            <p:cNvPr id="1292" name="Linea Linea" descr="Linea Line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611038" y="3963185"/>
              <a:ext cx="84303" cy="238247"/>
            </a:xfrm>
            <a:prstGeom prst="rect">
              <a:avLst/>
            </a:prstGeom>
            <a:effectLst/>
          </p:spPr>
        </p:pic>
        <p:pic>
          <p:nvPicPr>
            <p:cNvPr id="1294" name="Linea Linea" descr="Linea Line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594834" y="4214357"/>
              <a:ext cx="84304" cy="213941"/>
            </a:xfrm>
            <a:prstGeom prst="rect">
              <a:avLst/>
            </a:prstGeom>
            <a:effectLst/>
          </p:spPr>
        </p:pic>
        <p:pic>
          <p:nvPicPr>
            <p:cNvPr id="129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467167" y="5664674"/>
              <a:ext cx="231589" cy="192741"/>
            </a:xfrm>
            <a:prstGeom prst="rect">
              <a:avLst/>
            </a:prstGeom>
            <a:effectLst/>
          </p:spPr>
        </p:pic>
        <p:pic>
          <p:nvPicPr>
            <p:cNvPr id="1298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768397" y="5454013"/>
              <a:ext cx="197736" cy="173429"/>
            </a:xfrm>
            <a:prstGeom prst="rect">
              <a:avLst/>
            </a:prstGeom>
            <a:effectLst/>
          </p:spPr>
        </p:pic>
        <p:pic>
          <p:nvPicPr>
            <p:cNvPr id="1300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995262" y="5291966"/>
              <a:ext cx="205838" cy="173429"/>
            </a:xfrm>
            <a:prstGeom prst="rect">
              <a:avLst/>
            </a:prstGeom>
            <a:effectLst/>
          </p:spPr>
        </p:pic>
        <p:pic>
          <p:nvPicPr>
            <p:cNvPr id="1302" name="Linea Linea" descr="Linea Line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151618" y="52595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008052" y="3039520"/>
              <a:ext cx="230145" cy="76201"/>
            </a:xfrm>
            <a:prstGeom prst="rect">
              <a:avLst/>
            </a:prstGeom>
            <a:effectLst/>
          </p:spPr>
        </p:pic>
        <p:pic>
          <p:nvPicPr>
            <p:cNvPr id="130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259225" y="3062266"/>
              <a:ext cx="213940" cy="89684"/>
            </a:xfrm>
            <a:prstGeom prst="rect">
              <a:avLst/>
            </a:prstGeom>
            <a:effectLst/>
          </p:spPr>
        </p:pic>
        <p:pic>
          <p:nvPicPr>
            <p:cNvPr id="1308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7518499" y="3047622"/>
              <a:ext cx="197735" cy="108611"/>
            </a:xfrm>
            <a:prstGeom prst="rect">
              <a:avLst/>
            </a:prstGeom>
            <a:effectLst/>
          </p:spPr>
        </p:pic>
        <p:pic>
          <p:nvPicPr>
            <p:cNvPr id="131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7777773" y="3080032"/>
              <a:ext cx="246350" cy="100507"/>
            </a:xfrm>
            <a:prstGeom prst="rect">
              <a:avLst/>
            </a:prstGeom>
            <a:effectLst/>
          </p:spPr>
        </p:pic>
        <p:pic>
          <p:nvPicPr>
            <p:cNvPr id="1312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283532" y="1970013"/>
              <a:ext cx="286861" cy="108610"/>
            </a:xfrm>
            <a:prstGeom prst="rect">
              <a:avLst/>
            </a:prstGeom>
            <a:effectLst/>
          </p:spPr>
        </p:pic>
        <p:pic>
          <p:nvPicPr>
            <p:cNvPr id="131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664340" y="1961911"/>
              <a:ext cx="205839" cy="92405"/>
            </a:xfrm>
            <a:prstGeom prst="rect">
              <a:avLst/>
            </a:prstGeom>
            <a:effectLst/>
          </p:spPr>
        </p:pic>
        <p:pic>
          <p:nvPicPr>
            <p:cNvPr id="131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972229" y="1913296"/>
              <a:ext cx="286861" cy="108611"/>
            </a:xfrm>
            <a:prstGeom prst="rect">
              <a:avLst/>
            </a:prstGeom>
            <a:effectLst/>
          </p:spPr>
        </p:pic>
        <p:pic>
          <p:nvPicPr>
            <p:cNvPr id="1318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296323" y="1897092"/>
              <a:ext cx="213940" cy="100508"/>
            </a:xfrm>
            <a:prstGeom prst="rect">
              <a:avLst/>
            </a:prstGeom>
            <a:effectLst/>
          </p:spPr>
        </p:pic>
        <p:pic>
          <p:nvPicPr>
            <p:cNvPr id="1320" name="Linea Linea" descr="Linea Line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8525599" y="19051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2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150480" y="3355511"/>
              <a:ext cx="197736" cy="254452"/>
            </a:xfrm>
            <a:prstGeom prst="rect">
              <a:avLst/>
            </a:prstGeom>
            <a:effectLst/>
          </p:spPr>
        </p:pic>
        <p:pic>
          <p:nvPicPr>
            <p:cNvPr id="1324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020843" y="3622887"/>
              <a:ext cx="149122" cy="165327"/>
            </a:xfrm>
            <a:prstGeom prst="rect">
              <a:avLst/>
            </a:prstGeom>
            <a:effectLst/>
          </p:spPr>
        </p:pic>
        <p:pic>
          <p:nvPicPr>
            <p:cNvPr id="1326" name="Linea Linea" descr="Linea Line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891206" y="3801138"/>
              <a:ext cx="149122" cy="222043"/>
            </a:xfrm>
            <a:prstGeom prst="rect">
              <a:avLst/>
            </a:prstGeom>
            <a:effectLst/>
          </p:spPr>
        </p:pic>
        <p:pic>
          <p:nvPicPr>
            <p:cNvPr id="1328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406340" y="4157641"/>
              <a:ext cx="108611" cy="311168"/>
            </a:xfrm>
            <a:prstGeom prst="rect">
              <a:avLst/>
            </a:prstGeom>
            <a:effectLst/>
          </p:spPr>
        </p:pic>
        <p:pic>
          <p:nvPicPr>
            <p:cNvPr id="1330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317215" y="4611371"/>
              <a:ext cx="92406" cy="189633"/>
            </a:xfrm>
            <a:prstGeom prst="rect">
              <a:avLst/>
            </a:prstGeom>
            <a:effectLst/>
          </p:spPr>
        </p:pic>
        <p:pic>
          <p:nvPicPr>
            <p:cNvPr id="1332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292908" y="4813929"/>
              <a:ext cx="92406" cy="165327"/>
            </a:xfrm>
            <a:prstGeom prst="rect">
              <a:avLst/>
            </a:prstGeom>
            <a:effectLst/>
          </p:spPr>
        </p:pic>
        <p:pic>
          <p:nvPicPr>
            <p:cNvPr id="1334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591420" y="5802413"/>
              <a:ext cx="262554" cy="132917"/>
            </a:xfrm>
            <a:prstGeom prst="rect">
              <a:avLst/>
            </a:prstGeom>
            <a:effectLst/>
          </p:spPr>
        </p:pic>
        <p:pic>
          <p:nvPicPr>
            <p:cNvPr id="1336" name="Linea Linea" descr="Linea Line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899308" y="5713288"/>
              <a:ext cx="254452" cy="100507"/>
            </a:xfrm>
            <a:prstGeom prst="rect">
              <a:avLst/>
            </a:prstGeom>
            <a:effectLst/>
          </p:spPr>
        </p:pic>
        <p:pic>
          <p:nvPicPr>
            <p:cNvPr id="1338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255810" y="5599855"/>
              <a:ext cx="246350" cy="141020"/>
            </a:xfrm>
            <a:prstGeom prst="rect">
              <a:avLst/>
            </a:prstGeom>
            <a:effectLst/>
          </p:spPr>
        </p:pic>
        <p:pic>
          <p:nvPicPr>
            <p:cNvPr id="1340" name="Linea Linea" descr="Linea Line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8574213" y="55431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958164" y="2962188"/>
              <a:ext cx="311169" cy="88714"/>
            </a:xfrm>
            <a:prstGeom prst="rect">
              <a:avLst/>
            </a:prstGeom>
            <a:effectLst/>
          </p:spPr>
        </p:pic>
        <p:pic>
          <p:nvPicPr>
            <p:cNvPr id="134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371383" y="2967244"/>
              <a:ext cx="238248" cy="116068"/>
            </a:xfrm>
            <a:prstGeom prst="rect">
              <a:avLst/>
            </a:prstGeom>
            <a:effectLst/>
          </p:spPr>
        </p:pic>
        <p:pic>
          <p:nvPicPr>
            <p:cNvPr id="134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727885" y="2999008"/>
              <a:ext cx="238248" cy="81603"/>
            </a:xfrm>
            <a:prstGeom prst="rect">
              <a:avLst/>
            </a:prstGeom>
            <a:effectLst/>
          </p:spPr>
        </p:pic>
        <p:pic>
          <p:nvPicPr>
            <p:cNvPr id="134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338973" y="4254869"/>
              <a:ext cx="222043" cy="141019"/>
            </a:xfrm>
            <a:prstGeom prst="rect">
              <a:avLst/>
            </a:prstGeom>
            <a:effectLst/>
          </p:spPr>
        </p:pic>
        <p:pic>
          <p:nvPicPr>
            <p:cNvPr id="135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654964" y="4433120"/>
              <a:ext cx="222043" cy="124815"/>
            </a:xfrm>
            <a:prstGeom prst="rect">
              <a:avLst/>
            </a:prstGeom>
            <a:effectLst/>
          </p:spPr>
        </p:pic>
        <p:pic>
          <p:nvPicPr>
            <p:cNvPr id="135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954750" y="4554655"/>
              <a:ext cx="213941" cy="119600"/>
            </a:xfrm>
            <a:prstGeom prst="rect">
              <a:avLst/>
            </a:prstGeom>
            <a:effectLst/>
          </p:spPr>
        </p:pic>
      </p:grpSp>
      <p:grpSp>
        <p:nvGrpSpPr>
          <p:cNvPr id="1359" name="Disegno"/>
          <p:cNvGrpSpPr/>
          <p:nvPr/>
        </p:nvGrpSpPr>
        <p:grpSpPr>
          <a:xfrm>
            <a:off x="2619462" y="7440346"/>
            <a:ext cx="286862" cy="370585"/>
            <a:chOff x="-134692" y="-38099"/>
            <a:chExt cx="286860" cy="370583"/>
          </a:xfrm>
        </p:grpSpPr>
        <p:pic>
          <p:nvPicPr>
            <p:cNvPr id="135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53670" y="-38100"/>
              <a:ext cx="99495" cy="370585"/>
            </a:xfrm>
            <a:prstGeom prst="rect">
              <a:avLst/>
            </a:prstGeom>
            <a:effectLst/>
          </p:spPr>
        </p:pic>
        <p:pic>
          <p:nvPicPr>
            <p:cNvPr id="135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134693" y="67230"/>
              <a:ext cx="286861" cy="11671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5" name="Disegno"/>
          <p:cNvGrpSpPr/>
          <p:nvPr/>
        </p:nvGrpSpPr>
        <p:grpSpPr>
          <a:xfrm>
            <a:off x="1286084" y="939456"/>
            <a:ext cx="9817159" cy="1176595"/>
            <a:chOff x="-37465" y="-228541"/>
            <a:chExt cx="9817158" cy="1176593"/>
          </a:xfrm>
        </p:grpSpPr>
        <p:pic>
          <p:nvPicPr>
            <p:cNvPr id="136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1"/>
              <a:ext cx="422527" cy="626541"/>
            </a:xfrm>
            <a:prstGeom prst="rect">
              <a:avLst/>
            </a:prstGeom>
            <a:effectLst/>
          </p:spPr>
        </p:pic>
        <p:pic>
          <p:nvPicPr>
            <p:cNvPr id="136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73631" y="177514"/>
              <a:ext cx="296639" cy="405537"/>
            </a:xfrm>
            <a:prstGeom prst="rect">
              <a:avLst/>
            </a:prstGeom>
            <a:effectLst/>
          </p:spPr>
        </p:pic>
        <p:pic>
          <p:nvPicPr>
            <p:cNvPr id="136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77402" y="171203"/>
              <a:ext cx="341456" cy="776850"/>
            </a:xfrm>
            <a:prstGeom prst="rect">
              <a:avLst/>
            </a:prstGeom>
            <a:effectLst/>
          </p:spPr>
        </p:pic>
        <p:pic>
          <p:nvPicPr>
            <p:cNvPr id="136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04627" y="185410"/>
              <a:ext cx="1342942" cy="369001"/>
            </a:xfrm>
            <a:prstGeom prst="rect">
              <a:avLst/>
            </a:prstGeom>
            <a:effectLst/>
          </p:spPr>
        </p:pic>
        <p:pic>
          <p:nvPicPr>
            <p:cNvPr id="1369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12461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81982" y="-139961"/>
              <a:ext cx="166888" cy="581952"/>
            </a:xfrm>
            <a:prstGeom prst="rect">
              <a:avLst/>
            </a:prstGeom>
            <a:effectLst/>
          </p:spPr>
        </p:pic>
        <p:pic>
          <p:nvPicPr>
            <p:cNvPr id="137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19150" y="174328"/>
              <a:ext cx="356883" cy="344100"/>
            </a:xfrm>
            <a:prstGeom prst="rect">
              <a:avLst/>
            </a:prstGeom>
            <a:effectLst/>
          </p:spPr>
        </p:pic>
        <p:pic>
          <p:nvPicPr>
            <p:cNvPr id="137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238456" y="154129"/>
              <a:ext cx="351809" cy="314048"/>
            </a:xfrm>
            <a:prstGeom prst="rect">
              <a:avLst/>
            </a:prstGeom>
            <a:effectLst/>
          </p:spPr>
        </p:pic>
        <p:pic>
          <p:nvPicPr>
            <p:cNvPr id="137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594244" y="-167124"/>
              <a:ext cx="331028" cy="642358"/>
            </a:xfrm>
            <a:prstGeom prst="rect">
              <a:avLst/>
            </a:prstGeom>
            <a:effectLst/>
          </p:spPr>
        </p:pic>
        <p:pic>
          <p:nvPicPr>
            <p:cNvPr id="137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970054" y="157661"/>
              <a:ext cx="303948" cy="322602"/>
            </a:xfrm>
            <a:prstGeom prst="rect">
              <a:avLst/>
            </a:prstGeom>
            <a:effectLst/>
          </p:spPr>
        </p:pic>
        <p:pic>
          <p:nvPicPr>
            <p:cNvPr id="138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15365" y="-228542"/>
              <a:ext cx="565131" cy="682084"/>
            </a:xfrm>
            <a:prstGeom prst="rect">
              <a:avLst/>
            </a:prstGeom>
            <a:effectLst/>
          </p:spPr>
        </p:pic>
        <p:pic>
          <p:nvPicPr>
            <p:cNvPr id="138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698288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8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71644" y="308225"/>
              <a:ext cx="315083" cy="99805"/>
            </a:xfrm>
            <a:prstGeom prst="rect">
              <a:avLst/>
            </a:prstGeom>
            <a:effectLst/>
          </p:spPr>
        </p:pic>
        <p:pic>
          <p:nvPicPr>
            <p:cNvPr id="13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741409" y="-160333"/>
              <a:ext cx="395364" cy="676045"/>
            </a:xfrm>
            <a:prstGeom prst="rect">
              <a:avLst/>
            </a:prstGeom>
            <a:effectLst/>
          </p:spPr>
        </p:pic>
        <p:pic>
          <p:nvPicPr>
            <p:cNvPr id="138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110381" y="235547"/>
              <a:ext cx="427043" cy="342614"/>
            </a:xfrm>
            <a:prstGeom prst="rect">
              <a:avLst/>
            </a:prstGeom>
            <a:effectLst/>
          </p:spPr>
        </p:pic>
        <p:pic>
          <p:nvPicPr>
            <p:cNvPr id="13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556292" y="247108"/>
              <a:ext cx="307085" cy="294711"/>
            </a:xfrm>
            <a:prstGeom prst="rect">
              <a:avLst/>
            </a:prstGeom>
            <a:effectLst/>
          </p:spPr>
        </p:pic>
        <p:pic>
          <p:nvPicPr>
            <p:cNvPr id="13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041543" y="-85635"/>
              <a:ext cx="786111" cy="727461"/>
            </a:xfrm>
            <a:prstGeom prst="rect">
              <a:avLst/>
            </a:prstGeom>
            <a:effectLst/>
          </p:spPr>
        </p:pic>
        <p:pic>
          <p:nvPicPr>
            <p:cNvPr id="139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8036662" y="-91360"/>
              <a:ext cx="542495" cy="677243"/>
            </a:xfrm>
            <a:prstGeom prst="rect">
              <a:avLst/>
            </a:prstGeom>
            <a:effectLst/>
          </p:spPr>
        </p:pic>
        <p:pic>
          <p:nvPicPr>
            <p:cNvPr id="139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28729" y="140320"/>
              <a:ext cx="365063" cy="407082"/>
            </a:xfrm>
            <a:prstGeom prst="rect">
              <a:avLst/>
            </a:prstGeom>
            <a:effectLst/>
          </p:spPr>
        </p:pic>
        <p:pic>
          <p:nvPicPr>
            <p:cNvPr id="139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06410" y="127140"/>
              <a:ext cx="415195" cy="428399"/>
            </a:xfrm>
            <a:prstGeom prst="rect">
              <a:avLst/>
            </a:prstGeom>
            <a:effectLst/>
          </p:spPr>
        </p:pic>
        <p:pic>
          <p:nvPicPr>
            <p:cNvPr id="140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284937" y="-187496"/>
              <a:ext cx="253970" cy="664195"/>
            </a:xfrm>
            <a:prstGeom prst="rect">
              <a:avLst/>
            </a:prstGeom>
            <a:effectLst/>
          </p:spPr>
        </p:pic>
        <p:pic>
          <p:nvPicPr>
            <p:cNvPr id="140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523823" y="106562"/>
              <a:ext cx="255871" cy="482793"/>
            </a:xfrm>
            <a:prstGeom prst="rect">
              <a:avLst/>
            </a:prstGeom>
            <a:effectLst/>
          </p:spPr>
        </p:pic>
      </p:grpSp>
      <p:grpSp>
        <p:nvGrpSpPr>
          <p:cNvPr id="1436" name="Disegno"/>
          <p:cNvGrpSpPr/>
          <p:nvPr/>
        </p:nvGrpSpPr>
        <p:grpSpPr>
          <a:xfrm>
            <a:off x="4305776" y="7716731"/>
            <a:ext cx="5202112" cy="1106739"/>
            <a:chOff x="1187016" y="1672396"/>
            <a:chExt cx="5202111" cy="1106738"/>
          </a:xfrm>
        </p:grpSpPr>
        <p:pic>
          <p:nvPicPr>
            <p:cNvPr id="1406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187016" y="2029067"/>
              <a:ext cx="84196" cy="76831"/>
            </a:xfrm>
            <a:prstGeom prst="rect">
              <a:avLst/>
            </a:prstGeom>
            <a:effectLst/>
          </p:spPr>
        </p:pic>
        <p:pic>
          <p:nvPicPr>
            <p:cNvPr id="140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585173" y="2146651"/>
              <a:ext cx="133730" cy="123073"/>
            </a:xfrm>
            <a:prstGeom prst="rect">
              <a:avLst/>
            </a:prstGeom>
            <a:effectLst/>
          </p:spPr>
        </p:pic>
        <p:pic>
          <p:nvPicPr>
            <p:cNvPr id="141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76954" y="1774383"/>
              <a:ext cx="314536" cy="776231"/>
            </a:xfrm>
            <a:prstGeom prst="rect">
              <a:avLst/>
            </a:prstGeom>
            <a:effectLst/>
          </p:spPr>
        </p:pic>
        <p:pic>
          <p:nvPicPr>
            <p:cNvPr id="141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930347" y="2398984"/>
              <a:ext cx="84419" cy="273443"/>
            </a:xfrm>
            <a:prstGeom prst="rect">
              <a:avLst/>
            </a:prstGeom>
            <a:effectLst/>
          </p:spPr>
        </p:pic>
        <p:pic>
          <p:nvPicPr>
            <p:cNvPr id="141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905692" y="2330633"/>
              <a:ext cx="309955" cy="448503"/>
            </a:xfrm>
            <a:prstGeom prst="rect">
              <a:avLst/>
            </a:prstGeom>
            <a:effectLst/>
          </p:spPr>
        </p:pic>
        <p:pic>
          <p:nvPicPr>
            <p:cNvPr id="141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185118" y="1766165"/>
              <a:ext cx="511778" cy="117293"/>
            </a:xfrm>
            <a:prstGeom prst="rect">
              <a:avLst/>
            </a:prstGeom>
            <a:effectLst/>
          </p:spPr>
        </p:pic>
        <p:pic>
          <p:nvPicPr>
            <p:cNvPr id="141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436100" y="1807257"/>
              <a:ext cx="112864" cy="825542"/>
            </a:xfrm>
            <a:prstGeom prst="rect">
              <a:avLst/>
            </a:prstGeom>
            <a:effectLst/>
          </p:spPr>
        </p:pic>
        <p:pic>
          <p:nvPicPr>
            <p:cNvPr id="142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183535" y="1823693"/>
              <a:ext cx="94221" cy="150167"/>
            </a:xfrm>
            <a:prstGeom prst="rect">
              <a:avLst/>
            </a:prstGeom>
            <a:effectLst/>
          </p:spPr>
        </p:pic>
        <p:pic>
          <p:nvPicPr>
            <p:cNvPr id="142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627334" y="1754782"/>
              <a:ext cx="114119" cy="161549"/>
            </a:xfrm>
            <a:prstGeom prst="rect">
              <a:avLst/>
            </a:prstGeom>
            <a:effectLst/>
          </p:spPr>
        </p:pic>
        <p:pic>
          <p:nvPicPr>
            <p:cNvPr id="142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904466" y="2127775"/>
              <a:ext cx="540307" cy="274993"/>
            </a:xfrm>
            <a:prstGeom prst="rect">
              <a:avLst/>
            </a:prstGeom>
            <a:effectLst/>
          </p:spPr>
        </p:pic>
        <p:pic>
          <p:nvPicPr>
            <p:cNvPr id="142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664436" y="1889219"/>
              <a:ext cx="326979" cy="656611"/>
            </a:xfrm>
            <a:prstGeom prst="rect">
              <a:avLst/>
            </a:prstGeom>
            <a:effectLst/>
          </p:spPr>
        </p:pic>
        <p:pic>
          <p:nvPicPr>
            <p:cNvPr id="142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00012" y="2423639"/>
              <a:ext cx="100857" cy="113253"/>
            </a:xfrm>
            <a:prstGeom prst="rect">
              <a:avLst/>
            </a:prstGeom>
            <a:effectLst/>
          </p:spPr>
        </p:pic>
        <p:pic>
          <p:nvPicPr>
            <p:cNvPr id="143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297254" y="1883583"/>
              <a:ext cx="414730" cy="632694"/>
            </a:xfrm>
            <a:prstGeom prst="rect">
              <a:avLst/>
            </a:prstGeom>
            <a:effectLst/>
          </p:spPr>
        </p:pic>
        <p:pic>
          <p:nvPicPr>
            <p:cNvPr id="143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81092" y="1803692"/>
              <a:ext cx="383788" cy="763808"/>
            </a:xfrm>
            <a:prstGeom prst="rect">
              <a:avLst/>
            </a:prstGeom>
            <a:effectLst/>
          </p:spPr>
        </p:pic>
        <p:pic>
          <p:nvPicPr>
            <p:cNvPr id="143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457020" y="1672396"/>
              <a:ext cx="932108" cy="794839"/>
            </a:xfrm>
            <a:prstGeom prst="rect">
              <a:avLst/>
            </a:prstGeom>
            <a:effectLst/>
          </p:spPr>
        </p:pic>
      </p:grpSp>
      <p:pic>
        <p:nvPicPr>
          <p:cNvPr id="1437" name="IMG_2652.jpeg" descr="IMG_2652.jpeg"/>
          <p:cNvPicPr>
            <a:picLocks noChangeAspect="1"/>
          </p:cNvPicPr>
          <p:nvPr/>
        </p:nvPicPr>
        <p:blipFill>
          <a:blip r:embed="rId38">
            <a:extLst/>
          </a:blip>
          <a:stretch>
            <a:fillRect/>
          </a:stretch>
        </p:blipFill>
        <p:spPr>
          <a:xfrm>
            <a:off x="1401187" y="2977837"/>
            <a:ext cx="10202426" cy="4268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5" name="Disegno"/>
          <p:cNvGrpSpPr/>
          <p:nvPr/>
        </p:nvGrpSpPr>
        <p:grpSpPr>
          <a:xfrm>
            <a:off x="1733985" y="681712"/>
            <a:ext cx="9162425" cy="1992386"/>
            <a:chOff x="-166771" y="-302936"/>
            <a:chExt cx="9162423" cy="1992384"/>
          </a:xfrm>
        </p:grpSpPr>
        <p:pic>
          <p:nvPicPr>
            <p:cNvPr id="143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6772" y="-125829"/>
              <a:ext cx="529525" cy="588777"/>
            </a:xfrm>
            <a:prstGeom prst="rect">
              <a:avLst/>
            </a:prstGeom>
            <a:effectLst/>
          </p:spPr>
        </p:pic>
        <p:pic>
          <p:nvPicPr>
            <p:cNvPr id="144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4309" y="63760"/>
              <a:ext cx="262751" cy="403362"/>
            </a:xfrm>
            <a:prstGeom prst="rect">
              <a:avLst/>
            </a:prstGeom>
            <a:effectLst/>
          </p:spPr>
        </p:pic>
        <p:pic>
          <p:nvPicPr>
            <p:cNvPr id="144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27347" y="-139961"/>
              <a:ext cx="105899" cy="612666"/>
            </a:xfrm>
            <a:prstGeom prst="rect">
              <a:avLst/>
            </a:prstGeom>
            <a:effectLst/>
          </p:spPr>
        </p:pic>
        <p:pic>
          <p:nvPicPr>
            <p:cNvPr id="144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1210" y="88231"/>
              <a:ext cx="313147" cy="425218"/>
            </a:xfrm>
            <a:prstGeom prst="rect">
              <a:avLst/>
            </a:prstGeom>
            <a:effectLst/>
          </p:spPr>
        </p:pic>
        <p:pic>
          <p:nvPicPr>
            <p:cNvPr id="144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69363" y="84132"/>
              <a:ext cx="103417" cy="408945"/>
            </a:xfrm>
            <a:prstGeom prst="rect">
              <a:avLst/>
            </a:prstGeom>
            <a:effectLst/>
          </p:spPr>
        </p:pic>
        <p:pic>
          <p:nvPicPr>
            <p:cNvPr id="144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97363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145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1825" y="-126379"/>
              <a:ext cx="91095" cy="537967"/>
            </a:xfrm>
            <a:prstGeom prst="rect">
              <a:avLst/>
            </a:prstGeom>
            <a:effectLst/>
          </p:spPr>
        </p:pic>
        <p:pic>
          <p:nvPicPr>
            <p:cNvPr id="145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78068" y="39691"/>
              <a:ext cx="429316" cy="134223"/>
            </a:xfrm>
            <a:prstGeom prst="rect">
              <a:avLst/>
            </a:prstGeom>
            <a:effectLst/>
          </p:spPr>
        </p:pic>
        <p:pic>
          <p:nvPicPr>
            <p:cNvPr id="145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26227" y="119854"/>
              <a:ext cx="350924" cy="330387"/>
            </a:xfrm>
            <a:prstGeom prst="rect">
              <a:avLst/>
            </a:prstGeom>
            <a:effectLst/>
          </p:spPr>
        </p:pic>
        <p:pic>
          <p:nvPicPr>
            <p:cNvPr id="145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96020" y="-221449"/>
              <a:ext cx="415736" cy="661046"/>
            </a:xfrm>
            <a:prstGeom prst="rect">
              <a:avLst/>
            </a:prstGeom>
            <a:effectLst/>
          </p:spPr>
        </p:pic>
        <p:pic>
          <p:nvPicPr>
            <p:cNvPr id="145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02385" y="-146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68949" y="-167124"/>
              <a:ext cx="354619" cy="82992"/>
            </a:xfrm>
            <a:prstGeom prst="rect">
              <a:avLst/>
            </a:prstGeom>
            <a:effectLst/>
          </p:spPr>
        </p:pic>
        <p:pic>
          <p:nvPicPr>
            <p:cNvPr id="146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31925" y="-139961"/>
              <a:ext cx="110154" cy="436108"/>
            </a:xfrm>
            <a:prstGeom prst="rect">
              <a:avLst/>
            </a:prstGeom>
            <a:effectLst/>
          </p:spPr>
        </p:pic>
        <p:pic>
          <p:nvPicPr>
            <p:cNvPr id="146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48577" y="247108"/>
              <a:ext cx="415735" cy="106856"/>
            </a:xfrm>
            <a:prstGeom prst="rect">
              <a:avLst/>
            </a:prstGeom>
            <a:effectLst/>
          </p:spPr>
        </p:pic>
        <p:pic>
          <p:nvPicPr>
            <p:cNvPr id="146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342849" y="-235030"/>
              <a:ext cx="125183" cy="599083"/>
            </a:xfrm>
            <a:prstGeom prst="rect">
              <a:avLst/>
            </a:prstGeom>
            <a:effectLst/>
          </p:spPr>
        </p:pic>
        <p:pic>
          <p:nvPicPr>
            <p:cNvPr id="146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10343" y="29806"/>
              <a:ext cx="348032" cy="325127"/>
            </a:xfrm>
            <a:prstGeom prst="rect">
              <a:avLst/>
            </a:prstGeom>
            <a:effectLst/>
          </p:spPr>
        </p:pic>
        <p:pic>
          <p:nvPicPr>
            <p:cNvPr id="147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707223" y="-17728"/>
              <a:ext cx="338018" cy="361701"/>
            </a:xfrm>
            <a:prstGeom prst="rect">
              <a:avLst/>
            </a:prstGeom>
            <a:effectLst/>
          </p:spPr>
        </p:pic>
        <p:pic>
          <p:nvPicPr>
            <p:cNvPr id="1473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964894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35806" y="30872"/>
              <a:ext cx="361272" cy="301001"/>
            </a:xfrm>
            <a:prstGeom prst="rect">
              <a:avLst/>
            </a:prstGeom>
            <a:effectLst/>
          </p:spPr>
        </p:pic>
        <p:pic>
          <p:nvPicPr>
            <p:cNvPr id="147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01632" y="-302937"/>
              <a:ext cx="417747" cy="619365"/>
            </a:xfrm>
            <a:prstGeom prst="rect">
              <a:avLst/>
            </a:prstGeom>
            <a:effectLst/>
          </p:spPr>
        </p:pic>
        <p:pic>
          <p:nvPicPr>
            <p:cNvPr id="147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657544" y="-241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32108" y="-29611"/>
              <a:ext cx="266340" cy="422633"/>
            </a:xfrm>
            <a:prstGeom prst="rect">
              <a:avLst/>
            </a:prstGeom>
            <a:effectLst/>
          </p:spPr>
        </p:pic>
        <p:pic>
          <p:nvPicPr>
            <p:cNvPr id="148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963239" y="-302937"/>
              <a:ext cx="261813" cy="628056"/>
            </a:xfrm>
            <a:prstGeom prst="rect">
              <a:avLst/>
            </a:prstGeom>
            <a:effectLst/>
          </p:spPr>
        </p:pic>
        <p:pic>
          <p:nvPicPr>
            <p:cNvPr id="148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43475" y="-27211"/>
              <a:ext cx="407530" cy="378555"/>
            </a:xfrm>
            <a:prstGeom prst="rect">
              <a:avLst/>
            </a:prstGeom>
            <a:effectLst/>
          </p:spPr>
        </p:pic>
        <p:pic>
          <p:nvPicPr>
            <p:cNvPr id="148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787482" y="900080"/>
              <a:ext cx="476830" cy="473692"/>
            </a:xfrm>
            <a:prstGeom prst="rect">
              <a:avLst/>
            </a:prstGeom>
            <a:effectLst/>
          </p:spPr>
        </p:pic>
        <p:pic>
          <p:nvPicPr>
            <p:cNvPr id="148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208871" y="700880"/>
              <a:ext cx="361022" cy="601496"/>
            </a:xfrm>
            <a:prstGeom prst="rect">
              <a:avLst/>
            </a:prstGeom>
            <a:effectLst/>
          </p:spPr>
        </p:pic>
        <p:pic>
          <p:nvPicPr>
            <p:cNvPr id="149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619037" y="926177"/>
              <a:ext cx="107042" cy="381782"/>
            </a:xfrm>
            <a:prstGeom prst="rect">
              <a:avLst/>
            </a:prstGeom>
            <a:effectLst/>
          </p:spPr>
        </p:pic>
        <p:pic>
          <p:nvPicPr>
            <p:cNvPr id="149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602343" y="710137"/>
              <a:ext cx="130526" cy="108892"/>
            </a:xfrm>
            <a:prstGeom prst="rect">
              <a:avLst/>
            </a:prstGeom>
            <a:effectLst/>
          </p:spPr>
        </p:pic>
        <p:pic>
          <p:nvPicPr>
            <p:cNvPr id="149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29994" y="899014"/>
              <a:ext cx="792455" cy="377255"/>
            </a:xfrm>
            <a:prstGeom prst="rect">
              <a:avLst/>
            </a:prstGeom>
            <a:effectLst/>
          </p:spPr>
        </p:pic>
        <p:pic>
          <p:nvPicPr>
            <p:cNvPr id="149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460614" y="7767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655499" y="906780"/>
              <a:ext cx="496625" cy="399198"/>
            </a:xfrm>
            <a:prstGeom prst="rect">
              <a:avLst/>
            </a:prstGeom>
            <a:effectLst/>
          </p:spPr>
        </p:pic>
        <p:pic>
          <p:nvPicPr>
            <p:cNvPr id="150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969102" y="929114"/>
              <a:ext cx="420695" cy="358473"/>
            </a:xfrm>
            <a:prstGeom prst="rect">
              <a:avLst/>
            </a:prstGeom>
            <a:effectLst/>
          </p:spPr>
        </p:pic>
        <p:pic>
          <p:nvPicPr>
            <p:cNvPr id="150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69886" y="869588"/>
              <a:ext cx="771258" cy="439580"/>
            </a:xfrm>
            <a:prstGeom prst="rect">
              <a:avLst/>
            </a:prstGeom>
            <a:effectLst/>
          </p:spPr>
        </p:pic>
        <p:pic>
          <p:nvPicPr>
            <p:cNvPr id="150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86756" y="886942"/>
              <a:ext cx="438335" cy="802506"/>
            </a:xfrm>
            <a:prstGeom prst="rect">
              <a:avLst/>
            </a:prstGeom>
            <a:effectLst/>
          </p:spPr>
        </p:pic>
        <p:pic>
          <p:nvPicPr>
            <p:cNvPr id="150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025420" y="907517"/>
              <a:ext cx="1216466" cy="408414"/>
            </a:xfrm>
            <a:prstGeom prst="rect">
              <a:avLst/>
            </a:prstGeom>
            <a:effectLst/>
          </p:spPr>
        </p:pic>
        <p:pic>
          <p:nvPicPr>
            <p:cNvPr id="150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991771" y="6749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1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166061" y="878642"/>
              <a:ext cx="435731" cy="342248"/>
            </a:xfrm>
            <a:prstGeom prst="rect">
              <a:avLst/>
            </a:prstGeom>
            <a:effectLst/>
          </p:spPr>
        </p:pic>
        <p:pic>
          <p:nvPicPr>
            <p:cNvPr id="151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476220" y="891122"/>
              <a:ext cx="519433" cy="392151"/>
            </a:xfrm>
            <a:prstGeom prst="rect">
              <a:avLst/>
            </a:prstGeom>
            <a:effectLst/>
          </p:spPr>
        </p:pic>
      </p:grpSp>
      <p:grpSp>
        <p:nvGrpSpPr>
          <p:cNvPr id="1518" name="pasted-image.jpeg"/>
          <p:cNvGrpSpPr/>
          <p:nvPr/>
        </p:nvGrpSpPr>
        <p:grpSpPr>
          <a:xfrm>
            <a:off x="1517565" y="2724205"/>
            <a:ext cx="4119106" cy="3606873"/>
            <a:chOff x="0" y="0"/>
            <a:chExt cx="4119104" cy="3606872"/>
          </a:xfrm>
        </p:grpSpPr>
        <p:pic>
          <p:nvPicPr>
            <p:cNvPr id="1517" name="pasted-image.jpeg" descr="pasted-image.jpeg"/>
            <p:cNvPicPr>
              <a:picLocks noChangeAspect="1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0800" y="50800"/>
              <a:ext cx="4017505" cy="35052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16" name="pasted-image.jpeg" descr="pasted-image.jpeg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0" y="0"/>
              <a:ext cx="4119105" cy="3606873"/>
            </a:xfrm>
            <a:prstGeom prst="rect">
              <a:avLst/>
            </a:prstGeom>
            <a:effectLst/>
          </p:spPr>
        </p:pic>
      </p:grpSp>
      <p:grpSp>
        <p:nvGrpSpPr>
          <p:cNvPr id="1521" name="pasted-image.jpeg"/>
          <p:cNvGrpSpPr/>
          <p:nvPr/>
        </p:nvGrpSpPr>
        <p:grpSpPr>
          <a:xfrm>
            <a:off x="2855771" y="6791947"/>
            <a:ext cx="4366039" cy="2505903"/>
            <a:chOff x="0" y="0"/>
            <a:chExt cx="4366037" cy="2505902"/>
          </a:xfrm>
        </p:grpSpPr>
        <p:pic>
          <p:nvPicPr>
            <p:cNvPr id="1520" name="pasted-image.jpeg" descr="pasted-image.jpeg"/>
            <p:cNvPicPr>
              <a:picLocks noChangeAspect="1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150" y="57150"/>
              <a:ext cx="4251738" cy="239160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19" name="pasted-image.jpeg" descr="pasted-image.jpeg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0" y="0"/>
              <a:ext cx="4366038" cy="2505903"/>
            </a:xfrm>
            <a:prstGeom prst="rect">
              <a:avLst/>
            </a:prstGeom>
            <a:effectLst/>
          </p:spPr>
        </p:pic>
      </p:grpSp>
      <p:grpSp>
        <p:nvGrpSpPr>
          <p:cNvPr id="1524" name="pasted-image.jpeg"/>
          <p:cNvGrpSpPr/>
          <p:nvPr/>
        </p:nvGrpSpPr>
        <p:grpSpPr>
          <a:xfrm>
            <a:off x="7736959" y="3649828"/>
            <a:ext cx="3535258" cy="3871673"/>
            <a:chOff x="0" y="0"/>
            <a:chExt cx="3535257" cy="3871672"/>
          </a:xfrm>
        </p:grpSpPr>
        <p:pic>
          <p:nvPicPr>
            <p:cNvPr id="1523" name="pasted-image.jpeg" descr="pasted-image.jpeg"/>
            <p:cNvPicPr>
              <a:picLocks noChangeAspect="1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2550" y="82550"/>
              <a:ext cx="3370158" cy="37065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22" name="pasted-image.jpeg" descr="pasted-image.jpeg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0" y="0"/>
              <a:ext cx="3535258" cy="387167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Disegno"/>
          <p:cNvGrpSpPr/>
          <p:nvPr/>
        </p:nvGrpSpPr>
        <p:grpSpPr>
          <a:xfrm>
            <a:off x="1733985" y="681712"/>
            <a:ext cx="9162425" cy="1992386"/>
            <a:chOff x="-166771" y="-302936"/>
            <a:chExt cx="9162423" cy="1992384"/>
          </a:xfrm>
        </p:grpSpPr>
        <p:pic>
          <p:nvPicPr>
            <p:cNvPr id="152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6772" y="-125829"/>
              <a:ext cx="529525" cy="588777"/>
            </a:xfrm>
            <a:prstGeom prst="rect">
              <a:avLst/>
            </a:prstGeom>
            <a:effectLst/>
          </p:spPr>
        </p:pic>
        <p:pic>
          <p:nvPicPr>
            <p:cNvPr id="152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4309" y="63760"/>
              <a:ext cx="262751" cy="403362"/>
            </a:xfrm>
            <a:prstGeom prst="rect">
              <a:avLst/>
            </a:prstGeom>
            <a:effectLst/>
          </p:spPr>
        </p:pic>
        <p:pic>
          <p:nvPicPr>
            <p:cNvPr id="153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27347" y="-139961"/>
              <a:ext cx="105899" cy="612666"/>
            </a:xfrm>
            <a:prstGeom prst="rect">
              <a:avLst/>
            </a:prstGeom>
            <a:effectLst/>
          </p:spPr>
        </p:pic>
        <p:pic>
          <p:nvPicPr>
            <p:cNvPr id="153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1210" y="88231"/>
              <a:ext cx="313147" cy="425218"/>
            </a:xfrm>
            <a:prstGeom prst="rect">
              <a:avLst/>
            </a:prstGeom>
            <a:effectLst/>
          </p:spPr>
        </p:pic>
        <p:pic>
          <p:nvPicPr>
            <p:cNvPr id="153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69363" y="84132"/>
              <a:ext cx="103417" cy="408945"/>
            </a:xfrm>
            <a:prstGeom prst="rect">
              <a:avLst/>
            </a:prstGeom>
            <a:effectLst/>
          </p:spPr>
        </p:pic>
        <p:pic>
          <p:nvPicPr>
            <p:cNvPr id="153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97363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153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1825" y="-126379"/>
              <a:ext cx="91095" cy="537967"/>
            </a:xfrm>
            <a:prstGeom prst="rect">
              <a:avLst/>
            </a:prstGeom>
            <a:effectLst/>
          </p:spPr>
        </p:pic>
        <p:pic>
          <p:nvPicPr>
            <p:cNvPr id="154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78068" y="39691"/>
              <a:ext cx="429316" cy="134223"/>
            </a:xfrm>
            <a:prstGeom prst="rect">
              <a:avLst/>
            </a:prstGeom>
            <a:effectLst/>
          </p:spPr>
        </p:pic>
        <p:pic>
          <p:nvPicPr>
            <p:cNvPr id="154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26227" y="119854"/>
              <a:ext cx="350924" cy="330387"/>
            </a:xfrm>
            <a:prstGeom prst="rect">
              <a:avLst/>
            </a:prstGeom>
            <a:effectLst/>
          </p:spPr>
        </p:pic>
        <p:pic>
          <p:nvPicPr>
            <p:cNvPr id="154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796020" y="-221449"/>
              <a:ext cx="415736" cy="661046"/>
            </a:xfrm>
            <a:prstGeom prst="rect">
              <a:avLst/>
            </a:prstGeom>
            <a:effectLst/>
          </p:spPr>
        </p:pic>
        <p:pic>
          <p:nvPicPr>
            <p:cNvPr id="154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02385" y="-146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4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68949" y="-167124"/>
              <a:ext cx="354619" cy="82992"/>
            </a:xfrm>
            <a:prstGeom prst="rect">
              <a:avLst/>
            </a:prstGeom>
            <a:effectLst/>
          </p:spPr>
        </p:pic>
        <p:pic>
          <p:nvPicPr>
            <p:cNvPr id="155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031925" y="-139961"/>
              <a:ext cx="110154" cy="436108"/>
            </a:xfrm>
            <a:prstGeom prst="rect">
              <a:avLst/>
            </a:prstGeom>
            <a:effectLst/>
          </p:spPr>
        </p:pic>
        <p:pic>
          <p:nvPicPr>
            <p:cNvPr id="155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48577" y="247108"/>
              <a:ext cx="415735" cy="106856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342849" y="-235030"/>
              <a:ext cx="125183" cy="599083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10343" y="29806"/>
              <a:ext cx="348032" cy="325127"/>
            </a:xfrm>
            <a:prstGeom prst="rect">
              <a:avLst/>
            </a:prstGeom>
            <a:effectLst/>
          </p:spPr>
        </p:pic>
        <p:pic>
          <p:nvPicPr>
            <p:cNvPr id="155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707223" y="-17728"/>
              <a:ext cx="338018" cy="361701"/>
            </a:xfrm>
            <a:prstGeom prst="rect">
              <a:avLst/>
            </a:prstGeom>
            <a:effectLst/>
          </p:spPr>
        </p:pic>
        <p:pic>
          <p:nvPicPr>
            <p:cNvPr id="156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964894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35806" y="30872"/>
              <a:ext cx="361272" cy="301001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01632" y="-302937"/>
              <a:ext cx="417747" cy="619365"/>
            </a:xfrm>
            <a:prstGeom prst="rect">
              <a:avLst/>
            </a:prstGeom>
            <a:effectLst/>
          </p:spPr>
        </p:pic>
        <p:pic>
          <p:nvPicPr>
            <p:cNvPr id="156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657544" y="-241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32108" y="-29611"/>
              <a:ext cx="266340" cy="422633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963239" y="-302937"/>
              <a:ext cx="261813" cy="628056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43475" y="-27211"/>
              <a:ext cx="407530" cy="378555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787482" y="900080"/>
              <a:ext cx="476830" cy="473692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208871" y="700880"/>
              <a:ext cx="361022" cy="601496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619037" y="926177"/>
              <a:ext cx="107042" cy="381782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602343" y="710137"/>
              <a:ext cx="130526" cy="108892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29994" y="899014"/>
              <a:ext cx="792455" cy="377255"/>
            </a:xfrm>
            <a:prstGeom prst="rect">
              <a:avLst/>
            </a:prstGeom>
            <a:effectLst/>
          </p:spPr>
        </p:pic>
        <p:pic>
          <p:nvPicPr>
            <p:cNvPr id="1584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460614" y="7767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8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655499" y="906780"/>
              <a:ext cx="496625" cy="399198"/>
            </a:xfrm>
            <a:prstGeom prst="rect">
              <a:avLst/>
            </a:prstGeom>
            <a:effectLst/>
          </p:spPr>
        </p:pic>
        <p:pic>
          <p:nvPicPr>
            <p:cNvPr id="158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969102" y="929114"/>
              <a:ext cx="420695" cy="358473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969886" y="869588"/>
              <a:ext cx="771258" cy="439580"/>
            </a:xfrm>
            <a:prstGeom prst="rect">
              <a:avLst/>
            </a:prstGeom>
            <a:effectLst/>
          </p:spPr>
        </p:pic>
        <p:pic>
          <p:nvPicPr>
            <p:cNvPr id="159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586756" y="886942"/>
              <a:ext cx="438335" cy="802506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7025420" y="907517"/>
              <a:ext cx="1216466" cy="408414"/>
            </a:xfrm>
            <a:prstGeom prst="rect">
              <a:avLst/>
            </a:prstGeom>
            <a:effectLst/>
          </p:spPr>
        </p:pic>
        <p:pic>
          <p:nvPicPr>
            <p:cNvPr id="1596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991771" y="6749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166061" y="878642"/>
              <a:ext cx="435731" cy="342248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476220" y="891122"/>
              <a:ext cx="519433" cy="392151"/>
            </a:xfrm>
            <a:prstGeom prst="rect">
              <a:avLst/>
            </a:prstGeom>
            <a:effectLst/>
          </p:spPr>
        </p:pic>
      </p:grpSp>
      <p:pic>
        <p:nvPicPr>
          <p:cNvPr id="1603" name="IMG_2631.jpeg" descr="IMG_2631.jpeg"/>
          <p:cNvPicPr>
            <a:picLocks noChangeAspect="1"/>
          </p:cNvPicPr>
          <p:nvPr/>
        </p:nvPicPr>
        <p:blipFill>
          <a:blip r:embed="rId35">
            <a:extLst/>
          </a:blip>
          <a:srcRect l="1142" t="3111" r="2303" b="1956"/>
          <a:stretch>
            <a:fillRect/>
          </a:stretch>
        </p:blipFill>
        <p:spPr>
          <a:xfrm>
            <a:off x="1720474" y="3107627"/>
            <a:ext cx="8817400" cy="4719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385" fill="norm" stroke="1" extrusionOk="0">
                <a:moveTo>
                  <a:pt x="10727" y="1"/>
                </a:moveTo>
                <a:cubicBezTo>
                  <a:pt x="10332" y="9"/>
                  <a:pt x="9944" y="231"/>
                  <a:pt x="9598" y="658"/>
                </a:cubicBezTo>
                <a:cubicBezTo>
                  <a:pt x="8322" y="2234"/>
                  <a:pt x="8460" y="5863"/>
                  <a:pt x="9843" y="7083"/>
                </a:cubicBezTo>
                <a:cubicBezTo>
                  <a:pt x="9978" y="7202"/>
                  <a:pt x="10165" y="7334"/>
                  <a:pt x="10258" y="7376"/>
                </a:cubicBezTo>
                <a:cubicBezTo>
                  <a:pt x="10498" y="7484"/>
                  <a:pt x="10992" y="7481"/>
                  <a:pt x="11228" y="7371"/>
                </a:cubicBezTo>
                <a:cubicBezTo>
                  <a:pt x="11580" y="7205"/>
                  <a:pt x="11896" y="6874"/>
                  <a:pt x="12156" y="6396"/>
                </a:cubicBezTo>
                <a:cubicBezTo>
                  <a:pt x="12421" y="5909"/>
                  <a:pt x="12539" y="5560"/>
                  <a:pt x="12660" y="4895"/>
                </a:cubicBezTo>
                <a:cubicBezTo>
                  <a:pt x="13007" y="2995"/>
                  <a:pt x="12453" y="881"/>
                  <a:pt x="11437" y="221"/>
                </a:cubicBezTo>
                <a:cubicBezTo>
                  <a:pt x="11203" y="69"/>
                  <a:pt x="10964" y="-3"/>
                  <a:pt x="10727" y="1"/>
                </a:cubicBezTo>
                <a:close/>
                <a:moveTo>
                  <a:pt x="3048" y="3"/>
                </a:moveTo>
                <a:cubicBezTo>
                  <a:pt x="1946" y="-81"/>
                  <a:pt x="939" y="1516"/>
                  <a:pt x="937" y="3724"/>
                </a:cubicBezTo>
                <a:cubicBezTo>
                  <a:pt x="935" y="5461"/>
                  <a:pt x="1565" y="6966"/>
                  <a:pt x="2461" y="7367"/>
                </a:cubicBezTo>
                <a:cubicBezTo>
                  <a:pt x="2756" y="7499"/>
                  <a:pt x="3207" y="7486"/>
                  <a:pt x="3500" y="7337"/>
                </a:cubicBezTo>
                <a:cubicBezTo>
                  <a:pt x="4513" y="6820"/>
                  <a:pt x="5153" y="4922"/>
                  <a:pt x="4947" y="3044"/>
                </a:cubicBezTo>
                <a:cubicBezTo>
                  <a:pt x="4811" y="1803"/>
                  <a:pt x="4406" y="838"/>
                  <a:pt x="3815" y="343"/>
                </a:cubicBezTo>
                <a:cubicBezTo>
                  <a:pt x="3562" y="131"/>
                  <a:pt x="3302" y="23"/>
                  <a:pt x="3048" y="3"/>
                </a:cubicBezTo>
                <a:close/>
                <a:moveTo>
                  <a:pt x="18990" y="7"/>
                </a:moveTo>
                <a:cubicBezTo>
                  <a:pt x="18435" y="-35"/>
                  <a:pt x="17910" y="350"/>
                  <a:pt x="17491" y="1127"/>
                </a:cubicBezTo>
                <a:cubicBezTo>
                  <a:pt x="16845" y="2325"/>
                  <a:pt x="16707" y="4009"/>
                  <a:pt x="17132" y="5515"/>
                </a:cubicBezTo>
                <a:cubicBezTo>
                  <a:pt x="17382" y="6405"/>
                  <a:pt x="17883" y="7130"/>
                  <a:pt x="18410" y="7365"/>
                </a:cubicBezTo>
                <a:cubicBezTo>
                  <a:pt x="18707" y="7498"/>
                  <a:pt x="19159" y="7486"/>
                  <a:pt x="19453" y="7337"/>
                </a:cubicBezTo>
                <a:cubicBezTo>
                  <a:pt x="20193" y="6959"/>
                  <a:pt x="20751" y="5836"/>
                  <a:pt x="20900" y="4425"/>
                </a:cubicBezTo>
                <a:cubicBezTo>
                  <a:pt x="21093" y="2600"/>
                  <a:pt x="20504" y="749"/>
                  <a:pt x="19553" y="194"/>
                </a:cubicBezTo>
                <a:cubicBezTo>
                  <a:pt x="19364" y="84"/>
                  <a:pt x="19175" y="21"/>
                  <a:pt x="18990" y="7"/>
                </a:cubicBezTo>
                <a:close/>
                <a:moveTo>
                  <a:pt x="2968" y="10532"/>
                </a:moveTo>
                <a:cubicBezTo>
                  <a:pt x="2950" y="10532"/>
                  <a:pt x="2935" y="10608"/>
                  <a:pt x="2935" y="10701"/>
                </a:cubicBezTo>
                <a:cubicBezTo>
                  <a:pt x="2936" y="10833"/>
                  <a:pt x="2943" y="10849"/>
                  <a:pt x="2968" y="10777"/>
                </a:cubicBezTo>
                <a:cubicBezTo>
                  <a:pt x="3010" y="10657"/>
                  <a:pt x="3010" y="10532"/>
                  <a:pt x="2968" y="10532"/>
                </a:cubicBezTo>
                <a:close/>
                <a:moveTo>
                  <a:pt x="10744" y="10532"/>
                </a:moveTo>
                <a:cubicBezTo>
                  <a:pt x="10726" y="10532"/>
                  <a:pt x="10711" y="10602"/>
                  <a:pt x="10711" y="10689"/>
                </a:cubicBezTo>
                <a:cubicBezTo>
                  <a:pt x="10711" y="10778"/>
                  <a:pt x="10726" y="10831"/>
                  <a:pt x="10744" y="10809"/>
                </a:cubicBezTo>
                <a:cubicBezTo>
                  <a:pt x="10763" y="10788"/>
                  <a:pt x="10777" y="10716"/>
                  <a:pt x="10777" y="10651"/>
                </a:cubicBezTo>
                <a:cubicBezTo>
                  <a:pt x="10777" y="10585"/>
                  <a:pt x="10763" y="10532"/>
                  <a:pt x="10744" y="10532"/>
                </a:cubicBezTo>
                <a:close/>
                <a:moveTo>
                  <a:pt x="18920" y="10532"/>
                </a:moveTo>
                <a:cubicBezTo>
                  <a:pt x="18902" y="10532"/>
                  <a:pt x="18887" y="10608"/>
                  <a:pt x="18887" y="10701"/>
                </a:cubicBezTo>
                <a:cubicBezTo>
                  <a:pt x="18887" y="10833"/>
                  <a:pt x="18895" y="10849"/>
                  <a:pt x="18920" y="10777"/>
                </a:cubicBezTo>
                <a:cubicBezTo>
                  <a:pt x="18962" y="10657"/>
                  <a:pt x="18962" y="10532"/>
                  <a:pt x="18920" y="10532"/>
                </a:cubicBezTo>
                <a:close/>
                <a:moveTo>
                  <a:pt x="11819" y="11527"/>
                </a:moveTo>
                <a:cubicBezTo>
                  <a:pt x="11582" y="11503"/>
                  <a:pt x="11527" y="11519"/>
                  <a:pt x="11371" y="11654"/>
                </a:cubicBezTo>
                <a:cubicBezTo>
                  <a:pt x="11216" y="11790"/>
                  <a:pt x="10941" y="12198"/>
                  <a:pt x="10919" y="12329"/>
                </a:cubicBezTo>
                <a:cubicBezTo>
                  <a:pt x="10915" y="12354"/>
                  <a:pt x="10891" y="12450"/>
                  <a:pt x="10866" y="12543"/>
                </a:cubicBezTo>
                <a:cubicBezTo>
                  <a:pt x="10666" y="13273"/>
                  <a:pt x="10628" y="14037"/>
                  <a:pt x="10720" y="15470"/>
                </a:cubicBezTo>
                <a:cubicBezTo>
                  <a:pt x="10725" y="15548"/>
                  <a:pt x="10705" y="15600"/>
                  <a:pt x="10662" y="15616"/>
                </a:cubicBezTo>
                <a:cubicBezTo>
                  <a:pt x="10625" y="15629"/>
                  <a:pt x="10570" y="15681"/>
                  <a:pt x="10539" y="15731"/>
                </a:cubicBezTo>
                <a:cubicBezTo>
                  <a:pt x="10489" y="15813"/>
                  <a:pt x="10461" y="15787"/>
                  <a:pt x="10256" y="15474"/>
                </a:cubicBezTo>
                <a:cubicBezTo>
                  <a:pt x="9993" y="15071"/>
                  <a:pt x="9590" y="14688"/>
                  <a:pt x="9283" y="14546"/>
                </a:cubicBezTo>
                <a:cubicBezTo>
                  <a:pt x="8826" y="14335"/>
                  <a:pt x="8327" y="14605"/>
                  <a:pt x="8123" y="15174"/>
                </a:cubicBezTo>
                <a:cubicBezTo>
                  <a:pt x="7719" y="16300"/>
                  <a:pt x="7891" y="17932"/>
                  <a:pt x="8466" y="18427"/>
                </a:cubicBezTo>
                <a:cubicBezTo>
                  <a:pt x="8558" y="18506"/>
                  <a:pt x="8676" y="18572"/>
                  <a:pt x="8728" y="18572"/>
                </a:cubicBezTo>
                <a:cubicBezTo>
                  <a:pt x="8801" y="18573"/>
                  <a:pt x="8830" y="18615"/>
                  <a:pt x="8866" y="18774"/>
                </a:cubicBezTo>
                <a:cubicBezTo>
                  <a:pt x="8891" y="18884"/>
                  <a:pt x="8944" y="19029"/>
                  <a:pt x="8985" y="19096"/>
                </a:cubicBezTo>
                <a:lnTo>
                  <a:pt x="9059" y="19218"/>
                </a:lnTo>
                <a:lnTo>
                  <a:pt x="9012" y="19065"/>
                </a:lnTo>
                <a:cubicBezTo>
                  <a:pt x="8987" y="18981"/>
                  <a:pt x="8947" y="18865"/>
                  <a:pt x="8923" y="18810"/>
                </a:cubicBezTo>
                <a:cubicBezTo>
                  <a:pt x="8870" y="18687"/>
                  <a:pt x="8891" y="18661"/>
                  <a:pt x="9083" y="18606"/>
                </a:cubicBezTo>
                <a:cubicBezTo>
                  <a:pt x="9463" y="18500"/>
                  <a:pt x="9876" y="18149"/>
                  <a:pt x="10240" y="17623"/>
                </a:cubicBezTo>
                <a:cubicBezTo>
                  <a:pt x="10458" y="17308"/>
                  <a:pt x="10488" y="17280"/>
                  <a:pt x="10538" y="17360"/>
                </a:cubicBezTo>
                <a:cubicBezTo>
                  <a:pt x="10569" y="17409"/>
                  <a:pt x="10619" y="17465"/>
                  <a:pt x="10649" y="17484"/>
                </a:cubicBezTo>
                <a:cubicBezTo>
                  <a:pt x="10697" y="17515"/>
                  <a:pt x="10702" y="17604"/>
                  <a:pt x="10687" y="18159"/>
                </a:cubicBezTo>
                <a:cubicBezTo>
                  <a:pt x="10662" y="19076"/>
                  <a:pt x="10780" y="20169"/>
                  <a:pt x="10947" y="20561"/>
                </a:cubicBezTo>
                <a:cubicBezTo>
                  <a:pt x="11013" y="20718"/>
                  <a:pt x="10985" y="20825"/>
                  <a:pt x="10895" y="20761"/>
                </a:cubicBezTo>
                <a:cubicBezTo>
                  <a:pt x="10870" y="20743"/>
                  <a:pt x="10807" y="20754"/>
                  <a:pt x="10755" y="20782"/>
                </a:cubicBezTo>
                <a:cubicBezTo>
                  <a:pt x="10662" y="20834"/>
                  <a:pt x="10662" y="20833"/>
                  <a:pt x="10744" y="20847"/>
                </a:cubicBezTo>
                <a:cubicBezTo>
                  <a:pt x="10790" y="20855"/>
                  <a:pt x="10878" y="20855"/>
                  <a:pt x="10939" y="20847"/>
                </a:cubicBezTo>
                <a:cubicBezTo>
                  <a:pt x="11020" y="20837"/>
                  <a:pt x="11074" y="20876"/>
                  <a:pt x="11138" y="20989"/>
                </a:cubicBezTo>
                <a:cubicBezTo>
                  <a:pt x="11187" y="21075"/>
                  <a:pt x="11294" y="21202"/>
                  <a:pt x="11376" y="21273"/>
                </a:cubicBezTo>
                <a:cubicBezTo>
                  <a:pt x="11499" y="21379"/>
                  <a:pt x="11574" y="21398"/>
                  <a:pt x="11791" y="21379"/>
                </a:cubicBezTo>
                <a:cubicBezTo>
                  <a:pt x="12500" y="21320"/>
                  <a:pt x="13006" y="20250"/>
                  <a:pt x="12843" y="19159"/>
                </a:cubicBezTo>
                <a:cubicBezTo>
                  <a:pt x="12811" y="18946"/>
                  <a:pt x="12815" y="18899"/>
                  <a:pt x="12872" y="18786"/>
                </a:cubicBezTo>
                <a:cubicBezTo>
                  <a:pt x="12970" y="18594"/>
                  <a:pt x="12956" y="18460"/>
                  <a:pt x="12856" y="18633"/>
                </a:cubicBezTo>
                <a:lnTo>
                  <a:pt x="12774" y="18775"/>
                </a:lnTo>
                <a:lnTo>
                  <a:pt x="12737" y="18597"/>
                </a:lnTo>
                <a:cubicBezTo>
                  <a:pt x="12620" y="18030"/>
                  <a:pt x="12227" y="17392"/>
                  <a:pt x="11717" y="16939"/>
                </a:cubicBezTo>
                <a:cubicBezTo>
                  <a:pt x="11438" y="16692"/>
                  <a:pt x="11409" y="16648"/>
                  <a:pt x="11409" y="16495"/>
                </a:cubicBezTo>
                <a:cubicBezTo>
                  <a:pt x="11409" y="16312"/>
                  <a:pt x="11462" y="16179"/>
                  <a:pt x="11535" y="16179"/>
                </a:cubicBezTo>
                <a:cubicBezTo>
                  <a:pt x="11621" y="16179"/>
                  <a:pt x="12074" y="15816"/>
                  <a:pt x="12258" y="15598"/>
                </a:cubicBezTo>
                <a:cubicBezTo>
                  <a:pt x="12493" y="15320"/>
                  <a:pt x="12729" y="14916"/>
                  <a:pt x="12795" y="14681"/>
                </a:cubicBezTo>
                <a:lnTo>
                  <a:pt x="12847" y="14497"/>
                </a:lnTo>
                <a:lnTo>
                  <a:pt x="12926" y="14679"/>
                </a:lnTo>
                <a:cubicBezTo>
                  <a:pt x="13015" y="14886"/>
                  <a:pt x="13037" y="14759"/>
                  <a:pt x="12951" y="14532"/>
                </a:cubicBezTo>
                <a:cubicBezTo>
                  <a:pt x="12902" y="14402"/>
                  <a:pt x="12902" y="14360"/>
                  <a:pt x="12954" y="14017"/>
                </a:cubicBezTo>
                <a:cubicBezTo>
                  <a:pt x="13055" y="13353"/>
                  <a:pt x="12941" y="12686"/>
                  <a:pt x="12637" y="12161"/>
                </a:cubicBezTo>
                <a:cubicBezTo>
                  <a:pt x="12398" y="11748"/>
                  <a:pt x="12153" y="11559"/>
                  <a:pt x="11819" y="11527"/>
                </a:cubicBezTo>
                <a:close/>
                <a:moveTo>
                  <a:pt x="18615" y="11937"/>
                </a:moveTo>
                <a:cubicBezTo>
                  <a:pt x="18553" y="11903"/>
                  <a:pt x="18481" y="12092"/>
                  <a:pt x="18512" y="12312"/>
                </a:cubicBezTo>
                <a:cubicBezTo>
                  <a:pt x="18534" y="12470"/>
                  <a:pt x="18626" y="12471"/>
                  <a:pt x="18679" y="12314"/>
                </a:cubicBezTo>
                <a:cubicBezTo>
                  <a:pt x="18712" y="12216"/>
                  <a:pt x="18736" y="12203"/>
                  <a:pt x="18802" y="12250"/>
                </a:cubicBezTo>
                <a:cubicBezTo>
                  <a:pt x="18898" y="12316"/>
                  <a:pt x="18935" y="12249"/>
                  <a:pt x="18904" y="12066"/>
                </a:cubicBezTo>
                <a:cubicBezTo>
                  <a:pt x="18878" y="11915"/>
                  <a:pt x="18792" y="11908"/>
                  <a:pt x="18734" y="12052"/>
                </a:cubicBezTo>
                <a:cubicBezTo>
                  <a:pt x="18694" y="12154"/>
                  <a:pt x="18691" y="12154"/>
                  <a:pt x="18669" y="12052"/>
                </a:cubicBezTo>
                <a:cubicBezTo>
                  <a:pt x="18655" y="11984"/>
                  <a:pt x="18636" y="11948"/>
                  <a:pt x="18615" y="11937"/>
                </a:cubicBezTo>
                <a:close/>
                <a:moveTo>
                  <a:pt x="18319" y="11944"/>
                </a:moveTo>
                <a:cubicBezTo>
                  <a:pt x="18300" y="11944"/>
                  <a:pt x="18293" y="11971"/>
                  <a:pt x="18305" y="12005"/>
                </a:cubicBezTo>
                <a:cubicBezTo>
                  <a:pt x="18316" y="12039"/>
                  <a:pt x="18333" y="12066"/>
                  <a:pt x="18341" y="12066"/>
                </a:cubicBezTo>
                <a:cubicBezTo>
                  <a:pt x="18349" y="12066"/>
                  <a:pt x="18355" y="12039"/>
                  <a:pt x="18355" y="12005"/>
                </a:cubicBezTo>
                <a:cubicBezTo>
                  <a:pt x="18355" y="11971"/>
                  <a:pt x="18339" y="11944"/>
                  <a:pt x="18319" y="11944"/>
                </a:cubicBezTo>
                <a:close/>
                <a:moveTo>
                  <a:pt x="19368" y="12005"/>
                </a:moveTo>
                <a:cubicBezTo>
                  <a:pt x="19341" y="12005"/>
                  <a:pt x="19319" y="12032"/>
                  <a:pt x="19319" y="12066"/>
                </a:cubicBezTo>
                <a:cubicBezTo>
                  <a:pt x="19319" y="12100"/>
                  <a:pt x="19341" y="12127"/>
                  <a:pt x="19368" y="12127"/>
                </a:cubicBezTo>
                <a:cubicBezTo>
                  <a:pt x="19396" y="12127"/>
                  <a:pt x="19419" y="12100"/>
                  <a:pt x="19419" y="12066"/>
                </a:cubicBezTo>
                <a:cubicBezTo>
                  <a:pt x="19419" y="12032"/>
                  <a:pt x="19396" y="12005"/>
                  <a:pt x="19368" y="12005"/>
                </a:cubicBezTo>
                <a:close/>
                <a:moveTo>
                  <a:pt x="20565" y="12097"/>
                </a:moveTo>
                <a:cubicBezTo>
                  <a:pt x="20229" y="12097"/>
                  <a:pt x="20008" y="12282"/>
                  <a:pt x="19737" y="12785"/>
                </a:cubicBezTo>
                <a:lnTo>
                  <a:pt x="19550" y="13134"/>
                </a:lnTo>
                <a:lnTo>
                  <a:pt x="18865" y="12936"/>
                </a:lnTo>
                <a:cubicBezTo>
                  <a:pt x="18235" y="12755"/>
                  <a:pt x="18173" y="12746"/>
                  <a:pt x="18101" y="12834"/>
                </a:cubicBezTo>
                <a:cubicBezTo>
                  <a:pt x="18041" y="12906"/>
                  <a:pt x="18006" y="12914"/>
                  <a:pt x="17956" y="12865"/>
                </a:cubicBezTo>
                <a:cubicBezTo>
                  <a:pt x="17867" y="12777"/>
                  <a:pt x="17872" y="12746"/>
                  <a:pt x="17987" y="12672"/>
                </a:cubicBezTo>
                <a:cubicBezTo>
                  <a:pt x="18040" y="12638"/>
                  <a:pt x="18092" y="12573"/>
                  <a:pt x="18102" y="12526"/>
                </a:cubicBezTo>
                <a:cubicBezTo>
                  <a:pt x="18125" y="12416"/>
                  <a:pt x="18030" y="12474"/>
                  <a:pt x="17936" y="12629"/>
                </a:cubicBezTo>
                <a:cubicBezTo>
                  <a:pt x="17869" y="12741"/>
                  <a:pt x="17864" y="12741"/>
                  <a:pt x="17721" y="12624"/>
                </a:cubicBezTo>
                <a:cubicBezTo>
                  <a:pt x="17640" y="12558"/>
                  <a:pt x="17496" y="12485"/>
                  <a:pt x="17402" y="12462"/>
                </a:cubicBezTo>
                <a:cubicBezTo>
                  <a:pt x="16815" y="12318"/>
                  <a:pt x="16270" y="13270"/>
                  <a:pt x="16205" y="14551"/>
                </a:cubicBezTo>
                <a:cubicBezTo>
                  <a:pt x="16160" y="15443"/>
                  <a:pt x="16440" y="16200"/>
                  <a:pt x="16928" y="16504"/>
                </a:cubicBezTo>
                <a:lnTo>
                  <a:pt x="17075" y="16596"/>
                </a:lnTo>
                <a:lnTo>
                  <a:pt x="17084" y="17851"/>
                </a:lnTo>
                <a:lnTo>
                  <a:pt x="17094" y="19106"/>
                </a:lnTo>
                <a:lnTo>
                  <a:pt x="17732" y="19279"/>
                </a:lnTo>
                <a:cubicBezTo>
                  <a:pt x="18084" y="19374"/>
                  <a:pt x="18403" y="19473"/>
                  <a:pt x="18442" y="19498"/>
                </a:cubicBezTo>
                <a:cubicBezTo>
                  <a:pt x="18490" y="19531"/>
                  <a:pt x="18524" y="19636"/>
                  <a:pt x="18552" y="19842"/>
                </a:cubicBezTo>
                <a:cubicBezTo>
                  <a:pt x="18655" y="20606"/>
                  <a:pt x="18968" y="21182"/>
                  <a:pt x="19363" y="21336"/>
                </a:cubicBezTo>
                <a:cubicBezTo>
                  <a:pt x="19833" y="21519"/>
                  <a:pt x="20399" y="21001"/>
                  <a:pt x="20580" y="20223"/>
                </a:cubicBezTo>
                <a:cubicBezTo>
                  <a:pt x="20660" y="19881"/>
                  <a:pt x="20677" y="19261"/>
                  <a:pt x="20616" y="18882"/>
                </a:cubicBezTo>
                <a:cubicBezTo>
                  <a:pt x="20585" y="18688"/>
                  <a:pt x="20590" y="18654"/>
                  <a:pt x="20680" y="18482"/>
                </a:cubicBezTo>
                <a:lnTo>
                  <a:pt x="20779" y="18294"/>
                </a:lnTo>
                <a:lnTo>
                  <a:pt x="20788" y="17161"/>
                </a:lnTo>
                <a:lnTo>
                  <a:pt x="20798" y="16028"/>
                </a:lnTo>
                <a:lnTo>
                  <a:pt x="20981" y="15866"/>
                </a:lnTo>
                <a:cubicBezTo>
                  <a:pt x="21203" y="15669"/>
                  <a:pt x="21415" y="15289"/>
                  <a:pt x="21518" y="14902"/>
                </a:cubicBezTo>
                <a:cubicBezTo>
                  <a:pt x="21581" y="14666"/>
                  <a:pt x="21595" y="14516"/>
                  <a:pt x="21595" y="14062"/>
                </a:cubicBezTo>
                <a:cubicBezTo>
                  <a:pt x="21595" y="13581"/>
                  <a:pt x="21583" y="13464"/>
                  <a:pt x="21502" y="13158"/>
                </a:cubicBezTo>
                <a:cubicBezTo>
                  <a:pt x="21399" y="12772"/>
                  <a:pt x="21217" y="12449"/>
                  <a:pt x="20983" y="12235"/>
                </a:cubicBezTo>
                <a:cubicBezTo>
                  <a:pt x="20863" y="12126"/>
                  <a:pt x="20773" y="12097"/>
                  <a:pt x="20565" y="12097"/>
                </a:cubicBezTo>
                <a:close/>
                <a:moveTo>
                  <a:pt x="10803" y="12190"/>
                </a:moveTo>
                <a:cubicBezTo>
                  <a:pt x="10752" y="12190"/>
                  <a:pt x="10711" y="12218"/>
                  <a:pt x="10711" y="12251"/>
                </a:cubicBezTo>
                <a:cubicBezTo>
                  <a:pt x="10711" y="12329"/>
                  <a:pt x="10780" y="12329"/>
                  <a:pt x="10845" y="12251"/>
                </a:cubicBezTo>
                <a:cubicBezTo>
                  <a:pt x="10883" y="12205"/>
                  <a:pt x="10874" y="12191"/>
                  <a:pt x="10803" y="12190"/>
                </a:cubicBezTo>
                <a:close/>
                <a:moveTo>
                  <a:pt x="19639" y="12374"/>
                </a:moveTo>
                <a:cubicBezTo>
                  <a:pt x="19511" y="12374"/>
                  <a:pt x="19549" y="12442"/>
                  <a:pt x="19708" y="12500"/>
                </a:cubicBezTo>
                <a:cubicBezTo>
                  <a:pt x="19777" y="12524"/>
                  <a:pt x="19841" y="12545"/>
                  <a:pt x="19850" y="12548"/>
                </a:cubicBezTo>
                <a:cubicBezTo>
                  <a:pt x="19859" y="12551"/>
                  <a:pt x="19838" y="12513"/>
                  <a:pt x="19803" y="12464"/>
                </a:cubicBezTo>
                <a:cubicBezTo>
                  <a:pt x="19767" y="12414"/>
                  <a:pt x="19694" y="12374"/>
                  <a:pt x="19639" y="12374"/>
                </a:cubicBezTo>
                <a:close/>
                <a:moveTo>
                  <a:pt x="9890" y="12523"/>
                </a:moveTo>
                <a:cubicBezTo>
                  <a:pt x="9841" y="12497"/>
                  <a:pt x="9814" y="12585"/>
                  <a:pt x="9814" y="12776"/>
                </a:cubicBezTo>
                <a:cubicBezTo>
                  <a:pt x="9814" y="12948"/>
                  <a:pt x="9826" y="12987"/>
                  <a:pt x="9881" y="12987"/>
                </a:cubicBezTo>
                <a:cubicBezTo>
                  <a:pt x="9921" y="12987"/>
                  <a:pt x="9960" y="12931"/>
                  <a:pt x="9977" y="12850"/>
                </a:cubicBezTo>
                <a:cubicBezTo>
                  <a:pt x="9992" y="12774"/>
                  <a:pt x="10031" y="12712"/>
                  <a:pt x="10064" y="12712"/>
                </a:cubicBezTo>
                <a:cubicBezTo>
                  <a:pt x="10097" y="12712"/>
                  <a:pt x="10130" y="12677"/>
                  <a:pt x="10138" y="12634"/>
                </a:cubicBezTo>
                <a:cubicBezTo>
                  <a:pt x="10155" y="12541"/>
                  <a:pt x="10060" y="12532"/>
                  <a:pt x="10029" y="12624"/>
                </a:cubicBezTo>
                <a:cubicBezTo>
                  <a:pt x="10015" y="12667"/>
                  <a:pt x="9986" y="12653"/>
                  <a:pt x="9945" y="12586"/>
                </a:cubicBezTo>
                <a:cubicBezTo>
                  <a:pt x="9925" y="12551"/>
                  <a:pt x="9906" y="12532"/>
                  <a:pt x="9890" y="12523"/>
                </a:cubicBezTo>
                <a:close/>
                <a:moveTo>
                  <a:pt x="9609" y="12839"/>
                </a:moveTo>
                <a:cubicBezTo>
                  <a:pt x="9594" y="12857"/>
                  <a:pt x="9581" y="12898"/>
                  <a:pt x="9581" y="12929"/>
                </a:cubicBezTo>
                <a:cubicBezTo>
                  <a:pt x="9581" y="12961"/>
                  <a:pt x="9594" y="12987"/>
                  <a:pt x="9609" y="12987"/>
                </a:cubicBezTo>
                <a:cubicBezTo>
                  <a:pt x="9624" y="12987"/>
                  <a:pt x="9636" y="12948"/>
                  <a:pt x="9636" y="12899"/>
                </a:cubicBezTo>
                <a:cubicBezTo>
                  <a:pt x="9636" y="12850"/>
                  <a:pt x="9624" y="12822"/>
                  <a:pt x="9609" y="12839"/>
                </a:cubicBezTo>
                <a:close/>
                <a:moveTo>
                  <a:pt x="9143" y="13663"/>
                </a:moveTo>
                <a:cubicBezTo>
                  <a:pt x="9133" y="13663"/>
                  <a:pt x="9099" y="13718"/>
                  <a:pt x="9066" y="13785"/>
                </a:cubicBezTo>
                <a:cubicBezTo>
                  <a:pt x="9033" y="13853"/>
                  <a:pt x="9014" y="13908"/>
                  <a:pt x="9023" y="13908"/>
                </a:cubicBezTo>
                <a:cubicBezTo>
                  <a:pt x="9032" y="13908"/>
                  <a:pt x="9067" y="13853"/>
                  <a:pt x="9100" y="13785"/>
                </a:cubicBezTo>
                <a:cubicBezTo>
                  <a:pt x="9133" y="13718"/>
                  <a:pt x="9152" y="13663"/>
                  <a:pt x="9143" y="13663"/>
                </a:cubicBezTo>
                <a:close/>
                <a:moveTo>
                  <a:pt x="4857" y="14193"/>
                </a:moveTo>
                <a:cubicBezTo>
                  <a:pt x="4355" y="14209"/>
                  <a:pt x="3781" y="14743"/>
                  <a:pt x="3272" y="15704"/>
                </a:cubicBezTo>
                <a:cubicBezTo>
                  <a:pt x="2970" y="16272"/>
                  <a:pt x="2922" y="16285"/>
                  <a:pt x="2726" y="15853"/>
                </a:cubicBezTo>
                <a:cubicBezTo>
                  <a:pt x="2395" y="15123"/>
                  <a:pt x="1790" y="14429"/>
                  <a:pt x="1331" y="14251"/>
                </a:cubicBezTo>
                <a:cubicBezTo>
                  <a:pt x="901" y="14085"/>
                  <a:pt x="439" y="14338"/>
                  <a:pt x="238" y="14850"/>
                </a:cubicBezTo>
                <a:cubicBezTo>
                  <a:pt x="89" y="15230"/>
                  <a:pt x="2" y="15725"/>
                  <a:pt x="0" y="16209"/>
                </a:cubicBezTo>
                <a:cubicBezTo>
                  <a:pt x="-5" y="17219"/>
                  <a:pt x="257" y="17991"/>
                  <a:pt x="689" y="18241"/>
                </a:cubicBezTo>
                <a:cubicBezTo>
                  <a:pt x="918" y="18374"/>
                  <a:pt x="1247" y="18347"/>
                  <a:pt x="1533" y="18171"/>
                </a:cubicBezTo>
                <a:cubicBezTo>
                  <a:pt x="1921" y="17932"/>
                  <a:pt x="2215" y="17579"/>
                  <a:pt x="2569" y="16927"/>
                </a:cubicBezTo>
                <a:cubicBezTo>
                  <a:pt x="2769" y="16558"/>
                  <a:pt x="2911" y="16345"/>
                  <a:pt x="2958" y="16342"/>
                </a:cubicBezTo>
                <a:cubicBezTo>
                  <a:pt x="3007" y="16340"/>
                  <a:pt x="3098" y="16473"/>
                  <a:pt x="3234" y="16747"/>
                </a:cubicBezTo>
                <a:cubicBezTo>
                  <a:pt x="3901" y="18092"/>
                  <a:pt x="4780" y="18656"/>
                  <a:pt x="5374" y="18119"/>
                </a:cubicBezTo>
                <a:cubicBezTo>
                  <a:pt x="5593" y="17921"/>
                  <a:pt x="5736" y="17622"/>
                  <a:pt x="5828" y="17166"/>
                </a:cubicBezTo>
                <a:cubicBezTo>
                  <a:pt x="6057" y="16034"/>
                  <a:pt x="5829" y="14738"/>
                  <a:pt x="5330" y="14354"/>
                </a:cubicBezTo>
                <a:cubicBezTo>
                  <a:pt x="5184" y="14241"/>
                  <a:pt x="5024" y="14188"/>
                  <a:pt x="4857" y="14193"/>
                </a:cubicBezTo>
                <a:close/>
                <a:moveTo>
                  <a:pt x="13355" y="16384"/>
                </a:moveTo>
                <a:cubicBezTo>
                  <a:pt x="13237" y="16387"/>
                  <a:pt x="13148" y="16402"/>
                  <a:pt x="13156" y="16418"/>
                </a:cubicBezTo>
                <a:cubicBezTo>
                  <a:pt x="13164" y="16434"/>
                  <a:pt x="13131" y="16526"/>
                  <a:pt x="13080" y="16623"/>
                </a:cubicBezTo>
                <a:lnTo>
                  <a:pt x="12989" y="16799"/>
                </a:lnTo>
                <a:lnTo>
                  <a:pt x="13129" y="16785"/>
                </a:lnTo>
                <a:cubicBezTo>
                  <a:pt x="13206" y="16776"/>
                  <a:pt x="13278" y="16787"/>
                  <a:pt x="13289" y="16808"/>
                </a:cubicBezTo>
                <a:cubicBezTo>
                  <a:pt x="13327" y="16879"/>
                  <a:pt x="13399" y="16784"/>
                  <a:pt x="13410" y="16650"/>
                </a:cubicBezTo>
                <a:cubicBezTo>
                  <a:pt x="13417" y="16551"/>
                  <a:pt x="13439" y="16522"/>
                  <a:pt x="13494" y="16537"/>
                </a:cubicBezTo>
                <a:cubicBezTo>
                  <a:pt x="13542" y="16549"/>
                  <a:pt x="13569" y="16524"/>
                  <a:pt x="13569" y="16467"/>
                </a:cubicBezTo>
                <a:cubicBezTo>
                  <a:pt x="13569" y="16397"/>
                  <a:pt x="13522" y="16379"/>
                  <a:pt x="13355" y="16384"/>
                </a:cubicBezTo>
                <a:close/>
                <a:moveTo>
                  <a:pt x="9066" y="19279"/>
                </a:moveTo>
                <a:lnTo>
                  <a:pt x="9180" y="19509"/>
                </a:lnTo>
                <a:cubicBezTo>
                  <a:pt x="9287" y="19723"/>
                  <a:pt x="9316" y="19768"/>
                  <a:pt x="9316" y="19721"/>
                </a:cubicBezTo>
                <a:cubicBezTo>
                  <a:pt x="9316" y="19711"/>
                  <a:pt x="9260" y="19608"/>
                  <a:pt x="9191" y="19491"/>
                </a:cubicBezTo>
                <a:lnTo>
                  <a:pt x="9066" y="19279"/>
                </a:lnTo>
                <a:close/>
                <a:moveTo>
                  <a:pt x="9683" y="19937"/>
                </a:moveTo>
                <a:cubicBezTo>
                  <a:pt x="9668" y="19934"/>
                  <a:pt x="9655" y="19950"/>
                  <a:pt x="9638" y="19984"/>
                </a:cubicBezTo>
                <a:cubicBezTo>
                  <a:pt x="9606" y="20048"/>
                  <a:pt x="9606" y="20056"/>
                  <a:pt x="9639" y="20022"/>
                </a:cubicBezTo>
                <a:cubicBezTo>
                  <a:pt x="9735" y="19922"/>
                  <a:pt x="9749" y="20067"/>
                  <a:pt x="9661" y="20237"/>
                </a:cubicBezTo>
                <a:lnTo>
                  <a:pt x="9569" y="20414"/>
                </a:lnTo>
                <a:lnTo>
                  <a:pt x="9656" y="20414"/>
                </a:lnTo>
                <a:cubicBezTo>
                  <a:pt x="9704" y="20414"/>
                  <a:pt x="9753" y="20384"/>
                  <a:pt x="9766" y="20347"/>
                </a:cubicBezTo>
                <a:cubicBezTo>
                  <a:pt x="9782" y="20299"/>
                  <a:pt x="9798" y="20299"/>
                  <a:pt x="9824" y="20347"/>
                </a:cubicBezTo>
                <a:cubicBezTo>
                  <a:pt x="9886" y="20462"/>
                  <a:pt x="9975" y="20424"/>
                  <a:pt x="9986" y="20277"/>
                </a:cubicBezTo>
                <a:cubicBezTo>
                  <a:pt x="9994" y="20173"/>
                  <a:pt x="10016" y="20144"/>
                  <a:pt x="10072" y="20158"/>
                </a:cubicBezTo>
                <a:cubicBezTo>
                  <a:pt x="10124" y="20172"/>
                  <a:pt x="10147" y="20146"/>
                  <a:pt x="10147" y="20074"/>
                </a:cubicBezTo>
                <a:cubicBezTo>
                  <a:pt x="10147" y="19998"/>
                  <a:pt x="10127" y="19980"/>
                  <a:pt x="10073" y="20006"/>
                </a:cubicBezTo>
                <a:cubicBezTo>
                  <a:pt x="10033" y="20025"/>
                  <a:pt x="9980" y="20011"/>
                  <a:pt x="9955" y="19973"/>
                </a:cubicBezTo>
                <a:cubicBezTo>
                  <a:pt x="9921" y="19921"/>
                  <a:pt x="9897" y="19927"/>
                  <a:pt x="9856" y="20004"/>
                </a:cubicBezTo>
                <a:cubicBezTo>
                  <a:pt x="9805" y="20097"/>
                  <a:pt x="9797" y="20098"/>
                  <a:pt x="9740" y="20004"/>
                </a:cubicBezTo>
                <a:cubicBezTo>
                  <a:pt x="9715" y="19962"/>
                  <a:pt x="9698" y="19940"/>
                  <a:pt x="9683" y="19937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607" name="Disegno"/>
          <p:cNvGrpSpPr/>
          <p:nvPr/>
        </p:nvGrpSpPr>
        <p:grpSpPr>
          <a:xfrm>
            <a:off x="2731364" y="4926412"/>
            <a:ext cx="429292" cy="964020"/>
            <a:chOff x="-285300" y="-429881"/>
            <a:chExt cx="429290" cy="964019"/>
          </a:xfrm>
        </p:grpSpPr>
        <p:sp>
          <p:nvSpPr>
            <p:cNvPr id="1604" name="Linea"/>
            <p:cNvSpPr/>
            <p:nvPr/>
          </p:nvSpPr>
          <p:spPr>
            <a:xfrm>
              <a:off x="-147502" y="-96565"/>
              <a:ext cx="288477" cy="23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11092" y="8699"/>
                  </a:moveTo>
                  <a:cubicBezTo>
                    <a:pt x="9341" y="6241"/>
                    <a:pt x="7589" y="3782"/>
                    <a:pt x="6349" y="2202"/>
                  </a:cubicBezTo>
                  <a:cubicBezTo>
                    <a:pt x="5108" y="621"/>
                    <a:pt x="4378" y="-81"/>
                    <a:pt x="3868" y="7"/>
                  </a:cubicBezTo>
                  <a:cubicBezTo>
                    <a:pt x="3357" y="95"/>
                    <a:pt x="3065" y="973"/>
                    <a:pt x="2919" y="2378"/>
                  </a:cubicBezTo>
                  <a:cubicBezTo>
                    <a:pt x="2773" y="3782"/>
                    <a:pt x="2773" y="5714"/>
                    <a:pt x="3357" y="7119"/>
                  </a:cubicBezTo>
                  <a:cubicBezTo>
                    <a:pt x="3941" y="8524"/>
                    <a:pt x="5108" y="9402"/>
                    <a:pt x="6568" y="9578"/>
                  </a:cubicBezTo>
                  <a:cubicBezTo>
                    <a:pt x="8027" y="9753"/>
                    <a:pt x="9778" y="9226"/>
                    <a:pt x="11457" y="8787"/>
                  </a:cubicBezTo>
                  <a:cubicBezTo>
                    <a:pt x="13135" y="8348"/>
                    <a:pt x="14741" y="7997"/>
                    <a:pt x="15981" y="7909"/>
                  </a:cubicBezTo>
                  <a:cubicBezTo>
                    <a:pt x="17222" y="7821"/>
                    <a:pt x="18097" y="7997"/>
                    <a:pt x="18389" y="8524"/>
                  </a:cubicBezTo>
                  <a:cubicBezTo>
                    <a:pt x="18681" y="9051"/>
                    <a:pt x="18389" y="9929"/>
                    <a:pt x="16273" y="11773"/>
                  </a:cubicBezTo>
                  <a:cubicBezTo>
                    <a:pt x="14157" y="13617"/>
                    <a:pt x="10216" y="16426"/>
                    <a:pt x="7881" y="18007"/>
                  </a:cubicBezTo>
                  <a:cubicBezTo>
                    <a:pt x="5546" y="19587"/>
                    <a:pt x="4816" y="19939"/>
                    <a:pt x="4086" y="20378"/>
                  </a:cubicBezTo>
                  <a:cubicBezTo>
                    <a:pt x="3357" y="20817"/>
                    <a:pt x="2627" y="21343"/>
                    <a:pt x="2627" y="21431"/>
                  </a:cubicBezTo>
                  <a:cubicBezTo>
                    <a:pt x="2627" y="21519"/>
                    <a:pt x="3357" y="21168"/>
                    <a:pt x="4597" y="19939"/>
                  </a:cubicBezTo>
                  <a:cubicBezTo>
                    <a:pt x="5838" y="18709"/>
                    <a:pt x="7589" y="16602"/>
                    <a:pt x="8611" y="15021"/>
                  </a:cubicBezTo>
                  <a:cubicBezTo>
                    <a:pt x="9632" y="13441"/>
                    <a:pt x="9924" y="12387"/>
                    <a:pt x="9705" y="11948"/>
                  </a:cubicBezTo>
                  <a:cubicBezTo>
                    <a:pt x="9486" y="11509"/>
                    <a:pt x="8757" y="11685"/>
                    <a:pt x="8173" y="12124"/>
                  </a:cubicBezTo>
                  <a:cubicBezTo>
                    <a:pt x="7589" y="12563"/>
                    <a:pt x="7151" y="13265"/>
                    <a:pt x="6786" y="14231"/>
                  </a:cubicBezTo>
                  <a:cubicBezTo>
                    <a:pt x="6422" y="15197"/>
                    <a:pt x="6130" y="16426"/>
                    <a:pt x="6422" y="16865"/>
                  </a:cubicBezTo>
                  <a:cubicBezTo>
                    <a:pt x="6714" y="17304"/>
                    <a:pt x="7589" y="16953"/>
                    <a:pt x="9851" y="15373"/>
                  </a:cubicBezTo>
                  <a:cubicBezTo>
                    <a:pt x="12114" y="13792"/>
                    <a:pt x="15762" y="10982"/>
                    <a:pt x="17951" y="9490"/>
                  </a:cubicBezTo>
                  <a:cubicBezTo>
                    <a:pt x="20141" y="7997"/>
                    <a:pt x="20870" y="7821"/>
                    <a:pt x="21089" y="8173"/>
                  </a:cubicBezTo>
                  <a:cubicBezTo>
                    <a:pt x="21308" y="8524"/>
                    <a:pt x="21016" y="9402"/>
                    <a:pt x="19776" y="11158"/>
                  </a:cubicBezTo>
                  <a:cubicBezTo>
                    <a:pt x="18535" y="12914"/>
                    <a:pt x="16346" y="15548"/>
                    <a:pt x="14303" y="17392"/>
                  </a:cubicBezTo>
                  <a:cubicBezTo>
                    <a:pt x="12259" y="19236"/>
                    <a:pt x="10362" y="20290"/>
                    <a:pt x="9049" y="20641"/>
                  </a:cubicBezTo>
                  <a:cubicBezTo>
                    <a:pt x="7735" y="20992"/>
                    <a:pt x="7005" y="20641"/>
                    <a:pt x="6568" y="20026"/>
                  </a:cubicBezTo>
                  <a:cubicBezTo>
                    <a:pt x="6130" y="19412"/>
                    <a:pt x="5984" y="18534"/>
                    <a:pt x="7443" y="17129"/>
                  </a:cubicBezTo>
                  <a:cubicBezTo>
                    <a:pt x="8903" y="15724"/>
                    <a:pt x="11968" y="13792"/>
                    <a:pt x="13938" y="12475"/>
                  </a:cubicBezTo>
                  <a:cubicBezTo>
                    <a:pt x="15908" y="11158"/>
                    <a:pt x="16784" y="10456"/>
                    <a:pt x="16784" y="10368"/>
                  </a:cubicBezTo>
                  <a:cubicBezTo>
                    <a:pt x="16784" y="10280"/>
                    <a:pt x="15908" y="10807"/>
                    <a:pt x="13427" y="12651"/>
                  </a:cubicBezTo>
                  <a:cubicBezTo>
                    <a:pt x="10946" y="14495"/>
                    <a:pt x="6859" y="17656"/>
                    <a:pt x="4451" y="19412"/>
                  </a:cubicBezTo>
                  <a:cubicBezTo>
                    <a:pt x="2043" y="21168"/>
                    <a:pt x="1314" y="21519"/>
                    <a:pt x="1386" y="21343"/>
                  </a:cubicBezTo>
                  <a:cubicBezTo>
                    <a:pt x="1459" y="21168"/>
                    <a:pt x="2335" y="20465"/>
                    <a:pt x="4597" y="18709"/>
                  </a:cubicBezTo>
                  <a:cubicBezTo>
                    <a:pt x="6859" y="16953"/>
                    <a:pt x="10508" y="14143"/>
                    <a:pt x="12697" y="12475"/>
                  </a:cubicBezTo>
                  <a:cubicBezTo>
                    <a:pt x="14886" y="10807"/>
                    <a:pt x="15616" y="10280"/>
                    <a:pt x="16346" y="9490"/>
                  </a:cubicBezTo>
                  <a:cubicBezTo>
                    <a:pt x="17076" y="8699"/>
                    <a:pt x="17805" y="7646"/>
                    <a:pt x="17586" y="7470"/>
                  </a:cubicBezTo>
                  <a:cubicBezTo>
                    <a:pt x="17368" y="7295"/>
                    <a:pt x="16200" y="7997"/>
                    <a:pt x="13792" y="10017"/>
                  </a:cubicBezTo>
                  <a:cubicBezTo>
                    <a:pt x="11384" y="12036"/>
                    <a:pt x="7735" y="15373"/>
                    <a:pt x="5619" y="17392"/>
                  </a:cubicBezTo>
                  <a:cubicBezTo>
                    <a:pt x="3503" y="19412"/>
                    <a:pt x="2919" y="20114"/>
                    <a:pt x="2992" y="20114"/>
                  </a:cubicBezTo>
                  <a:cubicBezTo>
                    <a:pt x="3065" y="20114"/>
                    <a:pt x="3795" y="19412"/>
                    <a:pt x="4670" y="18534"/>
                  </a:cubicBezTo>
                  <a:cubicBezTo>
                    <a:pt x="5546" y="17656"/>
                    <a:pt x="6568" y="16602"/>
                    <a:pt x="7443" y="15899"/>
                  </a:cubicBezTo>
                  <a:cubicBezTo>
                    <a:pt x="8319" y="15197"/>
                    <a:pt x="9049" y="14846"/>
                    <a:pt x="9414" y="15109"/>
                  </a:cubicBezTo>
                  <a:cubicBezTo>
                    <a:pt x="9778" y="15373"/>
                    <a:pt x="9778" y="16251"/>
                    <a:pt x="8757" y="17304"/>
                  </a:cubicBezTo>
                  <a:cubicBezTo>
                    <a:pt x="7735" y="18358"/>
                    <a:pt x="5692" y="19587"/>
                    <a:pt x="4305" y="20290"/>
                  </a:cubicBezTo>
                  <a:cubicBezTo>
                    <a:pt x="2919" y="20992"/>
                    <a:pt x="2189" y="21168"/>
                    <a:pt x="1459" y="21256"/>
                  </a:cubicBezTo>
                  <a:cubicBezTo>
                    <a:pt x="730" y="21343"/>
                    <a:pt x="0" y="21343"/>
                    <a:pt x="0" y="21168"/>
                  </a:cubicBezTo>
                  <a:cubicBezTo>
                    <a:pt x="0" y="20992"/>
                    <a:pt x="730" y="20641"/>
                    <a:pt x="2408" y="19060"/>
                  </a:cubicBezTo>
                  <a:cubicBezTo>
                    <a:pt x="4086" y="17480"/>
                    <a:pt x="6714" y="14670"/>
                    <a:pt x="8830" y="12914"/>
                  </a:cubicBezTo>
                  <a:cubicBezTo>
                    <a:pt x="10946" y="11158"/>
                    <a:pt x="12551" y="10456"/>
                    <a:pt x="14157" y="11070"/>
                  </a:cubicBezTo>
                  <a:cubicBezTo>
                    <a:pt x="15762" y="11685"/>
                    <a:pt x="17368" y="13617"/>
                    <a:pt x="18608" y="14758"/>
                  </a:cubicBezTo>
                  <a:cubicBezTo>
                    <a:pt x="19849" y="15899"/>
                    <a:pt x="20724" y="16251"/>
                    <a:pt x="21600" y="166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160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285301" y="-429882"/>
              <a:ext cx="429291" cy="964020"/>
            </a:xfrm>
            <a:prstGeom prst="rect">
              <a:avLst/>
            </a:prstGeom>
            <a:effectLst/>
          </p:spPr>
        </p:pic>
      </p:grpSp>
      <p:grpSp>
        <p:nvGrpSpPr>
          <p:cNvPr id="1660" name="Disegno"/>
          <p:cNvGrpSpPr/>
          <p:nvPr/>
        </p:nvGrpSpPr>
        <p:grpSpPr>
          <a:xfrm>
            <a:off x="5177854" y="4926412"/>
            <a:ext cx="6214052" cy="3952163"/>
            <a:chOff x="-516958" y="-1084799"/>
            <a:chExt cx="6214051" cy="3952162"/>
          </a:xfrm>
        </p:grpSpPr>
        <p:sp>
          <p:nvSpPr>
            <p:cNvPr id="1608" name="Linea"/>
            <p:cNvSpPr/>
            <p:nvPr/>
          </p:nvSpPr>
          <p:spPr>
            <a:xfrm>
              <a:off x="-133372" y="-264694"/>
              <a:ext cx="418954" cy="29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22" fill="norm" stroke="1" extrusionOk="0">
                  <a:moveTo>
                    <a:pt x="6844" y="19171"/>
                  </a:moveTo>
                  <a:cubicBezTo>
                    <a:pt x="6645" y="18465"/>
                    <a:pt x="6446" y="17759"/>
                    <a:pt x="6794" y="16348"/>
                  </a:cubicBezTo>
                  <a:cubicBezTo>
                    <a:pt x="7142" y="14936"/>
                    <a:pt x="8038" y="12818"/>
                    <a:pt x="9282" y="10348"/>
                  </a:cubicBezTo>
                  <a:cubicBezTo>
                    <a:pt x="10527" y="7877"/>
                    <a:pt x="12119" y="5054"/>
                    <a:pt x="13164" y="3148"/>
                  </a:cubicBezTo>
                  <a:cubicBezTo>
                    <a:pt x="14210" y="1242"/>
                    <a:pt x="14707" y="254"/>
                    <a:pt x="14658" y="42"/>
                  </a:cubicBezTo>
                  <a:cubicBezTo>
                    <a:pt x="14608" y="-170"/>
                    <a:pt x="14011" y="395"/>
                    <a:pt x="12318" y="2230"/>
                  </a:cubicBezTo>
                  <a:cubicBezTo>
                    <a:pt x="10626" y="4065"/>
                    <a:pt x="7839" y="7171"/>
                    <a:pt x="5799" y="9501"/>
                  </a:cubicBezTo>
                  <a:cubicBezTo>
                    <a:pt x="3758" y="11830"/>
                    <a:pt x="2464" y="13383"/>
                    <a:pt x="1817" y="14512"/>
                  </a:cubicBezTo>
                  <a:cubicBezTo>
                    <a:pt x="1170" y="15642"/>
                    <a:pt x="1170" y="16348"/>
                    <a:pt x="1419" y="16842"/>
                  </a:cubicBezTo>
                  <a:cubicBezTo>
                    <a:pt x="1668" y="17336"/>
                    <a:pt x="2165" y="17618"/>
                    <a:pt x="3360" y="17618"/>
                  </a:cubicBezTo>
                  <a:cubicBezTo>
                    <a:pt x="4554" y="17618"/>
                    <a:pt x="6446" y="17336"/>
                    <a:pt x="9034" y="15995"/>
                  </a:cubicBezTo>
                  <a:cubicBezTo>
                    <a:pt x="11622" y="14654"/>
                    <a:pt x="14906" y="12254"/>
                    <a:pt x="16997" y="10701"/>
                  </a:cubicBezTo>
                  <a:cubicBezTo>
                    <a:pt x="19087" y="9148"/>
                    <a:pt x="19983" y="8442"/>
                    <a:pt x="20580" y="7806"/>
                  </a:cubicBezTo>
                  <a:cubicBezTo>
                    <a:pt x="21177" y="7171"/>
                    <a:pt x="21476" y="6606"/>
                    <a:pt x="21376" y="6324"/>
                  </a:cubicBezTo>
                  <a:cubicBezTo>
                    <a:pt x="21277" y="6042"/>
                    <a:pt x="20779" y="6042"/>
                    <a:pt x="19137" y="7101"/>
                  </a:cubicBezTo>
                  <a:cubicBezTo>
                    <a:pt x="17494" y="8159"/>
                    <a:pt x="14707" y="10277"/>
                    <a:pt x="12219" y="12183"/>
                  </a:cubicBezTo>
                  <a:cubicBezTo>
                    <a:pt x="9730" y="14089"/>
                    <a:pt x="7541" y="15783"/>
                    <a:pt x="6147" y="16912"/>
                  </a:cubicBezTo>
                  <a:cubicBezTo>
                    <a:pt x="4753" y="18042"/>
                    <a:pt x="4156" y="18606"/>
                    <a:pt x="4156" y="18748"/>
                  </a:cubicBezTo>
                  <a:cubicBezTo>
                    <a:pt x="4156" y="18889"/>
                    <a:pt x="4753" y="18606"/>
                    <a:pt x="6694" y="17195"/>
                  </a:cubicBezTo>
                  <a:cubicBezTo>
                    <a:pt x="8635" y="15783"/>
                    <a:pt x="11920" y="13242"/>
                    <a:pt x="14259" y="11336"/>
                  </a:cubicBezTo>
                  <a:cubicBezTo>
                    <a:pt x="16599" y="9430"/>
                    <a:pt x="17992" y="8159"/>
                    <a:pt x="19037" y="7312"/>
                  </a:cubicBezTo>
                  <a:cubicBezTo>
                    <a:pt x="20082" y="6465"/>
                    <a:pt x="20779" y="6042"/>
                    <a:pt x="20829" y="6183"/>
                  </a:cubicBezTo>
                  <a:cubicBezTo>
                    <a:pt x="20879" y="6324"/>
                    <a:pt x="20282" y="7030"/>
                    <a:pt x="18390" y="8512"/>
                  </a:cubicBezTo>
                  <a:cubicBezTo>
                    <a:pt x="16499" y="9995"/>
                    <a:pt x="13314" y="12254"/>
                    <a:pt x="11323" y="13524"/>
                  </a:cubicBezTo>
                  <a:cubicBezTo>
                    <a:pt x="9332" y="14795"/>
                    <a:pt x="8536" y="15077"/>
                    <a:pt x="7789" y="15289"/>
                  </a:cubicBezTo>
                  <a:cubicBezTo>
                    <a:pt x="7043" y="15501"/>
                    <a:pt x="6346" y="15642"/>
                    <a:pt x="6296" y="15712"/>
                  </a:cubicBezTo>
                  <a:cubicBezTo>
                    <a:pt x="6247" y="15783"/>
                    <a:pt x="6844" y="15783"/>
                    <a:pt x="8486" y="14865"/>
                  </a:cubicBezTo>
                  <a:cubicBezTo>
                    <a:pt x="10129" y="13948"/>
                    <a:pt x="12816" y="12112"/>
                    <a:pt x="14757" y="10559"/>
                  </a:cubicBezTo>
                  <a:cubicBezTo>
                    <a:pt x="16698" y="9006"/>
                    <a:pt x="17893" y="7736"/>
                    <a:pt x="18689" y="6677"/>
                  </a:cubicBezTo>
                  <a:cubicBezTo>
                    <a:pt x="19485" y="5618"/>
                    <a:pt x="19883" y="4771"/>
                    <a:pt x="19784" y="4489"/>
                  </a:cubicBezTo>
                  <a:cubicBezTo>
                    <a:pt x="19684" y="4206"/>
                    <a:pt x="19087" y="4489"/>
                    <a:pt x="17196" y="5901"/>
                  </a:cubicBezTo>
                  <a:cubicBezTo>
                    <a:pt x="15305" y="7312"/>
                    <a:pt x="12119" y="9854"/>
                    <a:pt x="9332" y="12042"/>
                  </a:cubicBezTo>
                  <a:cubicBezTo>
                    <a:pt x="6545" y="14230"/>
                    <a:pt x="4156" y="16065"/>
                    <a:pt x="2564" y="17265"/>
                  </a:cubicBezTo>
                  <a:cubicBezTo>
                    <a:pt x="971" y="18465"/>
                    <a:pt x="175" y="19030"/>
                    <a:pt x="25" y="19242"/>
                  </a:cubicBezTo>
                  <a:cubicBezTo>
                    <a:pt x="-124" y="19454"/>
                    <a:pt x="374" y="19312"/>
                    <a:pt x="2116" y="18183"/>
                  </a:cubicBezTo>
                  <a:cubicBezTo>
                    <a:pt x="3858" y="17054"/>
                    <a:pt x="6844" y="14936"/>
                    <a:pt x="9133" y="13312"/>
                  </a:cubicBezTo>
                  <a:cubicBezTo>
                    <a:pt x="11423" y="11689"/>
                    <a:pt x="13015" y="10559"/>
                    <a:pt x="14160" y="9783"/>
                  </a:cubicBezTo>
                  <a:cubicBezTo>
                    <a:pt x="15305" y="9006"/>
                    <a:pt x="16001" y="8583"/>
                    <a:pt x="16051" y="8442"/>
                  </a:cubicBezTo>
                  <a:cubicBezTo>
                    <a:pt x="16101" y="8301"/>
                    <a:pt x="15504" y="8442"/>
                    <a:pt x="13961" y="9359"/>
                  </a:cubicBezTo>
                  <a:cubicBezTo>
                    <a:pt x="12418" y="10277"/>
                    <a:pt x="9929" y="11971"/>
                    <a:pt x="8387" y="13030"/>
                  </a:cubicBezTo>
                  <a:cubicBezTo>
                    <a:pt x="6844" y="14089"/>
                    <a:pt x="6247" y="14512"/>
                    <a:pt x="5749" y="14936"/>
                  </a:cubicBezTo>
                  <a:cubicBezTo>
                    <a:pt x="5251" y="15359"/>
                    <a:pt x="4853" y="15783"/>
                    <a:pt x="4903" y="16206"/>
                  </a:cubicBezTo>
                  <a:cubicBezTo>
                    <a:pt x="4952" y="16630"/>
                    <a:pt x="5450" y="17054"/>
                    <a:pt x="6744" y="17265"/>
                  </a:cubicBezTo>
                  <a:cubicBezTo>
                    <a:pt x="8038" y="17477"/>
                    <a:pt x="10129" y="17477"/>
                    <a:pt x="12269" y="16489"/>
                  </a:cubicBezTo>
                  <a:cubicBezTo>
                    <a:pt x="14409" y="15501"/>
                    <a:pt x="16599" y="13524"/>
                    <a:pt x="17843" y="12254"/>
                  </a:cubicBezTo>
                  <a:cubicBezTo>
                    <a:pt x="19087" y="10983"/>
                    <a:pt x="19386" y="10418"/>
                    <a:pt x="19585" y="9642"/>
                  </a:cubicBezTo>
                  <a:cubicBezTo>
                    <a:pt x="19784" y="8865"/>
                    <a:pt x="19883" y="7877"/>
                    <a:pt x="19635" y="7312"/>
                  </a:cubicBezTo>
                  <a:cubicBezTo>
                    <a:pt x="19386" y="6748"/>
                    <a:pt x="18788" y="6606"/>
                    <a:pt x="16997" y="7736"/>
                  </a:cubicBezTo>
                  <a:cubicBezTo>
                    <a:pt x="15205" y="8865"/>
                    <a:pt x="12219" y="11265"/>
                    <a:pt x="9681" y="13524"/>
                  </a:cubicBezTo>
                  <a:cubicBezTo>
                    <a:pt x="7142" y="15783"/>
                    <a:pt x="5052" y="17901"/>
                    <a:pt x="3609" y="19242"/>
                  </a:cubicBezTo>
                  <a:cubicBezTo>
                    <a:pt x="2165" y="20583"/>
                    <a:pt x="1369" y="21148"/>
                    <a:pt x="1270" y="21289"/>
                  </a:cubicBezTo>
                  <a:cubicBezTo>
                    <a:pt x="1170" y="21430"/>
                    <a:pt x="1767" y="21148"/>
                    <a:pt x="3808" y="19736"/>
                  </a:cubicBezTo>
                  <a:cubicBezTo>
                    <a:pt x="5848" y="18324"/>
                    <a:pt x="9332" y="15783"/>
                    <a:pt x="11671" y="14089"/>
                  </a:cubicBezTo>
                  <a:cubicBezTo>
                    <a:pt x="14011" y="12395"/>
                    <a:pt x="15205" y="11548"/>
                    <a:pt x="16250" y="10630"/>
                  </a:cubicBezTo>
                  <a:cubicBezTo>
                    <a:pt x="17295" y="9712"/>
                    <a:pt x="18191" y="8724"/>
                    <a:pt x="18291" y="8371"/>
                  </a:cubicBezTo>
                  <a:cubicBezTo>
                    <a:pt x="18390" y="8018"/>
                    <a:pt x="17694" y="8301"/>
                    <a:pt x="16001" y="9359"/>
                  </a:cubicBezTo>
                  <a:cubicBezTo>
                    <a:pt x="14309" y="10418"/>
                    <a:pt x="11622" y="12254"/>
                    <a:pt x="9482" y="13595"/>
                  </a:cubicBezTo>
                  <a:cubicBezTo>
                    <a:pt x="7341" y="14936"/>
                    <a:pt x="5749" y="15783"/>
                    <a:pt x="4704" y="16277"/>
                  </a:cubicBezTo>
                  <a:cubicBezTo>
                    <a:pt x="3658" y="16771"/>
                    <a:pt x="3161" y="16912"/>
                    <a:pt x="3211" y="16842"/>
                  </a:cubicBezTo>
                  <a:cubicBezTo>
                    <a:pt x="3260" y="16771"/>
                    <a:pt x="3858" y="16489"/>
                    <a:pt x="5400" y="15430"/>
                  </a:cubicBezTo>
                  <a:cubicBezTo>
                    <a:pt x="6943" y="14371"/>
                    <a:pt x="9432" y="12536"/>
                    <a:pt x="11223" y="11195"/>
                  </a:cubicBezTo>
                  <a:cubicBezTo>
                    <a:pt x="13015" y="9854"/>
                    <a:pt x="14110" y="9006"/>
                    <a:pt x="14906" y="8512"/>
                  </a:cubicBezTo>
                  <a:cubicBezTo>
                    <a:pt x="15703" y="8018"/>
                    <a:pt x="16200" y="7877"/>
                    <a:pt x="16250" y="8089"/>
                  </a:cubicBezTo>
                  <a:cubicBezTo>
                    <a:pt x="16300" y="8301"/>
                    <a:pt x="15902" y="8865"/>
                    <a:pt x="14210" y="10348"/>
                  </a:cubicBezTo>
                  <a:cubicBezTo>
                    <a:pt x="12517" y="11830"/>
                    <a:pt x="9531" y="14230"/>
                    <a:pt x="7690" y="15642"/>
                  </a:cubicBezTo>
                  <a:cubicBezTo>
                    <a:pt x="5848" y="17054"/>
                    <a:pt x="5152" y="17477"/>
                    <a:pt x="4405" y="17759"/>
                  </a:cubicBezTo>
                  <a:cubicBezTo>
                    <a:pt x="3658" y="18042"/>
                    <a:pt x="2862" y="18183"/>
                    <a:pt x="2713" y="18254"/>
                  </a:cubicBezTo>
                  <a:cubicBezTo>
                    <a:pt x="2564" y="18324"/>
                    <a:pt x="3061" y="18324"/>
                    <a:pt x="4405" y="17477"/>
                  </a:cubicBezTo>
                  <a:cubicBezTo>
                    <a:pt x="5749" y="16630"/>
                    <a:pt x="7939" y="14936"/>
                    <a:pt x="10129" y="12465"/>
                  </a:cubicBezTo>
                  <a:cubicBezTo>
                    <a:pt x="12318" y="9995"/>
                    <a:pt x="14508" y="6748"/>
                    <a:pt x="15852" y="4983"/>
                  </a:cubicBezTo>
                  <a:cubicBezTo>
                    <a:pt x="17196" y="3218"/>
                    <a:pt x="17694" y="2936"/>
                    <a:pt x="18191" y="26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9" name="Linea"/>
            <p:cNvSpPr/>
            <p:nvPr/>
          </p:nvSpPr>
          <p:spPr>
            <a:xfrm>
              <a:off x="-349853" y="1279026"/>
              <a:ext cx="603718" cy="415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33" fill="norm" stroke="1" extrusionOk="0">
                  <a:moveTo>
                    <a:pt x="14479" y="17260"/>
                  </a:moveTo>
                  <a:cubicBezTo>
                    <a:pt x="14134" y="17060"/>
                    <a:pt x="13789" y="16859"/>
                    <a:pt x="13409" y="16658"/>
                  </a:cubicBezTo>
                  <a:cubicBezTo>
                    <a:pt x="13030" y="16457"/>
                    <a:pt x="12616" y="16256"/>
                    <a:pt x="12581" y="15904"/>
                  </a:cubicBezTo>
                  <a:cubicBezTo>
                    <a:pt x="12547" y="15553"/>
                    <a:pt x="12892" y="15050"/>
                    <a:pt x="13858" y="13644"/>
                  </a:cubicBezTo>
                  <a:cubicBezTo>
                    <a:pt x="14824" y="12237"/>
                    <a:pt x="16411" y="9927"/>
                    <a:pt x="17343" y="8570"/>
                  </a:cubicBezTo>
                  <a:cubicBezTo>
                    <a:pt x="18275" y="7214"/>
                    <a:pt x="18551" y="6812"/>
                    <a:pt x="18551" y="7013"/>
                  </a:cubicBezTo>
                  <a:cubicBezTo>
                    <a:pt x="18551" y="7214"/>
                    <a:pt x="18275" y="8018"/>
                    <a:pt x="17308" y="9977"/>
                  </a:cubicBezTo>
                  <a:cubicBezTo>
                    <a:pt x="16342" y="11936"/>
                    <a:pt x="14686" y="15050"/>
                    <a:pt x="13444" y="16959"/>
                  </a:cubicBezTo>
                  <a:cubicBezTo>
                    <a:pt x="12202" y="18868"/>
                    <a:pt x="11374" y="19571"/>
                    <a:pt x="10787" y="19973"/>
                  </a:cubicBezTo>
                  <a:cubicBezTo>
                    <a:pt x="10200" y="20375"/>
                    <a:pt x="9855" y="20475"/>
                    <a:pt x="9717" y="20224"/>
                  </a:cubicBezTo>
                  <a:cubicBezTo>
                    <a:pt x="9579" y="19973"/>
                    <a:pt x="9648" y="19370"/>
                    <a:pt x="10476" y="17562"/>
                  </a:cubicBezTo>
                  <a:cubicBezTo>
                    <a:pt x="11305" y="15753"/>
                    <a:pt x="12892" y="12740"/>
                    <a:pt x="13892" y="10780"/>
                  </a:cubicBezTo>
                  <a:cubicBezTo>
                    <a:pt x="14893" y="8821"/>
                    <a:pt x="15307" y="7917"/>
                    <a:pt x="15859" y="6913"/>
                  </a:cubicBezTo>
                  <a:cubicBezTo>
                    <a:pt x="16411" y="5908"/>
                    <a:pt x="17101" y="4803"/>
                    <a:pt x="17274" y="4652"/>
                  </a:cubicBezTo>
                  <a:cubicBezTo>
                    <a:pt x="17446" y="4501"/>
                    <a:pt x="17101" y="5305"/>
                    <a:pt x="16101" y="7063"/>
                  </a:cubicBezTo>
                  <a:cubicBezTo>
                    <a:pt x="15100" y="8821"/>
                    <a:pt x="13444" y="11534"/>
                    <a:pt x="12064" y="13443"/>
                  </a:cubicBezTo>
                  <a:cubicBezTo>
                    <a:pt x="10684" y="15352"/>
                    <a:pt x="9579" y="16457"/>
                    <a:pt x="8855" y="17110"/>
                  </a:cubicBezTo>
                  <a:cubicBezTo>
                    <a:pt x="8130" y="17763"/>
                    <a:pt x="7785" y="17964"/>
                    <a:pt x="7578" y="17813"/>
                  </a:cubicBezTo>
                  <a:cubicBezTo>
                    <a:pt x="7371" y="17662"/>
                    <a:pt x="7302" y="17160"/>
                    <a:pt x="7751" y="16256"/>
                  </a:cubicBezTo>
                  <a:cubicBezTo>
                    <a:pt x="8199" y="15352"/>
                    <a:pt x="9165" y="14046"/>
                    <a:pt x="10235" y="12589"/>
                  </a:cubicBezTo>
                  <a:cubicBezTo>
                    <a:pt x="11305" y="11132"/>
                    <a:pt x="12478" y="9525"/>
                    <a:pt x="13375" y="8168"/>
                  </a:cubicBezTo>
                  <a:cubicBezTo>
                    <a:pt x="14272" y="6812"/>
                    <a:pt x="14893" y="5707"/>
                    <a:pt x="15066" y="5406"/>
                  </a:cubicBezTo>
                  <a:cubicBezTo>
                    <a:pt x="15238" y="5104"/>
                    <a:pt x="14962" y="5606"/>
                    <a:pt x="14030" y="7314"/>
                  </a:cubicBezTo>
                  <a:cubicBezTo>
                    <a:pt x="13099" y="9022"/>
                    <a:pt x="11512" y="11936"/>
                    <a:pt x="10407" y="13845"/>
                  </a:cubicBezTo>
                  <a:cubicBezTo>
                    <a:pt x="9303" y="15753"/>
                    <a:pt x="8682" y="16658"/>
                    <a:pt x="8096" y="17411"/>
                  </a:cubicBezTo>
                  <a:cubicBezTo>
                    <a:pt x="7509" y="18165"/>
                    <a:pt x="6957" y="18767"/>
                    <a:pt x="6819" y="18717"/>
                  </a:cubicBezTo>
                  <a:cubicBezTo>
                    <a:pt x="6681" y="18667"/>
                    <a:pt x="6957" y="17964"/>
                    <a:pt x="7923" y="16356"/>
                  </a:cubicBezTo>
                  <a:cubicBezTo>
                    <a:pt x="8889" y="14749"/>
                    <a:pt x="10545" y="12237"/>
                    <a:pt x="11926" y="10278"/>
                  </a:cubicBezTo>
                  <a:cubicBezTo>
                    <a:pt x="13306" y="8319"/>
                    <a:pt x="14410" y="6913"/>
                    <a:pt x="15100" y="6008"/>
                  </a:cubicBezTo>
                  <a:cubicBezTo>
                    <a:pt x="15790" y="5104"/>
                    <a:pt x="16066" y="4702"/>
                    <a:pt x="16135" y="4803"/>
                  </a:cubicBezTo>
                  <a:cubicBezTo>
                    <a:pt x="16204" y="4903"/>
                    <a:pt x="16066" y="5506"/>
                    <a:pt x="15480" y="6963"/>
                  </a:cubicBezTo>
                  <a:cubicBezTo>
                    <a:pt x="14893" y="8420"/>
                    <a:pt x="13858" y="10730"/>
                    <a:pt x="12995" y="12689"/>
                  </a:cubicBezTo>
                  <a:cubicBezTo>
                    <a:pt x="12133" y="14648"/>
                    <a:pt x="11443" y="16256"/>
                    <a:pt x="10960" y="17512"/>
                  </a:cubicBezTo>
                  <a:cubicBezTo>
                    <a:pt x="10476" y="18767"/>
                    <a:pt x="10200" y="19672"/>
                    <a:pt x="10304" y="19873"/>
                  </a:cubicBezTo>
                  <a:cubicBezTo>
                    <a:pt x="10407" y="20074"/>
                    <a:pt x="10891" y="19571"/>
                    <a:pt x="11926" y="18114"/>
                  </a:cubicBezTo>
                  <a:cubicBezTo>
                    <a:pt x="12961" y="16658"/>
                    <a:pt x="14548" y="14247"/>
                    <a:pt x="15756" y="12287"/>
                  </a:cubicBezTo>
                  <a:cubicBezTo>
                    <a:pt x="16963" y="10328"/>
                    <a:pt x="17791" y="8821"/>
                    <a:pt x="18309" y="7766"/>
                  </a:cubicBezTo>
                  <a:cubicBezTo>
                    <a:pt x="18827" y="6712"/>
                    <a:pt x="19034" y="6109"/>
                    <a:pt x="19034" y="6008"/>
                  </a:cubicBezTo>
                  <a:cubicBezTo>
                    <a:pt x="19034" y="5908"/>
                    <a:pt x="18827" y="6310"/>
                    <a:pt x="18206" y="7767"/>
                  </a:cubicBezTo>
                  <a:cubicBezTo>
                    <a:pt x="17584" y="9223"/>
                    <a:pt x="16549" y="11735"/>
                    <a:pt x="15790" y="13644"/>
                  </a:cubicBezTo>
                  <a:cubicBezTo>
                    <a:pt x="15031" y="15553"/>
                    <a:pt x="14548" y="16859"/>
                    <a:pt x="14238" y="17863"/>
                  </a:cubicBezTo>
                  <a:cubicBezTo>
                    <a:pt x="13927" y="18868"/>
                    <a:pt x="13789" y="19571"/>
                    <a:pt x="13961" y="19722"/>
                  </a:cubicBezTo>
                  <a:cubicBezTo>
                    <a:pt x="14134" y="19873"/>
                    <a:pt x="14617" y="19471"/>
                    <a:pt x="15480" y="18114"/>
                  </a:cubicBezTo>
                  <a:cubicBezTo>
                    <a:pt x="16342" y="16758"/>
                    <a:pt x="17584" y="14447"/>
                    <a:pt x="18551" y="12338"/>
                  </a:cubicBezTo>
                  <a:cubicBezTo>
                    <a:pt x="19517" y="10228"/>
                    <a:pt x="20207" y="8319"/>
                    <a:pt x="20586" y="7063"/>
                  </a:cubicBezTo>
                  <a:cubicBezTo>
                    <a:pt x="20966" y="5807"/>
                    <a:pt x="21035" y="5205"/>
                    <a:pt x="20897" y="5104"/>
                  </a:cubicBezTo>
                  <a:cubicBezTo>
                    <a:pt x="20759" y="5004"/>
                    <a:pt x="20414" y="5406"/>
                    <a:pt x="19689" y="7113"/>
                  </a:cubicBezTo>
                  <a:cubicBezTo>
                    <a:pt x="18965" y="8821"/>
                    <a:pt x="17860" y="11835"/>
                    <a:pt x="17239" y="13644"/>
                  </a:cubicBezTo>
                  <a:cubicBezTo>
                    <a:pt x="16618" y="15452"/>
                    <a:pt x="16480" y="16055"/>
                    <a:pt x="16377" y="16658"/>
                  </a:cubicBezTo>
                  <a:cubicBezTo>
                    <a:pt x="16273" y="17260"/>
                    <a:pt x="16204" y="17863"/>
                    <a:pt x="16308" y="18014"/>
                  </a:cubicBezTo>
                  <a:cubicBezTo>
                    <a:pt x="16411" y="18165"/>
                    <a:pt x="16687" y="17863"/>
                    <a:pt x="17377" y="16708"/>
                  </a:cubicBezTo>
                  <a:cubicBezTo>
                    <a:pt x="18068" y="15553"/>
                    <a:pt x="19172" y="13543"/>
                    <a:pt x="19931" y="11785"/>
                  </a:cubicBezTo>
                  <a:cubicBezTo>
                    <a:pt x="20690" y="10027"/>
                    <a:pt x="21104" y="8520"/>
                    <a:pt x="21276" y="7515"/>
                  </a:cubicBezTo>
                  <a:cubicBezTo>
                    <a:pt x="21449" y="6511"/>
                    <a:pt x="21380" y="6008"/>
                    <a:pt x="21173" y="5858"/>
                  </a:cubicBezTo>
                  <a:cubicBezTo>
                    <a:pt x="20966" y="5707"/>
                    <a:pt x="20621" y="5908"/>
                    <a:pt x="19862" y="7214"/>
                  </a:cubicBezTo>
                  <a:cubicBezTo>
                    <a:pt x="19103" y="8520"/>
                    <a:pt x="17930" y="10931"/>
                    <a:pt x="17205" y="12438"/>
                  </a:cubicBezTo>
                  <a:cubicBezTo>
                    <a:pt x="16480" y="13945"/>
                    <a:pt x="16204" y="14548"/>
                    <a:pt x="15928" y="15251"/>
                  </a:cubicBezTo>
                  <a:cubicBezTo>
                    <a:pt x="15652" y="15954"/>
                    <a:pt x="15376" y="16758"/>
                    <a:pt x="15376" y="16959"/>
                  </a:cubicBezTo>
                  <a:cubicBezTo>
                    <a:pt x="15376" y="17160"/>
                    <a:pt x="15652" y="16758"/>
                    <a:pt x="16308" y="15502"/>
                  </a:cubicBezTo>
                  <a:cubicBezTo>
                    <a:pt x="16963" y="14247"/>
                    <a:pt x="17999" y="12137"/>
                    <a:pt x="18551" y="10831"/>
                  </a:cubicBezTo>
                  <a:cubicBezTo>
                    <a:pt x="19103" y="9525"/>
                    <a:pt x="19172" y="9022"/>
                    <a:pt x="18999" y="8922"/>
                  </a:cubicBezTo>
                  <a:cubicBezTo>
                    <a:pt x="18827" y="8821"/>
                    <a:pt x="18413" y="9123"/>
                    <a:pt x="17619" y="10479"/>
                  </a:cubicBezTo>
                  <a:cubicBezTo>
                    <a:pt x="16825" y="11835"/>
                    <a:pt x="15652" y="14246"/>
                    <a:pt x="14962" y="15753"/>
                  </a:cubicBezTo>
                  <a:cubicBezTo>
                    <a:pt x="14272" y="17260"/>
                    <a:pt x="14065" y="17863"/>
                    <a:pt x="13823" y="18617"/>
                  </a:cubicBezTo>
                  <a:cubicBezTo>
                    <a:pt x="13582" y="19370"/>
                    <a:pt x="13306" y="20274"/>
                    <a:pt x="13306" y="20576"/>
                  </a:cubicBezTo>
                  <a:cubicBezTo>
                    <a:pt x="13306" y="20877"/>
                    <a:pt x="13582" y="20576"/>
                    <a:pt x="14410" y="19119"/>
                  </a:cubicBezTo>
                  <a:cubicBezTo>
                    <a:pt x="15238" y="17662"/>
                    <a:pt x="16618" y="15050"/>
                    <a:pt x="17653" y="13141"/>
                  </a:cubicBezTo>
                  <a:cubicBezTo>
                    <a:pt x="18689" y="11233"/>
                    <a:pt x="19379" y="10027"/>
                    <a:pt x="19793" y="9123"/>
                  </a:cubicBezTo>
                  <a:cubicBezTo>
                    <a:pt x="20207" y="8219"/>
                    <a:pt x="20345" y="7616"/>
                    <a:pt x="20241" y="7415"/>
                  </a:cubicBezTo>
                  <a:cubicBezTo>
                    <a:pt x="20138" y="7214"/>
                    <a:pt x="19793" y="7415"/>
                    <a:pt x="18827" y="8771"/>
                  </a:cubicBezTo>
                  <a:cubicBezTo>
                    <a:pt x="17861" y="10127"/>
                    <a:pt x="16273" y="12639"/>
                    <a:pt x="15135" y="14447"/>
                  </a:cubicBezTo>
                  <a:cubicBezTo>
                    <a:pt x="13996" y="16256"/>
                    <a:pt x="13306" y="17361"/>
                    <a:pt x="12754" y="18165"/>
                  </a:cubicBezTo>
                  <a:cubicBezTo>
                    <a:pt x="12202" y="18968"/>
                    <a:pt x="11788" y="19471"/>
                    <a:pt x="11305" y="20073"/>
                  </a:cubicBezTo>
                  <a:cubicBezTo>
                    <a:pt x="10822" y="20676"/>
                    <a:pt x="10269" y="21380"/>
                    <a:pt x="10131" y="21430"/>
                  </a:cubicBezTo>
                  <a:cubicBezTo>
                    <a:pt x="9993" y="21480"/>
                    <a:pt x="10269" y="20877"/>
                    <a:pt x="11236" y="19169"/>
                  </a:cubicBezTo>
                  <a:cubicBezTo>
                    <a:pt x="12202" y="17461"/>
                    <a:pt x="13858" y="14648"/>
                    <a:pt x="15100" y="12488"/>
                  </a:cubicBezTo>
                  <a:cubicBezTo>
                    <a:pt x="16342" y="10328"/>
                    <a:pt x="17170" y="8821"/>
                    <a:pt x="17722" y="7917"/>
                  </a:cubicBezTo>
                  <a:cubicBezTo>
                    <a:pt x="18275" y="7013"/>
                    <a:pt x="18551" y="6712"/>
                    <a:pt x="18516" y="6862"/>
                  </a:cubicBezTo>
                  <a:cubicBezTo>
                    <a:pt x="18482" y="7013"/>
                    <a:pt x="18137" y="7616"/>
                    <a:pt x="17205" y="9273"/>
                  </a:cubicBezTo>
                  <a:cubicBezTo>
                    <a:pt x="16273" y="10931"/>
                    <a:pt x="14755" y="13644"/>
                    <a:pt x="13582" y="15553"/>
                  </a:cubicBezTo>
                  <a:cubicBezTo>
                    <a:pt x="12409" y="17461"/>
                    <a:pt x="11581" y="18567"/>
                    <a:pt x="10925" y="19320"/>
                  </a:cubicBezTo>
                  <a:cubicBezTo>
                    <a:pt x="10269" y="20073"/>
                    <a:pt x="9786" y="20475"/>
                    <a:pt x="9717" y="20375"/>
                  </a:cubicBezTo>
                  <a:cubicBezTo>
                    <a:pt x="9648" y="20274"/>
                    <a:pt x="9993" y="19672"/>
                    <a:pt x="10994" y="18064"/>
                  </a:cubicBezTo>
                  <a:cubicBezTo>
                    <a:pt x="11995" y="16457"/>
                    <a:pt x="13651" y="13845"/>
                    <a:pt x="14962" y="11785"/>
                  </a:cubicBezTo>
                  <a:cubicBezTo>
                    <a:pt x="16273" y="9726"/>
                    <a:pt x="17239" y="8219"/>
                    <a:pt x="17860" y="7264"/>
                  </a:cubicBezTo>
                  <a:cubicBezTo>
                    <a:pt x="18482" y="6310"/>
                    <a:pt x="18758" y="5908"/>
                    <a:pt x="18689" y="5858"/>
                  </a:cubicBezTo>
                  <a:cubicBezTo>
                    <a:pt x="18620" y="5807"/>
                    <a:pt x="18206" y="6109"/>
                    <a:pt x="17067" y="7465"/>
                  </a:cubicBezTo>
                  <a:cubicBezTo>
                    <a:pt x="15928" y="8821"/>
                    <a:pt x="14065" y="11233"/>
                    <a:pt x="12581" y="13192"/>
                  </a:cubicBezTo>
                  <a:cubicBezTo>
                    <a:pt x="11098" y="15151"/>
                    <a:pt x="9993" y="16658"/>
                    <a:pt x="9338" y="17612"/>
                  </a:cubicBezTo>
                  <a:cubicBezTo>
                    <a:pt x="8682" y="18567"/>
                    <a:pt x="8475" y="18968"/>
                    <a:pt x="8544" y="19069"/>
                  </a:cubicBezTo>
                  <a:cubicBezTo>
                    <a:pt x="8613" y="19169"/>
                    <a:pt x="8958" y="18968"/>
                    <a:pt x="9855" y="17813"/>
                  </a:cubicBezTo>
                  <a:cubicBezTo>
                    <a:pt x="10753" y="16658"/>
                    <a:pt x="12202" y="14548"/>
                    <a:pt x="13271" y="12890"/>
                  </a:cubicBezTo>
                  <a:cubicBezTo>
                    <a:pt x="14341" y="11233"/>
                    <a:pt x="15031" y="10027"/>
                    <a:pt x="15549" y="9073"/>
                  </a:cubicBezTo>
                  <a:cubicBezTo>
                    <a:pt x="16066" y="8118"/>
                    <a:pt x="16411" y="7415"/>
                    <a:pt x="16446" y="7214"/>
                  </a:cubicBezTo>
                  <a:cubicBezTo>
                    <a:pt x="16480" y="7013"/>
                    <a:pt x="16204" y="7314"/>
                    <a:pt x="15100" y="8771"/>
                  </a:cubicBezTo>
                  <a:cubicBezTo>
                    <a:pt x="13996" y="10228"/>
                    <a:pt x="12064" y="12840"/>
                    <a:pt x="10545" y="14598"/>
                  </a:cubicBezTo>
                  <a:cubicBezTo>
                    <a:pt x="9027" y="16356"/>
                    <a:pt x="7923" y="17260"/>
                    <a:pt x="7130" y="17763"/>
                  </a:cubicBezTo>
                  <a:cubicBezTo>
                    <a:pt x="6336" y="18265"/>
                    <a:pt x="5853" y="18366"/>
                    <a:pt x="5473" y="18215"/>
                  </a:cubicBezTo>
                  <a:cubicBezTo>
                    <a:pt x="5094" y="18064"/>
                    <a:pt x="4818" y="17662"/>
                    <a:pt x="4852" y="16557"/>
                  </a:cubicBezTo>
                  <a:cubicBezTo>
                    <a:pt x="4887" y="15452"/>
                    <a:pt x="5232" y="13644"/>
                    <a:pt x="5680" y="11634"/>
                  </a:cubicBezTo>
                  <a:cubicBezTo>
                    <a:pt x="6129" y="9625"/>
                    <a:pt x="6681" y="7415"/>
                    <a:pt x="6991" y="6059"/>
                  </a:cubicBezTo>
                  <a:cubicBezTo>
                    <a:pt x="7302" y="4702"/>
                    <a:pt x="7371" y="4200"/>
                    <a:pt x="7233" y="3949"/>
                  </a:cubicBezTo>
                  <a:cubicBezTo>
                    <a:pt x="7095" y="3698"/>
                    <a:pt x="6750" y="3698"/>
                    <a:pt x="5922" y="4049"/>
                  </a:cubicBezTo>
                  <a:cubicBezTo>
                    <a:pt x="5094" y="4401"/>
                    <a:pt x="3783" y="5104"/>
                    <a:pt x="2954" y="5456"/>
                  </a:cubicBezTo>
                  <a:cubicBezTo>
                    <a:pt x="2126" y="5807"/>
                    <a:pt x="1781" y="5807"/>
                    <a:pt x="1574" y="5556"/>
                  </a:cubicBezTo>
                  <a:cubicBezTo>
                    <a:pt x="1367" y="5305"/>
                    <a:pt x="1298" y="4803"/>
                    <a:pt x="1298" y="4853"/>
                  </a:cubicBezTo>
                  <a:cubicBezTo>
                    <a:pt x="1298" y="4903"/>
                    <a:pt x="1367" y="5506"/>
                    <a:pt x="1505" y="6310"/>
                  </a:cubicBezTo>
                  <a:cubicBezTo>
                    <a:pt x="1643" y="7113"/>
                    <a:pt x="1850" y="8118"/>
                    <a:pt x="2299" y="9022"/>
                  </a:cubicBezTo>
                  <a:cubicBezTo>
                    <a:pt x="2747" y="9927"/>
                    <a:pt x="3437" y="10730"/>
                    <a:pt x="3955" y="11182"/>
                  </a:cubicBezTo>
                  <a:cubicBezTo>
                    <a:pt x="4473" y="11634"/>
                    <a:pt x="4818" y="11735"/>
                    <a:pt x="5163" y="11785"/>
                  </a:cubicBezTo>
                  <a:cubicBezTo>
                    <a:pt x="5508" y="11835"/>
                    <a:pt x="5853" y="11835"/>
                    <a:pt x="6060" y="11584"/>
                  </a:cubicBezTo>
                  <a:cubicBezTo>
                    <a:pt x="6267" y="11333"/>
                    <a:pt x="6336" y="10831"/>
                    <a:pt x="5887" y="9575"/>
                  </a:cubicBezTo>
                  <a:cubicBezTo>
                    <a:pt x="5439" y="8319"/>
                    <a:pt x="4473" y="6310"/>
                    <a:pt x="3714" y="5004"/>
                  </a:cubicBezTo>
                  <a:cubicBezTo>
                    <a:pt x="2954" y="3698"/>
                    <a:pt x="2402" y="3095"/>
                    <a:pt x="1747" y="2593"/>
                  </a:cubicBezTo>
                  <a:cubicBezTo>
                    <a:pt x="1091" y="2090"/>
                    <a:pt x="332" y="1688"/>
                    <a:pt x="91" y="1739"/>
                  </a:cubicBezTo>
                  <a:cubicBezTo>
                    <a:pt x="-151" y="1789"/>
                    <a:pt x="125" y="2291"/>
                    <a:pt x="505" y="3346"/>
                  </a:cubicBezTo>
                  <a:cubicBezTo>
                    <a:pt x="884" y="4401"/>
                    <a:pt x="1367" y="6008"/>
                    <a:pt x="2264" y="7214"/>
                  </a:cubicBezTo>
                  <a:cubicBezTo>
                    <a:pt x="3161" y="8420"/>
                    <a:pt x="4473" y="9223"/>
                    <a:pt x="5335" y="9575"/>
                  </a:cubicBezTo>
                  <a:cubicBezTo>
                    <a:pt x="6198" y="9927"/>
                    <a:pt x="6612" y="9826"/>
                    <a:pt x="6957" y="9625"/>
                  </a:cubicBezTo>
                  <a:cubicBezTo>
                    <a:pt x="7302" y="9424"/>
                    <a:pt x="7578" y="9123"/>
                    <a:pt x="7751" y="8721"/>
                  </a:cubicBezTo>
                  <a:cubicBezTo>
                    <a:pt x="7923" y="8319"/>
                    <a:pt x="7992" y="7817"/>
                    <a:pt x="7820" y="7365"/>
                  </a:cubicBezTo>
                  <a:cubicBezTo>
                    <a:pt x="7647" y="6913"/>
                    <a:pt x="7233" y="6511"/>
                    <a:pt x="6232" y="5807"/>
                  </a:cubicBezTo>
                  <a:cubicBezTo>
                    <a:pt x="5232" y="5104"/>
                    <a:pt x="3645" y="4100"/>
                    <a:pt x="2713" y="3446"/>
                  </a:cubicBezTo>
                  <a:cubicBezTo>
                    <a:pt x="1781" y="2793"/>
                    <a:pt x="1505" y="2492"/>
                    <a:pt x="1229" y="2191"/>
                  </a:cubicBezTo>
                  <a:cubicBezTo>
                    <a:pt x="953" y="1889"/>
                    <a:pt x="677" y="1588"/>
                    <a:pt x="712" y="1337"/>
                  </a:cubicBezTo>
                  <a:cubicBezTo>
                    <a:pt x="746" y="1086"/>
                    <a:pt x="1091" y="885"/>
                    <a:pt x="1540" y="784"/>
                  </a:cubicBezTo>
                  <a:cubicBezTo>
                    <a:pt x="1988" y="684"/>
                    <a:pt x="2540" y="684"/>
                    <a:pt x="3092" y="1136"/>
                  </a:cubicBezTo>
                  <a:cubicBezTo>
                    <a:pt x="3645" y="1588"/>
                    <a:pt x="4197" y="2492"/>
                    <a:pt x="4542" y="3195"/>
                  </a:cubicBezTo>
                  <a:cubicBezTo>
                    <a:pt x="4887" y="3899"/>
                    <a:pt x="5025" y="4401"/>
                    <a:pt x="5232" y="4853"/>
                  </a:cubicBezTo>
                  <a:cubicBezTo>
                    <a:pt x="5439" y="5305"/>
                    <a:pt x="5715" y="5707"/>
                    <a:pt x="5956" y="5707"/>
                  </a:cubicBezTo>
                  <a:cubicBezTo>
                    <a:pt x="6198" y="5707"/>
                    <a:pt x="6405" y="5305"/>
                    <a:pt x="6370" y="4903"/>
                  </a:cubicBezTo>
                  <a:cubicBezTo>
                    <a:pt x="6336" y="4501"/>
                    <a:pt x="6060" y="4100"/>
                    <a:pt x="5611" y="3547"/>
                  </a:cubicBezTo>
                  <a:cubicBezTo>
                    <a:pt x="5163" y="2994"/>
                    <a:pt x="4542" y="2291"/>
                    <a:pt x="3817" y="1588"/>
                  </a:cubicBezTo>
                  <a:cubicBezTo>
                    <a:pt x="3092" y="885"/>
                    <a:pt x="2264" y="181"/>
                    <a:pt x="2023" y="31"/>
                  </a:cubicBezTo>
                  <a:cubicBezTo>
                    <a:pt x="1781" y="-120"/>
                    <a:pt x="2126" y="282"/>
                    <a:pt x="2540" y="1236"/>
                  </a:cubicBezTo>
                  <a:cubicBezTo>
                    <a:pt x="2954" y="2191"/>
                    <a:pt x="3437" y="3698"/>
                    <a:pt x="3817" y="4602"/>
                  </a:cubicBezTo>
                  <a:cubicBezTo>
                    <a:pt x="4197" y="5506"/>
                    <a:pt x="4473" y="5807"/>
                    <a:pt x="4887" y="5958"/>
                  </a:cubicBezTo>
                  <a:cubicBezTo>
                    <a:pt x="5301" y="6109"/>
                    <a:pt x="5853" y="6109"/>
                    <a:pt x="6025" y="5858"/>
                  </a:cubicBezTo>
                  <a:cubicBezTo>
                    <a:pt x="6198" y="5606"/>
                    <a:pt x="5991" y="5104"/>
                    <a:pt x="5611" y="4451"/>
                  </a:cubicBezTo>
                  <a:cubicBezTo>
                    <a:pt x="5232" y="3798"/>
                    <a:pt x="4680" y="2994"/>
                    <a:pt x="4231" y="2442"/>
                  </a:cubicBezTo>
                  <a:cubicBezTo>
                    <a:pt x="3783" y="1889"/>
                    <a:pt x="3437" y="1588"/>
                    <a:pt x="3092" y="1387"/>
                  </a:cubicBezTo>
                  <a:cubicBezTo>
                    <a:pt x="2747" y="1186"/>
                    <a:pt x="2402" y="1086"/>
                    <a:pt x="2161" y="1286"/>
                  </a:cubicBezTo>
                  <a:cubicBezTo>
                    <a:pt x="1919" y="1487"/>
                    <a:pt x="1781" y="1990"/>
                    <a:pt x="1850" y="2442"/>
                  </a:cubicBezTo>
                  <a:cubicBezTo>
                    <a:pt x="1919" y="2894"/>
                    <a:pt x="2195" y="3296"/>
                    <a:pt x="3437" y="4150"/>
                  </a:cubicBezTo>
                  <a:cubicBezTo>
                    <a:pt x="4680" y="5004"/>
                    <a:pt x="6888" y="6310"/>
                    <a:pt x="8682" y="8018"/>
                  </a:cubicBezTo>
                  <a:cubicBezTo>
                    <a:pt x="10476" y="9726"/>
                    <a:pt x="11857" y="11835"/>
                    <a:pt x="12892" y="13493"/>
                  </a:cubicBezTo>
                  <a:cubicBezTo>
                    <a:pt x="13927" y="15151"/>
                    <a:pt x="14617" y="16356"/>
                    <a:pt x="15307" y="175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0" name="Linea"/>
            <p:cNvSpPr/>
            <p:nvPr/>
          </p:nvSpPr>
          <p:spPr>
            <a:xfrm>
              <a:off x="307545" y="1467718"/>
              <a:ext cx="219364" cy="32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fill="norm" stroke="1" extrusionOk="0">
                  <a:moveTo>
                    <a:pt x="1442" y="0"/>
                  </a:moveTo>
                  <a:cubicBezTo>
                    <a:pt x="678" y="514"/>
                    <a:pt x="-87" y="1029"/>
                    <a:pt x="9" y="2571"/>
                  </a:cubicBezTo>
                  <a:cubicBezTo>
                    <a:pt x="104" y="4114"/>
                    <a:pt x="1060" y="6686"/>
                    <a:pt x="3067" y="9450"/>
                  </a:cubicBezTo>
                  <a:cubicBezTo>
                    <a:pt x="5074" y="12214"/>
                    <a:pt x="8132" y="15171"/>
                    <a:pt x="10044" y="16907"/>
                  </a:cubicBezTo>
                  <a:cubicBezTo>
                    <a:pt x="11955" y="18643"/>
                    <a:pt x="12720" y="19157"/>
                    <a:pt x="13676" y="19736"/>
                  </a:cubicBezTo>
                  <a:cubicBezTo>
                    <a:pt x="14632" y="20314"/>
                    <a:pt x="15778" y="20957"/>
                    <a:pt x="16256" y="20893"/>
                  </a:cubicBezTo>
                  <a:cubicBezTo>
                    <a:pt x="16734" y="20829"/>
                    <a:pt x="16543" y="20057"/>
                    <a:pt x="15109" y="18257"/>
                  </a:cubicBezTo>
                  <a:cubicBezTo>
                    <a:pt x="13676" y="16457"/>
                    <a:pt x="11000" y="13629"/>
                    <a:pt x="9375" y="11957"/>
                  </a:cubicBezTo>
                  <a:cubicBezTo>
                    <a:pt x="7750" y="10286"/>
                    <a:pt x="7177" y="9771"/>
                    <a:pt x="6412" y="9129"/>
                  </a:cubicBezTo>
                  <a:cubicBezTo>
                    <a:pt x="5648" y="8486"/>
                    <a:pt x="4692" y="7714"/>
                    <a:pt x="4501" y="7586"/>
                  </a:cubicBezTo>
                  <a:cubicBezTo>
                    <a:pt x="4309" y="7457"/>
                    <a:pt x="4883" y="7971"/>
                    <a:pt x="6317" y="9579"/>
                  </a:cubicBezTo>
                  <a:cubicBezTo>
                    <a:pt x="7750" y="11186"/>
                    <a:pt x="10044" y="13886"/>
                    <a:pt x="11955" y="15750"/>
                  </a:cubicBezTo>
                  <a:cubicBezTo>
                    <a:pt x="13867" y="17614"/>
                    <a:pt x="15396" y="18643"/>
                    <a:pt x="16830" y="19414"/>
                  </a:cubicBezTo>
                  <a:cubicBezTo>
                    <a:pt x="18263" y="20186"/>
                    <a:pt x="19601" y="20700"/>
                    <a:pt x="20079" y="20571"/>
                  </a:cubicBezTo>
                  <a:cubicBezTo>
                    <a:pt x="20557" y="20443"/>
                    <a:pt x="20175" y="19671"/>
                    <a:pt x="19410" y="18257"/>
                  </a:cubicBezTo>
                  <a:cubicBezTo>
                    <a:pt x="18646" y="16843"/>
                    <a:pt x="17499" y="14786"/>
                    <a:pt x="16256" y="13564"/>
                  </a:cubicBezTo>
                  <a:cubicBezTo>
                    <a:pt x="15014" y="12343"/>
                    <a:pt x="13676" y="11957"/>
                    <a:pt x="13007" y="12086"/>
                  </a:cubicBezTo>
                  <a:cubicBezTo>
                    <a:pt x="12338" y="12214"/>
                    <a:pt x="12338" y="12857"/>
                    <a:pt x="13007" y="13693"/>
                  </a:cubicBezTo>
                  <a:cubicBezTo>
                    <a:pt x="13676" y="14529"/>
                    <a:pt x="15014" y="15557"/>
                    <a:pt x="16065" y="16264"/>
                  </a:cubicBezTo>
                  <a:cubicBezTo>
                    <a:pt x="17117" y="16971"/>
                    <a:pt x="17881" y="17357"/>
                    <a:pt x="18550" y="17807"/>
                  </a:cubicBezTo>
                  <a:cubicBezTo>
                    <a:pt x="19219" y="18257"/>
                    <a:pt x="19793" y="18771"/>
                    <a:pt x="19793" y="18771"/>
                  </a:cubicBezTo>
                  <a:cubicBezTo>
                    <a:pt x="19793" y="18771"/>
                    <a:pt x="19219" y="18257"/>
                    <a:pt x="18646" y="17614"/>
                  </a:cubicBezTo>
                  <a:cubicBezTo>
                    <a:pt x="18072" y="16971"/>
                    <a:pt x="17499" y="16200"/>
                    <a:pt x="17212" y="16393"/>
                  </a:cubicBezTo>
                  <a:cubicBezTo>
                    <a:pt x="16925" y="16586"/>
                    <a:pt x="16925" y="17743"/>
                    <a:pt x="17690" y="18771"/>
                  </a:cubicBezTo>
                  <a:cubicBezTo>
                    <a:pt x="18455" y="19800"/>
                    <a:pt x="19984" y="20700"/>
                    <a:pt x="2151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1" name="Linea"/>
            <p:cNvSpPr/>
            <p:nvPr/>
          </p:nvSpPr>
          <p:spPr>
            <a:xfrm>
              <a:off x="1245908" y="208375"/>
              <a:ext cx="450741" cy="681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463" fill="norm" stroke="1" extrusionOk="0">
                  <a:moveTo>
                    <a:pt x="12750" y="13321"/>
                  </a:moveTo>
                  <a:cubicBezTo>
                    <a:pt x="12381" y="13076"/>
                    <a:pt x="12011" y="12830"/>
                    <a:pt x="11596" y="12738"/>
                  </a:cubicBezTo>
                  <a:cubicBezTo>
                    <a:pt x="11181" y="12646"/>
                    <a:pt x="10719" y="12708"/>
                    <a:pt x="10211" y="13107"/>
                  </a:cubicBezTo>
                  <a:cubicBezTo>
                    <a:pt x="9704" y="13505"/>
                    <a:pt x="9150" y="14242"/>
                    <a:pt x="8319" y="14886"/>
                  </a:cubicBezTo>
                  <a:cubicBezTo>
                    <a:pt x="7488" y="15530"/>
                    <a:pt x="6381" y="16083"/>
                    <a:pt x="6288" y="15960"/>
                  </a:cubicBezTo>
                  <a:cubicBezTo>
                    <a:pt x="6196" y="15837"/>
                    <a:pt x="7119" y="15039"/>
                    <a:pt x="7719" y="14518"/>
                  </a:cubicBezTo>
                  <a:cubicBezTo>
                    <a:pt x="8319" y="13996"/>
                    <a:pt x="8596" y="13751"/>
                    <a:pt x="8827" y="13475"/>
                  </a:cubicBezTo>
                  <a:cubicBezTo>
                    <a:pt x="9057" y="13199"/>
                    <a:pt x="9242" y="12892"/>
                    <a:pt x="9011" y="12892"/>
                  </a:cubicBezTo>
                  <a:cubicBezTo>
                    <a:pt x="8781" y="12892"/>
                    <a:pt x="8134" y="13199"/>
                    <a:pt x="6704" y="14303"/>
                  </a:cubicBezTo>
                  <a:cubicBezTo>
                    <a:pt x="5273" y="15408"/>
                    <a:pt x="3057" y="17310"/>
                    <a:pt x="1719" y="18414"/>
                  </a:cubicBezTo>
                  <a:cubicBezTo>
                    <a:pt x="381" y="19519"/>
                    <a:pt x="-81" y="19826"/>
                    <a:pt x="11" y="19887"/>
                  </a:cubicBezTo>
                  <a:cubicBezTo>
                    <a:pt x="104" y="19949"/>
                    <a:pt x="750" y="19764"/>
                    <a:pt x="2273" y="19028"/>
                  </a:cubicBezTo>
                  <a:cubicBezTo>
                    <a:pt x="3796" y="18292"/>
                    <a:pt x="6196" y="17003"/>
                    <a:pt x="8273" y="15807"/>
                  </a:cubicBezTo>
                  <a:cubicBezTo>
                    <a:pt x="10350" y="14610"/>
                    <a:pt x="12104" y="13505"/>
                    <a:pt x="13119" y="12830"/>
                  </a:cubicBezTo>
                  <a:cubicBezTo>
                    <a:pt x="14134" y="12155"/>
                    <a:pt x="14411" y="11910"/>
                    <a:pt x="14273" y="11941"/>
                  </a:cubicBezTo>
                  <a:cubicBezTo>
                    <a:pt x="14134" y="11971"/>
                    <a:pt x="13581" y="12278"/>
                    <a:pt x="12196" y="13137"/>
                  </a:cubicBezTo>
                  <a:cubicBezTo>
                    <a:pt x="10811" y="13996"/>
                    <a:pt x="8596" y="15408"/>
                    <a:pt x="7027" y="16420"/>
                  </a:cubicBezTo>
                  <a:cubicBezTo>
                    <a:pt x="5457" y="17433"/>
                    <a:pt x="4534" y="18046"/>
                    <a:pt x="3750" y="18507"/>
                  </a:cubicBezTo>
                  <a:cubicBezTo>
                    <a:pt x="2965" y="18967"/>
                    <a:pt x="2319" y="19274"/>
                    <a:pt x="2227" y="19304"/>
                  </a:cubicBezTo>
                  <a:cubicBezTo>
                    <a:pt x="2134" y="19335"/>
                    <a:pt x="2596" y="19089"/>
                    <a:pt x="4350" y="18200"/>
                  </a:cubicBezTo>
                  <a:cubicBezTo>
                    <a:pt x="6104" y="17310"/>
                    <a:pt x="9150" y="15776"/>
                    <a:pt x="10904" y="14886"/>
                  </a:cubicBezTo>
                  <a:cubicBezTo>
                    <a:pt x="12657" y="13996"/>
                    <a:pt x="13119" y="13751"/>
                    <a:pt x="13165" y="13720"/>
                  </a:cubicBezTo>
                  <a:cubicBezTo>
                    <a:pt x="13211" y="13689"/>
                    <a:pt x="12842" y="13874"/>
                    <a:pt x="11596" y="14763"/>
                  </a:cubicBezTo>
                  <a:cubicBezTo>
                    <a:pt x="10350" y="15653"/>
                    <a:pt x="8227" y="17249"/>
                    <a:pt x="6888" y="18322"/>
                  </a:cubicBezTo>
                  <a:cubicBezTo>
                    <a:pt x="5550" y="19396"/>
                    <a:pt x="4996" y="19949"/>
                    <a:pt x="4996" y="20133"/>
                  </a:cubicBezTo>
                  <a:cubicBezTo>
                    <a:pt x="4996" y="20317"/>
                    <a:pt x="5550" y="20133"/>
                    <a:pt x="6981" y="19366"/>
                  </a:cubicBezTo>
                  <a:cubicBezTo>
                    <a:pt x="8411" y="18599"/>
                    <a:pt x="10719" y="17249"/>
                    <a:pt x="12057" y="16451"/>
                  </a:cubicBezTo>
                  <a:cubicBezTo>
                    <a:pt x="13396" y="15653"/>
                    <a:pt x="13765" y="15408"/>
                    <a:pt x="14134" y="15101"/>
                  </a:cubicBezTo>
                  <a:cubicBezTo>
                    <a:pt x="14504" y="14794"/>
                    <a:pt x="14873" y="14426"/>
                    <a:pt x="14781" y="14364"/>
                  </a:cubicBezTo>
                  <a:cubicBezTo>
                    <a:pt x="14688" y="14303"/>
                    <a:pt x="14134" y="14549"/>
                    <a:pt x="12842" y="15346"/>
                  </a:cubicBezTo>
                  <a:cubicBezTo>
                    <a:pt x="11550" y="16144"/>
                    <a:pt x="9519" y="17494"/>
                    <a:pt x="8365" y="18292"/>
                  </a:cubicBezTo>
                  <a:cubicBezTo>
                    <a:pt x="7211" y="19089"/>
                    <a:pt x="6934" y="19335"/>
                    <a:pt x="6611" y="19550"/>
                  </a:cubicBezTo>
                  <a:cubicBezTo>
                    <a:pt x="6288" y="19764"/>
                    <a:pt x="5919" y="19949"/>
                    <a:pt x="6104" y="19887"/>
                  </a:cubicBezTo>
                  <a:cubicBezTo>
                    <a:pt x="6288" y="19826"/>
                    <a:pt x="7027" y="19519"/>
                    <a:pt x="8181" y="18967"/>
                  </a:cubicBezTo>
                  <a:cubicBezTo>
                    <a:pt x="9334" y="18414"/>
                    <a:pt x="10904" y="17617"/>
                    <a:pt x="12057" y="16911"/>
                  </a:cubicBezTo>
                  <a:cubicBezTo>
                    <a:pt x="13211" y="16205"/>
                    <a:pt x="13950" y="15592"/>
                    <a:pt x="14134" y="15377"/>
                  </a:cubicBezTo>
                  <a:cubicBezTo>
                    <a:pt x="14319" y="15162"/>
                    <a:pt x="13950" y="15346"/>
                    <a:pt x="12842" y="16083"/>
                  </a:cubicBezTo>
                  <a:cubicBezTo>
                    <a:pt x="11734" y="16819"/>
                    <a:pt x="9888" y="18108"/>
                    <a:pt x="8827" y="18875"/>
                  </a:cubicBezTo>
                  <a:cubicBezTo>
                    <a:pt x="7765" y="19642"/>
                    <a:pt x="7488" y="19887"/>
                    <a:pt x="7627" y="20102"/>
                  </a:cubicBezTo>
                  <a:cubicBezTo>
                    <a:pt x="7765" y="20317"/>
                    <a:pt x="8319" y="20501"/>
                    <a:pt x="9888" y="20071"/>
                  </a:cubicBezTo>
                  <a:cubicBezTo>
                    <a:pt x="11457" y="19642"/>
                    <a:pt x="14042" y="18599"/>
                    <a:pt x="15565" y="17985"/>
                  </a:cubicBezTo>
                  <a:cubicBezTo>
                    <a:pt x="17088" y="17371"/>
                    <a:pt x="17550" y="17187"/>
                    <a:pt x="17919" y="16972"/>
                  </a:cubicBezTo>
                  <a:cubicBezTo>
                    <a:pt x="18288" y="16758"/>
                    <a:pt x="18565" y="16512"/>
                    <a:pt x="18427" y="16420"/>
                  </a:cubicBezTo>
                  <a:cubicBezTo>
                    <a:pt x="18288" y="16328"/>
                    <a:pt x="17734" y="16389"/>
                    <a:pt x="16165" y="16972"/>
                  </a:cubicBezTo>
                  <a:cubicBezTo>
                    <a:pt x="14596" y="17555"/>
                    <a:pt x="12011" y="18660"/>
                    <a:pt x="10442" y="19304"/>
                  </a:cubicBezTo>
                  <a:cubicBezTo>
                    <a:pt x="8873" y="19949"/>
                    <a:pt x="8319" y="20133"/>
                    <a:pt x="7765" y="20317"/>
                  </a:cubicBezTo>
                  <a:cubicBezTo>
                    <a:pt x="7211" y="20501"/>
                    <a:pt x="6657" y="20685"/>
                    <a:pt x="6565" y="20685"/>
                  </a:cubicBezTo>
                  <a:cubicBezTo>
                    <a:pt x="6473" y="20685"/>
                    <a:pt x="6842" y="20501"/>
                    <a:pt x="8596" y="19795"/>
                  </a:cubicBezTo>
                  <a:cubicBezTo>
                    <a:pt x="10350" y="19089"/>
                    <a:pt x="13488" y="17862"/>
                    <a:pt x="15242" y="17157"/>
                  </a:cubicBezTo>
                  <a:cubicBezTo>
                    <a:pt x="16996" y="16451"/>
                    <a:pt x="17365" y="16267"/>
                    <a:pt x="17273" y="16175"/>
                  </a:cubicBezTo>
                  <a:cubicBezTo>
                    <a:pt x="17181" y="16083"/>
                    <a:pt x="16627" y="16083"/>
                    <a:pt x="14965" y="16482"/>
                  </a:cubicBezTo>
                  <a:cubicBezTo>
                    <a:pt x="13304" y="16880"/>
                    <a:pt x="10534" y="17678"/>
                    <a:pt x="8642" y="18169"/>
                  </a:cubicBezTo>
                  <a:cubicBezTo>
                    <a:pt x="6750" y="18660"/>
                    <a:pt x="5734" y="18844"/>
                    <a:pt x="4996" y="18997"/>
                  </a:cubicBezTo>
                  <a:cubicBezTo>
                    <a:pt x="4257" y="19151"/>
                    <a:pt x="3796" y="19274"/>
                    <a:pt x="3888" y="19212"/>
                  </a:cubicBezTo>
                  <a:cubicBezTo>
                    <a:pt x="3981" y="19151"/>
                    <a:pt x="4627" y="18905"/>
                    <a:pt x="6057" y="18353"/>
                  </a:cubicBezTo>
                  <a:cubicBezTo>
                    <a:pt x="7488" y="17801"/>
                    <a:pt x="9704" y="16942"/>
                    <a:pt x="11365" y="16297"/>
                  </a:cubicBezTo>
                  <a:cubicBezTo>
                    <a:pt x="13027" y="15653"/>
                    <a:pt x="14134" y="15224"/>
                    <a:pt x="14457" y="15132"/>
                  </a:cubicBezTo>
                  <a:cubicBezTo>
                    <a:pt x="14781" y="15039"/>
                    <a:pt x="14319" y="15285"/>
                    <a:pt x="12611" y="15899"/>
                  </a:cubicBezTo>
                  <a:cubicBezTo>
                    <a:pt x="10904" y="16512"/>
                    <a:pt x="7950" y="17494"/>
                    <a:pt x="6196" y="18046"/>
                  </a:cubicBezTo>
                  <a:cubicBezTo>
                    <a:pt x="4442" y="18599"/>
                    <a:pt x="3888" y="18721"/>
                    <a:pt x="3888" y="18783"/>
                  </a:cubicBezTo>
                  <a:cubicBezTo>
                    <a:pt x="3888" y="18844"/>
                    <a:pt x="4442" y="18844"/>
                    <a:pt x="5919" y="18813"/>
                  </a:cubicBezTo>
                  <a:cubicBezTo>
                    <a:pt x="7396" y="18783"/>
                    <a:pt x="9796" y="18721"/>
                    <a:pt x="11504" y="18476"/>
                  </a:cubicBezTo>
                  <a:cubicBezTo>
                    <a:pt x="13211" y="18230"/>
                    <a:pt x="14227" y="17801"/>
                    <a:pt x="14734" y="17433"/>
                  </a:cubicBezTo>
                  <a:cubicBezTo>
                    <a:pt x="15242" y="17064"/>
                    <a:pt x="15242" y="16758"/>
                    <a:pt x="15011" y="16574"/>
                  </a:cubicBezTo>
                  <a:cubicBezTo>
                    <a:pt x="14781" y="16389"/>
                    <a:pt x="14319" y="16328"/>
                    <a:pt x="12934" y="16819"/>
                  </a:cubicBezTo>
                  <a:cubicBezTo>
                    <a:pt x="11550" y="17310"/>
                    <a:pt x="9242" y="18353"/>
                    <a:pt x="7950" y="18997"/>
                  </a:cubicBezTo>
                  <a:cubicBezTo>
                    <a:pt x="6657" y="19642"/>
                    <a:pt x="6381" y="19887"/>
                    <a:pt x="6150" y="20163"/>
                  </a:cubicBezTo>
                  <a:cubicBezTo>
                    <a:pt x="5919" y="20439"/>
                    <a:pt x="5734" y="20746"/>
                    <a:pt x="5965" y="20900"/>
                  </a:cubicBezTo>
                  <a:cubicBezTo>
                    <a:pt x="6196" y="21053"/>
                    <a:pt x="6842" y="21053"/>
                    <a:pt x="8319" y="20562"/>
                  </a:cubicBezTo>
                  <a:cubicBezTo>
                    <a:pt x="9796" y="20071"/>
                    <a:pt x="12104" y="19089"/>
                    <a:pt x="13534" y="18384"/>
                  </a:cubicBezTo>
                  <a:cubicBezTo>
                    <a:pt x="14965" y="17678"/>
                    <a:pt x="15519" y="17249"/>
                    <a:pt x="15981" y="16880"/>
                  </a:cubicBezTo>
                  <a:cubicBezTo>
                    <a:pt x="16442" y="16512"/>
                    <a:pt x="16811" y="16205"/>
                    <a:pt x="16765" y="16052"/>
                  </a:cubicBezTo>
                  <a:cubicBezTo>
                    <a:pt x="16719" y="15899"/>
                    <a:pt x="16257" y="15899"/>
                    <a:pt x="14734" y="16451"/>
                  </a:cubicBezTo>
                  <a:cubicBezTo>
                    <a:pt x="13211" y="17003"/>
                    <a:pt x="10627" y="18108"/>
                    <a:pt x="8919" y="18905"/>
                  </a:cubicBezTo>
                  <a:cubicBezTo>
                    <a:pt x="7211" y="19703"/>
                    <a:pt x="6381" y="20194"/>
                    <a:pt x="6242" y="20378"/>
                  </a:cubicBezTo>
                  <a:cubicBezTo>
                    <a:pt x="6104" y="20562"/>
                    <a:pt x="6657" y="20439"/>
                    <a:pt x="8319" y="19887"/>
                  </a:cubicBezTo>
                  <a:cubicBezTo>
                    <a:pt x="9981" y="19335"/>
                    <a:pt x="12750" y="18353"/>
                    <a:pt x="14365" y="17739"/>
                  </a:cubicBezTo>
                  <a:cubicBezTo>
                    <a:pt x="15981" y="17126"/>
                    <a:pt x="16442" y="16880"/>
                    <a:pt x="17042" y="16635"/>
                  </a:cubicBezTo>
                  <a:cubicBezTo>
                    <a:pt x="17642" y="16389"/>
                    <a:pt x="18381" y="16144"/>
                    <a:pt x="18519" y="16021"/>
                  </a:cubicBezTo>
                  <a:cubicBezTo>
                    <a:pt x="18657" y="15899"/>
                    <a:pt x="18196" y="15899"/>
                    <a:pt x="16904" y="16451"/>
                  </a:cubicBezTo>
                  <a:cubicBezTo>
                    <a:pt x="15611" y="17003"/>
                    <a:pt x="13488" y="18108"/>
                    <a:pt x="12104" y="18875"/>
                  </a:cubicBezTo>
                  <a:cubicBezTo>
                    <a:pt x="10719" y="19642"/>
                    <a:pt x="10073" y="20071"/>
                    <a:pt x="9565" y="20470"/>
                  </a:cubicBezTo>
                  <a:cubicBezTo>
                    <a:pt x="9057" y="20869"/>
                    <a:pt x="8688" y="21237"/>
                    <a:pt x="8827" y="21391"/>
                  </a:cubicBezTo>
                  <a:cubicBezTo>
                    <a:pt x="8965" y="21544"/>
                    <a:pt x="9611" y="21483"/>
                    <a:pt x="11181" y="20900"/>
                  </a:cubicBezTo>
                  <a:cubicBezTo>
                    <a:pt x="12750" y="20317"/>
                    <a:pt x="15242" y="19212"/>
                    <a:pt x="17134" y="18200"/>
                  </a:cubicBezTo>
                  <a:cubicBezTo>
                    <a:pt x="19027" y="17187"/>
                    <a:pt x="20319" y="16267"/>
                    <a:pt x="20919" y="15653"/>
                  </a:cubicBezTo>
                  <a:cubicBezTo>
                    <a:pt x="21519" y="15039"/>
                    <a:pt x="21427" y="14733"/>
                    <a:pt x="21011" y="14579"/>
                  </a:cubicBezTo>
                  <a:cubicBezTo>
                    <a:pt x="20596" y="14426"/>
                    <a:pt x="19857" y="14426"/>
                    <a:pt x="18057" y="14917"/>
                  </a:cubicBezTo>
                  <a:cubicBezTo>
                    <a:pt x="16257" y="15408"/>
                    <a:pt x="13396" y="16389"/>
                    <a:pt x="11411" y="17126"/>
                  </a:cubicBezTo>
                  <a:cubicBezTo>
                    <a:pt x="9427" y="17862"/>
                    <a:pt x="8319" y="18353"/>
                    <a:pt x="7534" y="18660"/>
                  </a:cubicBezTo>
                  <a:cubicBezTo>
                    <a:pt x="6750" y="18967"/>
                    <a:pt x="6288" y="19089"/>
                    <a:pt x="6288" y="19028"/>
                  </a:cubicBezTo>
                  <a:cubicBezTo>
                    <a:pt x="6288" y="18967"/>
                    <a:pt x="6750" y="18721"/>
                    <a:pt x="7857" y="17924"/>
                  </a:cubicBezTo>
                  <a:cubicBezTo>
                    <a:pt x="8965" y="17126"/>
                    <a:pt x="10719" y="15776"/>
                    <a:pt x="11642" y="14947"/>
                  </a:cubicBezTo>
                  <a:cubicBezTo>
                    <a:pt x="12565" y="14119"/>
                    <a:pt x="12657" y="13812"/>
                    <a:pt x="12519" y="13567"/>
                  </a:cubicBezTo>
                  <a:cubicBezTo>
                    <a:pt x="12381" y="13321"/>
                    <a:pt x="12011" y="13137"/>
                    <a:pt x="11596" y="13137"/>
                  </a:cubicBezTo>
                  <a:cubicBezTo>
                    <a:pt x="11181" y="13137"/>
                    <a:pt x="10719" y="13321"/>
                    <a:pt x="10627" y="13536"/>
                  </a:cubicBezTo>
                  <a:cubicBezTo>
                    <a:pt x="10534" y="13751"/>
                    <a:pt x="10811" y="13996"/>
                    <a:pt x="11181" y="14180"/>
                  </a:cubicBezTo>
                  <a:cubicBezTo>
                    <a:pt x="11550" y="14364"/>
                    <a:pt x="12011" y="14487"/>
                    <a:pt x="12011" y="14487"/>
                  </a:cubicBezTo>
                  <a:cubicBezTo>
                    <a:pt x="12011" y="14487"/>
                    <a:pt x="11550" y="14364"/>
                    <a:pt x="10857" y="13597"/>
                  </a:cubicBezTo>
                  <a:cubicBezTo>
                    <a:pt x="10165" y="12830"/>
                    <a:pt x="9242" y="11419"/>
                    <a:pt x="8642" y="10161"/>
                  </a:cubicBezTo>
                  <a:cubicBezTo>
                    <a:pt x="8042" y="8903"/>
                    <a:pt x="7765" y="7799"/>
                    <a:pt x="7534" y="7062"/>
                  </a:cubicBezTo>
                  <a:cubicBezTo>
                    <a:pt x="7304" y="6326"/>
                    <a:pt x="7119" y="5958"/>
                    <a:pt x="7257" y="5651"/>
                  </a:cubicBezTo>
                  <a:cubicBezTo>
                    <a:pt x="7396" y="5344"/>
                    <a:pt x="7857" y="5099"/>
                    <a:pt x="8411" y="4700"/>
                  </a:cubicBezTo>
                  <a:cubicBezTo>
                    <a:pt x="8965" y="4301"/>
                    <a:pt x="9611" y="3749"/>
                    <a:pt x="10027" y="3319"/>
                  </a:cubicBezTo>
                  <a:cubicBezTo>
                    <a:pt x="10442" y="2889"/>
                    <a:pt x="10627" y="2583"/>
                    <a:pt x="10488" y="2460"/>
                  </a:cubicBezTo>
                  <a:cubicBezTo>
                    <a:pt x="10350" y="2337"/>
                    <a:pt x="9888" y="2399"/>
                    <a:pt x="9011" y="2797"/>
                  </a:cubicBezTo>
                  <a:cubicBezTo>
                    <a:pt x="8134" y="3196"/>
                    <a:pt x="6842" y="3933"/>
                    <a:pt x="5919" y="4362"/>
                  </a:cubicBezTo>
                  <a:cubicBezTo>
                    <a:pt x="4996" y="4792"/>
                    <a:pt x="4442" y="4914"/>
                    <a:pt x="4304" y="4822"/>
                  </a:cubicBezTo>
                  <a:cubicBezTo>
                    <a:pt x="4165" y="4730"/>
                    <a:pt x="4442" y="4424"/>
                    <a:pt x="4857" y="3779"/>
                  </a:cubicBezTo>
                  <a:cubicBezTo>
                    <a:pt x="5273" y="3135"/>
                    <a:pt x="5827" y="2153"/>
                    <a:pt x="6288" y="1386"/>
                  </a:cubicBezTo>
                  <a:cubicBezTo>
                    <a:pt x="6750" y="619"/>
                    <a:pt x="7119" y="67"/>
                    <a:pt x="7165" y="5"/>
                  </a:cubicBezTo>
                  <a:cubicBezTo>
                    <a:pt x="7211" y="-56"/>
                    <a:pt x="6934" y="374"/>
                    <a:pt x="6427" y="1018"/>
                  </a:cubicBezTo>
                  <a:cubicBezTo>
                    <a:pt x="5919" y="1662"/>
                    <a:pt x="5181" y="2521"/>
                    <a:pt x="4673" y="3074"/>
                  </a:cubicBezTo>
                  <a:cubicBezTo>
                    <a:pt x="4165" y="3626"/>
                    <a:pt x="3888" y="3871"/>
                    <a:pt x="3611" y="4117"/>
                  </a:cubicBezTo>
                  <a:cubicBezTo>
                    <a:pt x="3334" y="4362"/>
                    <a:pt x="3057" y="4608"/>
                    <a:pt x="3104" y="4638"/>
                  </a:cubicBezTo>
                  <a:cubicBezTo>
                    <a:pt x="3150" y="4669"/>
                    <a:pt x="3519" y="4485"/>
                    <a:pt x="3981" y="3871"/>
                  </a:cubicBezTo>
                  <a:cubicBezTo>
                    <a:pt x="4442" y="3258"/>
                    <a:pt x="4996" y="2214"/>
                    <a:pt x="5273" y="1509"/>
                  </a:cubicBezTo>
                  <a:cubicBezTo>
                    <a:pt x="5550" y="803"/>
                    <a:pt x="5550" y="435"/>
                    <a:pt x="5365" y="343"/>
                  </a:cubicBezTo>
                  <a:cubicBezTo>
                    <a:pt x="5181" y="251"/>
                    <a:pt x="4811" y="435"/>
                    <a:pt x="4350" y="1018"/>
                  </a:cubicBezTo>
                  <a:cubicBezTo>
                    <a:pt x="3888" y="1601"/>
                    <a:pt x="3334" y="2583"/>
                    <a:pt x="3011" y="3258"/>
                  </a:cubicBezTo>
                  <a:cubicBezTo>
                    <a:pt x="2688" y="3933"/>
                    <a:pt x="2596" y="4301"/>
                    <a:pt x="2504" y="4332"/>
                  </a:cubicBezTo>
                  <a:cubicBezTo>
                    <a:pt x="2411" y="4362"/>
                    <a:pt x="2319" y="4055"/>
                    <a:pt x="2504" y="3503"/>
                  </a:cubicBezTo>
                  <a:cubicBezTo>
                    <a:pt x="2688" y="2951"/>
                    <a:pt x="3150" y="2153"/>
                    <a:pt x="3519" y="1601"/>
                  </a:cubicBezTo>
                  <a:cubicBezTo>
                    <a:pt x="3888" y="1049"/>
                    <a:pt x="4165" y="742"/>
                    <a:pt x="4211" y="772"/>
                  </a:cubicBezTo>
                  <a:cubicBezTo>
                    <a:pt x="4257" y="803"/>
                    <a:pt x="4073" y="1171"/>
                    <a:pt x="3796" y="1693"/>
                  </a:cubicBezTo>
                  <a:cubicBezTo>
                    <a:pt x="3519" y="2214"/>
                    <a:pt x="3150" y="2889"/>
                    <a:pt x="2873" y="3503"/>
                  </a:cubicBezTo>
                  <a:cubicBezTo>
                    <a:pt x="2596" y="4117"/>
                    <a:pt x="2411" y="4669"/>
                    <a:pt x="2319" y="4761"/>
                  </a:cubicBezTo>
                  <a:cubicBezTo>
                    <a:pt x="2227" y="4853"/>
                    <a:pt x="2227" y="4485"/>
                    <a:pt x="2411" y="3994"/>
                  </a:cubicBezTo>
                  <a:cubicBezTo>
                    <a:pt x="2596" y="3503"/>
                    <a:pt x="2965" y="2889"/>
                    <a:pt x="3288" y="2429"/>
                  </a:cubicBezTo>
                  <a:cubicBezTo>
                    <a:pt x="3611" y="1969"/>
                    <a:pt x="3888" y="1662"/>
                    <a:pt x="3888" y="1693"/>
                  </a:cubicBezTo>
                  <a:cubicBezTo>
                    <a:pt x="3888" y="1724"/>
                    <a:pt x="3611" y="2092"/>
                    <a:pt x="3334" y="2429"/>
                  </a:cubicBezTo>
                  <a:cubicBezTo>
                    <a:pt x="3057" y="2767"/>
                    <a:pt x="2781" y="3074"/>
                    <a:pt x="2411" y="3534"/>
                  </a:cubicBezTo>
                  <a:cubicBezTo>
                    <a:pt x="2042" y="3994"/>
                    <a:pt x="1581" y="4608"/>
                    <a:pt x="1534" y="4822"/>
                  </a:cubicBezTo>
                  <a:cubicBezTo>
                    <a:pt x="1488" y="5037"/>
                    <a:pt x="1857" y="4853"/>
                    <a:pt x="3196" y="4301"/>
                  </a:cubicBezTo>
                  <a:cubicBezTo>
                    <a:pt x="4534" y="3749"/>
                    <a:pt x="6842" y="2828"/>
                    <a:pt x="8319" y="2368"/>
                  </a:cubicBezTo>
                  <a:cubicBezTo>
                    <a:pt x="9796" y="1908"/>
                    <a:pt x="10442" y="1908"/>
                    <a:pt x="11088" y="19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2" name="Linea"/>
            <p:cNvSpPr/>
            <p:nvPr/>
          </p:nvSpPr>
          <p:spPr>
            <a:xfrm>
              <a:off x="3355140" y="-365548"/>
              <a:ext cx="847886" cy="264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fill="norm" stroke="1" extrusionOk="0">
                  <a:moveTo>
                    <a:pt x="4817" y="3554"/>
                  </a:moveTo>
                  <a:cubicBezTo>
                    <a:pt x="4966" y="2924"/>
                    <a:pt x="5114" y="2293"/>
                    <a:pt x="5263" y="1583"/>
                  </a:cubicBezTo>
                  <a:cubicBezTo>
                    <a:pt x="5412" y="874"/>
                    <a:pt x="5561" y="86"/>
                    <a:pt x="5512" y="7"/>
                  </a:cubicBezTo>
                  <a:cubicBezTo>
                    <a:pt x="5462" y="-72"/>
                    <a:pt x="5214" y="559"/>
                    <a:pt x="4494" y="2687"/>
                  </a:cubicBezTo>
                  <a:cubicBezTo>
                    <a:pt x="3774" y="4816"/>
                    <a:pt x="2582" y="8442"/>
                    <a:pt x="1862" y="10649"/>
                  </a:cubicBezTo>
                  <a:cubicBezTo>
                    <a:pt x="1142" y="12856"/>
                    <a:pt x="894" y="13645"/>
                    <a:pt x="943" y="13960"/>
                  </a:cubicBezTo>
                  <a:cubicBezTo>
                    <a:pt x="993" y="14275"/>
                    <a:pt x="1341" y="14118"/>
                    <a:pt x="2036" y="13408"/>
                  </a:cubicBezTo>
                  <a:cubicBezTo>
                    <a:pt x="2731" y="12699"/>
                    <a:pt x="3774" y="11437"/>
                    <a:pt x="4543" y="10097"/>
                  </a:cubicBezTo>
                  <a:cubicBezTo>
                    <a:pt x="5313" y="8757"/>
                    <a:pt x="5810" y="7338"/>
                    <a:pt x="6108" y="6235"/>
                  </a:cubicBezTo>
                  <a:cubicBezTo>
                    <a:pt x="6406" y="5131"/>
                    <a:pt x="6505" y="4343"/>
                    <a:pt x="6430" y="3948"/>
                  </a:cubicBezTo>
                  <a:cubicBezTo>
                    <a:pt x="6356" y="3554"/>
                    <a:pt x="6108" y="3554"/>
                    <a:pt x="5363" y="4737"/>
                  </a:cubicBezTo>
                  <a:cubicBezTo>
                    <a:pt x="4618" y="5919"/>
                    <a:pt x="3377" y="8284"/>
                    <a:pt x="2458" y="10176"/>
                  </a:cubicBezTo>
                  <a:cubicBezTo>
                    <a:pt x="1539" y="12068"/>
                    <a:pt x="943" y="13487"/>
                    <a:pt x="571" y="14670"/>
                  </a:cubicBezTo>
                  <a:cubicBezTo>
                    <a:pt x="199" y="15852"/>
                    <a:pt x="50" y="16798"/>
                    <a:pt x="99" y="17350"/>
                  </a:cubicBezTo>
                  <a:cubicBezTo>
                    <a:pt x="149" y="17902"/>
                    <a:pt x="397" y="18059"/>
                    <a:pt x="646" y="17981"/>
                  </a:cubicBezTo>
                  <a:cubicBezTo>
                    <a:pt x="894" y="17902"/>
                    <a:pt x="1142" y="17586"/>
                    <a:pt x="1366" y="17192"/>
                  </a:cubicBezTo>
                  <a:cubicBezTo>
                    <a:pt x="1589" y="16798"/>
                    <a:pt x="1788" y="16325"/>
                    <a:pt x="1763" y="16167"/>
                  </a:cubicBezTo>
                  <a:cubicBezTo>
                    <a:pt x="1738" y="16010"/>
                    <a:pt x="1490" y="16167"/>
                    <a:pt x="1241" y="16483"/>
                  </a:cubicBezTo>
                  <a:cubicBezTo>
                    <a:pt x="993" y="16798"/>
                    <a:pt x="745" y="17271"/>
                    <a:pt x="497" y="17902"/>
                  </a:cubicBezTo>
                  <a:cubicBezTo>
                    <a:pt x="248" y="18532"/>
                    <a:pt x="0" y="19321"/>
                    <a:pt x="0" y="19557"/>
                  </a:cubicBezTo>
                  <a:cubicBezTo>
                    <a:pt x="0" y="19794"/>
                    <a:pt x="248" y="19478"/>
                    <a:pt x="1167" y="17981"/>
                  </a:cubicBezTo>
                  <a:cubicBezTo>
                    <a:pt x="2086" y="16483"/>
                    <a:pt x="3674" y="13802"/>
                    <a:pt x="5164" y="11280"/>
                  </a:cubicBezTo>
                  <a:cubicBezTo>
                    <a:pt x="6654" y="8757"/>
                    <a:pt x="8044" y="6392"/>
                    <a:pt x="8913" y="4894"/>
                  </a:cubicBezTo>
                  <a:cubicBezTo>
                    <a:pt x="9782" y="3397"/>
                    <a:pt x="10130" y="2766"/>
                    <a:pt x="10527" y="2056"/>
                  </a:cubicBezTo>
                  <a:cubicBezTo>
                    <a:pt x="10924" y="1347"/>
                    <a:pt x="11371" y="559"/>
                    <a:pt x="11446" y="401"/>
                  </a:cubicBezTo>
                  <a:cubicBezTo>
                    <a:pt x="11520" y="243"/>
                    <a:pt x="11222" y="716"/>
                    <a:pt x="10328" y="2214"/>
                  </a:cubicBezTo>
                  <a:cubicBezTo>
                    <a:pt x="9434" y="3712"/>
                    <a:pt x="7945" y="6235"/>
                    <a:pt x="6778" y="8284"/>
                  </a:cubicBezTo>
                  <a:cubicBezTo>
                    <a:pt x="5611" y="10334"/>
                    <a:pt x="4767" y="11910"/>
                    <a:pt x="4270" y="13093"/>
                  </a:cubicBezTo>
                  <a:cubicBezTo>
                    <a:pt x="3774" y="14275"/>
                    <a:pt x="3625" y="15064"/>
                    <a:pt x="3674" y="15537"/>
                  </a:cubicBezTo>
                  <a:cubicBezTo>
                    <a:pt x="3724" y="16010"/>
                    <a:pt x="3972" y="16167"/>
                    <a:pt x="4692" y="15852"/>
                  </a:cubicBezTo>
                  <a:cubicBezTo>
                    <a:pt x="5412" y="15537"/>
                    <a:pt x="6604" y="14748"/>
                    <a:pt x="7647" y="13487"/>
                  </a:cubicBezTo>
                  <a:cubicBezTo>
                    <a:pt x="8690" y="12226"/>
                    <a:pt x="9583" y="10492"/>
                    <a:pt x="10130" y="9309"/>
                  </a:cubicBezTo>
                  <a:cubicBezTo>
                    <a:pt x="10676" y="8127"/>
                    <a:pt x="10874" y="7496"/>
                    <a:pt x="10850" y="7338"/>
                  </a:cubicBezTo>
                  <a:cubicBezTo>
                    <a:pt x="10825" y="7181"/>
                    <a:pt x="10577" y="7496"/>
                    <a:pt x="9608" y="8836"/>
                  </a:cubicBezTo>
                  <a:cubicBezTo>
                    <a:pt x="8640" y="10176"/>
                    <a:pt x="6952" y="12541"/>
                    <a:pt x="5983" y="13802"/>
                  </a:cubicBezTo>
                  <a:cubicBezTo>
                    <a:pt x="5015" y="15064"/>
                    <a:pt x="4767" y="15221"/>
                    <a:pt x="4543" y="15537"/>
                  </a:cubicBezTo>
                  <a:cubicBezTo>
                    <a:pt x="4320" y="15852"/>
                    <a:pt x="4121" y="16325"/>
                    <a:pt x="4171" y="16483"/>
                  </a:cubicBezTo>
                  <a:cubicBezTo>
                    <a:pt x="4221" y="16640"/>
                    <a:pt x="4519" y="16483"/>
                    <a:pt x="5338" y="15694"/>
                  </a:cubicBezTo>
                  <a:cubicBezTo>
                    <a:pt x="6157" y="14906"/>
                    <a:pt x="7498" y="13487"/>
                    <a:pt x="8491" y="12305"/>
                  </a:cubicBezTo>
                  <a:cubicBezTo>
                    <a:pt x="9484" y="11122"/>
                    <a:pt x="10130" y="10176"/>
                    <a:pt x="10577" y="9546"/>
                  </a:cubicBezTo>
                  <a:cubicBezTo>
                    <a:pt x="11023" y="8915"/>
                    <a:pt x="11272" y="8600"/>
                    <a:pt x="11247" y="8205"/>
                  </a:cubicBezTo>
                  <a:cubicBezTo>
                    <a:pt x="11222" y="7811"/>
                    <a:pt x="10924" y="7338"/>
                    <a:pt x="10030" y="7890"/>
                  </a:cubicBezTo>
                  <a:cubicBezTo>
                    <a:pt x="9137" y="8442"/>
                    <a:pt x="7647" y="10019"/>
                    <a:pt x="6679" y="11201"/>
                  </a:cubicBezTo>
                  <a:cubicBezTo>
                    <a:pt x="5710" y="12383"/>
                    <a:pt x="5263" y="13172"/>
                    <a:pt x="4916" y="13802"/>
                  </a:cubicBezTo>
                  <a:cubicBezTo>
                    <a:pt x="4568" y="14433"/>
                    <a:pt x="4320" y="14906"/>
                    <a:pt x="4320" y="15300"/>
                  </a:cubicBezTo>
                  <a:cubicBezTo>
                    <a:pt x="4320" y="15694"/>
                    <a:pt x="4568" y="16010"/>
                    <a:pt x="5388" y="15379"/>
                  </a:cubicBezTo>
                  <a:cubicBezTo>
                    <a:pt x="6207" y="14748"/>
                    <a:pt x="7597" y="13172"/>
                    <a:pt x="8491" y="12147"/>
                  </a:cubicBezTo>
                  <a:cubicBezTo>
                    <a:pt x="9385" y="11122"/>
                    <a:pt x="9782" y="10649"/>
                    <a:pt x="9857" y="10413"/>
                  </a:cubicBezTo>
                  <a:cubicBezTo>
                    <a:pt x="9931" y="10176"/>
                    <a:pt x="9683" y="10176"/>
                    <a:pt x="9037" y="10807"/>
                  </a:cubicBezTo>
                  <a:cubicBezTo>
                    <a:pt x="8392" y="11437"/>
                    <a:pt x="7349" y="12699"/>
                    <a:pt x="6679" y="13645"/>
                  </a:cubicBezTo>
                  <a:cubicBezTo>
                    <a:pt x="6008" y="14591"/>
                    <a:pt x="5710" y="15221"/>
                    <a:pt x="5487" y="15852"/>
                  </a:cubicBezTo>
                  <a:cubicBezTo>
                    <a:pt x="5263" y="16483"/>
                    <a:pt x="5114" y="17113"/>
                    <a:pt x="5164" y="17586"/>
                  </a:cubicBezTo>
                  <a:cubicBezTo>
                    <a:pt x="5214" y="18059"/>
                    <a:pt x="5462" y="18375"/>
                    <a:pt x="6083" y="18217"/>
                  </a:cubicBezTo>
                  <a:cubicBezTo>
                    <a:pt x="6703" y="18059"/>
                    <a:pt x="7697" y="17429"/>
                    <a:pt x="8814" y="15694"/>
                  </a:cubicBezTo>
                  <a:cubicBezTo>
                    <a:pt x="9931" y="13960"/>
                    <a:pt x="11172" y="11122"/>
                    <a:pt x="11892" y="9151"/>
                  </a:cubicBezTo>
                  <a:cubicBezTo>
                    <a:pt x="12612" y="7181"/>
                    <a:pt x="12811" y="6077"/>
                    <a:pt x="12836" y="5210"/>
                  </a:cubicBezTo>
                  <a:cubicBezTo>
                    <a:pt x="12861" y="4343"/>
                    <a:pt x="12712" y="3712"/>
                    <a:pt x="12190" y="4106"/>
                  </a:cubicBezTo>
                  <a:cubicBezTo>
                    <a:pt x="11669" y="4500"/>
                    <a:pt x="10775" y="5919"/>
                    <a:pt x="9658" y="8048"/>
                  </a:cubicBezTo>
                  <a:cubicBezTo>
                    <a:pt x="8541" y="10176"/>
                    <a:pt x="7200" y="13014"/>
                    <a:pt x="6406" y="14670"/>
                  </a:cubicBezTo>
                  <a:cubicBezTo>
                    <a:pt x="5611" y="16325"/>
                    <a:pt x="5363" y="16798"/>
                    <a:pt x="5114" y="17350"/>
                  </a:cubicBezTo>
                  <a:cubicBezTo>
                    <a:pt x="4866" y="17902"/>
                    <a:pt x="4618" y="18532"/>
                    <a:pt x="4643" y="18769"/>
                  </a:cubicBezTo>
                  <a:cubicBezTo>
                    <a:pt x="4668" y="19005"/>
                    <a:pt x="4966" y="18848"/>
                    <a:pt x="5959" y="17744"/>
                  </a:cubicBezTo>
                  <a:cubicBezTo>
                    <a:pt x="6952" y="16640"/>
                    <a:pt x="8640" y="14591"/>
                    <a:pt x="9931" y="12778"/>
                  </a:cubicBezTo>
                  <a:cubicBezTo>
                    <a:pt x="11222" y="10964"/>
                    <a:pt x="12116" y="9388"/>
                    <a:pt x="12712" y="8363"/>
                  </a:cubicBezTo>
                  <a:cubicBezTo>
                    <a:pt x="13308" y="7338"/>
                    <a:pt x="13606" y="6865"/>
                    <a:pt x="13606" y="6708"/>
                  </a:cubicBezTo>
                  <a:cubicBezTo>
                    <a:pt x="13606" y="6550"/>
                    <a:pt x="13308" y="6708"/>
                    <a:pt x="12513" y="7890"/>
                  </a:cubicBezTo>
                  <a:cubicBezTo>
                    <a:pt x="11719" y="9073"/>
                    <a:pt x="10428" y="11280"/>
                    <a:pt x="9434" y="13014"/>
                  </a:cubicBezTo>
                  <a:cubicBezTo>
                    <a:pt x="8441" y="14748"/>
                    <a:pt x="7746" y="16010"/>
                    <a:pt x="7274" y="16877"/>
                  </a:cubicBezTo>
                  <a:cubicBezTo>
                    <a:pt x="6803" y="17744"/>
                    <a:pt x="6554" y="18217"/>
                    <a:pt x="6530" y="18769"/>
                  </a:cubicBezTo>
                  <a:cubicBezTo>
                    <a:pt x="6505" y="19321"/>
                    <a:pt x="6703" y="19951"/>
                    <a:pt x="7225" y="20109"/>
                  </a:cubicBezTo>
                  <a:cubicBezTo>
                    <a:pt x="7746" y="20267"/>
                    <a:pt x="8590" y="19951"/>
                    <a:pt x="9757" y="18769"/>
                  </a:cubicBezTo>
                  <a:cubicBezTo>
                    <a:pt x="10924" y="17586"/>
                    <a:pt x="12414" y="15537"/>
                    <a:pt x="13531" y="13487"/>
                  </a:cubicBezTo>
                  <a:cubicBezTo>
                    <a:pt x="14648" y="11437"/>
                    <a:pt x="15393" y="9388"/>
                    <a:pt x="15790" y="7969"/>
                  </a:cubicBezTo>
                  <a:cubicBezTo>
                    <a:pt x="16188" y="6550"/>
                    <a:pt x="16237" y="5762"/>
                    <a:pt x="16113" y="5367"/>
                  </a:cubicBezTo>
                  <a:cubicBezTo>
                    <a:pt x="15989" y="4973"/>
                    <a:pt x="15691" y="4973"/>
                    <a:pt x="14748" y="6313"/>
                  </a:cubicBezTo>
                  <a:cubicBezTo>
                    <a:pt x="13804" y="7654"/>
                    <a:pt x="12215" y="10334"/>
                    <a:pt x="11048" y="12462"/>
                  </a:cubicBezTo>
                  <a:cubicBezTo>
                    <a:pt x="9881" y="14591"/>
                    <a:pt x="9137" y="16167"/>
                    <a:pt x="8615" y="17113"/>
                  </a:cubicBezTo>
                  <a:cubicBezTo>
                    <a:pt x="8094" y="18059"/>
                    <a:pt x="7796" y="18375"/>
                    <a:pt x="7821" y="18532"/>
                  </a:cubicBezTo>
                  <a:cubicBezTo>
                    <a:pt x="7846" y="18690"/>
                    <a:pt x="8193" y="18690"/>
                    <a:pt x="9137" y="17665"/>
                  </a:cubicBezTo>
                  <a:cubicBezTo>
                    <a:pt x="10080" y="16640"/>
                    <a:pt x="11619" y="14591"/>
                    <a:pt x="12886" y="12699"/>
                  </a:cubicBezTo>
                  <a:cubicBezTo>
                    <a:pt x="14152" y="10807"/>
                    <a:pt x="15145" y="9073"/>
                    <a:pt x="15741" y="7890"/>
                  </a:cubicBezTo>
                  <a:cubicBezTo>
                    <a:pt x="16337" y="6708"/>
                    <a:pt x="16535" y="6077"/>
                    <a:pt x="16510" y="5840"/>
                  </a:cubicBezTo>
                  <a:cubicBezTo>
                    <a:pt x="16486" y="5604"/>
                    <a:pt x="16237" y="5762"/>
                    <a:pt x="15319" y="7181"/>
                  </a:cubicBezTo>
                  <a:cubicBezTo>
                    <a:pt x="14400" y="8600"/>
                    <a:pt x="12811" y="11280"/>
                    <a:pt x="11917" y="12856"/>
                  </a:cubicBezTo>
                  <a:cubicBezTo>
                    <a:pt x="11023" y="14433"/>
                    <a:pt x="10825" y="14906"/>
                    <a:pt x="10626" y="15537"/>
                  </a:cubicBezTo>
                  <a:cubicBezTo>
                    <a:pt x="10428" y="16167"/>
                    <a:pt x="10229" y="16956"/>
                    <a:pt x="10254" y="17350"/>
                  </a:cubicBezTo>
                  <a:cubicBezTo>
                    <a:pt x="10279" y="17744"/>
                    <a:pt x="10527" y="17744"/>
                    <a:pt x="11222" y="16956"/>
                  </a:cubicBezTo>
                  <a:cubicBezTo>
                    <a:pt x="11917" y="16167"/>
                    <a:pt x="13059" y="14591"/>
                    <a:pt x="14127" y="12856"/>
                  </a:cubicBezTo>
                  <a:cubicBezTo>
                    <a:pt x="15194" y="11122"/>
                    <a:pt x="16188" y="9230"/>
                    <a:pt x="16759" y="7969"/>
                  </a:cubicBezTo>
                  <a:cubicBezTo>
                    <a:pt x="17330" y="6708"/>
                    <a:pt x="17479" y="6077"/>
                    <a:pt x="17429" y="5762"/>
                  </a:cubicBezTo>
                  <a:cubicBezTo>
                    <a:pt x="17379" y="5446"/>
                    <a:pt x="17131" y="5446"/>
                    <a:pt x="16610" y="6156"/>
                  </a:cubicBezTo>
                  <a:cubicBezTo>
                    <a:pt x="16088" y="6865"/>
                    <a:pt x="15294" y="8284"/>
                    <a:pt x="14648" y="9546"/>
                  </a:cubicBezTo>
                  <a:cubicBezTo>
                    <a:pt x="14003" y="10807"/>
                    <a:pt x="13506" y="11910"/>
                    <a:pt x="13109" y="13014"/>
                  </a:cubicBezTo>
                  <a:cubicBezTo>
                    <a:pt x="12712" y="14118"/>
                    <a:pt x="12414" y="15221"/>
                    <a:pt x="12389" y="15773"/>
                  </a:cubicBezTo>
                  <a:cubicBezTo>
                    <a:pt x="12364" y="16325"/>
                    <a:pt x="12612" y="16325"/>
                    <a:pt x="13308" y="15379"/>
                  </a:cubicBezTo>
                  <a:cubicBezTo>
                    <a:pt x="14003" y="14433"/>
                    <a:pt x="15145" y="12541"/>
                    <a:pt x="15989" y="10886"/>
                  </a:cubicBezTo>
                  <a:cubicBezTo>
                    <a:pt x="16833" y="9230"/>
                    <a:pt x="17379" y="7811"/>
                    <a:pt x="17727" y="6708"/>
                  </a:cubicBezTo>
                  <a:cubicBezTo>
                    <a:pt x="18074" y="5604"/>
                    <a:pt x="18223" y="4816"/>
                    <a:pt x="18174" y="4500"/>
                  </a:cubicBezTo>
                  <a:cubicBezTo>
                    <a:pt x="18124" y="4185"/>
                    <a:pt x="17876" y="4343"/>
                    <a:pt x="17181" y="5683"/>
                  </a:cubicBezTo>
                  <a:cubicBezTo>
                    <a:pt x="16486" y="7023"/>
                    <a:pt x="15343" y="9546"/>
                    <a:pt x="14599" y="11201"/>
                  </a:cubicBezTo>
                  <a:cubicBezTo>
                    <a:pt x="13854" y="12856"/>
                    <a:pt x="13506" y="13645"/>
                    <a:pt x="13208" y="14512"/>
                  </a:cubicBezTo>
                  <a:cubicBezTo>
                    <a:pt x="12910" y="15379"/>
                    <a:pt x="12662" y="16325"/>
                    <a:pt x="12687" y="16719"/>
                  </a:cubicBezTo>
                  <a:cubicBezTo>
                    <a:pt x="12712" y="17113"/>
                    <a:pt x="13010" y="16956"/>
                    <a:pt x="13779" y="15616"/>
                  </a:cubicBezTo>
                  <a:cubicBezTo>
                    <a:pt x="14549" y="14275"/>
                    <a:pt x="15790" y="11753"/>
                    <a:pt x="16709" y="9782"/>
                  </a:cubicBezTo>
                  <a:cubicBezTo>
                    <a:pt x="17628" y="7811"/>
                    <a:pt x="18223" y="6392"/>
                    <a:pt x="18596" y="5210"/>
                  </a:cubicBezTo>
                  <a:cubicBezTo>
                    <a:pt x="18968" y="4027"/>
                    <a:pt x="19117" y="3081"/>
                    <a:pt x="19068" y="2766"/>
                  </a:cubicBezTo>
                  <a:cubicBezTo>
                    <a:pt x="19018" y="2451"/>
                    <a:pt x="18770" y="2766"/>
                    <a:pt x="18074" y="4343"/>
                  </a:cubicBezTo>
                  <a:cubicBezTo>
                    <a:pt x="17379" y="5919"/>
                    <a:pt x="16237" y="8757"/>
                    <a:pt x="15492" y="10807"/>
                  </a:cubicBezTo>
                  <a:cubicBezTo>
                    <a:pt x="14748" y="12856"/>
                    <a:pt x="14400" y="14118"/>
                    <a:pt x="14201" y="15143"/>
                  </a:cubicBezTo>
                  <a:cubicBezTo>
                    <a:pt x="14003" y="16167"/>
                    <a:pt x="13953" y="16956"/>
                    <a:pt x="14052" y="17429"/>
                  </a:cubicBezTo>
                  <a:cubicBezTo>
                    <a:pt x="14152" y="17902"/>
                    <a:pt x="14400" y="18059"/>
                    <a:pt x="14921" y="17429"/>
                  </a:cubicBezTo>
                  <a:cubicBezTo>
                    <a:pt x="15443" y="16798"/>
                    <a:pt x="16237" y="15379"/>
                    <a:pt x="17131" y="13251"/>
                  </a:cubicBezTo>
                  <a:cubicBezTo>
                    <a:pt x="18025" y="11122"/>
                    <a:pt x="19018" y="8284"/>
                    <a:pt x="19589" y="6392"/>
                  </a:cubicBezTo>
                  <a:cubicBezTo>
                    <a:pt x="20160" y="4500"/>
                    <a:pt x="20309" y="3554"/>
                    <a:pt x="20259" y="3160"/>
                  </a:cubicBezTo>
                  <a:cubicBezTo>
                    <a:pt x="20210" y="2766"/>
                    <a:pt x="19961" y="2924"/>
                    <a:pt x="19316" y="4421"/>
                  </a:cubicBezTo>
                  <a:cubicBezTo>
                    <a:pt x="18670" y="5919"/>
                    <a:pt x="17628" y="8757"/>
                    <a:pt x="16932" y="10807"/>
                  </a:cubicBezTo>
                  <a:cubicBezTo>
                    <a:pt x="16237" y="12856"/>
                    <a:pt x="15890" y="14118"/>
                    <a:pt x="15617" y="15221"/>
                  </a:cubicBezTo>
                  <a:cubicBezTo>
                    <a:pt x="15343" y="16325"/>
                    <a:pt x="15145" y="17271"/>
                    <a:pt x="15170" y="17744"/>
                  </a:cubicBezTo>
                  <a:cubicBezTo>
                    <a:pt x="15194" y="18217"/>
                    <a:pt x="15443" y="18217"/>
                    <a:pt x="16088" y="17192"/>
                  </a:cubicBezTo>
                  <a:cubicBezTo>
                    <a:pt x="16734" y="16167"/>
                    <a:pt x="17777" y="14118"/>
                    <a:pt x="18397" y="12856"/>
                  </a:cubicBezTo>
                  <a:cubicBezTo>
                    <a:pt x="19018" y="11595"/>
                    <a:pt x="19217" y="11122"/>
                    <a:pt x="19589" y="10019"/>
                  </a:cubicBezTo>
                  <a:cubicBezTo>
                    <a:pt x="19961" y="8915"/>
                    <a:pt x="20508" y="7181"/>
                    <a:pt x="20657" y="6550"/>
                  </a:cubicBezTo>
                  <a:cubicBezTo>
                    <a:pt x="20806" y="5919"/>
                    <a:pt x="20557" y="6392"/>
                    <a:pt x="19937" y="7969"/>
                  </a:cubicBezTo>
                  <a:cubicBezTo>
                    <a:pt x="19316" y="9546"/>
                    <a:pt x="18323" y="12226"/>
                    <a:pt x="17727" y="13802"/>
                  </a:cubicBezTo>
                  <a:cubicBezTo>
                    <a:pt x="17131" y="15379"/>
                    <a:pt x="16932" y="15852"/>
                    <a:pt x="16709" y="16325"/>
                  </a:cubicBezTo>
                  <a:cubicBezTo>
                    <a:pt x="16486" y="16798"/>
                    <a:pt x="16237" y="17271"/>
                    <a:pt x="16237" y="17665"/>
                  </a:cubicBezTo>
                  <a:cubicBezTo>
                    <a:pt x="16237" y="18059"/>
                    <a:pt x="16486" y="18375"/>
                    <a:pt x="16908" y="17902"/>
                  </a:cubicBezTo>
                  <a:cubicBezTo>
                    <a:pt x="17330" y="17429"/>
                    <a:pt x="17926" y="16167"/>
                    <a:pt x="18323" y="15300"/>
                  </a:cubicBezTo>
                  <a:cubicBezTo>
                    <a:pt x="18720" y="14433"/>
                    <a:pt x="18919" y="13960"/>
                    <a:pt x="19092" y="13329"/>
                  </a:cubicBezTo>
                  <a:cubicBezTo>
                    <a:pt x="19266" y="12699"/>
                    <a:pt x="19415" y="11910"/>
                    <a:pt x="19415" y="11832"/>
                  </a:cubicBezTo>
                  <a:cubicBezTo>
                    <a:pt x="19415" y="11753"/>
                    <a:pt x="19266" y="12383"/>
                    <a:pt x="18794" y="13881"/>
                  </a:cubicBezTo>
                  <a:cubicBezTo>
                    <a:pt x="18323" y="15379"/>
                    <a:pt x="17528" y="17744"/>
                    <a:pt x="17007" y="19163"/>
                  </a:cubicBezTo>
                  <a:cubicBezTo>
                    <a:pt x="16486" y="20582"/>
                    <a:pt x="16237" y="21055"/>
                    <a:pt x="16237" y="21292"/>
                  </a:cubicBezTo>
                  <a:cubicBezTo>
                    <a:pt x="16237" y="21528"/>
                    <a:pt x="16486" y="21528"/>
                    <a:pt x="17106" y="20661"/>
                  </a:cubicBezTo>
                  <a:cubicBezTo>
                    <a:pt x="17727" y="19794"/>
                    <a:pt x="18720" y="18059"/>
                    <a:pt x="19366" y="16640"/>
                  </a:cubicBezTo>
                  <a:cubicBezTo>
                    <a:pt x="20011" y="15221"/>
                    <a:pt x="20309" y="14118"/>
                    <a:pt x="20483" y="13172"/>
                  </a:cubicBezTo>
                  <a:cubicBezTo>
                    <a:pt x="20657" y="12226"/>
                    <a:pt x="20706" y="11437"/>
                    <a:pt x="20607" y="11043"/>
                  </a:cubicBezTo>
                  <a:cubicBezTo>
                    <a:pt x="20508" y="10649"/>
                    <a:pt x="20259" y="10649"/>
                    <a:pt x="19937" y="11201"/>
                  </a:cubicBezTo>
                  <a:cubicBezTo>
                    <a:pt x="19614" y="11753"/>
                    <a:pt x="19217" y="12856"/>
                    <a:pt x="18819" y="13960"/>
                  </a:cubicBezTo>
                  <a:cubicBezTo>
                    <a:pt x="18422" y="15064"/>
                    <a:pt x="18025" y="16167"/>
                    <a:pt x="17677" y="17271"/>
                  </a:cubicBezTo>
                  <a:cubicBezTo>
                    <a:pt x="17330" y="18375"/>
                    <a:pt x="17032" y="19478"/>
                    <a:pt x="17007" y="19794"/>
                  </a:cubicBezTo>
                  <a:cubicBezTo>
                    <a:pt x="16982" y="20109"/>
                    <a:pt x="17230" y="19636"/>
                    <a:pt x="17876" y="18375"/>
                  </a:cubicBezTo>
                  <a:cubicBezTo>
                    <a:pt x="18521" y="17113"/>
                    <a:pt x="19564" y="15064"/>
                    <a:pt x="20185" y="13802"/>
                  </a:cubicBezTo>
                  <a:cubicBezTo>
                    <a:pt x="20806" y="12541"/>
                    <a:pt x="21004" y="12068"/>
                    <a:pt x="21203" y="11595"/>
                  </a:cubicBezTo>
                  <a:cubicBezTo>
                    <a:pt x="21401" y="11122"/>
                    <a:pt x="21600" y="10649"/>
                    <a:pt x="21600" y="10176"/>
                  </a:cubicBezTo>
                  <a:cubicBezTo>
                    <a:pt x="21600" y="9703"/>
                    <a:pt x="21401" y="9230"/>
                    <a:pt x="21203" y="9230"/>
                  </a:cubicBezTo>
                  <a:cubicBezTo>
                    <a:pt x="21004" y="9230"/>
                    <a:pt x="20806" y="9703"/>
                    <a:pt x="20582" y="9861"/>
                  </a:cubicBezTo>
                  <a:cubicBezTo>
                    <a:pt x="20359" y="10019"/>
                    <a:pt x="20110" y="9861"/>
                    <a:pt x="19763" y="9467"/>
                  </a:cubicBezTo>
                  <a:cubicBezTo>
                    <a:pt x="19415" y="9073"/>
                    <a:pt x="18968" y="8442"/>
                    <a:pt x="17876" y="8363"/>
                  </a:cubicBezTo>
                  <a:cubicBezTo>
                    <a:pt x="16783" y="8284"/>
                    <a:pt x="15046" y="8757"/>
                    <a:pt x="13308" y="9782"/>
                  </a:cubicBezTo>
                  <a:cubicBezTo>
                    <a:pt x="11570" y="10807"/>
                    <a:pt x="9832" y="12383"/>
                    <a:pt x="8814" y="13329"/>
                  </a:cubicBezTo>
                  <a:cubicBezTo>
                    <a:pt x="7796" y="14275"/>
                    <a:pt x="7498" y="14591"/>
                    <a:pt x="7250" y="14985"/>
                  </a:cubicBezTo>
                  <a:cubicBezTo>
                    <a:pt x="7001" y="15379"/>
                    <a:pt x="6803" y="15852"/>
                    <a:pt x="6828" y="16089"/>
                  </a:cubicBezTo>
                  <a:cubicBezTo>
                    <a:pt x="6852" y="16325"/>
                    <a:pt x="7101" y="16325"/>
                    <a:pt x="7846" y="15379"/>
                  </a:cubicBezTo>
                  <a:cubicBezTo>
                    <a:pt x="8590" y="14433"/>
                    <a:pt x="9832" y="12541"/>
                    <a:pt x="10626" y="11280"/>
                  </a:cubicBezTo>
                  <a:cubicBezTo>
                    <a:pt x="11421" y="10019"/>
                    <a:pt x="11768" y="9388"/>
                    <a:pt x="11768" y="9151"/>
                  </a:cubicBezTo>
                  <a:cubicBezTo>
                    <a:pt x="11768" y="8915"/>
                    <a:pt x="11421" y="9073"/>
                    <a:pt x="10527" y="10097"/>
                  </a:cubicBezTo>
                  <a:cubicBezTo>
                    <a:pt x="9633" y="11122"/>
                    <a:pt x="8193" y="13014"/>
                    <a:pt x="6952" y="14275"/>
                  </a:cubicBezTo>
                  <a:cubicBezTo>
                    <a:pt x="5710" y="15537"/>
                    <a:pt x="4668" y="16167"/>
                    <a:pt x="3972" y="16562"/>
                  </a:cubicBezTo>
                  <a:cubicBezTo>
                    <a:pt x="3277" y="16956"/>
                    <a:pt x="2930" y="17113"/>
                    <a:pt x="2905" y="17113"/>
                  </a:cubicBezTo>
                  <a:cubicBezTo>
                    <a:pt x="2880" y="17113"/>
                    <a:pt x="3178" y="16956"/>
                    <a:pt x="3972" y="16089"/>
                  </a:cubicBezTo>
                  <a:cubicBezTo>
                    <a:pt x="4767" y="15221"/>
                    <a:pt x="6058" y="13645"/>
                    <a:pt x="6852" y="12699"/>
                  </a:cubicBezTo>
                  <a:cubicBezTo>
                    <a:pt x="7647" y="11753"/>
                    <a:pt x="7945" y="11438"/>
                    <a:pt x="7970" y="11043"/>
                  </a:cubicBezTo>
                  <a:cubicBezTo>
                    <a:pt x="7994" y="10649"/>
                    <a:pt x="7746" y="10176"/>
                    <a:pt x="7076" y="10413"/>
                  </a:cubicBezTo>
                  <a:cubicBezTo>
                    <a:pt x="6406" y="10649"/>
                    <a:pt x="5313" y="11595"/>
                    <a:pt x="4593" y="12147"/>
                  </a:cubicBezTo>
                  <a:cubicBezTo>
                    <a:pt x="3873" y="12699"/>
                    <a:pt x="3526" y="12856"/>
                    <a:pt x="3203" y="13093"/>
                  </a:cubicBezTo>
                  <a:cubicBezTo>
                    <a:pt x="2880" y="13329"/>
                    <a:pt x="2582" y="13645"/>
                    <a:pt x="2582" y="13802"/>
                  </a:cubicBezTo>
                  <a:cubicBezTo>
                    <a:pt x="2582" y="13960"/>
                    <a:pt x="2880" y="13960"/>
                    <a:pt x="3774" y="13014"/>
                  </a:cubicBezTo>
                  <a:cubicBezTo>
                    <a:pt x="4668" y="12068"/>
                    <a:pt x="6157" y="10176"/>
                    <a:pt x="7026" y="9073"/>
                  </a:cubicBezTo>
                  <a:cubicBezTo>
                    <a:pt x="7895" y="7969"/>
                    <a:pt x="8143" y="7654"/>
                    <a:pt x="8119" y="7654"/>
                  </a:cubicBezTo>
                  <a:cubicBezTo>
                    <a:pt x="8094" y="7654"/>
                    <a:pt x="7796" y="7969"/>
                    <a:pt x="7026" y="8915"/>
                  </a:cubicBezTo>
                  <a:cubicBezTo>
                    <a:pt x="6257" y="9861"/>
                    <a:pt x="5015" y="11437"/>
                    <a:pt x="4171" y="12462"/>
                  </a:cubicBezTo>
                  <a:cubicBezTo>
                    <a:pt x="3327" y="13487"/>
                    <a:pt x="2880" y="13960"/>
                    <a:pt x="2806" y="14118"/>
                  </a:cubicBezTo>
                  <a:cubicBezTo>
                    <a:pt x="2731" y="14275"/>
                    <a:pt x="3029" y="14118"/>
                    <a:pt x="3625" y="13329"/>
                  </a:cubicBezTo>
                  <a:cubicBezTo>
                    <a:pt x="4221" y="12541"/>
                    <a:pt x="5114" y="11122"/>
                    <a:pt x="5686" y="10176"/>
                  </a:cubicBezTo>
                  <a:cubicBezTo>
                    <a:pt x="6257" y="9230"/>
                    <a:pt x="6505" y="8757"/>
                    <a:pt x="6703" y="8205"/>
                  </a:cubicBezTo>
                  <a:cubicBezTo>
                    <a:pt x="6902" y="7654"/>
                    <a:pt x="7051" y="7023"/>
                    <a:pt x="7001" y="6708"/>
                  </a:cubicBezTo>
                  <a:cubicBezTo>
                    <a:pt x="6952" y="6392"/>
                    <a:pt x="6703" y="6392"/>
                    <a:pt x="6157" y="6865"/>
                  </a:cubicBezTo>
                  <a:cubicBezTo>
                    <a:pt x="5611" y="7338"/>
                    <a:pt x="4767" y="8284"/>
                    <a:pt x="4047" y="9073"/>
                  </a:cubicBezTo>
                  <a:cubicBezTo>
                    <a:pt x="3327" y="9861"/>
                    <a:pt x="2731" y="10492"/>
                    <a:pt x="2557" y="10728"/>
                  </a:cubicBezTo>
                  <a:cubicBezTo>
                    <a:pt x="2383" y="10964"/>
                    <a:pt x="2632" y="10807"/>
                    <a:pt x="3178" y="10255"/>
                  </a:cubicBezTo>
                  <a:cubicBezTo>
                    <a:pt x="3724" y="9703"/>
                    <a:pt x="4568" y="8757"/>
                    <a:pt x="5114" y="8127"/>
                  </a:cubicBezTo>
                  <a:cubicBezTo>
                    <a:pt x="5661" y="7496"/>
                    <a:pt x="5909" y="7181"/>
                    <a:pt x="5909" y="7102"/>
                  </a:cubicBezTo>
                  <a:cubicBezTo>
                    <a:pt x="5909" y="7023"/>
                    <a:pt x="5661" y="7181"/>
                    <a:pt x="5388" y="7417"/>
                  </a:cubicBezTo>
                  <a:cubicBezTo>
                    <a:pt x="5114" y="7654"/>
                    <a:pt x="4817" y="7969"/>
                    <a:pt x="4345" y="8442"/>
                  </a:cubicBezTo>
                  <a:cubicBezTo>
                    <a:pt x="3873" y="8915"/>
                    <a:pt x="3228" y="9546"/>
                    <a:pt x="3054" y="9861"/>
                  </a:cubicBezTo>
                  <a:cubicBezTo>
                    <a:pt x="2880" y="10176"/>
                    <a:pt x="3178" y="10176"/>
                    <a:pt x="3948" y="9388"/>
                  </a:cubicBezTo>
                  <a:cubicBezTo>
                    <a:pt x="4717" y="8600"/>
                    <a:pt x="5959" y="7023"/>
                    <a:pt x="6679" y="5998"/>
                  </a:cubicBezTo>
                  <a:cubicBezTo>
                    <a:pt x="7399" y="4973"/>
                    <a:pt x="7597" y="4500"/>
                    <a:pt x="7572" y="4264"/>
                  </a:cubicBezTo>
                  <a:cubicBezTo>
                    <a:pt x="7548" y="4027"/>
                    <a:pt x="7299" y="4027"/>
                    <a:pt x="6679" y="4816"/>
                  </a:cubicBezTo>
                  <a:cubicBezTo>
                    <a:pt x="6058" y="5604"/>
                    <a:pt x="5065" y="7181"/>
                    <a:pt x="4419" y="8363"/>
                  </a:cubicBezTo>
                  <a:cubicBezTo>
                    <a:pt x="3774" y="9546"/>
                    <a:pt x="3476" y="10334"/>
                    <a:pt x="3550" y="10728"/>
                  </a:cubicBezTo>
                  <a:cubicBezTo>
                    <a:pt x="3625" y="11122"/>
                    <a:pt x="4072" y="11122"/>
                    <a:pt x="4966" y="10728"/>
                  </a:cubicBezTo>
                  <a:cubicBezTo>
                    <a:pt x="5859" y="10334"/>
                    <a:pt x="7200" y="9546"/>
                    <a:pt x="8019" y="9151"/>
                  </a:cubicBezTo>
                  <a:cubicBezTo>
                    <a:pt x="8839" y="8757"/>
                    <a:pt x="9137" y="8757"/>
                    <a:pt x="9410" y="8757"/>
                  </a:cubicBezTo>
                  <a:cubicBezTo>
                    <a:pt x="9683" y="8757"/>
                    <a:pt x="9931" y="8757"/>
                    <a:pt x="10055" y="8363"/>
                  </a:cubicBezTo>
                  <a:cubicBezTo>
                    <a:pt x="10179" y="7969"/>
                    <a:pt x="10179" y="7181"/>
                    <a:pt x="10030" y="6471"/>
                  </a:cubicBezTo>
                  <a:cubicBezTo>
                    <a:pt x="9881" y="5762"/>
                    <a:pt x="9583" y="5131"/>
                    <a:pt x="9186" y="4816"/>
                  </a:cubicBezTo>
                  <a:cubicBezTo>
                    <a:pt x="8789" y="4500"/>
                    <a:pt x="8292" y="4500"/>
                    <a:pt x="7920" y="4658"/>
                  </a:cubicBezTo>
                  <a:cubicBezTo>
                    <a:pt x="7548" y="4816"/>
                    <a:pt x="7299" y="5131"/>
                    <a:pt x="7101" y="5604"/>
                  </a:cubicBezTo>
                  <a:cubicBezTo>
                    <a:pt x="6902" y="6077"/>
                    <a:pt x="6753" y="6708"/>
                    <a:pt x="6778" y="7259"/>
                  </a:cubicBezTo>
                  <a:cubicBezTo>
                    <a:pt x="6803" y="7811"/>
                    <a:pt x="7001" y="8284"/>
                    <a:pt x="7423" y="8363"/>
                  </a:cubicBezTo>
                  <a:cubicBezTo>
                    <a:pt x="7846" y="8442"/>
                    <a:pt x="8491" y="8127"/>
                    <a:pt x="9360" y="7575"/>
                  </a:cubicBezTo>
                  <a:cubicBezTo>
                    <a:pt x="10229" y="7023"/>
                    <a:pt x="11321" y="6235"/>
                    <a:pt x="12414" y="54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3" name="Linea"/>
            <p:cNvSpPr/>
            <p:nvPr/>
          </p:nvSpPr>
          <p:spPr>
            <a:xfrm>
              <a:off x="3666361" y="-754326"/>
              <a:ext cx="614631" cy="264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421" fill="norm" stroke="1" extrusionOk="0">
                  <a:moveTo>
                    <a:pt x="5542" y="18920"/>
                  </a:moveTo>
                  <a:cubicBezTo>
                    <a:pt x="4724" y="18131"/>
                    <a:pt x="3906" y="17343"/>
                    <a:pt x="3327" y="17107"/>
                  </a:cubicBezTo>
                  <a:cubicBezTo>
                    <a:pt x="2748" y="16870"/>
                    <a:pt x="2407" y="17185"/>
                    <a:pt x="2407" y="17422"/>
                  </a:cubicBezTo>
                  <a:cubicBezTo>
                    <a:pt x="2407" y="17658"/>
                    <a:pt x="2748" y="17816"/>
                    <a:pt x="4008" y="17028"/>
                  </a:cubicBezTo>
                  <a:cubicBezTo>
                    <a:pt x="5269" y="16239"/>
                    <a:pt x="7449" y="14505"/>
                    <a:pt x="8948" y="13165"/>
                  </a:cubicBezTo>
                  <a:cubicBezTo>
                    <a:pt x="10448" y="11825"/>
                    <a:pt x="11265" y="10879"/>
                    <a:pt x="11878" y="10248"/>
                  </a:cubicBezTo>
                  <a:cubicBezTo>
                    <a:pt x="12492" y="9618"/>
                    <a:pt x="12901" y="9302"/>
                    <a:pt x="12969" y="9381"/>
                  </a:cubicBezTo>
                  <a:cubicBezTo>
                    <a:pt x="13037" y="9460"/>
                    <a:pt x="12764" y="9933"/>
                    <a:pt x="11572" y="11431"/>
                  </a:cubicBezTo>
                  <a:cubicBezTo>
                    <a:pt x="10379" y="12928"/>
                    <a:pt x="8267" y="15451"/>
                    <a:pt x="6632" y="17264"/>
                  </a:cubicBezTo>
                  <a:cubicBezTo>
                    <a:pt x="4996" y="19077"/>
                    <a:pt x="3838" y="20181"/>
                    <a:pt x="3020" y="20812"/>
                  </a:cubicBezTo>
                  <a:cubicBezTo>
                    <a:pt x="2203" y="21442"/>
                    <a:pt x="1726" y="21600"/>
                    <a:pt x="1760" y="21206"/>
                  </a:cubicBezTo>
                  <a:cubicBezTo>
                    <a:pt x="1794" y="20812"/>
                    <a:pt x="2339" y="19866"/>
                    <a:pt x="3702" y="18131"/>
                  </a:cubicBezTo>
                  <a:cubicBezTo>
                    <a:pt x="5065" y="16397"/>
                    <a:pt x="7245" y="13874"/>
                    <a:pt x="8506" y="12377"/>
                  </a:cubicBezTo>
                  <a:cubicBezTo>
                    <a:pt x="9766" y="10879"/>
                    <a:pt x="10107" y="10406"/>
                    <a:pt x="10448" y="10012"/>
                  </a:cubicBezTo>
                  <a:cubicBezTo>
                    <a:pt x="10788" y="9618"/>
                    <a:pt x="11129" y="9302"/>
                    <a:pt x="11095" y="9302"/>
                  </a:cubicBezTo>
                  <a:cubicBezTo>
                    <a:pt x="11061" y="9302"/>
                    <a:pt x="10652" y="9618"/>
                    <a:pt x="9323" y="10800"/>
                  </a:cubicBezTo>
                  <a:cubicBezTo>
                    <a:pt x="7995" y="11982"/>
                    <a:pt x="5746" y="14032"/>
                    <a:pt x="4383" y="15215"/>
                  </a:cubicBezTo>
                  <a:cubicBezTo>
                    <a:pt x="3020" y="16397"/>
                    <a:pt x="2543" y="16712"/>
                    <a:pt x="2032" y="16949"/>
                  </a:cubicBezTo>
                  <a:cubicBezTo>
                    <a:pt x="1521" y="17185"/>
                    <a:pt x="976" y="17343"/>
                    <a:pt x="874" y="17107"/>
                  </a:cubicBezTo>
                  <a:cubicBezTo>
                    <a:pt x="772" y="16870"/>
                    <a:pt x="1113" y="16239"/>
                    <a:pt x="2066" y="14978"/>
                  </a:cubicBezTo>
                  <a:cubicBezTo>
                    <a:pt x="3020" y="13717"/>
                    <a:pt x="4588" y="11825"/>
                    <a:pt x="5542" y="10721"/>
                  </a:cubicBezTo>
                  <a:cubicBezTo>
                    <a:pt x="6495" y="9618"/>
                    <a:pt x="6836" y="9302"/>
                    <a:pt x="6870" y="9381"/>
                  </a:cubicBezTo>
                  <a:cubicBezTo>
                    <a:pt x="6904" y="9460"/>
                    <a:pt x="6632" y="9933"/>
                    <a:pt x="5712" y="10958"/>
                  </a:cubicBezTo>
                  <a:cubicBezTo>
                    <a:pt x="4792" y="11982"/>
                    <a:pt x="3225" y="13559"/>
                    <a:pt x="2066" y="14584"/>
                  </a:cubicBezTo>
                  <a:cubicBezTo>
                    <a:pt x="908" y="15609"/>
                    <a:pt x="159" y="16082"/>
                    <a:pt x="22" y="16318"/>
                  </a:cubicBezTo>
                  <a:cubicBezTo>
                    <a:pt x="-114" y="16555"/>
                    <a:pt x="363" y="16555"/>
                    <a:pt x="1589" y="16239"/>
                  </a:cubicBezTo>
                  <a:cubicBezTo>
                    <a:pt x="2816" y="15924"/>
                    <a:pt x="4792" y="15293"/>
                    <a:pt x="6189" y="14742"/>
                  </a:cubicBezTo>
                  <a:cubicBezTo>
                    <a:pt x="7586" y="14190"/>
                    <a:pt x="8403" y="13717"/>
                    <a:pt x="9017" y="13244"/>
                  </a:cubicBezTo>
                  <a:cubicBezTo>
                    <a:pt x="9630" y="12771"/>
                    <a:pt x="10039" y="12298"/>
                    <a:pt x="9971" y="12219"/>
                  </a:cubicBezTo>
                  <a:cubicBezTo>
                    <a:pt x="9902" y="12140"/>
                    <a:pt x="9357" y="12455"/>
                    <a:pt x="8199" y="13480"/>
                  </a:cubicBezTo>
                  <a:cubicBezTo>
                    <a:pt x="7041" y="14505"/>
                    <a:pt x="5269" y="16239"/>
                    <a:pt x="4213" y="17185"/>
                  </a:cubicBezTo>
                  <a:cubicBezTo>
                    <a:pt x="3157" y="18131"/>
                    <a:pt x="2816" y="18289"/>
                    <a:pt x="2373" y="18526"/>
                  </a:cubicBezTo>
                  <a:cubicBezTo>
                    <a:pt x="1930" y="18762"/>
                    <a:pt x="1385" y="19077"/>
                    <a:pt x="1283" y="19235"/>
                  </a:cubicBezTo>
                  <a:cubicBezTo>
                    <a:pt x="1181" y="19393"/>
                    <a:pt x="1521" y="19393"/>
                    <a:pt x="2612" y="18447"/>
                  </a:cubicBezTo>
                  <a:cubicBezTo>
                    <a:pt x="3702" y="17501"/>
                    <a:pt x="5542" y="15609"/>
                    <a:pt x="7790" y="13244"/>
                  </a:cubicBezTo>
                  <a:cubicBezTo>
                    <a:pt x="10039" y="10879"/>
                    <a:pt x="12696" y="8041"/>
                    <a:pt x="15047" y="5755"/>
                  </a:cubicBezTo>
                  <a:cubicBezTo>
                    <a:pt x="17398" y="3469"/>
                    <a:pt x="19442" y="1734"/>
                    <a:pt x="2148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4" name="Linea"/>
            <p:cNvSpPr/>
            <p:nvPr/>
          </p:nvSpPr>
          <p:spPr>
            <a:xfrm>
              <a:off x="176417" y="-663770"/>
              <a:ext cx="465492" cy="669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504" fill="norm" stroke="1" extrusionOk="0">
                  <a:moveTo>
                    <a:pt x="14563" y="5355"/>
                  </a:moveTo>
                  <a:cubicBezTo>
                    <a:pt x="14203" y="5105"/>
                    <a:pt x="13843" y="4854"/>
                    <a:pt x="13393" y="4698"/>
                  </a:cubicBezTo>
                  <a:cubicBezTo>
                    <a:pt x="12943" y="4541"/>
                    <a:pt x="12403" y="4479"/>
                    <a:pt x="12178" y="4604"/>
                  </a:cubicBezTo>
                  <a:cubicBezTo>
                    <a:pt x="11953" y="4729"/>
                    <a:pt x="12043" y="5042"/>
                    <a:pt x="12358" y="5199"/>
                  </a:cubicBezTo>
                  <a:cubicBezTo>
                    <a:pt x="12673" y="5355"/>
                    <a:pt x="13213" y="5355"/>
                    <a:pt x="14563" y="4854"/>
                  </a:cubicBezTo>
                  <a:cubicBezTo>
                    <a:pt x="15913" y="4354"/>
                    <a:pt x="18073" y="3352"/>
                    <a:pt x="19468" y="2663"/>
                  </a:cubicBezTo>
                  <a:cubicBezTo>
                    <a:pt x="20863" y="1974"/>
                    <a:pt x="21493" y="1599"/>
                    <a:pt x="21493" y="1536"/>
                  </a:cubicBezTo>
                  <a:cubicBezTo>
                    <a:pt x="21493" y="1474"/>
                    <a:pt x="20863" y="1724"/>
                    <a:pt x="19108" y="2413"/>
                  </a:cubicBezTo>
                  <a:cubicBezTo>
                    <a:pt x="17353" y="3101"/>
                    <a:pt x="14473" y="4228"/>
                    <a:pt x="12178" y="5011"/>
                  </a:cubicBezTo>
                  <a:cubicBezTo>
                    <a:pt x="9883" y="5794"/>
                    <a:pt x="8173" y="6232"/>
                    <a:pt x="7048" y="6451"/>
                  </a:cubicBezTo>
                  <a:cubicBezTo>
                    <a:pt x="5923" y="6670"/>
                    <a:pt x="5383" y="6670"/>
                    <a:pt x="5293" y="6514"/>
                  </a:cubicBezTo>
                  <a:cubicBezTo>
                    <a:pt x="5203" y="6357"/>
                    <a:pt x="5563" y="6044"/>
                    <a:pt x="7363" y="5230"/>
                  </a:cubicBezTo>
                  <a:cubicBezTo>
                    <a:pt x="9163" y="4416"/>
                    <a:pt x="12403" y="3101"/>
                    <a:pt x="14428" y="2319"/>
                  </a:cubicBezTo>
                  <a:cubicBezTo>
                    <a:pt x="16453" y="1536"/>
                    <a:pt x="17263" y="1286"/>
                    <a:pt x="17443" y="1254"/>
                  </a:cubicBezTo>
                  <a:cubicBezTo>
                    <a:pt x="17623" y="1223"/>
                    <a:pt x="17173" y="1411"/>
                    <a:pt x="15778" y="1881"/>
                  </a:cubicBezTo>
                  <a:cubicBezTo>
                    <a:pt x="14383" y="2350"/>
                    <a:pt x="12043" y="3101"/>
                    <a:pt x="10558" y="3540"/>
                  </a:cubicBezTo>
                  <a:cubicBezTo>
                    <a:pt x="9073" y="3978"/>
                    <a:pt x="8443" y="4103"/>
                    <a:pt x="7903" y="4228"/>
                  </a:cubicBezTo>
                  <a:cubicBezTo>
                    <a:pt x="7363" y="4354"/>
                    <a:pt x="6913" y="4479"/>
                    <a:pt x="7003" y="4448"/>
                  </a:cubicBezTo>
                  <a:cubicBezTo>
                    <a:pt x="7093" y="4416"/>
                    <a:pt x="7723" y="4228"/>
                    <a:pt x="9343" y="3540"/>
                  </a:cubicBezTo>
                  <a:cubicBezTo>
                    <a:pt x="10963" y="2851"/>
                    <a:pt x="13573" y="1661"/>
                    <a:pt x="15238" y="941"/>
                  </a:cubicBezTo>
                  <a:cubicBezTo>
                    <a:pt x="16903" y="221"/>
                    <a:pt x="17623" y="-29"/>
                    <a:pt x="17848" y="2"/>
                  </a:cubicBezTo>
                  <a:cubicBezTo>
                    <a:pt x="18073" y="34"/>
                    <a:pt x="17803" y="347"/>
                    <a:pt x="16768" y="1035"/>
                  </a:cubicBezTo>
                  <a:cubicBezTo>
                    <a:pt x="15733" y="1724"/>
                    <a:pt x="13933" y="2788"/>
                    <a:pt x="12808" y="3414"/>
                  </a:cubicBezTo>
                  <a:cubicBezTo>
                    <a:pt x="11683" y="4041"/>
                    <a:pt x="11233" y="4228"/>
                    <a:pt x="10648" y="4385"/>
                  </a:cubicBezTo>
                  <a:cubicBezTo>
                    <a:pt x="10063" y="4541"/>
                    <a:pt x="9343" y="4667"/>
                    <a:pt x="9298" y="4604"/>
                  </a:cubicBezTo>
                  <a:cubicBezTo>
                    <a:pt x="9253" y="4541"/>
                    <a:pt x="9883" y="4291"/>
                    <a:pt x="11413" y="3790"/>
                  </a:cubicBezTo>
                  <a:cubicBezTo>
                    <a:pt x="12943" y="3289"/>
                    <a:pt x="15373" y="2538"/>
                    <a:pt x="16948" y="2037"/>
                  </a:cubicBezTo>
                  <a:cubicBezTo>
                    <a:pt x="18523" y="1536"/>
                    <a:pt x="19243" y="1286"/>
                    <a:pt x="19378" y="1192"/>
                  </a:cubicBezTo>
                  <a:cubicBezTo>
                    <a:pt x="19513" y="1098"/>
                    <a:pt x="19063" y="1161"/>
                    <a:pt x="17713" y="1661"/>
                  </a:cubicBezTo>
                  <a:cubicBezTo>
                    <a:pt x="16363" y="2162"/>
                    <a:pt x="14113" y="3101"/>
                    <a:pt x="12853" y="3696"/>
                  </a:cubicBezTo>
                  <a:cubicBezTo>
                    <a:pt x="11593" y="4291"/>
                    <a:pt x="11323" y="4541"/>
                    <a:pt x="11008" y="4792"/>
                  </a:cubicBezTo>
                  <a:cubicBezTo>
                    <a:pt x="10693" y="5042"/>
                    <a:pt x="10333" y="5293"/>
                    <a:pt x="10468" y="5418"/>
                  </a:cubicBezTo>
                  <a:cubicBezTo>
                    <a:pt x="10603" y="5543"/>
                    <a:pt x="11233" y="5543"/>
                    <a:pt x="11413" y="5700"/>
                  </a:cubicBezTo>
                  <a:cubicBezTo>
                    <a:pt x="11593" y="5856"/>
                    <a:pt x="11323" y="6169"/>
                    <a:pt x="10333" y="7453"/>
                  </a:cubicBezTo>
                  <a:cubicBezTo>
                    <a:pt x="9343" y="8736"/>
                    <a:pt x="7633" y="10990"/>
                    <a:pt x="5968" y="13181"/>
                  </a:cubicBezTo>
                  <a:cubicBezTo>
                    <a:pt x="4303" y="15373"/>
                    <a:pt x="2683" y="17501"/>
                    <a:pt x="1738" y="18754"/>
                  </a:cubicBezTo>
                  <a:cubicBezTo>
                    <a:pt x="793" y="20006"/>
                    <a:pt x="523" y="20381"/>
                    <a:pt x="298" y="20726"/>
                  </a:cubicBezTo>
                  <a:cubicBezTo>
                    <a:pt x="73" y="21070"/>
                    <a:pt x="-107" y="21383"/>
                    <a:pt x="73" y="21477"/>
                  </a:cubicBezTo>
                  <a:cubicBezTo>
                    <a:pt x="253" y="21571"/>
                    <a:pt x="793" y="21446"/>
                    <a:pt x="2188" y="20538"/>
                  </a:cubicBezTo>
                  <a:cubicBezTo>
                    <a:pt x="3583" y="19630"/>
                    <a:pt x="5833" y="17940"/>
                    <a:pt x="7903" y="16437"/>
                  </a:cubicBezTo>
                  <a:cubicBezTo>
                    <a:pt x="9973" y="14934"/>
                    <a:pt x="11863" y="13620"/>
                    <a:pt x="13123" y="12806"/>
                  </a:cubicBezTo>
                  <a:cubicBezTo>
                    <a:pt x="14383" y="11992"/>
                    <a:pt x="15013" y="11679"/>
                    <a:pt x="15598" y="11428"/>
                  </a:cubicBezTo>
                  <a:cubicBezTo>
                    <a:pt x="16183" y="11178"/>
                    <a:pt x="16723" y="10990"/>
                    <a:pt x="16813" y="10990"/>
                  </a:cubicBezTo>
                  <a:cubicBezTo>
                    <a:pt x="16903" y="10990"/>
                    <a:pt x="16543" y="11178"/>
                    <a:pt x="15328" y="11898"/>
                  </a:cubicBezTo>
                  <a:cubicBezTo>
                    <a:pt x="14113" y="12618"/>
                    <a:pt x="12043" y="13870"/>
                    <a:pt x="10603" y="14841"/>
                  </a:cubicBezTo>
                  <a:cubicBezTo>
                    <a:pt x="9163" y="15811"/>
                    <a:pt x="8353" y="16500"/>
                    <a:pt x="7678" y="17157"/>
                  </a:cubicBezTo>
                  <a:cubicBezTo>
                    <a:pt x="7003" y="17814"/>
                    <a:pt x="6463" y="18441"/>
                    <a:pt x="6328" y="18597"/>
                  </a:cubicBezTo>
                  <a:cubicBezTo>
                    <a:pt x="6193" y="18754"/>
                    <a:pt x="6463" y="18441"/>
                    <a:pt x="7003" y="18128"/>
                  </a:cubicBezTo>
                  <a:cubicBezTo>
                    <a:pt x="7543" y="17814"/>
                    <a:pt x="8353" y="17501"/>
                    <a:pt x="9568" y="16844"/>
                  </a:cubicBezTo>
                  <a:cubicBezTo>
                    <a:pt x="10783" y="16187"/>
                    <a:pt x="12403" y="15185"/>
                    <a:pt x="13348" y="14559"/>
                  </a:cubicBezTo>
                  <a:cubicBezTo>
                    <a:pt x="14293" y="13933"/>
                    <a:pt x="14563" y="13682"/>
                    <a:pt x="14878" y="13463"/>
                  </a:cubicBezTo>
                  <a:cubicBezTo>
                    <a:pt x="15193" y="13244"/>
                    <a:pt x="15553" y="13056"/>
                    <a:pt x="15598" y="13119"/>
                  </a:cubicBezTo>
                  <a:cubicBezTo>
                    <a:pt x="15643" y="13181"/>
                    <a:pt x="15373" y="13494"/>
                    <a:pt x="14743" y="13745"/>
                  </a:cubicBezTo>
                  <a:cubicBezTo>
                    <a:pt x="14113" y="13995"/>
                    <a:pt x="13123" y="14183"/>
                    <a:pt x="12448" y="14371"/>
                  </a:cubicBezTo>
                  <a:cubicBezTo>
                    <a:pt x="11773" y="14559"/>
                    <a:pt x="11413" y="14747"/>
                    <a:pt x="11053" y="149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5" name="Linea"/>
            <p:cNvSpPr/>
            <p:nvPr/>
          </p:nvSpPr>
          <p:spPr>
            <a:xfrm>
              <a:off x="-327864" y="-269497"/>
              <a:ext cx="744713" cy="474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467" fill="norm" stroke="1" extrusionOk="0">
                  <a:moveTo>
                    <a:pt x="18472" y="1081"/>
                  </a:moveTo>
                  <a:cubicBezTo>
                    <a:pt x="17401" y="1257"/>
                    <a:pt x="16329" y="1434"/>
                    <a:pt x="15173" y="2492"/>
                  </a:cubicBezTo>
                  <a:cubicBezTo>
                    <a:pt x="14017" y="3550"/>
                    <a:pt x="12776" y="5489"/>
                    <a:pt x="11761" y="6988"/>
                  </a:cubicBezTo>
                  <a:cubicBezTo>
                    <a:pt x="10746" y="8487"/>
                    <a:pt x="9956" y="9545"/>
                    <a:pt x="9477" y="10250"/>
                  </a:cubicBezTo>
                  <a:cubicBezTo>
                    <a:pt x="8998" y="10955"/>
                    <a:pt x="8828" y="11308"/>
                    <a:pt x="8913" y="11396"/>
                  </a:cubicBezTo>
                  <a:cubicBezTo>
                    <a:pt x="8997" y="11484"/>
                    <a:pt x="9336" y="11308"/>
                    <a:pt x="10323" y="10426"/>
                  </a:cubicBezTo>
                  <a:cubicBezTo>
                    <a:pt x="11310" y="9545"/>
                    <a:pt x="12945" y="7958"/>
                    <a:pt x="14665" y="6283"/>
                  </a:cubicBezTo>
                  <a:cubicBezTo>
                    <a:pt x="16385" y="4608"/>
                    <a:pt x="18190" y="2844"/>
                    <a:pt x="19262" y="1831"/>
                  </a:cubicBezTo>
                  <a:cubicBezTo>
                    <a:pt x="20333" y="817"/>
                    <a:pt x="20672" y="552"/>
                    <a:pt x="20982" y="332"/>
                  </a:cubicBezTo>
                  <a:cubicBezTo>
                    <a:pt x="21292" y="111"/>
                    <a:pt x="21574" y="-65"/>
                    <a:pt x="21546" y="23"/>
                  </a:cubicBezTo>
                  <a:cubicBezTo>
                    <a:pt x="21518" y="111"/>
                    <a:pt x="21179" y="464"/>
                    <a:pt x="20136" y="1434"/>
                  </a:cubicBezTo>
                  <a:cubicBezTo>
                    <a:pt x="19093" y="2404"/>
                    <a:pt x="17344" y="3991"/>
                    <a:pt x="15540" y="5401"/>
                  </a:cubicBezTo>
                  <a:cubicBezTo>
                    <a:pt x="13735" y="6812"/>
                    <a:pt x="11874" y="8046"/>
                    <a:pt x="10661" y="8795"/>
                  </a:cubicBezTo>
                  <a:cubicBezTo>
                    <a:pt x="9449" y="9545"/>
                    <a:pt x="8885" y="9809"/>
                    <a:pt x="8462" y="9986"/>
                  </a:cubicBezTo>
                  <a:cubicBezTo>
                    <a:pt x="8039" y="10162"/>
                    <a:pt x="7757" y="10250"/>
                    <a:pt x="7757" y="10294"/>
                  </a:cubicBezTo>
                  <a:cubicBezTo>
                    <a:pt x="7757" y="10338"/>
                    <a:pt x="8039" y="10338"/>
                    <a:pt x="8969" y="9721"/>
                  </a:cubicBezTo>
                  <a:cubicBezTo>
                    <a:pt x="9900" y="9104"/>
                    <a:pt x="11479" y="7870"/>
                    <a:pt x="13171" y="6283"/>
                  </a:cubicBezTo>
                  <a:cubicBezTo>
                    <a:pt x="14863" y="4696"/>
                    <a:pt x="16667" y="2756"/>
                    <a:pt x="17711" y="1698"/>
                  </a:cubicBezTo>
                  <a:cubicBezTo>
                    <a:pt x="18754" y="640"/>
                    <a:pt x="19036" y="464"/>
                    <a:pt x="18980" y="640"/>
                  </a:cubicBezTo>
                  <a:cubicBezTo>
                    <a:pt x="18923" y="817"/>
                    <a:pt x="18529" y="1346"/>
                    <a:pt x="17513" y="2404"/>
                  </a:cubicBezTo>
                  <a:cubicBezTo>
                    <a:pt x="16498" y="3462"/>
                    <a:pt x="14863" y="5048"/>
                    <a:pt x="13143" y="6459"/>
                  </a:cubicBezTo>
                  <a:cubicBezTo>
                    <a:pt x="11423" y="7870"/>
                    <a:pt x="9618" y="9104"/>
                    <a:pt x="8603" y="9853"/>
                  </a:cubicBezTo>
                  <a:cubicBezTo>
                    <a:pt x="7588" y="10603"/>
                    <a:pt x="7362" y="10867"/>
                    <a:pt x="7108" y="11176"/>
                  </a:cubicBezTo>
                  <a:cubicBezTo>
                    <a:pt x="6854" y="11484"/>
                    <a:pt x="6572" y="11837"/>
                    <a:pt x="6601" y="11969"/>
                  </a:cubicBezTo>
                  <a:cubicBezTo>
                    <a:pt x="6629" y="12102"/>
                    <a:pt x="6967" y="12013"/>
                    <a:pt x="7898" y="11352"/>
                  </a:cubicBezTo>
                  <a:cubicBezTo>
                    <a:pt x="8828" y="10691"/>
                    <a:pt x="10351" y="9457"/>
                    <a:pt x="11789" y="8134"/>
                  </a:cubicBezTo>
                  <a:cubicBezTo>
                    <a:pt x="13227" y="6812"/>
                    <a:pt x="14581" y="5401"/>
                    <a:pt x="15399" y="4564"/>
                  </a:cubicBezTo>
                  <a:cubicBezTo>
                    <a:pt x="16216" y="3726"/>
                    <a:pt x="16498" y="3462"/>
                    <a:pt x="16526" y="3506"/>
                  </a:cubicBezTo>
                  <a:cubicBezTo>
                    <a:pt x="16555" y="3550"/>
                    <a:pt x="16329" y="3902"/>
                    <a:pt x="15511" y="4872"/>
                  </a:cubicBezTo>
                  <a:cubicBezTo>
                    <a:pt x="14694" y="5842"/>
                    <a:pt x="13284" y="7429"/>
                    <a:pt x="12043" y="8575"/>
                  </a:cubicBezTo>
                  <a:cubicBezTo>
                    <a:pt x="10802" y="9721"/>
                    <a:pt x="9731" y="10426"/>
                    <a:pt x="9026" y="10911"/>
                  </a:cubicBezTo>
                  <a:cubicBezTo>
                    <a:pt x="8321" y="11396"/>
                    <a:pt x="7982" y="11661"/>
                    <a:pt x="7982" y="11793"/>
                  </a:cubicBezTo>
                  <a:cubicBezTo>
                    <a:pt x="7982" y="11925"/>
                    <a:pt x="8321" y="11925"/>
                    <a:pt x="9167" y="11264"/>
                  </a:cubicBezTo>
                  <a:cubicBezTo>
                    <a:pt x="10013" y="10603"/>
                    <a:pt x="11366" y="9280"/>
                    <a:pt x="12579" y="7914"/>
                  </a:cubicBezTo>
                  <a:cubicBezTo>
                    <a:pt x="13791" y="6547"/>
                    <a:pt x="14863" y="5137"/>
                    <a:pt x="15483" y="4211"/>
                  </a:cubicBezTo>
                  <a:cubicBezTo>
                    <a:pt x="16104" y="3285"/>
                    <a:pt x="16273" y="2844"/>
                    <a:pt x="16216" y="2712"/>
                  </a:cubicBezTo>
                  <a:cubicBezTo>
                    <a:pt x="16160" y="2580"/>
                    <a:pt x="15878" y="2756"/>
                    <a:pt x="14806" y="3814"/>
                  </a:cubicBezTo>
                  <a:cubicBezTo>
                    <a:pt x="13735" y="4872"/>
                    <a:pt x="11874" y="6812"/>
                    <a:pt x="10154" y="8266"/>
                  </a:cubicBezTo>
                  <a:cubicBezTo>
                    <a:pt x="8434" y="9721"/>
                    <a:pt x="6854" y="10691"/>
                    <a:pt x="5924" y="11220"/>
                  </a:cubicBezTo>
                  <a:cubicBezTo>
                    <a:pt x="4993" y="11749"/>
                    <a:pt x="4711" y="11837"/>
                    <a:pt x="4683" y="11749"/>
                  </a:cubicBezTo>
                  <a:cubicBezTo>
                    <a:pt x="4655" y="11661"/>
                    <a:pt x="4881" y="11396"/>
                    <a:pt x="5952" y="10294"/>
                  </a:cubicBezTo>
                  <a:cubicBezTo>
                    <a:pt x="7024" y="9192"/>
                    <a:pt x="8941" y="7253"/>
                    <a:pt x="10407" y="5886"/>
                  </a:cubicBezTo>
                  <a:cubicBezTo>
                    <a:pt x="11874" y="4519"/>
                    <a:pt x="12889" y="3726"/>
                    <a:pt x="13537" y="3373"/>
                  </a:cubicBezTo>
                  <a:cubicBezTo>
                    <a:pt x="14186" y="3021"/>
                    <a:pt x="14468" y="3109"/>
                    <a:pt x="14581" y="3373"/>
                  </a:cubicBezTo>
                  <a:cubicBezTo>
                    <a:pt x="14694" y="3638"/>
                    <a:pt x="14637" y="4079"/>
                    <a:pt x="14101" y="5048"/>
                  </a:cubicBezTo>
                  <a:cubicBezTo>
                    <a:pt x="13566" y="6018"/>
                    <a:pt x="12551" y="7517"/>
                    <a:pt x="11338" y="8884"/>
                  </a:cubicBezTo>
                  <a:cubicBezTo>
                    <a:pt x="10125" y="10250"/>
                    <a:pt x="8716" y="11484"/>
                    <a:pt x="7870" y="12190"/>
                  </a:cubicBezTo>
                  <a:cubicBezTo>
                    <a:pt x="7024" y="12895"/>
                    <a:pt x="6742" y="13071"/>
                    <a:pt x="6770" y="13115"/>
                  </a:cubicBezTo>
                  <a:cubicBezTo>
                    <a:pt x="6798" y="13159"/>
                    <a:pt x="7136" y="13071"/>
                    <a:pt x="8152" y="12234"/>
                  </a:cubicBezTo>
                  <a:cubicBezTo>
                    <a:pt x="9167" y="11396"/>
                    <a:pt x="10859" y="9809"/>
                    <a:pt x="12156" y="8487"/>
                  </a:cubicBezTo>
                  <a:cubicBezTo>
                    <a:pt x="13453" y="7164"/>
                    <a:pt x="14355" y="6106"/>
                    <a:pt x="14947" y="5401"/>
                  </a:cubicBezTo>
                  <a:cubicBezTo>
                    <a:pt x="15540" y="4696"/>
                    <a:pt x="15822" y="4343"/>
                    <a:pt x="15793" y="4299"/>
                  </a:cubicBezTo>
                  <a:cubicBezTo>
                    <a:pt x="15765" y="4255"/>
                    <a:pt x="15427" y="4519"/>
                    <a:pt x="14468" y="5533"/>
                  </a:cubicBezTo>
                  <a:cubicBezTo>
                    <a:pt x="13509" y="6547"/>
                    <a:pt x="11930" y="8311"/>
                    <a:pt x="10379" y="9986"/>
                  </a:cubicBezTo>
                  <a:cubicBezTo>
                    <a:pt x="8828" y="11661"/>
                    <a:pt x="7306" y="13248"/>
                    <a:pt x="6431" y="14217"/>
                  </a:cubicBezTo>
                  <a:cubicBezTo>
                    <a:pt x="5557" y="15187"/>
                    <a:pt x="5332" y="15540"/>
                    <a:pt x="5360" y="15584"/>
                  </a:cubicBezTo>
                  <a:cubicBezTo>
                    <a:pt x="5388" y="15628"/>
                    <a:pt x="5670" y="15364"/>
                    <a:pt x="6488" y="14262"/>
                  </a:cubicBezTo>
                  <a:cubicBezTo>
                    <a:pt x="7306" y="13159"/>
                    <a:pt x="8659" y="11220"/>
                    <a:pt x="9477" y="10074"/>
                  </a:cubicBezTo>
                  <a:cubicBezTo>
                    <a:pt x="10295" y="8928"/>
                    <a:pt x="10577" y="8575"/>
                    <a:pt x="10548" y="8663"/>
                  </a:cubicBezTo>
                  <a:cubicBezTo>
                    <a:pt x="10520" y="8751"/>
                    <a:pt x="10182" y="9280"/>
                    <a:pt x="9223" y="10603"/>
                  </a:cubicBezTo>
                  <a:cubicBezTo>
                    <a:pt x="8264" y="11925"/>
                    <a:pt x="6685" y="14041"/>
                    <a:pt x="5614" y="15364"/>
                  </a:cubicBezTo>
                  <a:cubicBezTo>
                    <a:pt x="4542" y="16686"/>
                    <a:pt x="3978" y="17215"/>
                    <a:pt x="3527" y="17612"/>
                  </a:cubicBezTo>
                  <a:cubicBezTo>
                    <a:pt x="3076" y="18008"/>
                    <a:pt x="2737" y="18273"/>
                    <a:pt x="2709" y="18273"/>
                  </a:cubicBezTo>
                  <a:cubicBezTo>
                    <a:pt x="2681" y="18273"/>
                    <a:pt x="2963" y="18008"/>
                    <a:pt x="3442" y="17744"/>
                  </a:cubicBezTo>
                  <a:cubicBezTo>
                    <a:pt x="3922" y="17479"/>
                    <a:pt x="4599" y="17215"/>
                    <a:pt x="5191" y="16642"/>
                  </a:cubicBezTo>
                  <a:cubicBezTo>
                    <a:pt x="5783" y="16069"/>
                    <a:pt x="6290" y="15187"/>
                    <a:pt x="6601" y="14438"/>
                  </a:cubicBezTo>
                  <a:cubicBezTo>
                    <a:pt x="6911" y="13688"/>
                    <a:pt x="7024" y="13071"/>
                    <a:pt x="6939" y="12807"/>
                  </a:cubicBezTo>
                  <a:cubicBezTo>
                    <a:pt x="6854" y="12542"/>
                    <a:pt x="6572" y="12631"/>
                    <a:pt x="5924" y="13468"/>
                  </a:cubicBezTo>
                  <a:cubicBezTo>
                    <a:pt x="5275" y="14306"/>
                    <a:pt x="4260" y="15893"/>
                    <a:pt x="3471" y="17083"/>
                  </a:cubicBezTo>
                  <a:cubicBezTo>
                    <a:pt x="2681" y="18273"/>
                    <a:pt x="2117" y="19066"/>
                    <a:pt x="1948" y="19331"/>
                  </a:cubicBezTo>
                  <a:cubicBezTo>
                    <a:pt x="1779" y="19595"/>
                    <a:pt x="2004" y="19331"/>
                    <a:pt x="2737" y="18405"/>
                  </a:cubicBezTo>
                  <a:cubicBezTo>
                    <a:pt x="3471" y="17479"/>
                    <a:pt x="4711" y="15893"/>
                    <a:pt x="5473" y="15055"/>
                  </a:cubicBezTo>
                  <a:cubicBezTo>
                    <a:pt x="6234" y="14217"/>
                    <a:pt x="6516" y="14129"/>
                    <a:pt x="6572" y="14262"/>
                  </a:cubicBezTo>
                  <a:cubicBezTo>
                    <a:pt x="6629" y="14394"/>
                    <a:pt x="6460" y="14746"/>
                    <a:pt x="5896" y="15408"/>
                  </a:cubicBezTo>
                  <a:cubicBezTo>
                    <a:pt x="5332" y="16069"/>
                    <a:pt x="4373" y="17039"/>
                    <a:pt x="3753" y="17568"/>
                  </a:cubicBezTo>
                  <a:cubicBezTo>
                    <a:pt x="3132" y="18097"/>
                    <a:pt x="2850" y="18185"/>
                    <a:pt x="2625" y="18405"/>
                  </a:cubicBezTo>
                  <a:cubicBezTo>
                    <a:pt x="2399" y="18626"/>
                    <a:pt x="2230" y="18978"/>
                    <a:pt x="2314" y="19199"/>
                  </a:cubicBezTo>
                  <a:cubicBezTo>
                    <a:pt x="2399" y="19419"/>
                    <a:pt x="2737" y="19507"/>
                    <a:pt x="3414" y="18890"/>
                  </a:cubicBezTo>
                  <a:cubicBezTo>
                    <a:pt x="4091" y="18273"/>
                    <a:pt x="5106" y="16951"/>
                    <a:pt x="5726" y="16113"/>
                  </a:cubicBezTo>
                  <a:cubicBezTo>
                    <a:pt x="6347" y="15275"/>
                    <a:pt x="6572" y="14923"/>
                    <a:pt x="6826" y="14614"/>
                  </a:cubicBezTo>
                  <a:cubicBezTo>
                    <a:pt x="7080" y="14306"/>
                    <a:pt x="7362" y="14041"/>
                    <a:pt x="7334" y="14262"/>
                  </a:cubicBezTo>
                  <a:cubicBezTo>
                    <a:pt x="7306" y="14482"/>
                    <a:pt x="6967" y="15187"/>
                    <a:pt x="6093" y="16422"/>
                  </a:cubicBezTo>
                  <a:cubicBezTo>
                    <a:pt x="5219" y="17656"/>
                    <a:pt x="3809" y="19419"/>
                    <a:pt x="2963" y="20389"/>
                  </a:cubicBezTo>
                  <a:cubicBezTo>
                    <a:pt x="2117" y="21359"/>
                    <a:pt x="1835" y="21535"/>
                    <a:pt x="1779" y="21447"/>
                  </a:cubicBezTo>
                  <a:cubicBezTo>
                    <a:pt x="1722" y="21359"/>
                    <a:pt x="1891" y="21006"/>
                    <a:pt x="2568" y="19904"/>
                  </a:cubicBezTo>
                  <a:cubicBezTo>
                    <a:pt x="3245" y="18802"/>
                    <a:pt x="4429" y="16951"/>
                    <a:pt x="5106" y="15804"/>
                  </a:cubicBezTo>
                  <a:cubicBezTo>
                    <a:pt x="5783" y="14658"/>
                    <a:pt x="5952" y="14217"/>
                    <a:pt x="6149" y="13821"/>
                  </a:cubicBezTo>
                  <a:cubicBezTo>
                    <a:pt x="6347" y="13424"/>
                    <a:pt x="6572" y="13071"/>
                    <a:pt x="6572" y="13027"/>
                  </a:cubicBezTo>
                  <a:cubicBezTo>
                    <a:pt x="6572" y="12983"/>
                    <a:pt x="6347" y="13248"/>
                    <a:pt x="5642" y="14217"/>
                  </a:cubicBezTo>
                  <a:cubicBezTo>
                    <a:pt x="4937" y="15187"/>
                    <a:pt x="3753" y="16862"/>
                    <a:pt x="2991" y="17832"/>
                  </a:cubicBezTo>
                  <a:cubicBezTo>
                    <a:pt x="2230" y="18802"/>
                    <a:pt x="1891" y="19066"/>
                    <a:pt x="1581" y="19287"/>
                  </a:cubicBezTo>
                  <a:cubicBezTo>
                    <a:pt x="1271" y="19507"/>
                    <a:pt x="989" y="19684"/>
                    <a:pt x="961" y="19595"/>
                  </a:cubicBezTo>
                  <a:cubicBezTo>
                    <a:pt x="933" y="19507"/>
                    <a:pt x="1158" y="19155"/>
                    <a:pt x="2032" y="18229"/>
                  </a:cubicBezTo>
                  <a:cubicBezTo>
                    <a:pt x="2907" y="17303"/>
                    <a:pt x="4429" y="15804"/>
                    <a:pt x="5332" y="14879"/>
                  </a:cubicBezTo>
                  <a:cubicBezTo>
                    <a:pt x="6234" y="13953"/>
                    <a:pt x="6516" y="13600"/>
                    <a:pt x="6488" y="13600"/>
                  </a:cubicBezTo>
                  <a:cubicBezTo>
                    <a:pt x="6460" y="13600"/>
                    <a:pt x="6121" y="13953"/>
                    <a:pt x="5078" y="15055"/>
                  </a:cubicBezTo>
                  <a:cubicBezTo>
                    <a:pt x="4035" y="16157"/>
                    <a:pt x="2286" y="18008"/>
                    <a:pt x="1271" y="19066"/>
                  </a:cubicBezTo>
                  <a:cubicBezTo>
                    <a:pt x="256" y="20124"/>
                    <a:pt x="-26" y="20389"/>
                    <a:pt x="2" y="20477"/>
                  </a:cubicBezTo>
                  <a:cubicBezTo>
                    <a:pt x="30" y="20565"/>
                    <a:pt x="369" y="20477"/>
                    <a:pt x="1299" y="19728"/>
                  </a:cubicBezTo>
                  <a:cubicBezTo>
                    <a:pt x="2230" y="18978"/>
                    <a:pt x="3753" y="17568"/>
                    <a:pt x="5163" y="15760"/>
                  </a:cubicBezTo>
                  <a:cubicBezTo>
                    <a:pt x="6572" y="13953"/>
                    <a:pt x="7870" y="11749"/>
                    <a:pt x="8603" y="10471"/>
                  </a:cubicBezTo>
                  <a:cubicBezTo>
                    <a:pt x="9336" y="9192"/>
                    <a:pt x="9505" y="8839"/>
                    <a:pt x="9843" y="8443"/>
                  </a:cubicBezTo>
                  <a:cubicBezTo>
                    <a:pt x="10182" y="8046"/>
                    <a:pt x="10689" y="7605"/>
                    <a:pt x="10943" y="7605"/>
                  </a:cubicBezTo>
                  <a:cubicBezTo>
                    <a:pt x="11197" y="7605"/>
                    <a:pt x="11197" y="8046"/>
                    <a:pt x="11028" y="8399"/>
                  </a:cubicBezTo>
                  <a:cubicBezTo>
                    <a:pt x="10859" y="8751"/>
                    <a:pt x="10520" y="9016"/>
                    <a:pt x="9956" y="9457"/>
                  </a:cubicBezTo>
                  <a:cubicBezTo>
                    <a:pt x="9392" y="9897"/>
                    <a:pt x="8603" y="10515"/>
                    <a:pt x="7531" y="11793"/>
                  </a:cubicBezTo>
                  <a:cubicBezTo>
                    <a:pt x="6460" y="13071"/>
                    <a:pt x="5106" y="15011"/>
                    <a:pt x="4288" y="16113"/>
                  </a:cubicBezTo>
                  <a:cubicBezTo>
                    <a:pt x="3471" y="17215"/>
                    <a:pt x="3189" y="17479"/>
                    <a:pt x="3189" y="17435"/>
                  </a:cubicBezTo>
                  <a:cubicBezTo>
                    <a:pt x="3189" y="17391"/>
                    <a:pt x="3471" y="17039"/>
                    <a:pt x="4401" y="15848"/>
                  </a:cubicBezTo>
                  <a:cubicBezTo>
                    <a:pt x="5332" y="14658"/>
                    <a:pt x="6911" y="12631"/>
                    <a:pt x="8462" y="10779"/>
                  </a:cubicBezTo>
                  <a:cubicBezTo>
                    <a:pt x="10013" y="8928"/>
                    <a:pt x="11535" y="7253"/>
                    <a:pt x="13030" y="5710"/>
                  </a:cubicBezTo>
                  <a:cubicBezTo>
                    <a:pt x="14524" y="4167"/>
                    <a:pt x="15991" y="2756"/>
                    <a:pt x="16893" y="2007"/>
                  </a:cubicBezTo>
                  <a:cubicBezTo>
                    <a:pt x="17795" y="1257"/>
                    <a:pt x="18134" y="1169"/>
                    <a:pt x="18218" y="1390"/>
                  </a:cubicBezTo>
                  <a:cubicBezTo>
                    <a:pt x="18303" y="1610"/>
                    <a:pt x="18134" y="2139"/>
                    <a:pt x="17231" y="3197"/>
                  </a:cubicBezTo>
                  <a:cubicBezTo>
                    <a:pt x="16329" y="4255"/>
                    <a:pt x="14694" y="5842"/>
                    <a:pt x="13255" y="6856"/>
                  </a:cubicBezTo>
                  <a:cubicBezTo>
                    <a:pt x="11817" y="7870"/>
                    <a:pt x="10577" y="8311"/>
                    <a:pt x="9815" y="8487"/>
                  </a:cubicBezTo>
                  <a:cubicBezTo>
                    <a:pt x="9054" y="8663"/>
                    <a:pt x="8772" y="8575"/>
                    <a:pt x="8744" y="8355"/>
                  </a:cubicBezTo>
                  <a:cubicBezTo>
                    <a:pt x="8716" y="8134"/>
                    <a:pt x="8941" y="7782"/>
                    <a:pt x="9984" y="7076"/>
                  </a:cubicBezTo>
                  <a:cubicBezTo>
                    <a:pt x="11028" y="6371"/>
                    <a:pt x="12889" y="5313"/>
                    <a:pt x="14524" y="4828"/>
                  </a:cubicBezTo>
                  <a:cubicBezTo>
                    <a:pt x="16160" y="4343"/>
                    <a:pt x="17570" y="4431"/>
                    <a:pt x="18980" y="45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6" name="Linea"/>
            <p:cNvSpPr/>
            <p:nvPr/>
          </p:nvSpPr>
          <p:spPr>
            <a:xfrm>
              <a:off x="-468182" y="1218225"/>
              <a:ext cx="322631" cy="17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fill="norm" stroke="1" extrusionOk="0">
                  <a:moveTo>
                    <a:pt x="14121" y="21600"/>
                  </a:moveTo>
                  <a:cubicBezTo>
                    <a:pt x="13991" y="20387"/>
                    <a:pt x="13861" y="19173"/>
                    <a:pt x="13405" y="17717"/>
                  </a:cubicBezTo>
                  <a:cubicBezTo>
                    <a:pt x="12950" y="16261"/>
                    <a:pt x="12169" y="14562"/>
                    <a:pt x="11258" y="13227"/>
                  </a:cubicBezTo>
                  <a:cubicBezTo>
                    <a:pt x="10348" y="11892"/>
                    <a:pt x="9307" y="10921"/>
                    <a:pt x="8461" y="10315"/>
                  </a:cubicBezTo>
                  <a:cubicBezTo>
                    <a:pt x="7615" y="9708"/>
                    <a:pt x="6964" y="9465"/>
                    <a:pt x="6964" y="9465"/>
                  </a:cubicBezTo>
                  <a:cubicBezTo>
                    <a:pt x="6964" y="9465"/>
                    <a:pt x="7615" y="9708"/>
                    <a:pt x="9437" y="8858"/>
                  </a:cubicBezTo>
                  <a:cubicBezTo>
                    <a:pt x="11258" y="8009"/>
                    <a:pt x="14251" y="6067"/>
                    <a:pt x="16203" y="4854"/>
                  </a:cubicBezTo>
                  <a:cubicBezTo>
                    <a:pt x="18155" y="3640"/>
                    <a:pt x="19066" y="3155"/>
                    <a:pt x="19911" y="3155"/>
                  </a:cubicBezTo>
                  <a:cubicBezTo>
                    <a:pt x="20757" y="3155"/>
                    <a:pt x="21538" y="3640"/>
                    <a:pt x="21538" y="4247"/>
                  </a:cubicBezTo>
                  <a:cubicBezTo>
                    <a:pt x="21538" y="4854"/>
                    <a:pt x="20757" y="5582"/>
                    <a:pt x="18936" y="6067"/>
                  </a:cubicBezTo>
                  <a:cubicBezTo>
                    <a:pt x="17114" y="6553"/>
                    <a:pt x="14251" y="6795"/>
                    <a:pt x="12039" y="7160"/>
                  </a:cubicBezTo>
                  <a:cubicBezTo>
                    <a:pt x="9827" y="7524"/>
                    <a:pt x="8266" y="8009"/>
                    <a:pt x="7160" y="8130"/>
                  </a:cubicBezTo>
                  <a:cubicBezTo>
                    <a:pt x="6054" y="8252"/>
                    <a:pt x="5403" y="8009"/>
                    <a:pt x="5403" y="7645"/>
                  </a:cubicBezTo>
                  <a:cubicBezTo>
                    <a:pt x="5403" y="7281"/>
                    <a:pt x="6054" y="6796"/>
                    <a:pt x="7420" y="6067"/>
                  </a:cubicBezTo>
                  <a:cubicBezTo>
                    <a:pt x="8786" y="5339"/>
                    <a:pt x="10868" y="4369"/>
                    <a:pt x="12560" y="3640"/>
                  </a:cubicBezTo>
                  <a:cubicBezTo>
                    <a:pt x="14251" y="2912"/>
                    <a:pt x="15552" y="2427"/>
                    <a:pt x="16528" y="2184"/>
                  </a:cubicBezTo>
                  <a:cubicBezTo>
                    <a:pt x="17504" y="1942"/>
                    <a:pt x="18155" y="1942"/>
                    <a:pt x="18285" y="2548"/>
                  </a:cubicBezTo>
                  <a:cubicBezTo>
                    <a:pt x="18415" y="3155"/>
                    <a:pt x="18025" y="4369"/>
                    <a:pt x="17504" y="4975"/>
                  </a:cubicBezTo>
                  <a:cubicBezTo>
                    <a:pt x="16984" y="5582"/>
                    <a:pt x="16333" y="5582"/>
                    <a:pt x="14837" y="5825"/>
                  </a:cubicBezTo>
                  <a:cubicBezTo>
                    <a:pt x="13340" y="6067"/>
                    <a:pt x="10998" y="6553"/>
                    <a:pt x="9502" y="6795"/>
                  </a:cubicBezTo>
                  <a:cubicBezTo>
                    <a:pt x="8005" y="7038"/>
                    <a:pt x="7355" y="7038"/>
                    <a:pt x="6704" y="7038"/>
                  </a:cubicBezTo>
                  <a:cubicBezTo>
                    <a:pt x="6054" y="7038"/>
                    <a:pt x="5403" y="7038"/>
                    <a:pt x="5273" y="6431"/>
                  </a:cubicBezTo>
                  <a:cubicBezTo>
                    <a:pt x="5143" y="5825"/>
                    <a:pt x="5533" y="4611"/>
                    <a:pt x="6834" y="3883"/>
                  </a:cubicBezTo>
                  <a:cubicBezTo>
                    <a:pt x="8136" y="3155"/>
                    <a:pt x="10348" y="2912"/>
                    <a:pt x="11909" y="2791"/>
                  </a:cubicBezTo>
                  <a:cubicBezTo>
                    <a:pt x="13471" y="2670"/>
                    <a:pt x="14381" y="2670"/>
                    <a:pt x="14511" y="2791"/>
                  </a:cubicBezTo>
                  <a:cubicBezTo>
                    <a:pt x="14642" y="2912"/>
                    <a:pt x="13991" y="3155"/>
                    <a:pt x="12690" y="3155"/>
                  </a:cubicBezTo>
                  <a:cubicBezTo>
                    <a:pt x="11389" y="3155"/>
                    <a:pt x="9437" y="2912"/>
                    <a:pt x="8136" y="2791"/>
                  </a:cubicBezTo>
                  <a:cubicBezTo>
                    <a:pt x="6834" y="2670"/>
                    <a:pt x="6184" y="2670"/>
                    <a:pt x="5468" y="2306"/>
                  </a:cubicBezTo>
                  <a:cubicBezTo>
                    <a:pt x="4752" y="1942"/>
                    <a:pt x="3972" y="1213"/>
                    <a:pt x="3907" y="971"/>
                  </a:cubicBezTo>
                  <a:cubicBezTo>
                    <a:pt x="3842" y="728"/>
                    <a:pt x="4492" y="971"/>
                    <a:pt x="6444" y="1456"/>
                  </a:cubicBezTo>
                  <a:cubicBezTo>
                    <a:pt x="8396" y="1942"/>
                    <a:pt x="11649" y="2670"/>
                    <a:pt x="13601" y="3155"/>
                  </a:cubicBezTo>
                  <a:cubicBezTo>
                    <a:pt x="15552" y="3640"/>
                    <a:pt x="16203" y="3883"/>
                    <a:pt x="16854" y="4005"/>
                  </a:cubicBezTo>
                  <a:cubicBezTo>
                    <a:pt x="17504" y="4126"/>
                    <a:pt x="18155" y="4126"/>
                    <a:pt x="18155" y="4126"/>
                  </a:cubicBezTo>
                  <a:cubicBezTo>
                    <a:pt x="18155" y="4126"/>
                    <a:pt x="17504" y="4126"/>
                    <a:pt x="15487" y="4126"/>
                  </a:cubicBezTo>
                  <a:cubicBezTo>
                    <a:pt x="13471" y="4126"/>
                    <a:pt x="10087" y="4126"/>
                    <a:pt x="8071" y="4126"/>
                  </a:cubicBezTo>
                  <a:cubicBezTo>
                    <a:pt x="6054" y="4126"/>
                    <a:pt x="5403" y="4126"/>
                    <a:pt x="4622" y="3640"/>
                  </a:cubicBezTo>
                  <a:cubicBezTo>
                    <a:pt x="3842" y="3155"/>
                    <a:pt x="2931" y="2184"/>
                    <a:pt x="2801" y="1699"/>
                  </a:cubicBezTo>
                  <a:cubicBezTo>
                    <a:pt x="2671" y="1214"/>
                    <a:pt x="3321" y="1214"/>
                    <a:pt x="4622" y="1092"/>
                  </a:cubicBezTo>
                  <a:cubicBezTo>
                    <a:pt x="5924" y="971"/>
                    <a:pt x="7875" y="728"/>
                    <a:pt x="9177" y="485"/>
                  </a:cubicBezTo>
                  <a:cubicBezTo>
                    <a:pt x="10478" y="243"/>
                    <a:pt x="11128" y="0"/>
                    <a:pt x="11844" y="0"/>
                  </a:cubicBezTo>
                  <a:cubicBezTo>
                    <a:pt x="12560" y="0"/>
                    <a:pt x="13340" y="243"/>
                    <a:pt x="13405" y="364"/>
                  </a:cubicBezTo>
                  <a:cubicBezTo>
                    <a:pt x="13471" y="485"/>
                    <a:pt x="12820" y="485"/>
                    <a:pt x="11519" y="728"/>
                  </a:cubicBezTo>
                  <a:cubicBezTo>
                    <a:pt x="10218" y="971"/>
                    <a:pt x="8266" y="1456"/>
                    <a:pt x="6639" y="1820"/>
                  </a:cubicBezTo>
                  <a:cubicBezTo>
                    <a:pt x="5013" y="2184"/>
                    <a:pt x="3711" y="2427"/>
                    <a:pt x="2475" y="2791"/>
                  </a:cubicBezTo>
                  <a:cubicBezTo>
                    <a:pt x="1239" y="3155"/>
                    <a:pt x="68" y="3640"/>
                    <a:pt x="3" y="3276"/>
                  </a:cubicBezTo>
                  <a:cubicBezTo>
                    <a:pt x="-62" y="2912"/>
                    <a:pt x="979" y="1699"/>
                    <a:pt x="2020" y="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7" name="Linea"/>
            <p:cNvSpPr/>
            <p:nvPr/>
          </p:nvSpPr>
          <p:spPr>
            <a:xfrm>
              <a:off x="1241229" y="1033904"/>
              <a:ext cx="192039" cy="266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222" fill="norm" stroke="1" extrusionOk="0">
                  <a:moveTo>
                    <a:pt x="21496" y="1953"/>
                  </a:moveTo>
                  <a:cubicBezTo>
                    <a:pt x="20623" y="1487"/>
                    <a:pt x="19751" y="1021"/>
                    <a:pt x="18551" y="554"/>
                  </a:cubicBezTo>
                  <a:cubicBezTo>
                    <a:pt x="17351" y="88"/>
                    <a:pt x="15823" y="-378"/>
                    <a:pt x="14841" y="477"/>
                  </a:cubicBezTo>
                  <a:cubicBezTo>
                    <a:pt x="13860" y="1331"/>
                    <a:pt x="13423" y="3507"/>
                    <a:pt x="13641" y="5838"/>
                  </a:cubicBezTo>
                  <a:cubicBezTo>
                    <a:pt x="13860" y="8169"/>
                    <a:pt x="14732" y="10655"/>
                    <a:pt x="15496" y="12209"/>
                  </a:cubicBezTo>
                  <a:cubicBezTo>
                    <a:pt x="16260" y="13763"/>
                    <a:pt x="16914" y="14385"/>
                    <a:pt x="17351" y="15395"/>
                  </a:cubicBezTo>
                  <a:cubicBezTo>
                    <a:pt x="17787" y="16405"/>
                    <a:pt x="18005" y="17803"/>
                    <a:pt x="17678" y="18269"/>
                  </a:cubicBezTo>
                  <a:cubicBezTo>
                    <a:pt x="17351" y="18736"/>
                    <a:pt x="16478" y="18269"/>
                    <a:pt x="15278" y="16638"/>
                  </a:cubicBezTo>
                  <a:cubicBezTo>
                    <a:pt x="14078" y="15006"/>
                    <a:pt x="12551" y="12209"/>
                    <a:pt x="11241" y="10111"/>
                  </a:cubicBezTo>
                  <a:cubicBezTo>
                    <a:pt x="9932" y="8013"/>
                    <a:pt x="8841" y="6615"/>
                    <a:pt x="7751" y="5838"/>
                  </a:cubicBezTo>
                  <a:cubicBezTo>
                    <a:pt x="6660" y="5061"/>
                    <a:pt x="5569" y="4905"/>
                    <a:pt x="5460" y="5061"/>
                  </a:cubicBezTo>
                  <a:cubicBezTo>
                    <a:pt x="5351" y="5216"/>
                    <a:pt x="6223" y="5682"/>
                    <a:pt x="7096" y="6848"/>
                  </a:cubicBezTo>
                  <a:cubicBezTo>
                    <a:pt x="7969" y="8013"/>
                    <a:pt x="8841" y="9878"/>
                    <a:pt x="9496" y="11976"/>
                  </a:cubicBezTo>
                  <a:cubicBezTo>
                    <a:pt x="10151" y="14074"/>
                    <a:pt x="10587" y="16405"/>
                    <a:pt x="11241" y="18114"/>
                  </a:cubicBezTo>
                  <a:cubicBezTo>
                    <a:pt x="11896" y="19823"/>
                    <a:pt x="12769" y="20911"/>
                    <a:pt x="12878" y="20989"/>
                  </a:cubicBezTo>
                  <a:cubicBezTo>
                    <a:pt x="12987" y="21067"/>
                    <a:pt x="12332" y="20134"/>
                    <a:pt x="10914" y="18580"/>
                  </a:cubicBezTo>
                  <a:cubicBezTo>
                    <a:pt x="9496" y="17026"/>
                    <a:pt x="7314" y="14851"/>
                    <a:pt x="6005" y="13374"/>
                  </a:cubicBezTo>
                  <a:cubicBezTo>
                    <a:pt x="4696" y="11898"/>
                    <a:pt x="4260" y="11121"/>
                    <a:pt x="3932" y="10344"/>
                  </a:cubicBezTo>
                  <a:cubicBezTo>
                    <a:pt x="3605" y="9567"/>
                    <a:pt x="3387" y="8790"/>
                    <a:pt x="3278" y="8868"/>
                  </a:cubicBezTo>
                  <a:cubicBezTo>
                    <a:pt x="3169" y="8946"/>
                    <a:pt x="3169" y="9878"/>
                    <a:pt x="4041" y="11510"/>
                  </a:cubicBezTo>
                  <a:cubicBezTo>
                    <a:pt x="4914" y="13141"/>
                    <a:pt x="6660" y="15472"/>
                    <a:pt x="7641" y="17026"/>
                  </a:cubicBezTo>
                  <a:cubicBezTo>
                    <a:pt x="8623" y="18580"/>
                    <a:pt x="8841" y="19357"/>
                    <a:pt x="8841" y="19357"/>
                  </a:cubicBezTo>
                  <a:cubicBezTo>
                    <a:pt x="8841" y="19357"/>
                    <a:pt x="8623" y="18580"/>
                    <a:pt x="7969" y="17415"/>
                  </a:cubicBezTo>
                  <a:cubicBezTo>
                    <a:pt x="7314" y="16249"/>
                    <a:pt x="6223" y="14695"/>
                    <a:pt x="5132" y="13297"/>
                  </a:cubicBezTo>
                  <a:cubicBezTo>
                    <a:pt x="4041" y="11898"/>
                    <a:pt x="2951" y="10655"/>
                    <a:pt x="2405" y="10422"/>
                  </a:cubicBezTo>
                  <a:cubicBezTo>
                    <a:pt x="1860" y="10189"/>
                    <a:pt x="1860" y="10966"/>
                    <a:pt x="2187" y="12131"/>
                  </a:cubicBezTo>
                  <a:cubicBezTo>
                    <a:pt x="2514" y="13297"/>
                    <a:pt x="3169" y="14851"/>
                    <a:pt x="3823" y="15939"/>
                  </a:cubicBezTo>
                  <a:cubicBezTo>
                    <a:pt x="4478" y="17026"/>
                    <a:pt x="5132" y="17648"/>
                    <a:pt x="5787" y="18269"/>
                  </a:cubicBezTo>
                  <a:cubicBezTo>
                    <a:pt x="6441" y="18891"/>
                    <a:pt x="7096" y="19513"/>
                    <a:pt x="7096" y="19513"/>
                  </a:cubicBezTo>
                  <a:cubicBezTo>
                    <a:pt x="7096" y="19513"/>
                    <a:pt x="6441" y="18891"/>
                    <a:pt x="5896" y="17803"/>
                  </a:cubicBezTo>
                  <a:cubicBezTo>
                    <a:pt x="5351" y="16716"/>
                    <a:pt x="4914" y="15162"/>
                    <a:pt x="4369" y="14074"/>
                  </a:cubicBezTo>
                  <a:cubicBezTo>
                    <a:pt x="3823" y="12986"/>
                    <a:pt x="3169" y="12364"/>
                    <a:pt x="2951" y="12442"/>
                  </a:cubicBezTo>
                  <a:cubicBezTo>
                    <a:pt x="2732" y="12520"/>
                    <a:pt x="2951" y="13297"/>
                    <a:pt x="3169" y="14074"/>
                  </a:cubicBezTo>
                  <a:cubicBezTo>
                    <a:pt x="3387" y="14851"/>
                    <a:pt x="3605" y="15628"/>
                    <a:pt x="3823" y="16405"/>
                  </a:cubicBezTo>
                  <a:cubicBezTo>
                    <a:pt x="4041" y="17182"/>
                    <a:pt x="4260" y="17959"/>
                    <a:pt x="4260" y="17959"/>
                  </a:cubicBezTo>
                  <a:cubicBezTo>
                    <a:pt x="4260" y="17959"/>
                    <a:pt x="4041" y="17182"/>
                    <a:pt x="3387" y="16172"/>
                  </a:cubicBezTo>
                  <a:cubicBezTo>
                    <a:pt x="2732" y="15162"/>
                    <a:pt x="1641" y="13918"/>
                    <a:pt x="1096" y="13685"/>
                  </a:cubicBezTo>
                  <a:cubicBezTo>
                    <a:pt x="550" y="13452"/>
                    <a:pt x="550" y="14229"/>
                    <a:pt x="769" y="15395"/>
                  </a:cubicBezTo>
                  <a:cubicBezTo>
                    <a:pt x="987" y="16560"/>
                    <a:pt x="1423" y="18114"/>
                    <a:pt x="1860" y="19280"/>
                  </a:cubicBezTo>
                  <a:cubicBezTo>
                    <a:pt x="2296" y="20445"/>
                    <a:pt x="2732" y="21222"/>
                    <a:pt x="2951" y="21222"/>
                  </a:cubicBezTo>
                  <a:cubicBezTo>
                    <a:pt x="3169" y="21222"/>
                    <a:pt x="3169" y="20445"/>
                    <a:pt x="2623" y="18891"/>
                  </a:cubicBezTo>
                  <a:cubicBezTo>
                    <a:pt x="2078" y="17337"/>
                    <a:pt x="987" y="15006"/>
                    <a:pt x="441" y="13374"/>
                  </a:cubicBezTo>
                  <a:cubicBezTo>
                    <a:pt x="-104" y="11743"/>
                    <a:pt x="-104" y="10810"/>
                    <a:pt x="223" y="10655"/>
                  </a:cubicBezTo>
                  <a:cubicBezTo>
                    <a:pt x="551" y="10500"/>
                    <a:pt x="1205" y="11121"/>
                    <a:pt x="2187" y="11354"/>
                  </a:cubicBezTo>
                  <a:cubicBezTo>
                    <a:pt x="3169" y="11587"/>
                    <a:pt x="4478" y="11432"/>
                    <a:pt x="5787" y="11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8" name="Linea"/>
            <p:cNvSpPr/>
            <p:nvPr/>
          </p:nvSpPr>
          <p:spPr>
            <a:xfrm>
              <a:off x="339742" y="1645984"/>
              <a:ext cx="210557" cy="166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485" fill="norm" stroke="1" extrusionOk="0">
                  <a:moveTo>
                    <a:pt x="600" y="16211"/>
                  </a:moveTo>
                  <a:cubicBezTo>
                    <a:pt x="203" y="14955"/>
                    <a:pt x="-193" y="13699"/>
                    <a:pt x="104" y="12945"/>
                  </a:cubicBezTo>
                  <a:cubicBezTo>
                    <a:pt x="402" y="12192"/>
                    <a:pt x="1392" y="11941"/>
                    <a:pt x="2879" y="12820"/>
                  </a:cubicBezTo>
                  <a:cubicBezTo>
                    <a:pt x="4365" y="13699"/>
                    <a:pt x="6346" y="15708"/>
                    <a:pt x="7734" y="17090"/>
                  </a:cubicBezTo>
                  <a:cubicBezTo>
                    <a:pt x="9121" y="18471"/>
                    <a:pt x="9913" y="19225"/>
                    <a:pt x="10805" y="19852"/>
                  </a:cubicBezTo>
                  <a:cubicBezTo>
                    <a:pt x="11697" y="20480"/>
                    <a:pt x="12688" y="20983"/>
                    <a:pt x="13084" y="20606"/>
                  </a:cubicBezTo>
                  <a:cubicBezTo>
                    <a:pt x="13480" y="20229"/>
                    <a:pt x="13282" y="18973"/>
                    <a:pt x="12490" y="16587"/>
                  </a:cubicBezTo>
                  <a:cubicBezTo>
                    <a:pt x="11697" y="14201"/>
                    <a:pt x="10310" y="10685"/>
                    <a:pt x="9418" y="8173"/>
                  </a:cubicBezTo>
                  <a:cubicBezTo>
                    <a:pt x="8526" y="5662"/>
                    <a:pt x="8130" y="4155"/>
                    <a:pt x="8130" y="2773"/>
                  </a:cubicBezTo>
                  <a:cubicBezTo>
                    <a:pt x="8130" y="1392"/>
                    <a:pt x="8526" y="136"/>
                    <a:pt x="9022" y="11"/>
                  </a:cubicBezTo>
                  <a:cubicBezTo>
                    <a:pt x="9517" y="-115"/>
                    <a:pt x="10112" y="890"/>
                    <a:pt x="10607" y="2773"/>
                  </a:cubicBezTo>
                  <a:cubicBezTo>
                    <a:pt x="11102" y="4657"/>
                    <a:pt x="11499" y="7420"/>
                    <a:pt x="12093" y="9304"/>
                  </a:cubicBezTo>
                  <a:cubicBezTo>
                    <a:pt x="12688" y="11187"/>
                    <a:pt x="13480" y="12192"/>
                    <a:pt x="14372" y="12694"/>
                  </a:cubicBezTo>
                  <a:cubicBezTo>
                    <a:pt x="15264" y="13197"/>
                    <a:pt x="16255" y="13197"/>
                    <a:pt x="16651" y="12569"/>
                  </a:cubicBezTo>
                  <a:cubicBezTo>
                    <a:pt x="17047" y="11941"/>
                    <a:pt x="16849" y="10685"/>
                    <a:pt x="16453" y="9178"/>
                  </a:cubicBezTo>
                  <a:cubicBezTo>
                    <a:pt x="16057" y="7671"/>
                    <a:pt x="15462" y="5913"/>
                    <a:pt x="15264" y="5913"/>
                  </a:cubicBezTo>
                  <a:cubicBezTo>
                    <a:pt x="15066" y="5913"/>
                    <a:pt x="15264" y="7671"/>
                    <a:pt x="15957" y="9555"/>
                  </a:cubicBezTo>
                  <a:cubicBezTo>
                    <a:pt x="16651" y="11439"/>
                    <a:pt x="17840" y="13448"/>
                    <a:pt x="18930" y="14704"/>
                  </a:cubicBezTo>
                  <a:cubicBezTo>
                    <a:pt x="20020" y="15959"/>
                    <a:pt x="21011" y="16462"/>
                    <a:pt x="21011" y="16085"/>
                  </a:cubicBezTo>
                  <a:cubicBezTo>
                    <a:pt x="21011" y="15708"/>
                    <a:pt x="20020" y="14452"/>
                    <a:pt x="18831" y="12945"/>
                  </a:cubicBezTo>
                  <a:cubicBezTo>
                    <a:pt x="17642" y="11438"/>
                    <a:pt x="16255" y="9680"/>
                    <a:pt x="15264" y="8299"/>
                  </a:cubicBezTo>
                  <a:cubicBezTo>
                    <a:pt x="14273" y="6918"/>
                    <a:pt x="13679" y="5913"/>
                    <a:pt x="13778" y="5034"/>
                  </a:cubicBezTo>
                  <a:cubicBezTo>
                    <a:pt x="13877" y="4155"/>
                    <a:pt x="14669" y="3401"/>
                    <a:pt x="15066" y="4280"/>
                  </a:cubicBezTo>
                  <a:cubicBezTo>
                    <a:pt x="15462" y="5159"/>
                    <a:pt x="15462" y="7671"/>
                    <a:pt x="15462" y="9555"/>
                  </a:cubicBezTo>
                  <a:cubicBezTo>
                    <a:pt x="15462" y="11438"/>
                    <a:pt x="15462" y="12694"/>
                    <a:pt x="16453" y="14578"/>
                  </a:cubicBezTo>
                  <a:cubicBezTo>
                    <a:pt x="17444" y="16462"/>
                    <a:pt x="19425" y="18973"/>
                    <a:pt x="21407" y="21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9" name="Linea"/>
            <p:cNvSpPr/>
            <p:nvPr/>
          </p:nvSpPr>
          <p:spPr>
            <a:xfrm>
              <a:off x="3297572" y="-231951"/>
              <a:ext cx="75112" cy="124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600" fill="norm" stroke="1" extrusionOk="0">
                  <a:moveTo>
                    <a:pt x="18573" y="6750"/>
                  </a:moveTo>
                  <a:cubicBezTo>
                    <a:pt x="16911" y="5400"/>
                    <a:pt x="15250" y="4050"/>
                    <a:pt x="14142" y="4219"/>
                  </a:cubicBezTo>
                  <a:cubicBezTo>
                    <a:pt x="13034" y="4388"/>
                    <a:pt x="12480" y="6075"/>
                    <a:pt x="13588" y="7425"/>
                  </a:cubicBezTo>
                  <a:cubicBezTo>
                    <a:pt x="14696" y="8775"/>
                    <a:pt x="17465" y="9788"/>
                    <a:pt x="19127" y="9450"/>
                  </a:cubicBezTo>
                  <a:cubicBezTo>
                    <a:pt x="20788" y="9113"/>
                    <a:pt x="21342" y="7425"/>
                    <a:pt x="21342" y="5738"/>
                  </a:cubicBezTo>
                  <a:cubicBezTo>
                    <a:pt x="21342" y="4050"/>
                    <a:pt x="20788" y="2363"/>
                    <a:pt x="19127" y="1350"/>
                  </a:cubicBezTo>
                  <a:cubicBezTo>
                    <a:pt x="17465" y="338"/>
                    <a:pt x="14696" y="0"/>
                    <a:pt x="11927" y="0"/>
                  </a:cubicBezTo>
                  <a:cubicBezTo>
                    <a:pt x="9157" y="0"/>
                    <a:pt x="6388" y="338"/>
                    <a:pt x="4450" y="1350"/>
                  </a:cubicBezTo>
                  <a:cubicBezTo>
                    <a:pt x="2511" y="2363"/>
                    <a:pt x="1403" y="4050"/>
                    <a:pt x="2234" y="5231"/>
                  </a:cubicBezTo>
                  <a:cubicBezTo>
                    <a:pt x="3065" y="6413"/>
                    <a:pt x="5834" y="7088"/>
                    <a:pt x="8327" y="6919"/>
                  </a:cubicBezTo>
                  <a:cubicBezTo>
                    <a:pt x="10819" y="6750"/>
                    <a:pt x="13034" y="5737"/>
                    <a:pt x="13034" y="5737"/>
                  </a:cubicBezTo>
                  <a:cubicBezTo>
                    <a:pt x="13034" y="5737"/>
                    <a:pt x="10819" y="6750"/>
                    <a:pt x="9434" y="8269"/>
                  </a:cubicBezTo>
                  <a:cubicBezTo>
                    <a:pt x="8050" y="9788"/>
                    <a:pt x="7496" y="11813"/>
                    <a:pt x="6942" y="13669"/>
                  </a:cubicBezTo>
                  <a:cubicBezTo>
                    <a:pt x="6388" y="15525"/>
                    <a:pt x="5834" y="17212"/>
                    <a:pt x="6388" y="18731"/>
                  </a:cubicBezTo>
                  <a:cubicBezTo>
                    <a:pt x="6942" y="20250"/>
                    <a:pt x="8604" y="21600"/>
                    <a:pt x="10265" y="21600"/>
                  </a:cubicBezTo>
                  <a:cubicBezTo>
                    <a:pt x="11927" y="21600"/>
                    <a:pt x="13588" y="20250"/>
                    <a:pt x="14142" y="18731"/>
                  </a:cubicBezTo>
                  <a:cubicBezTo>
                    <a:pt x="14696" y="17212"/>
                    <a:pt x="14142" y="15525"/>
                    <a:pt x="14142" y="15525"/>
                  </a:cubicBezTo>
                  <a:cubicBezTo>
                    <a:pt x="14142" y="15525"/>
                    <a:pt x="14696" y="17212"/>
                    <a:pt x="13588" y="18056"/>
                  </a:cubicBezTo>
                  <a:cubicBezTo>
                    <a:pt x="12480" y="18900"/>
                    <a:pt x="9711" y="18900"/>
                    <a:pt x="6665" y="19069"/>
                  </a:cubicBezTo>
                  <a:cubicBezTo>
                    <a:pt x="3619" y="19237"/>
                    <a:pt x="296" y="19575"/>
                    <a:pt x="19" y="19913"/>
                  </a:cubicBezTo>
                  <a:cubicBezTo>
                    <a:pt x="-258" y="20250"/>
                    <a:pt x="2511" y="20588"/>
                    <a:pt x="5004" y="20756"/>
                  </a:cubicBezTo>
                  <a:cubicBezTo>
                    <a:pt x="7496" y="20925"/>
                    <a:pt x="9711" y="20925"/>
                    <a:pt x="11926" y="209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162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54953" y="-1020477"/>
              <a:ext cx="374378" cy="597109"/>
            </a:xfrm>
            <a:prstGeom prst="rect">
              <a:avLst/>
            </a:prstGeom>
            <a:effectLst/>
          </p:spPr>
        </p:pic>
        <p:pic>
          <p:nvPicPr>
            <p:cNvPr id="162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625008" y="-1084800"/>
              <a:ext cx="390015" cy="738008"/>
            </a:xfrm>
            <a:prstGeom prst="rect">
              <a:avLst/>
            </a:prstGeom>
            <a:effectLst/>
          </p:spPr>
        </p:pic>
        <p:pic>
          <p:nvPicPr>
            <p:cNvPr id="162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31618" y="2097229"/>
              <a:ext cx="277711" cy="378185"/>
            </a:xfrm>
            <a:prstGeom prst="rect">
              <a:avLst/>
            </a:prstGeom>
            <a:effectLst/>
          </p:spPr>
        </p:pic>
        <p:pic>
          <p:nvPicPr>
            <p:cNvPr id="162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58514" y="2119620"/>
              <a:ext cx="140816" cy="709678"/>
            </a:xfrm>
            <a:prstGeom prst="rect">
              <a:avLst/>
            </a:prstGeom>
            <a:effectLst/>
          </p:spPr>
        </p:pic>
        <p:pic>
          <p:nvPicPr>
            <p:cNvPr id="162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08129" y="2161573"/>
              <a:ext cx="273066" cy="285690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73377" y="1945767"/>
              <a:ext cx="289853" cy="311764"/>
            </a:xfrm>
            <a:prstGeom prst="rect">
              <a:avLst/>
            </a:prstGeom>
            <a:effectLst/>
          </p:spPr>
        </p:pic>
        <p:pic>
          <p:nvPicPr>
            <p:cNvPr id="163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558721" y="2186411"/>
              <a:ext cx="319197" cy="433609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927128" y="2265808"/>
              <a:ext cx="175608" cy="601556"/>
            </a:xfrm>
            <a:prstGeom prst="rect">
              <a:avLst/>
            </a:prstGeom>
            <a:effectLst/>
          </p:spPr>
        </p:pic>
        <p:pic>
          <p:nvPicPr>
            <p:cNvPr id="163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897890" y="2285523"/>
              <a:ext cx="323648" cy="310172"/>
            </a:xfrm>
            <a:prstGeom prst="rect">
              <a:avLst/>
            </a:prstGeom>
            <a:effectLst/>
          </p:spPr>
        </p:pic>
        <p:pic>
          <p:nvPicPr>
            <p:cNvPr id="163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172722" y="1967611"/>
              <a:ext cx="280013" cy="393948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341535" y="-6199"/>
              <a:ext cx="830527" cy="418539"/>
            </a:xfrm>
            <a:prstGeom prst="rect">
              <a:avLst/>
            </a:prstGeom>
            <a:effectLst/>
          </p:spPr>
        </p:pic>
        <p:pic>
          <p:nvPicPr>
            <p:cNvPr id="164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516959" y="-424034"/>
              <a:ext cx="111286" cy="368575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73016" y="-432102"/>
              <a:ext cx="242174" cy="404794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65017" y="-270267"/>
              <a:ext cx="268508" cy="282794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6094" y="-402734"/>
              <a:ext cx="208510" cy="204986"/>
            </a:xfrm>
            <a:prstGeom prst="rect">
              <a:avLst/>
            </a:prstGeom>
            <a:effectLst/>
          </p:spPr>
        </p:pic>
        <p:pic>
          <p:nvPicPr>
            <p:cNvPr id="165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207807" y="453088"/>
              <a:ext cx="432247" cy="818831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795646" y="692835"/>
              <a:ext cx="90652" cy="368575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942839" y="731631"/>
              <a:ext cx="249009" cy="310359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228870" y="719455"/>
              <a:ext cx="270897" cy="374861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476710" y="570776"/>
              <a:ext cx="220383" cy="187683"/>
            </a:xfrm>
            <a:prstGeom prst="rect">
              <a:avLst/>
            </a:prstGeom>
            <a:effectLst/>
          </p:spPr>
        </p:pic>
      </p:grpSp>
      <p:grpSp>
        <p:nvGrpSpPr>
          <p:cNvPr id="1667" name="Disegno"/>
          <p:cNvGrpSpPr/>
          <p:nvPr/>
        </p:nvGrpSpPr>
        <p:grpSpPr>
          <a:xfrm>
            <a:off x="2563778" y="7934739"/>
            <a:ext cx="520861" cy="710854"/>
            <a:chOff x="-195597" y="-123090"/>
            <a:chExt cx="520859" cy="710853"/>
          </a:xfrm>
        </p:grpSpPr>
        <p:pic>
          <p:nvPicPr>
            <p:cNvPr id="166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95598" y="-123091"/>
              <a:ext cx="244566" cy="407908"/>
            </a:xfrm>
            <a:prstGeom prst="rect">
              <a:avLst/>
            </a:prstGeom>
            <a:effectLst/>
          </p:spPr>
        </p:pic>
        <p:pic>
          <p:nvPicPr>
            <p:cNvPr id="166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49654" y="-114118"/>
              <a:ext cx="93743" cy="701881"/>
            </a:xfrm>
            <a:prstGeom prst="rect">
              <a:avLst/>
            </a:prstGeom>
            <a:effectLst/>
          </p:spPr>
        </p:pic>
        <p:pic>
          <p:nvPicPr>
            <p:cNvPr id="166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1009" y="-17973"/>
              <a:ext cx="304253" cy="3160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" name="IMG_2635.jpeg" descr="IMG_2635.jpeg"/>
          <p:cNvPicPr>
            <a:picLocks noChangeAspect="1"/>
          </p:cNvPicPr>
          <p:nvPr/>
        </p:nvPicPr>
        <p:blipFill>
          <a:blip r:embed="rId2">
            <a:extLst/>
          </a:blip>
          <a:srcRect l="2343" t="11370" r="2787" b="6466"/>
          <a:stretch>
            <a:fillRect/>
          </a:stretch>
        </p:blipFill>
        <p:spPr>
          <a:xfrm>
            <a:off x="8498148" y="7161012"/>
            <a:ext cx="3964877" cy="1328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8" h="21523" fill="norm" stroke="1" extrusionOk="0">
                <a:moveTo>
                  <a:pt x="6836" y="0"/>
                </a:moveTo>
                <a:cubicBezTo>
                  <a:pt x="6232" y="18"/>
                  <a:pt x="5885" y="851"/>
                  <a:pt x="5790" y="2514"/>
                </a:cubicBezTo>
                <a:cubicBezTo>
                  <a:pt x="5754" y="3156"/>
                  <a:pt x="5757" y="3511"/>
                  <a:pt x="5810" y="4243"/>
                </a:cubicBezTo>
                <a:cubicBezTo>
                  <a:pt x="5846" y="4749"/>
                  <a:pt x="5860" y="5187"/>
                  <a:pt x="5842" y="5221"/>
                </a:cubicBezTo>
                <a:cubicBezTo>
                  <a:pt x="5824" y="5254"/>
                  <a:pt x="5672" y="4970"/>
                  <a:pt x="5504" y="4591"/>
                </a:cubicBezTo>
                <a:cubicBezTo>
                  <a:pt x="5074" y="3622"/>
                  <a:pt x="4602" y="2842"/>
                  <a:pt x="4308" y="2610"/>
                </a:cubicBezTo>
                <a:cubicBezTo>
                  <a:pt x="3865" y="2261"/>
                  <a:pt x="3285" y="2575"/>
                  <a:pt x="3093" y="3266"/>
                </a:cubicBezTo>
                <a:cubicBezTo>
                  <a:pt x="3046" y="3437"/>
                  <a:pt x="3009" y="3366"/>
                  <a:pt x="2809" y="2752"/>
                </a:cubicBezTo>
                <a:cubicBezTo>
                  <a:pt x="2674" y="2337"/>
                  <a:pt x="2474" y="1903"/>
                  <a:pt x="2328" y="1697"/>
                </a:cubicBezTo>
                <a:cubicBezTo>
                  <a:pt x="2105" y="1385"/>
                  <a:pt x="2028" y="1344"/>
                  <a:pt x="1626" y="1344"/>
                </a:cubicBezTo>
                <a:cubicBezTo>
                  <a:pt x="1202" y="1344"/>
                  <a:pt x="1158" y="1368"/>
                  <a:pt x="916" y="1749"/>
                </a:cubicBezTo>
                <a:cubicBezTo>
                  <a:pt x="77" y="3068"/>
                  <a:pt x="-231" y="5828"/>
                  <a:pt x="182" y="8339"/>
                </a:cubicBezTo>
                <a:cubicBezTo>
                  <a:pt x="448" y="9952"/>
                  <a:pt x="903" y="10834"/>
                  <a:pt x="1517" y="10930"/>
                </a:cubicBezTo>
                <a:cubicBezTo>
                  <a:pt x="1931" y="10995"/>
                  <a:pt x="2237" y="10771"/>
                  <a:pt x="2526" y="10191"/>
                </a:cubicBezTo>
                <a:lnTo>
                  <a:pt x="2717" y="9811"/>
                </a:lnTo>
                <a:lnTo>
                  <a:pt x="2894" y="10377"/>
                </a:lnTo>
                <a:cubicBezTo>
                  <a:pt x="3180" y="11296"/>
                  <a:pt x="3408" y="11544"/>
                  <a:pt x="3972" y="11528"/>
                </a:cubicBezTo>
                <a:cubicBezTo>
                  <a:pt x="4244" y="11520"/>
                  <a:pt x="4563" y="11426"/>
                  <a:pt x="4719" y="11309"/>
                </a:cubicBezTo>
                <a:cubicBezTo>
                  <a:pt x="4971" y="11121"/>
                  <a:pt x="4991" y="11122"/>
                  <a:pt x="5012" y="11322"/>
                </a:cubicBezTo>
                <a:cubicBezTo>
                  <a:pt x="5099" y="12158"/>
                  <a:pt x="5269" y="12796"/>
                  <a:pt x="5499" y="13148"/>
                </a:cubicBezTo>
                <a:cubicBezTo>
                  <a:pt x="5656" y="13387"/>
                  <a:pt x="5661" y="13417"/>
                  <a:pt x="5686" y="14273"/>
                </a:cubicBezTo>
                <a:cubicBezTo>
                  <a:pt x="5726" y="15692"/>
                  <a:pt x="5869" y="16395"/>
                  <a:pt x="6233" y="16974"/>
                </a:cubicBezTo>
                <a:cubicBezTo>
                  <a:pt x="6462" y="17338"/>
                  <a:pt x="7054" y="17308"/>
                  <a:pt x="7296" y="16922"/>
                </a:cubicBezTo>
                <a:cubicBezTo>
                  <a:pt x="7504" y="16591"/>
                  <a:pt x="7665" y="16013"/>
                  <a:pt x="7741" y="15302"/>
                </a:cubicBezTo>
                <a:cubicBezTo>
                  <a:pt x="7790" y="14846"/>
                  <a:pt x="7813" y="13220"/>
                  <a:pt x="7777" y="12762"/>
                </a:cubicBezTo>
                <a:cubicBezTo>
                  <a:pt x="7747" y="12369"/>
                  <a:pt x="8001" y="12625"/>
                  <a:pt x="8413" y="13399"/>
                </a:cubicBezTo>
                <a:cubicBezTo>
                  <a:pt x="8640" y="13827"/>
                  <a:pt x="8936" y="14297"/>
                  <a:pt x="9069" y="14447"/>
                </a:cubicBezTo>
                <a:cubicBezTo>
                  <a:pt x="9506" y="14938"/>
                  <a:pt x="10125" y="14777"/>
                  <a:pt x="10372" y="14106"/>
                </a:cubicBezTo>
                <a:cubicBezTo>
                  <a:pt x="10420" y="13975"/>
                  <a:pt x="10456" y="13957"/>
                  <a:pt x="10475" y="14048"/>
                </a:cubicBezTo>
                <a:cubicBezTo>
                  <a:pt x="10490" y="14124"/>
                  <a:pt x="10548" y="14183"/>
                  <a:pt x="10603" y="14183"/>
                </a:cubicBezTo>
                <a:cubicBezTo>
                  <a:pt x="10658" y="14183"/>
                  <a:pt x="10817" y="14389"/>
                  <a:pt x="10956" y="14640"/>
                </a:cubicBezTo>
                <a:cubicBezTo>
                  <a:pt x="11345" y="15344"/>
                  <a:pt x="11596" y="15518"/>
                  <a:pt x="12130" y="15444"/>
                </a:cubicBezTo>
                <a:cubicBezTo>
                  <a:pt x="12381" y="15409"/>
                  <a:pt x="12617" y="15339"/>
                  <a:pt x="12656" y="15289"/>
                </a:cubicBezTo>
                <a:cubicBezTo>
                  <a:pt x="12711" y="15220"/>
                  <a:pt x="12757" y="15355"/>
                  <a:pt x="12851" y="15874"/>
                </a:cubicBezTo>
                <a:cubicBezTo>
                  <a:pt x="12933" y="16325"/>
                  <a:pt x="13037" y="16672"/>
                  <a:pt x="13165" y="16916"/>
                </a:cubicBezTo>
                <a:lnTo>
                  <a:pt x="13360" y="17282"/>
                </a:lnTo>
                <a:lnTo>
                  <a:pt x="13364" y="18221"/>
                </a:lnTo>
                <a:cubicBezTo>
                  <a:pt x="13375" y="19928"/>
                  <a:pt x="13619" y="20964"/>
                  <a:pt x="14115" y="21416"/>
                </a:cubicBezTo>
                <a:cubicBezTo>
                  <a:pt x="14304" y="21589"/>
                  <a:pt x="14696" y="21545"/>
                  <a:pt x="14911" y="21326"/>
                </a:cubicBezTo>
                <a:cubicBezTo>
                  <a:pt x="15440" y="20786"/>
                  <a:pt x="15703" y="18939"/>
                  <a:pt x="15516" y="17077"/>
                </a:cubicBezTo>
                <a:cubicBezTo>
                  <a:pt x="15481" y="16730"/>
                  <a:pt x="15468" y="16399"/>
                  <a:pt x="15486" y="16344"/>
                </a:cubicBezTo>
                <a:cubicBezTo>
                  <a:pt x="15504" y="16288"/>
                  <a:pt x="15624" y="16479"/>
                  <a:pt x="15753" y="16768"/>
                </a:cubicBezTo>
                <a:cubicBezTo>
                  <a:pt x="16032" y="17392"/>
                  <a:pt x="16434" y="17992"/>
                  <a:pt x="16701" y="18176"/>
                </a:cubicBezTo>
                <a:cubicBezTo>
                  <a:pt x="17188" y="18512"/>
                  <a:pt x="17717" y="18241"/>
                  <a:pt x="18046" y="17488"/>
                </a:cubicBezTo>
                <a:lnTo>
                  <a:pt x="18237" y="17051"/>
                </a:lnTo>
                <a:lnTo>
                  <a:pt x="18480" y="17867"/>
                </a:lnTo>
                <a:cubicBezTo>
                  <a:pt x="18655" y="18452"/>
                  <a:pt x="18806" y="18809"/>
                  <a:pt x="19013" y="19115"/>
                </a:cubicBezTo>
                <a:cubicBezTo>
                  <a:pt x="19282" y="19512"/>
                  <a:pt x="19334" y="19539"/>
                  <a:pt x="19736" y="19539"/>
                </a:cubicBezTo>
                <a:cubicBezTo>
                  <a:pt x="20137" y="19539"/>
                  <a:pt x="20189" y="19507"/>
                  <a:pt x="20455" y="19115"/>
                </a:cubicBezTo>
                <a:cubicBezTo>
                  <a:pt x="20812" y="18587"/>
                  <a:pt x="21134" y="17569"/>
                  <a:pt x="21270" y="16537"/>
                </a:cubicBezTo>
                <a:cubicBezTo>
                  <a:pt x="21344" y="15965"/>
                  <a:pt x="21367" y="15528"/>
                  <a:pt x="21368" y="14633"/>
                </a:cubicBezTo>
                <a:cubicBezTo>
                  <a:pt x="21369" y="13597"/>
                  <a:pt x="21354" y="13380"/>
                  <a:pt x="21233" y="12608"/>
                </a:cubicBezTo>
                <a:cubicBezTo>
                  <a:pt x="20765" y="9612"/>
                  <a:pt x="19544" y="8816"/>
                  <a:pt x="18656" y="10924"/>
                </a:cubicBezTo>
                <a:lnTo>
                  <a:pt x="18440" y="11438"/>
                </a:lnTo>
                <a:lnTo>
                  <a:pt x="18275" y="10872"/>
                </a:lnTo>
                <a:cubicBezTo>
                  <a:pt x="17972" y="9828"/>
                  <a:pt x="17381" y="9188"/>
                  <a:pt x="16848" y="9329"/>
                </a:cubicBezTo>
                <a:cubicBezTo>
                  <a:pt x="16683" y="9373"/>
                  <a:pt x="16478" y="9446"/>
                  <a:pt x="16391" y="9490"/>
                </a:cubicBezTo>
                <a:cubicBezTo>
                  <a:pt x="16241" y="9566"/>
                  <a:pt x="16228" y="9546"/>
                  <a:pt x="16147" y="9072"/>
                </a:cubicBezTo>
                <a:cubicBezTo>
                  <a:pt x="16049" y="8501"/>
                  <a:pt x="15918" y="8109"/>
                  <a:pt x="15726" y="7818"/>
                </a:cubicBezTo>
                <a:cubicBezTo>
                  <a:pt x="15602" y="7631"/>
                  <a:pt x="15589" y="7554"/>
                  <a:pt x="15565" y="6777"/>
                </a:cubicBezTo>
                <a:cubicBezTo>
                  <a:pt x="15551" y="6315"/>
                  <a:pt x="15501" y="5709"/>
                  <a:pt x="15454" y="5433"/>
                </a:cubicBezTo>
                <a:cubicBezTo>
                  <a:pt x="15188" y="3871"/>
                  <a:pt x="14460" y="3290"/>
                  <a:pt x="13888" y="4179"/>
                </a:cubicBezTo>
                <a:lnTo>
                  <a:pt x="13674" y="4507"/>
                </a:lnTo>
                <a:lnTo>
                  <a:pt x="13514" y="4121"/>
                </a:lnTo>
                <a:cubicBezTo>
                  <a:pt x="13425" y="3911"/>
                  <a:pt x="13328" y="3652"/>
                  <a:pt x="13298" y="3543"/>
                </a:cubicBezTo>
                <a:cubicBezTo>
                  <a:pt x="13215" y="3242"/>
                  <a:pt x="13148" y="3305"/>
                  <a:pt x="13095" y="3729"/>
                </a:cubicBezTo>
                <a:cubicBezTo>
                  <a:pt x="13040" y="4164"/>
                  <a:pt x="13046" y="4173"/>
                  <a:pt x="13394" y="4320"/>
                </a:cubicBezTo>
                <a:cubicBezTo>
                  <a:pt x="13507" y="4368"/>
                  <a:pt x="13608" y="4453"/>
                  <a:pt x="13621" y="4513"/>
                </a:cubicBezTo>
                <a:cubicBezTo>
                  <a:pt x="13633" y="4574"/>
                  <a:pt x="13595" y="4847"/>
                  <a:pt x="13535" y="5118"/>
                </a:cubicBezTo>
                <a:cubicBezTo>
                  <a:pt x="13405" y="5706"/>
                  <a:pt x="13327" y="6819"/>
                  <a:pt x="13364" y="7555"/>
                </a:cubicBezTo>
                <a:cubicBezTo>
                  <a:pt x="13379" y="7859"/>
                  <a:pt x="13374" y="8120"/>
                  <a:pt x="13349" y="8165"/>
                </a:cubicBezTo>
                <a:cubicBezTo>
                  <a:pt x="13326" y="8209"/>
                  <a:pt x="13193" y="8026"/>
                  <a:pt x="13054" y="7754"/>
                </a:cubicBezTo>
                <a:cubicBezTo>
                  <a:pt x="12568" y="6802"/>
                  <a:pt x="12387" y="6635"/>
                  <a:pt x="11833" y="6635"/>
                </a:cubicBezTo>
                <a:cubicBezTo>
                  <a:pt x="11358" y="6635"/>
                  <a:pt x="11327" y="6649"/>
                  <a:pt x="11088" y="7040"/>
                </a:cubicBezTo>
                <a:lnTo>
                  <a:pt x="10840" y="7452"/>
                </a:lnTo>
                <a:lnTo>
                  <a:pt x="10614" y="6770"/>
                </a:lnTo>
                <a:cubicBezTo>
                  <a:pt x="10378" y="6064"/>
                  <a:pt x="10159" y="5766"/>
                  <a:pt x="9762" y="5600"/>
                </a:cubicBezTo>
                <a:cubicBezTo>
                  <a:pt x="9593" y="5529"/>
                  <a:pt x="8924" y="5776"/>
                  <a:pt x="8682" y="5999"/>
                </a:cubicBezTo>
                <a:cubicBezTo>
                  <a:pt x="8629" y="6048"/>
                  <a:pt x="8584" y="5887"/>
                  <a:pt x="8505" y="5368"/>
                </a:cubicBezTo>
                <a:cubicBezTo>
                  <a:pt x="8398" y="4668"/>
                  <a:pt x="8210" y="4122"/>
                  <a:pt x="7989" y="3870"/>
                </a:cubicBezTo>
                <a:cubicBezTo>
                  <a:pt x="7878" y="3744"/>
                  <a:pt x="7869" y="3685"/>
                  <a:pt x="7863" y="2893"/>
                </a:cubicBezTo>
                <a:cubicBezTo>
                  <a:pt x="7859" y="2430"/>
                  <a:pt x="7855" y="1979"/>
                  <a:pt x="7852" y="1890"/>
                </a:cubicBezTo>
                <a:cubicBezTo>
                  <a:pt x="7849" y="1773"/>
                  <a:pt x="7924" y="1740"/>
                  <a:pt x="8128" y="1768"/>
                </a:cubicBezTo>
                <a:cubicBezTo>
                  <a:pt x="8392" y="1805"/>
                  <a:pt x="8411" y="1790"/>
                  <a:pt x="8458" y="1479"/>
                </a:cubicBezTo>
                <a:cubicBezTo>
                  <a:pt x="8502" y="1185"/>
                  <a:pt x="8498" y="1143"/>
                  <a:pt x="8415" y="1080"/>
                </a:cubicBezTo>
                <a:cubicBezTo>
                  <a:pt x="8362" y="1040"/>
                  <a:pt x="8216" y="1149"/>
                  <a:pt x="8079" y="1331"/>
                </a:cubicBezTo>
                <a:lnTo>
                  <a:pt x="7837" y="1652"/>
                </a:lnTo>
                <a:lnTo>
                  <a:pt x="7696" y="1125"/>
                </a:lnTo>
                <a:cubicBezTo>
                  <a:pt x="7499" y="389"/>
                  <a:pt x="7192" y="-11"/>
                  <a:pt x="6836" y="0"/>
                </a:cubicBezTo>
                <a:close/>
                <a:moveTo>
                  <a:pt x="9732" y="1041"/>
                </a:moveTo>
                <a:lnTo>
                  <a:pt x="9572" y="1054"/>
                </a:lnTo>
                <a:lnTo>
                  <a:pt x="9722" y="1151"/>
                </a:lnTo>
                <a:cubicBezTo>
                  <a:pt x="9805" y="1203"/>
                  <a:pt x="9878" y="1251"/>
                  <a:pt x="9884" y="1260"/>
                </a:cubicBezTo>
                <a:cubicBezTo>
                  <a:pt x="9890" y="1269"/>
                  <a:pt x="9895" y="1222"/>
                  <a:pt x="9895" y="1151"/>
                </a:cubicBezTo>
                <a:cubicBezTo>
                  <a:pt x="9895" y="1080"/>
                  <a:pt x="9821" y="1032"/>
                  <a:pt x="9732" y="1041"/>
                </a:cubicBezTo>
                <a:close/>
                <a:moveTo>
                  <a:pt x="9217" y="1061"/>
                </a:moveTo>
                <a:cubicBezTo>
                  <a:pt x="9175" y="1093"/>
                  <a:pt x="9209" y="1119"/>
                  <a:pt x="9292" y="1119"/>
                </a:cubicBezTo>
                <a:cubicBezTo>
                  <a:pt x="9375" y="1119"/>
                  <a:pt x="9408" y="1093"/>
                  <a:pt x="9367" y="1061"/>
                </a:cubicBezTo>
                <a:cubicBezTo>
                  <a:pt x="9325" y="1028"/>
                  <a:pt x="9258" y="1028"/>
                  <a:pt x="9217" y="1061"/>
                </a:cubicBezTo>
                <a:close/>
                <a:moveTo>
                  <a:pt x="8742" y="1189"/>
                </a:moveTo>
                <a:cubicBezTo>
                  <a:pt x="8701" y="1222"/>
                  <a:pt x="8734" y="1247"/>
                  <a:pt x="8817" y="1247"/>
                </a:cubicBezTo>
                <a:cubicBezTo>
                  <a:pt x="8900" y="1247"/>
                  <a:pt x="8935" y="1222"/>
                  <a:pt x="8894" y="1189"/>
                </a:cubicBezTo>
                <a:cubicBezTo>
                  <a:pt x="8852" y="1157"/>
                  <a:pt x="8783" y="1157"/>
                  <a:pt x="8742" y="1189"/>
                </a:cubicBezTo>
                <a:close/>
                <a:moveTo>
                  <a:pt x="10143" y="1189"/>
                </a:moveTo>
                <a:cubicBezTo>
                  <a:pt x="10089" y="1220"/>
                  <a:pt x="10123" y="1246"/>
                  <a:pt x="10218" y="1247"/>
                </a:cubicBezTo>
                <a:cubicBezTo>
                  <a:pt x="10313" y="1249"/>
                  <a:pt x="10355" y="1222"/>
                  <a:pt x="10314" y="1189"/>
                </a:cubicBezTo>
                <a:cubicBezTo>
                  <a:pt x="10273" y="1157"/>
                  <a:pt x="10197" y="1158"/>
                  <a:pt x="10143" y="1189"/>
                </a:cubicBezTo>
                <a:close/>
                <a:moveTo>
                  <a:pt x="10635" y="1292"/>
                </a:moveTo>
                <a:lnTo>
                  <a:pt x="10519" y="1305"/>
                </a:lnTo>
                <a:lnTo>
                  <a:pt x="10626" y="1408"/>
                </a:lnTo>
                <a:cubicBezTo>
                  <a:pt x="10779" y="1555"/>
                  <a:pt x="10806" y="1555"/>
                  <a:pt x="10776" y="1408"/>
                </a:cubicBezTo>
                <a:cubicBezTo>
                  <a:pt x="10761" y="1337"/>
                  <a:pt x="10699" y="1285"/>
                  <a:pt x="10635" y="1292"/>
                </a:cubicBezTo>
                <a:close/>
                <a:moveTo>
                  <a:pt x="11101" y="1511"/>
                </a:moveTo>
                <a:cubicBezTo>
                  <a:pt x="11034" y="1480"/>
                  <a:pt x="10971" y="1484"/>
                  <a:pt x="10971" y="1549"/>
                </a:cubicBezTo>
                <a:cubicBezTo>
                  <a:pt x="10971" y="1603"/>
                  <a:pt x="11023" y="1674"/>
                  <a:pt x="11088" y="1704"/>
                </a:cubicBezTo>
                <a:cubicBezTo>
                  <a:pt x="11154" y="1733"/>
                  <a:pt x="11223" y="1764"/>
                  <a:pt x="11242" y="1774"/>
                </a:cubicBezTo>
                <a:cubicBezTo>
                  <a:pt x="11262" y="1785"/>
                  <a:pt x="11266" y="1747"/>
                  <a:pt x="11253" y="1684"/>
                </a:cubicBezTo>
                <a:cubicBezTo>
                  <a:pt x="11238" y="1612"/>
                  <a:pt x="11168" y="1542"/>
                  <a:pt x="11101" y="1511"/>
                </a:cubicBezTo>
                <a:close/>
                <a:moveTo>
                  <a:pt x="11510" y="1807"/>
                </a:moveTo>
                <a:lnTo>
                  <a:pt x="11422" y="1813"/>
                </a:lnTo>
                <a:lnTo>
                  <a:pt x="11510" y="1922"/>
                </a:lnTo>
                <a:cubicBezTo>
                  <a:pt x="11557" y="1983"/>
                  <a:pt x="11624" y="2041"/>
                  <a:pt x="11659" y="2044"/>
                </a:cubicBezTo>
                <a:cubicBezTo>
                  <a:pt x="11717" y="2051"/>
                  <a:pt x="11717" y="2033"/>
                  <a:pt x="11659" y="1922"/>
                </a:cubicBezTo>
                <a:cubicBezTo>
                  <a:pt x="11624" y="1853"/>
                  <a:pt x="11557" y="1803"/>
                  <a:pt x="11510" y="1807"/>
                </a:cubicBezTo>
                <a:close/>
                <a:moveTo>
                  <a:pt x="11876" y="2179"/>
                </a:moveTo>
                <a:cubicBezTo>
                  <a:pt x="11876" y="2242"/>
                  <a:pt x="11918" y="2316"/>
                  <a:pt x="11972" y="2347"/>
                </a:cubicBezTo>
                <a:cubicBezTo>
                  <a:pt x="12221" y="2491"/>
                  <a:pt x="12239" y="2438"/>
                  <a:pt x="12015" y="2212"/>
                </a:cubicBezTo>
                <a:cubicBezTo>
                  <a:pt x="11938" y="2134"/>
                  <a:pt x="11876" y="2117"/>
                  <a:pt x="11876" y="2179"/>
                </a:cubicBezTo>
                <a:close/>
                <a:moveTo>
                  <a:pt x="12284" y="2565"/>
                </a:moveTo>
                <a:lnTo>
                  <a:pt x="12415" y="2758"/>
                </a:lnTo>
                <a:cubicBezTo>
                  <a:pt x="12565" y="2978"/>
                  <a:pt x="12644" y="3013"/>
                  <a:pt x="12583" y="2835"/>
                </a:cubicBezTo>
                <a:cubicBezTo>
                  <a:pt x="12561" y="2769"/>
                  <a:pt x="12486" y="2683"/>
                  <a:pt x="12415" y="2642"/>
                </a:cubicBezTo>
                <a:lnTo>
                  <a:pt x="12284" y="2565"/>
                </a:lnTo>
                <a:close/>
                <a:moveTo>
                  <a:pt x="12780" y="3092"/>
                </a:moveTo>
                <a:cubicBezTo>
                  <a:pt x="12743" y="3092"/>
                  <a:pt x="12761" y="3172"/>
                  <a:pt x="12823" y="3279"/>
                </a:cubicBezTo>
                <a:cubicBezTo>
                  <a:pt x="12882" y="3380"/>
                  <a:pt x="12959" y="3465"/>
                  <a:pt x="12994" y="3465"/>
                </a:cubicBezTo>
                <a:cubicBezTo>
                  <a:pt x="13031" y="3465"/>
                  <a:pt x="13014" y="3385"/>
                  <a:pt x="12951" y="3279"/>
                </a:cubicBezTo>
                <a:cubicBezTo>
                  <a:pt x="12892" y="3177"/>
                  <a:pt x="12816" y="3092"/>
                  <a:pt x="12780" y="3092"/>
                </a:cubicBezTo>
                <a:close/>
                <a:moveTo>
                  <a:pt x="1699" y="11959"/>
                </a:moveTo>
                <a:cubicBezTo>
                  <a:pt x="1693" y="11918"/>
                  <a:pt x="1684" y="11963"/>
                  <a:pt x="1669" y="12074"/>
                </a:cubicBezTo>
                <a:cubicBezTo>
                  <a:pt x="1648" y="12227"/>
                  <a:pt x="1643" y="12472"/>
                  <a:pt x="1656" y="12621"/>
                </a:cubicBezTo>
                <a:cubicBezTo>
                  <a:pt x="1693" y="13044"/>
                  <a:pt x="1712" y="12943"/>
                  <a:pt x="1709" y="12344"/>
                </a:cubicBezTo>
                <a:cubicBezTo>
                  <a:pt x="1708" y="12124"/>
                  <a:pt x="1705" y="11999"/>
                  <a:pt x="1699" y="11959"/>
                </a:cubicBezTo>
                <a:close/>
                <a:moveTo>
                  <a:pt x="1423" y="11965"/>
                </a:moveTo>
                <a:cubicBezTo>
                  <a:pt x="1417" y="12008"/>
                  <a:pt x="1416" y="12140"/>
                  <a:pt x="1416" y="12377"/>
                </a:cubicBezTo>
                <a:cubicBezTo>
                  <a:pt x="1416" y="12851"/>
                  <a:pt x="1423" y="12903"/>
                  <a:pt x="1455" y="12666"/>
                </a:cubicBezTo>
                <a:cubicBezTo>
                  <a:pt x="1478" y="12493"/>
                  <a:pt x="1478" y="12260"/>
                  <a:pt x="1455" y="12087"/>
                </a:cubicBezTo>
                <a:cubicBezTo>
                  <a:pt x="1439" y="11969"/>
                  <a:pt x="1429" y="11922"/>
                  <a:pt x="1423" y="11965"/>
                </a:cubicBezTo>
                <a:close/>
                <a:moveTo>
                  <a:pt x="19843" y="21089"/>
                </a:moveTo>
                <a:cubicBezTo>
                  <a:pt x="19772" y="21089"/>
                  <a:pt x="19712" y="21146"/>
                  <a:pt x="19712" y="21217"/>
                </a:cubicBezTo>
                <a:cubicBezTo>
                  <a:pt x="19712" y="21288"/>
                  <a:pt x="19772" y="21346"/>
                  <a:pt x="19843" y="21346"/>
                </a:cubicBezTo>
                <a:cubicBezTo>
                  <a:pt x="19914" y="21346"/>
                  <a:pt x="19971" y="21288"/>
                  <a:pt x="19971" y="21217"/>
                </a:cubicBezTo>
                <a:cubicBezTo>
                  <a:pt x="19971" y="21146"/>
                  <a:pt x="19914" y="21089"/>
                  <a:pt x="19843" y="2108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70" name="IMG_2632.jpeg" descr="IMG_2632.jpeg"/>
          <p:cNvPicPr>
            <a:picLocks noChangeAspect="1"/>
          </p:cNvPicPr>
          <p:nvPr/>
        </p:nvPicPr>
        <p:blipFill>
          <a:blip r:embed="rId3">
            <a:extLst/>
          </a:blip>
          <a:srcRect l="1748" t="4751" r="1754" b="2716"/>
          <a:stretch>
            <a:fillRect/>
          </a:stretch>
        </p:blipFill>
        <p:spPr>
          <a:xfrm>
            <a:off x="3547505" y="6932997"/>
            <a:ext cx="4441841" cy="1743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17" fill="norm" stroke="1" extrusionOk="0">
                <a:moveTo>
                  <a:pt x="6166" y="1"/>
                </a:moveTo>
                <a:cubicBezTo>
                  <a:pt x="5554" y="-14"/>
                  <a:pt x="4947" y="877"/>
                  <a:pt x="4680" y="2258"/>
                </a:cubicBezTo>
                <a:cubicBezTo>
                  <a:pt x="4583" y="2759"/>
                  <a:pt x="4559" y="2824"/>
                  <a:pt x="4450" y="2833"/>
                </a:cubicBezTo>
                <a:cubicBezTo>
                  <a:pt x="4340" y="2842"/>
                  <a:pt x="4336" y="2850"/>
                  <a:pt x="4422" y="2911"/>
                </a:cubicBezTo>
                <a:cubicBezTo>
                  <a:pt x="4514" y="2976"/>
                  <a:pt x="4516" y="2997"/>
                  <a:pt x="4520" y="4100"/>
                </a:cubicBezTo>
                <a:cubicBezTo>
                  <a:pt x="4523" y="5045"/>
                  <a:pt x="4537" y="5305"/>
                  <a:pt x="4611" y="5709"/>
                </a:cubicBezTo>
                <a:cubicBezTo>
                  <a:pt x="4659" y="5973"/>
                  <a:pt x="4688" y="6211"/>
                  <a:pt x="4676" y="6240"/>
                </a:cubicBezTo>
                <a:cubicBezTo>
                  <a:pt x="4665" y="6270"/>
                  <a:pt x="4564" y="6366"/>
                  <a:pt x="4450" y="6455"/>
                </a:cubicBezTo>
                <a:cubicBezTo>
                  <a:pt x="4188" y="6660"/>
                  <a:pt x="3839" y="7241"/>
                  <a:pt x="3685" y="7732"/>
                </a:cubicBezTo>
                <a:lnTo>
                  <a:pt x="3565" y="8112"/>
                </a:lnTo>
                <a:lnTo>
                  <a:pt x="3364" y="7829"/>
                </a:lnTo>
                <a:cubicBezTo>
                  <a:pt x="2656" y="6833"/>
                  <a:pt x="1838" y="7141"/>
                  <a:pt x="1308" y="8605"/>
                </a:cubicBezTo>
                <a:cubicBezTo>
                  <a:pt x="785" y="10048"/>
                  <a:pt x="727" y="12138"/>
                  <a:pt x="1163" y="13787"/>
                </a:cubicBezTo>
                <a:cubicBezTo>
                  <a:pt x="1432" y="14804"/>
                  <a:pt x="1878" y="15451"/>
                  <a:pt x="2377" y="15546"/>
                </a:cubicBezTo>
                <a:cubicBezTo>
                  <a:pt x="2996" y="15665"/>
                  <a:pt x="3501" y="15077"/>
                  <a:pt x="3903" y="13777"/>
                </a:cubicBezTo>
                <a:lnTo>
                  <a:pt x="4018" y="13406"/>
                </a:lnTo>
                <a:lnTo>
                  <a:pt x="4242" y="13665"/>
                </a:lnTo>
                <a:cubicBezTo>
                  <a:pt x="4840" y="14355"/>
                  <a:pt x="5575" y="14078"/>
                  <a:pt x="6086" y="12972"/>
                </a:cubicBezTo>
                <a:cubicBezTo>
                  <a:pt x="6274" y="12567"/>
                  <a:pt x="6275" y="12575"/>
                  <a:pt x="6301" y="13518"/>
                </a:cubicBezTo>
                <a:cubicBezTo>
                  <a:pt x="6339" y="14946"/>
                  <a:pt x="6690" y="15773"/>
                  <a:pt x="7256" y="15771"/>
                </a:cubicBezTo>
                <a:cubicBezTo>
                  <a:pt x="7927" y="15768"/>
                  <a:pt x="8326" y="14243"/>
                  <a:pt x="8153" y="12344"/>
                </a:cubicBezTo>
                <a:cubicBezTo>
                  <a:pt x="8131" y="12106"/>
                  <a:pt x="8127" y="11876"/>
                  <a:pt x="8145" y="11832"/>
                </a:cubicBezTo>
                <a:cubicBezTo>
                  <a:pt x="8163" y="11787"/>
                  <a:pt x="8271" y="11952"/>
                  <a:pt x="8388" y="12197"/>
                </a:cubicBezTo>
                <a:cubicBezTo>
                  <a:pt x="8733" y="12920"/>
                  <a:pt x="9086" y="13404"/>
                  <a:pt x="9382" y="13562"/>
                </a:cubicBezTo>
                <a:cubicBezTo>
                  <a:pt x="9904" y="13841"/>
                  <a:pt x="10346" y="13698"/>
                  <a:pt x="10630" y="13158"/>
                </a:cubicBezTo>
                <a:lnTo>
                  <a:pt x="10753" y="12924"/>
                </a:lnTo>
                <a:lnTo>
                  <a:pt x="10886" y="13440"/>
                </a:lnTo>
                <a:cubicBezTo>
                  <a:pt x="11248" y="14846"/>
                  <a:pt x="11739" y="15452"/>
                  <a:pt x="12440" y="15356"/>
                </a:cubicBezTo>
                <a:cubicBezTo>
                  <a:pt x="12830" y="15303"/>
                  <a:pt x="13210" y="15046"/>
                  <a:pt x="13574" y="14596"/>
                </a:cubicBezTo>
                <a:cubicBezTo>
                  <a:pt x="13705" y="14434"/>
                  <a:pt x="13821" y="14343"/>
                  <a:pt x="13840" y="14391"/>
                </a:cubicBezTo>
                <a:cubicBezTo>
                  <a:pt x="13859" y="14439"/>
                  <a:pt x="13812" y="14729"/>
                  <a:pt x="13732" y="15054"/>
                </a:cubicBezTo>
                <a:cubicBezTo>
                  <a:pt x="13538" y="15846"/>
                  <a:pt x="13484" y="16615"/>
                  <a:pt x="13568" y="17345"/>
                </a:cubicBezTo>
                <a:cubicBezTo>
                  <a:pt x="13649" y="18044"/>
                  <a:pt x="13766" y="18478"/>
                  <a:pt x="13983" y="18876"/>
                </a:cubicBezTo>
                <a:cubicBezTo>
                  <a:pt x="14194" y="19263"/>
                  <a:pt x="14232" y="19354"/>
                  <a:pt x="14427" y="19943"/>
                </a:cubicBezTo>
                <a:cubicBezTo>
                  <a:pt x="14676" y="20698"/>
                  <a:pt x="15106" y="21280"/>
                  <a:pt x="15497" y="21391"/>
                </a:cubicBezTo>
                <a:cubicBezTo>
                  <a:pt x="16182" y="21586"/>
                  <a:pt x="16838" y="20678"/>
                  <a:pt x="17176" y="19071"/>
                </a:cubicBezTo>
                <a:cubicBezTo>
                  <a:pt x="17316" y="18403"/>
                  <a:pt x="17318" y="18398"/>
                  <a:pt x="17311" y="17257"/>
                </a:cubicBezTo>
                <a:cubicBezTo>
                  <a:pt x="17305" y="16230"/>
                  <a:pt x="17293" y="16053"/>
                  <a:pt x="17195" y="15527"/>
                </a:cubicBezTo>
                <a:cubicBezTo>
                  <a:pt x="17135" y="15205"/>
                  <a:pt x="17061" y="14869"/>
                  <a:pt x="17029" y="14781"/>
                </a:cubicBezTo>
                <a:cubicBezTo>
                  <a:pt x="16955" y="14574"/>
                  <a:pt x="17003" y="14475"/>
                  <a:pt x="17265" y="14313"/>
                </a:cubicBezTo>
                <a:cubicBezTo>
                  <a:pt x="17534" y="14146"/>
                  <a:pt x="17900" y="13683"/>
                  <a:pt x="18046" y="13323"/>
                </a:cubicBezTo>
                <a:lnTo>
                  <a:pt x="18169" y="13021"/>
                </a:lnTo>
                <a:lnTo>
                  <a:pt x="18372" y="13367"/>
                </a:lnTo>
                <a:cubicBezTo>
                  <a:pt x="18959" y="14365"/>
                  <a:pt x="19787" y="14256"/>
                  <a:pt x="20363" y="13104"/>
                </a:cubicBezTo>
                <a:cubicBezTo>
                  <a:pt x="20557" y="12717"/>
                  <a:pt x="20801" y="11779"/>
                  <a:pt x="20876" y="11139"/>
                </a:cubicBezTo>
                <a:cubicBezTo>
                  <a:pt x="20952" y="10491"/>
                  <a:pt x="20969" y="10440"/>
                  <a:pt x="21046" y="10589"/>
                </a:cubicBezTo>
                <a:cubicBezTo>
                  <a:pt x="21081" y="10657"/>
                  <a:pt x="21072" y="10605"/>
                  <a:pt x="21027" y="10472"/>
                </a:cubicBezTo>
                <a:cubicBezTo>
                  <a:pt x="20963" y="10285"/>
                  <a:pt x="20940" y="10060"/>
                  <a:pt x="20926" y="9492"/>
                </a:cubicBezTo>
                <a:cubicBezTo>
                  <a:pt x="20892" y="8069"/>
                  <a:pt x="20544" y="6787"/>
                  <a:pt x="20014" y="6143"/>
                </a:cubicBezTo>
                <a:cubicBezTo>
                  <a:pt x="19791" y="5873"/>
                  <a:pt x="19696" y="5817"/>
                  <a:pt x="19394" y="5782"/>
                </a:cubicBezTo>
                <a:cubicBezTo>
                  <a:pt x="19127" y="5751"/>
                  <a:pt x="18988" y="5786"/>
                  <a:pt x="18831" y="5914"/>
                </a:cubicBezTo>
                <a:cubicBezTo>
                  <a:pt x="18581" y="6119"/>
                  <a:pt x="18510" y="6255"/>
                  <a:pt x="18654" y="6255"/>
                </a:cubicBezTo>
                <a:cubicBezTo>
                  <a:pt x="18784" y="6255"/>
                  <a:pt x="19024" y="6777"/>
                  <a:pt x="19097" y="7220"/>
                </a:cubicBezTo>
                <a:cubicBezTo>
                  <a:pt x="19203" y="7861"/>
                  <a:pt x="19049" y="8712"/>
                  <a:pt x="18769" y="9024"/>
                </a:cubicBezTo>
                <a:cubicBezTo>
                  <a:pt x="18618" y="9192"/>
                  <a:pt x="18575" y="9199"/>
                  <a:pt x="18407" y="9097"/>
                </a:cubicBezTo>
                <a:cubicBezTo>
                  <a:pt x="18199" y="8971"/>
                  <a:pt x="17983" y="8452"/>
                  <a:pt x="17982" y="8073"/>
                </a:cubicBezTo>
                <a:cubicBezTo>
                  <a:pt x="17982" y="7964"/>
                  <a:pt x="17966" y="7812"/>
                  <a:pt x="17948" y="7737"/>
                </a:cubicBezTo>
                <a:cubicBezTo>
                  <a:pt x="17920" y="7628"/>
                  <a:pt x="17906" y="7643"/>
                  <a:pt x="17870" y="7810"/>
                </a:cubicBezTo>
                <a:lnTo>
                  <a:pt x="17826" y="8020"/>
                </a:lnTo>
                <a:lnTo>
                  <a:pt x="17633" y="7776"/>
                </a:lnTo>
                <a:cubicBezTo>
                  <a:pt x="17287" y="7333"/>
                  <a:pt x="16743" y="7292"/>
                  <a:pt x="16371" y="7683"/>
                </a:cubicBezTo>
                <a:cubicBezTo>
                  <a:pt x="16180" y="7885"/>
                  <a:pt x="15915" y="8342"/>
                  <a:pt x="15704" y="8834"/>
                </a:cubicBezTo>
                <a:cubicBezTo>
                  <a:pt x="15615" y="9040"/>
                  <a:pt x="15533" y="9170"/>
                  <a:pt x="15522" y="9126"/>
                </a:cubicBezTo>
                <a:cubicBezTo>
                  <a:pt x="15512" y="9082"/>
                  <a:pt x="15522" y="8837"/>
                  <a:pt x="15546" y="8580"/>
                </a:cubicBezTo>
                <a:cubicBezTo>
                  <a:pt x="15577" y="8239"/>
                  <a:pt x="15576" y="7956"/>
                  <a:pt x="15544" y="7513"/>
                </a:cubicBezTo>
                <a:cubicBezTo>
                  <a:pt x="15447" y="6201"/>
                  <a:pt x="15151" y="5553"/>
                  <a:pt x="14614" y="5485"/>
                </a:cubicBezTo>
                <a:cubicBezTo>
                  <a:pt x="14367" y="5453"/>
                  <a:pt x="14301" y="5485"/>
                  <a:pt x="14116" y="5714"/>
                </a:cubicBezTo>
                <a:cubicBezTo>
                  <a:pt x="13765" y="6148"/>
                  <a:pt x="13593" y="6945"/>
                  <a:pt x="13593" y="8132"/>
                </a:cubicBezTo>
                <a:cubicBezTo>
                  <a:pt x="13593" y="8444"/>
                  <a:pt x="13577" y="8724"/>
                  <a:pt x="13557" y="8756"/>
                </a:cubicBezTo>
                <a:cubicBezTo>
                  <a:pt x="13536" y="8788"/>
                  <a:pt x="13431" y="8654"/>
                  <a:pt x="13323" y="8458"/>
                </a:cubicBezTo>
                <a:cubicBezTo>
                  <a:pt x="12927" y="7740"/>
                  <a:pt x="12465" y="7500"/>
                  <a:pt x="11977" y="7761"/>
                </a:cubicBezTo>
                <a:cubicBezTo>
                  <a:pt x="11690" y="7914"/>
                  <a:pt x="11276" y="8383"/>
                  <a:pt x="11187" y="8653"/>
                </a:cubicBezTo>
                <a:cubicBezTo>
                  <a:pt x="11112" y="8884"/>
                  <a:pt x="11086" y="8850"/>
                  <a:pt x="10977" y="8380"/>
                </a:cubicBezTo>
                <a:cubicBezTo>
                  <a:pt x="10765" y="7466"/>
                  <a:pt x="10305" y="6778"/>
                  <a:pt x="9837" y="6679"/>
                </a:cubicBezTo>
                <a:cubicBezTo>
                  <a:pt x="9351" y="6576"/>
                  <a:pt x="8470" y="7211"/>
                  <a:pt x="7906" y="8073"/>
                </a:cubicBezTo>
                <a:cubicBezTo>
                  <a:pt x="7617" y="8515"/>
                  <a:pt x="7554" y="8407"/>
                  <a:pt x="7740" y="7790"/>
                </a:cubicBezTo>
                <a:cubicBezTo>
                  <a:pt x="8000" y="6929"/>
                  <a:pt x="8192" y="5655"/>
                  <a:pt x="8193" y="4778"/>
                </a:cubicBezTo>
                <a:cubicBezTo>
                  <a:pt x="8194" y="3858"/>
                  <a:pt x="7980" y="2749"/>
                  <a:pt x="7769" y="2579"/>
                </a:cubicBezTo>
                <a:cubicBezTo>
                  <a:pt x="7730" y="2548"/>
                  <a:pt x="7635" y="2261"/>
                  <a:pt x="7557" y="1941"/>
                </a:cubicBezTo>
                <a:cubicBezTo>
                  <a:pt x="7317" y="961"/>
                  <a:pt x="6912" y="289"/>
                  <a:pt x="6428" y="64"/>
                </a:cubicBezTo>
                <a:cubicBezTo>
                  <a:pt x="6341" y="24"/>
                  <a:pt x="6253" y="3"/>
                  <a:pt x="6166" y="1"/>
                </a:cubicBezTo>
                <a:close/>
                <a:moveTo>
                  <a:pt x="4068" y="2955"/>
                </a:moveTo>
                <a:cubicBezTo>
                  <a:pt x="4037" y="2986"/>
                  <a:pt x="4046" y="3008"/>
                  <a:pt x="4092" y="3013"/>
                </a:cubicBezTo>
                <a:cubicBezTo>
                  <a:pt x="4133" y="3017"/>
                  <a:pt x="4157" y="2992"/>
                  <a:pt x="4144" y="2960"/>
                </a:cubicBezTo>
                <a:cubicBezTo>
                  <a:pt x="4131" y="2927"/>
                  <a:pt x="4097" y="2926"/>
                  <a:pt x="4068" y="2955"/>
                </a:cubicBezTo>
                <a:close/>
                <a:moveTo>
                  <a:pt x="3563" y="3150"/>
                </a:moveTo>
                <a:cubicBezTo>
                  <a:pt x="3532" y="3181"/>
                  <a:pt x="3541" y="3203"/>
                  <a:pt x="3586" y="3208"/>
                </a:cubicBezTo>
                <a:cubicBezTo>
                  <a:pt x="3627" y="3212"/>
                  <a:pt x="3651" y="3187"/>
                  <a:pt x="3638" y="3155"/>
                </a:cubicBezTo>
                <a:cubicBezTo>
                  <a:pt x="3625" y="3122"/>
                  <a:pt x="3591" y="3121"/>
                  <a:pt x="3563" y="3150"/>
                </a:cubicBezTo>
                <a:close/>
                <a:moveTo>
                  <a:pt x="8876" y="3228"/>
                </a:moveTo>
                <a:cubicBezTo>
                  <a:pt x="8831" y="3195"/>
                  <a:pt x="8749" y="3260"/>
                  <a:pt x="8602" y="3398"/>
                </a:cubicBezTo>
                <a:lnTo>
                  <a:pt x="8330" y="3652"/>
                </a:lnTo>
                <a:lnTo>
                  <a:pt x="8583" y="3764"/>
                </a:lnTo>
                <a:cubicBezTo>
                  <a:pt x="8944" y="3925"/>
                  <a:pt x="8931" y="3931"/>
                  <a:pt x="8930" y="3632"/>
                </a:cubicBezTo>
                <a:cubicBezTo>
                  <a:pt x="8930" y="3389"/>
                  <a:pt x="8922" y="3260"/>
                  <a:pt x="8876" y="3228"/>
                </a:cubicBezTo>
                <a:close/>
                <a:moveTo>
                  <a:pt x="9156" y="3442"/>
                </a:moveTo>
                <a:cubicBezTo>
                  <a:pt x="9108" y="3466"/>
                  <a:pt x="9138" y="3485"/>
                  <a:pt x="9223" y="3486"/>
                </a:cubicBezTo>
                <a:cubicBezTo>
                  <a:pt x="9309" y="3487"/>
                  <a:pt x="9347" y="3467"/>
                  <a:pt x="9310" y="3442"/>
                </a:cubicBezTo>
                <a:cubicBezTo>
                  <a:pt x="9273" y="3418"/>
                  <a:pt x="9204" y="3419"/>
                  <a:pt x="9156" y="3442"/>
                </a:cubicBezTo>
                <a:close/>
                <a:moveTo>
                  <a:pt x="9563" y="3442"/>
                </a:moveTo>
                <a:cubicBezTo>
                  <a:pt x="9526" y="3467"/>
                  <a:pt x="9556" y="3486"/>
                  <a:pt x="9631" y="3486"/>
                </a:cubicBezTo>
                <a:cubicBezTo>
                  <a:pt x="9705" y="3486"/>
                  <a:pt x="9735" y="3467"/>
                  <a:pt x="9698" y="3442"/>
                </a:cubicBezTo>
                <a:cubicBezTo>
                  <a:pt x="9661" y="3417"/>
                  <a:pt x="9600" y="3417"/>
                  <a:pt x="9563" y="3442"/>
                </a:cubicBezTo>
                <a:close/>
                <a:moveTo>
                  <a:pt x="9951" y="3442"/>
                </a:moveTo>
                <a:cubicBezTo>
                  <a:pt x="9913" y="3467"/>
                  <a:pt x="9945" y="3486"/>
                  <a:pt x="10020" y="3486"/>
                </a:cubicBezTo>
                <a:cubicBezTo>
                  <a:pt x="10095" y="3486"/>
                  <a:pt x="10125" y="3467"/>
                  <a:pt x="10088" y="3442"/>
                </a:cubicBezTo>
                <a:cubicBezTo>
                  <a:pt x="10050" y="3417"/>
                  <a:pt x="9988" y="3417"/>
                  <a:pt x="9951" y="3442"/>
                </a:cubicBezTo>
                <a:close/>
                <a:moveTo>
                  <a:pt x="10418" y="3525"/>
                </a:moveTo>
                <a:lnTo>
                  <a:pt x="10271" y="3535"/>
                </a:lnTo>
                <a:lnTo>
                  <a:pt x="10408" y="3608"/>
                </a:lnTo>
                <a:cubicBezTo>
                  <a:pt x="10483" y="3648"/>
                  <a:pt x="10547" y="3689"/>
                  <a:pt x="10553" y="3696"/>
                </a:cubicBezTo>
                <a:cubicBezTo>
                  <a:pt x="10558" y="3703"/>
                  <a:pt x="10562" y="3662"/>
                  <a:pt x="10562" y="3608"/>
                </a:cubicBezTo>
                <a:cubicBezTo>
                  <a:pt x="10562" y="3554"/>
                  <a:pt x="10498" y="3518"/>
                  <a:pt x="10418" y="3525"/>
                </a:cubicBezTo>
                <a:close/>
                <a:moveTo>
                  <a:pt x="10777" y="3613"/>
                </a:moveTo>
                <a:cubicBezTo>
                  <a:pt x="10712" y="3613"/>
                  <a:pt x="10709" y="3627"/>
                  <a:pt x="10757" y="3705"/>
                </a:cubicBezTo>
                <a:cubicBezTo>
                  <a:pt x="10789" y="3758"/>
                  <a:pt x="10851" y="3803"/>
                  <a:pt x="10894" y="3803"/>
                </a:cubicBezTo>
                <a:cubicBezTo>
                  <a:pt x="10959" y="3803"/>
                  <a:pt x="10962" y="3784"/>
                  <a:pt x="10913" y="3705"/>
                </a:cubicBezTo>
                <a:cubicBezTo>
                  <a:pt x="10881" y="3653"/>
                  <a:pt x="10819" y="3613"/>
                  <a:pt x="10777" y="3613"/>
                </a:cubicBezTo>
                <a:close/>
                <a:moveTo>
                  <a:pt x="11166" y="3813"/>
                </a:moveTo>
                <a:lnTo>
                  <a:pt x="11087" y="3818"/>
                </a:lnTo>
                <a:lnTo>
                  <a:pt x="11166" y="3900"/>
                </a:lnTo>
                <a:cubicBezTo>
                  <a:pt x="11209" y="3947"/>
                  <a:pt x="11269" y="3990"/>
                  <a:pt x="11301" y="3993"/>
                </a:cubicBezTo>
                <a:cubicBezTo>
                  <a:pt x="11353" y="3998"/>
                  <a:pt x="11353" y="3985"/>
                  <a:pt x="11301" y="3900"/>
                </a:cubicBezTo>
                <a:cubicBezTo>
                  <a:pt x="11269" y="3848"/>
                  <a:pt x="11209" y="3810"/>
                  <a:pt x="11166" y="3813"/>
                </a:cubicBezTo>
                <a:close/>
                <a:moveTo>
                  <a:pt x="11535" y="4008"/>
                </a:moveTo>
                <a:cubicBezTo>
                  <a:pt x="11483" y="4003"/>
                  <a:pt x="11483" y="4016"/>
                  <a:pt x="11535" y="4100"/>
                </a:cubicBezTo>
                <a:cubicBezTo>
                  <a:pt x="11567" y="4153"/>
                  <a:pt x="11627" y="4191"/>
                  <a:pt x="11670" y="4188"/>
                </a:cubicBezTo>
                <a:lnTo>
                  <a:pt x="11749" y="4183"/>
                </a:lnTo>
                <a:lnTo>
                  <a:pt x="11670" y="4100"/>
                </a:lnTo>
                <a:cubicBezTo>
                  <a:pt x="11627" y="4054"/>
                  <a:pt x="11567" y="4011"/>
                  <a:pt x="11535" y="4008"/>
                </a:cubicBezTo>
                <a:close/>
                <a:moveTo>
                  <a:pt x="11884" y="4290"/>
                </a:moveTo>
                <a:cubicBezTo>
                  <a:pt x="11884" y="4338"/>
                  <a:pt x="11914" y="4397"/>
                  <a:pt x="11951" y="4422"/>
                </a:cubicBezTo>
                <a:cubicBezTo>
                  <a:pt x="12139" y="4546"/>
                  <a:pt x="12176" y="4464"/>
                  <a:pt x="12002" y="4310"/>
                </a:cubicBezTo>
                <a:cubicBezTo>
                  <a:pt x="11937" y="4253"/>
                  <a:pt x="11884" y="4243"/>
                  <a:pt x="11884" y="4290"/>
                </a:cubicBezTo>
                <a:close/>
                <a:moveTo>
                  <a:pt x="12252" y="4588"/>
                </a:moveTo>
                <a:lnTo>
                  <a:pt x="12370" y="4724"/>
                </a:lnTo>
                <a:cubicBezTo>
                  <a:pt x="12434" y="4800"/>
                  <a:pt x="12494" y="4849"/>
                  <a:pt x="12503" y="4827"/>
                </a:cubicBezTo>
                <a:cubicBezTo>
                  <a:pt x="12531" y="4759"/>
                  <a:pt x="12492" y="4706"/>
                  <a:pt x="12370" y="4646"/>
                </a:cubicBezTo>
                <a:lnTo>
                  <a:pt x="12252" y="4588"/>
                </a:lnTo>
                <a:close/>
                <a:moveTo>
                  <a:pt x="12661" y="4978"/>
                </a:moveTo>
                <a:cubicBezTo>
                  <a:pt x="12661" y="5025"/>
                  <a:pt x="12692" y="5085"/>
                  <a:pt x="12729" y="5109"/>
                </a:cubicBezTo>
                <a:cubicBezTo>
                  <a:pt x="12917" y="5233"/>
                  <a:pt x="12952" y="5151"/>
                  <a:pt x="12777" y="4997"/>
                </a:cubicBezTo>
                <a:cubicBezTo>
                  <a:pt x="12713" y="4941"/>
                  <a:pt x="12661" y="4931"/>
                  <a:pt x="12661" y="4978"/>
                </a:cubicBezTo>
                <a:close/>
                <a:moveTo>
                  <a:pt x="13263" y="5246"/>
                </a:moveTo>
                <a:cubicBezTo>
                  <a:pt x="13232" y="5216"/>
                  <a:pt x="13210" y="5223"/>
                  <a:pt x="13190" y="5265"/>
                </a:cubicBezTo>
                <a:cubicBezTo>
                  <a:pt x="13161" y="5326"/>
                  <a:pt x="13105" y="5346"/>
                  <a:pt x="13065" y="5309"/>
                </a:cubicBezTo>
                <a:cubicBezTo>
                  <a:pt x="12994" y="5244"/>
                  <a:pt x="12993" y="5249"/>
                  <a:pt x="13065" y="5455"/>
                </a:cubicBezTo>
                <a:cubicBezTo>
                  <a:pt x="13105" y="5573"/>
                  <a:pt x="13127" y="5703"/>
                  <a:pt x="13111" y="5743"/>
                </a:cubicBezTo>
                <a:cubicBezTo>
                  <a:pt x="13095" y="5783"/>
                  <a:pt x="13166" y="5866"/>
                  <a:pt x="13269" y="5928"/>
                </a:cubicBezTo>
                <a:cubicBezTo>
                  <a:pt x="13373" y="5991"/>
                  <a:pt x="13498" y="6045"/>
                  <a:pt x="13549" y="6050"/>
                </a:cubicBezTo>
                <a:cubicBezTo>
                  <a:pt x="13628" y="6058"/>
                  <a:pt x="13634" y="6038"/>
                  <a:pt x="13591" y="5909"/>
                </a:cubicBezTo>
                <a:cubicBezTo>
                  <a:pt x="13564" y="5826"/>
                  <a:pt x="13475" y="5621"/>
                  <a:pt x="13393" y="5455"/>
                </a:cubicBezTo>
                <a:cubicBezTo>
                  <a:pt x="13335" y="5340"/>
                  <a:pt x="13295" y="5275"/>
                  <a:pt x="13263" y="5246"/>
                </a:cubicBezTo>
                <a:close/>
                <a:moveTo>
                  <a:pt x="461" y="5373"/>
                </a:moveTo>
                <a:cubicBezTo>
                  <a:pt x="438" y="5373"/>
                  <a:pt x="430" y="5416"/>
                  <a:pt x="443" y="5470"/>
                </a:cubicBezTo>
                <a:cubicBezTo>
                  <a:pt x="457" y="5524"/>
                  <a:pt x="475" y="5568"/>
                  <a:pt x="484" y="5568"/>
                </a:cubicBezTo>
                <a:cubicBezTo>
                  <a:pt x="493" y="5568"/>
                  <a:pt x="501" y="5524"/>
                  <a:pt x="501" y="5470"/>
                </a:cubicBezTo>
                <a:cubicBezTo>
                  <a:pt x="501" y="5416"/>
                  <a:pt x="483" y="5373"/>
                  <a:pt x="461" y="5373"/>
                </a:cubicBezTo>
                <a:close/>
                <a:moveTo>
                  <a:pt x="887" y="5373"/>
                </a:moveTo>
                <a:cubicBezTo>
                  <a:pt x="865" y="5373"/>
                  <a:pt x="859" y="5416"/>
                  <a:pt x="872" y="5470"/>
                </a:cubicBezTo>
                <a:cubicBezTo>
                  <a:pt x="885" y="5524"/>
                  <a:pt x="903" y="5568"/>
                  <a:pt x="912" y="5568"/>
                </a:cubicBezTo>
                <a:cubicBezTo>
                  <a:pt x="922" y="5568"/>
                  <a:pt x="930" y="5524"/>
                  <a:pt x="930" y="5470"/>
                </a:cubicBezTo>
                <a:cubicBezTo>
                  <a:pt x="930" y="5416"/>
                  <a:pt x="910" y="5373"/>
                  <a:pt x="887" y="5373"/>
                </a:cubicBezTo>
                <a:close/>
                <a:moveTo>
                  <a:pt x="1136" y="5392"/>
                </a:moveTo>
                <a:cubicBezTo>
                  <a:pt x="1049" y="5434"/>
                  <a:pt x="1012" y="6143"/>
                  <a:pt x="1090" y="6265"/>
                </a:cubicBezTo>
                <a:cubicBezTo>
                  <a:pt x="1162" y="6377"/>
                  <a:pt x="1266" y="6198"/>
                  <a:pt x="1287" y="5928"/>
                </a:cubicBezTo>
                <a:cubicBezTo>
                  <a:pt x="1309" y="5632"/>
                  <a:pt x="1229" y="5348"/>
                  <a:pt x="1136" y="5392"/>
                </a:cubicBezTo>
                <a:close/>
                <a:moveTo>
                  <a:pt x="1418" y="5441"/>
                </a:moveTo>
                <a:cubicBezTo>
                  <a:pt x="1400" y="5443"/>
                  <a:pt x="1383" y="5458"/>
                  <a:pt x="1368" y="5490"/>
                </a:cubicBezTo>
                <a:cubicBezTo>
                  <a:pt x="1340" y="5547"/>
                  <a:pt x="1329" y="5632"/>
                  <a:pt x="1341" y="5680"/>
                </a:cubicBezTo>
                <a:cubicBezTo>
                  <a:pt x="1370" y="5801"/>
                  <a:pt x="1463" y="5786"/>
                  <a:pt x="1495" y="5655"/>
                </a:cubicBezTo>
                <a:cubicBezTo>
                  <a:pt x="1523" y="5539"/>
                  <a:pt x="1471" y="5434"/>
                  <a:pt x="1418" y="5441"/>
                </a:cubicBezTo>
                <a:close/>
                <a:moveTo>
                  <a:pt x="906" y="5724"/>
                </a:moveTo>
                <a:cubicBezTo>
                  <a:pt x="901" y="5729"/>
                  <a:pt x="873" y="5792"/>
                  <a:pt x="822" y="5909"/>
                </a:cubicBezTo>
                <a:cubicBezTo>
                  <a:pt x="752" y="6067"/>
                  <a:pt x="696" y="6209"/>
                  <a:pt x="696" y="6226"/>
                </a:cubicBezTo>
                <a:cubicBezTo>
                  <a:pt x="696" y="6243"/>
                  <a:pt x="726" y="6255"/>
                  <a:pt x="762" y="6255"/>
                </a:cubicBezTo>
                <a:cubicBezTo>
                  <a:pt x="797" y="6255"/>
                  <a:pt x="813" y="6228"/>
                  <a:pt x="798" y="6192"/>
                </a:cubicBezTo>
                <a:cubicBezTo>
                  <a:pt x="784" y="6155"/>
                  <a:pt x="812" y="6009"/>
                  <a:pt x="860" y="5870"/>
                </a:cubicBezTo>
                <a:cubicBezTo>
                  <a:pt x="896" y="5767"/>
                  <a:pt x="912" y="5718"/>
                  <a:pt x="906" y="5724"/>
                </a:cubicBezTo>
                <a:close/>
                <a:moveTo>
                  <a:pt x="2884" y="6055"/>
                </a:moveTo>
                <a:cubicBezTo>
                  <a:pt x="2879" y="6096"/>
                  <a:pt x="2876" y="6206"/>
                  <a:pt x="2876" y="6401"/>
                </a:cubicBezTo>
                <a:cubicBezTo>
                  <a:pt x="2876" y="6791"/>
                  <a:pt x="2883" y="6849"/>
                  <a:pt x="2911" y="6674"/>
                </a:cubicBezTo>
                <a:cubicBezTo>
                  <a:pt x="2930" y="6553"/>
                  <a:pt x="2974" y="6450"/>
                  <a:pt x="3007" y="6450"/>
                </a:cubicBezTo>
                <a:cubicBezTo>
                  <a:pt x="3041" y="6450"/>
                  <a:pt x="3085" y="6553"/>
                  <a:pt x="3104" y="6674"/>
                </a:cubicBezTo>
                <a:cubicBezTo>
                  <a:pt x="3132" y="6849"/>
                  <a:pt x="3139" y="6791"/>
                  <a:pt x="3139" y="6401"/>
                </a:cubicBezTo>
                <a:cubicBezTo>
                  <a:pt x="3139" y="6012"/>
                  <a:pt x="3132" y="5958"/>
                  <a:pt x="3104" y="6133"/>
                </a:cubicBezTo>
                <a:cubicBezTo>
                  <a:pt x="3085" y="6254"/>
                  <a:pt x="3041" y="6352"/>
                  <a:pt x="3007" y="6352"/>
                </a:cubicBezTo>
                <a:cubicBezTo>
                  <a:pt x="2974" y="6352"/>
                  <a:pt x="2930" y="6254"/>
                  <a:pt x="2911" y="6133"/>
                </a:cubicBezTo>
                <a:cubicBezTo>
                  <a:pt x="2897" y="6045"/>
                  <a:pt x="2889" y="6014"/>
                  <a:pt x="2884" y="6055"/>
                </a:cubicBezTo>
                <a:close/>
                <a:moveTo>
                  <a:pt x="305" y="6703"/>
                </a:moveTo>
                <a:cubicBezTo>
                  <a:pt x="294" y="6678"/>
                  <a:pt x="261" y="6755"/>
                  <a:pt x="233" y="6874"/>
                </a:cubicBezTo>
                <a:cubicBezTo>
                  <a:pt x="184" y="7081"/>
                  <a:pt x="186" y="7085"/>
                  <a:pt x="252" y="6923"/>
                </a:cubicBezTo>
                <a:cubicBezTo>
                  <a:pt x="291" y="6830"/>
                  <a:pt x="315" y="6729"/>
                  <a:pt x="305" y="6703"/>
                </a:cubicBezTo>
                <a:close/>
                <a:moveTo>
                  <a:pt x="7" y="8746"/>
                </a:moveTo>
                <a:cubicBezTo>
                  <a:pt x="3" y="8756"/>
                  <a:pt x="1" y="8791"/>
                  <a:pt x="0" y="8848"/>
                </a:cubicBezTo>
                <a:cubicBezTo>
                  <a:pt x="-2" y="8952"/>
                  <a:pt x="8" y="9008"/>
                  <a:pt x="21" y="8975"/>
                </a:cubicBezTo>
                <a:cubicBezTo>
                  <a:pt x="34" y="8942"/>
                  <a:pt x="34" y="8861"/>
                  <a:pt x="23" y="8790"/>
                </a:cubicBezTo>
                <a:cubicBezTo>
                  <a:pt x="17" y="8751"/>
                  <a:pt x="11" y="8736"/>
                  <a:pt x="7" y="8746"/>
                </a:cubicBezTo>
                <a:close/>
                <a:moveTo>
                  <a:pt x="98" y="9555"/>
                </a:moveTo>
                <a:cubicBezTo>
                  <a:pt x="92" y="9547"/>
                  <a:pt x="99" y="9592"/>
                  <a:pt x="117" y="9687"/>
                </a:cubicBezTo>
                <a:cubicBezTo>
                  <a:pt x="143" y="9819"/>
                  <a:pt x="250" y="10135"/>
                  <a:pt x="355" y="10394"/>
                </a:cubicBezTo>
                <a:cubicBezTo>
                  <a:pt x="460" y="10652"/>
                  <a:pt x="557" y="10867"/>
                  <a:pt x="571" y="10867"/>
                </a:cubicBezTo>
                <a:cubicBezTo>
                  <a:pt x="585" y="10867"/>
                  <a:pt x="519" y="10677"/>
                  <a:pt x="422" y="10447"/>
                </a:cubicBezTo>
                <a:cubicBezTo>
                  <a:pt x="325" y="10218"/>
                  <a:pt x="206" y="9897"/>
                  <a:pt x="158" y="9736"/>
                </a:cubicBezTo>
                <a:cubicBezTo>
                  <a:pt x="124" y="9620"/>
                  <a:pt x="104" y="9563"/>
                  <a:pt x="98" y="9555"/>
                </a:cubicBezTo>
                <a:close/>
                <a:moveTo>
                  <a:pt x="21204" y="10857"/>
                </a:moveTo>
                <a:cubicBezTo>
                  <a:pt x="21215" y="10901"/>
                  <a:pt x="21254" y="11025"/>
                  <a:pt x="21326" y="11232"/>
                </a:cubicBezTo>
                <a:cubicBezTo>
                  <a:pt x="21442" y="11568"/>
                  <a:pt x="21543" y="11845"/>
                  <a:pt x="21549" y="11846"/>
                </a:cubicBezTo>
                <a:cubicBezTo>
                  <a:pt x="21582" y="11852"/>
                  <a:pt x="21392" y="11270"/>
                  <a:pt x="21262" y="10964"/>
                </a:cubicBezTo>
                <a:cubicBezTo>
                  <a:pt x="21212" y="10848"/>
                  <a:pt x="21193" y="10813"/>
                  <a:pt x="21204" y="10857"/>
                </a:cubicBezTo>
                <a:close/>
                <a:moveTo>
                  <a:pt x="21588" y="14396"/>
                </a:moveTo>
                <a:cubicBezTo>
                  <a:pt x="21578" y="14423"/>
                  <a:pt x="21495" y="14667"/>
                  <a:pt x="21401" y="14937"/>
                </a:cubicBezTo>
                <a:cubicBezTo>
                  <a:pt x="21239" y="15403"/>
                  <a:pt x="21238" y="15409"/>
                  <a:pt x="21378" y="15083"/>
                </a:cubicBezTo>
                <a:cubicBezTo>
                  <a:pt x="21459" y="14894"/>
                  <a:pt x="21542" y="14650"/>
                  <a:pt x="21565" y="14542"/>
                </a:cubicBezTo>
                <a:cubicBezTo>
                  <a:pt x="21587" y="14434"/>
                  <a:pt x="21598" y="14369"/>
                  <a:pt x="21588" y="14396"/>
                </a:cubicBezTo>
                <a:close/>
                <a:moveTo>
                  <a:pt x="20039" y="15868"/>
                </a:moveTo>
                <a:cubicBezTo>
                  <a:pt x="20016" y="15868"/>
                  <a:pt x="20010" y="15912"/>
                  <a:pt x="20023" y="15966"/>
                </a:cubicBezTo>
                <a:cubicBezTo>
                  <a:pt x="20037" y="16020"/>
                  <a:pt x="20055" y="16063"/>
                  <a:pt x="20064" y="16063"/>
                </a:cubicBezTo>
                <a:cubicBezTo>
                  <a:pt x="20073" y="16063"/>
                  <a:pt x="20081" y="16020"/>
                  <a:pt x="20081" y="15966"/>
                </a:cubicBezTo>
                <a:cubicBezTo>
                  <a:pt x="20081" y="15912"/>
                  <a:pt x="20061" y="15868"/>
                  <a:pt x="20039" y="15868"/>
                </a:cubicBezTo>
                <a:close/>
                <a:moveTo>
                  <a:pt x="20357" y="15868"/>
                </a:moveTo>
                <a:cubicBezTo>
                  <a:pt x="20336" y="15868"/>
                  <a:pt x="20309" y="15912"/>
                  <a:pt x="20295" y="15966"/>
                </a:cubicBezTo>
                <a:cubicBezTo>
                  <a:pt x="20282" y="16020"/>
                  <a:pt x="20288" y="16063"/>
                  <a:pt x="20309" y="16063"/>
                </a:cubicBezTo>
                <a:cubicBezTo>
                  <a:pt x="20330" y="16063"/>
                  <a:pt x="20359" y="16020"/>
                  <a:pt x="20373" y="15966"/>
                </a:cubicBezTo>
                <a:cubicBezTo>
                  <a:pt x="20386" y="15912"/>
                  <a:pt x="20379" y="15868"/>
                  <a:pt x="20357" y="15868"/>
                </a:cubicBezTo>
                <a:close/>
                <a:moveTo>
                  <a:pt x="20712" y="15873"/>
                </a:moveTo>
                <a:cubicBezTo>
                  <a:pt x="20670" y="15856"/>
                  <a:pt x="20627" y="15905"/>
                  <a:pt x="20608" y="16029"/>
                </a:cubicBezTo>
                <a:cubicBezTo>
                  <a:pt x="20586" y="16174"/>
                  <a:pt x="20576" y="16172"/>
                  <a:pt x="20498" y="16005"/>
                </a:cubicBezTo>
                <a:cubicBezTo>
                  <a:pt x="20445" y="15891"/>
                  <a:pt x="20431" y="15880"/>
                  <a:pt x="20459" y="15975"/>
                </a:cubicBezTo>
                <a:cubicBezTo>
                  <a:pt x="20499" y="16104"/>
                  <a:pt x="20488" y="16177"/>
                  <a:pt x="20392" y="16409"/>
                </a:cubicBezTo>
                <a:cubicBezTo>
                  <a:pt x="20328" y="16563"/>
                  <a:pt x="20274" y="16726"/>
                  <a:pt x="20274" y="16770"/>
                </a:cubicBezTo>
                <a:cubicBezTo>
                  <a:pt x="20274" y="16925"/>
                  <a:pt x="20500" y="16850"/>
                  <a:pt x="20525" y="16687"/>
                </a:cubicBezTo>
                <a:cubicBezTo>
                  <a:pt x="20548" y="16538"/>
                  <a:pt x="20555" y="16538"/>
                  <a:pt x="20620" y="16687"/>
                </a:cubicBezTo>
                <a:cubicBezTo>
                  <a:pt x="20658" y="16775"/>
                  <a:pt x="20710" y="16848"/>
                  <a:pt x="20735" y="16848"/>
                </a:cubicBezTo>
                <a:cubicBezTo>
                  <a:pt x="20809" y="16848"/>
                  <a:pt x="20860" y="16391"/>
                  <a:pt x="20818" y="16112"/>
                </a:cubicBezTo>
                <a:cubicBezTo>
                  <a:pt x="20797" y="15972"/>
                  <a:pt x="20755" y="15890"/>
                  <a:pt x="20712" y="15873"/>
                </a:cubicBezTo>
                <a:close/>
                <a:moveTo>
                  <a:pt x="20994" y="15966"/>
                </a:moveTo>
                <a:cubicBezTo>
                  <a:pt x="20962" y="15966"/>
                  <a:pt x="20936" y="16031"/>
                  <a:pt x="20936" y="16112"/>
                </a:cubicBezTo>
                <a:cubicBezTo>
                  <a:pt x="20936" y="16193"/>
                  <a:pt x="20962" y="16258"/>
                  <a:pt x="20994" y="16258"/>
                </a:cubicBezTo>
                <a:cubicBezTo>
                  <a:pt x="21026" y="16258"/>
                  <a:pt x="21052" y="16193"/>
                  <a:pt x="21052" y="16112"/>
                </a:cubicBezTo>
                <a:cubicBezTo>
                  <a:pt x="21052" y="16031"/>
                  <a:pt x="21026" y="15966"/>
                  <a:pt x="20994" y="15966"/>
                </a:cubicBezTo>
                <a:close/>
                <a:moveTo>
                  <a:pt x="20081" y="16663"/>
                </a:moveTo>
                <a:cubicBezTo>
                  <a:pt x="20067" y="16663"/>
                  <a:pt x="20053" y="16685"/>
                  <a:pt x="20035" y="16731"/>
                </a:cubicBezTo>
                <a:cubicBezTo>
                  <a:pt x="19999" y="16822"/>
                  <a:pt x="20009" y="16848"/>
                  <a:pt x="20081" y="16848"/>
                </a:cubicBezTo>
                <a:cubicBezTo>
                  <a:pt x="20154" y="16848"/>
                  <a:pt x="20164" y="16822"/>
                  <a:pt x="20128" y="16731"/>
                </a:cubicBezTo>
                <a:cubicBezTo>
                  <a:pt x="20109" y="16685"/>
                  <a:pt x="20096" y="16663"/>
                  <a:pt x="20081" y="16663"/>
                </a:cubicBezTo>
                <a:close/>
                <a:moveTo>
                  <a:pt x="17894" y="16750"/>
                </a:moveTo>
                <a:cubicBezTo>
                  <a:pt x="17888" y="16709"/>
                  <a:pt x="17881" y="16728"/>
                  <a:pt x="17868" y="16804"/>
                </a:cubicBezTo>
                <a:cubicBezTo>
                  <a:pt x="17851" y="16915"/>
                  <a:pt x="17844" y="17127"/>
                  <a:pt x="17855" y="17272"/>
                </a:cubicBezTo>
                <a:cubicBezTo>
                  <a:pt x="17885" y="17673"/>
                  <a:pt x="17906" y="17586"/>
                  <a:pt x="17903" y="17067"/>
                </a:cubicBezTo>
                <a:cubicBezTo>
                  <a:pt x="17902" y="16893"/>
                  <a:pt x="17899" y="16792"/>
                  <a:pt x="17894" y="16750"/>
                </a:cubicBezTo>
                <a:close/>
                <a:moveTo>
                  <a:pt x="17647" y="16755"/>
                </a:moveTo>
                <a:cubicBezTo>
                  <a:pt x="17641" y="16798"/>
                  <a:pt x="17639" y="16904"/>
                  <a:pt x="17639" y="17092"/>
                </a:cubicBezTo>
                <a:cubicBezTo>
                  <a:pt x="17640" y="17515"/>
                  <a:pt x="17645" y="17546"/>
                  <a:pt x="17674" y="17306"/>
                </a:cubicBezTo>
                <a:cubicBezTo>
                  <a:pt x="17692" y="17151"/>
                  <a:pt x="17691" y="16932"/>
                  <a:pt x="17672" y="16814"/>
                </a:cubicBezTo>
                <a:cubicBezTo>
                  <a:pt x="17659" y="16733"/>
                  <a:pt x="17652" y="16712"/>
                  <a:pt x="17647" y="16755"/>
                </a:cubicBezTo>
                <a:close/>
                <a:moveTo>
                  <a:pt x="18169" y="18154"/>
                </a:moveTo>
                <a:cubicBezTo>
                  <a:pt x="18138" y="18186"/>
                  <a:pt x="18149" y="18208"/>
                  <a:pt x="18195" y="18213"/>
                </a:cubicBezTo>
                <a:cubicBezTo>
                  <a:pt x="18235" y="18217"/>
                  <a:pt x="18258" y="18197"/>
                  <a:pt x="18245" y="18164"/>
                </a:cubicBezTo>
                <a:cubicBezTo>
                  <a:pt x="18232" y="18132"/>
                  <a:pt x="18197" y="18126"/>
                  <a:pt x="18169" y="18154"/>
                </a:cubicBezTo>
                <a:close/>
                <a:moveTo>
                  <a:pt x="17585" y="18354"/>
                </a:moveTo>
                <a:cubicBezTo>
                  <a:pt x="17558" y="18381"/>
                  <a:pt x="17580" y="18403"/>
                  <a:pt x="17633" y="18403"/>
                </a:cubicBezTo>
                <a:cubicBezTo>
                  <a:pt x="17687" y="18403"/>
                  <a:pt x="17708" y="18381"/>
                  <a:pt x="17681" y="18354"/>
                </a:cubicBezTo>
                <a:cubicBezTo>
                  <a:pt x="17655" y="18327"/>
                  <a:pt x="17612" y="18327"/>
                  <a:pt x="17585" y="18354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129" name="Disegno"/>
          <p:cNvGrpSpPr/>
          <p:nvPr/>
        </p:nvGrpSpPr>
        <p:grpSpPr>
          <a:xfrm>
            <a:off x="468854" y="681712"/>
            <a:ext cx="12282098" cy="8405855"/>
            <a:chOff x="-1431903" y="-302936"/>
            <a:chExt cx="12282097" cy="8405853"/>
          </a:xfrm>
        </p:grpSpPr>
        <p:pic>
          <p:nvPicPr>
            <p:cNvPr id="167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66772" y="-125829"/>
              <a:ext cx="529525" cy="588777"/>
            </a:xfrm>
            <a:prstGeom prst="rect">
              <a:avLst/>
            </a:prstGeom>
            <a:effectLst/>
          </p:spPr>
        </p:pic>
        <p:pic>
          <p:nvPicPr>
            <p:cNvPr id="167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14309" y="63760"/>
              <a:ext cx="262751" cy="403362"/>
            </a:xfrm>
            <a:prstGeom prst="rect">
              <a:avLst/>
            </a:prstGeom>
            <a:effectLst/>
          </p:spPr>
        </p:pic>
        <p:pic>
          <p:nvPicPr>
            <p:cNvPr id="167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27347" y="-139961"/>
              <a:ext cx="105899" cy="612666"/>
            </a:xfrm>
            <a:prstGeom prst="rect">
              <a:avLst/>
            </a:prstGeom>
            <a:effectLst/>
          </p:spPr>
        </p:pic>
        <p:pic>
          <p:nvPicPr>
            <p:cNvPr id="167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01210" y="88231"/>
              <a:ext cx="313147" cy="425218"/>
            </a:xfrm>
            <a:prstGeom prst="rect">
              <a:avLst/>
            </a:prstGeom>
            <a:effectLst/>
          </p:spPr>
        </p:pic>
        <p:pic>
          <p:nvPicPr>
            <p:cNvPr id="167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69363" y="84132"/>
              <a:ext cx="103417" cy="408945"/>
            </a:xfrm>
            <a:prstGeom prst="rect">
              <a:avLst/>
            </a:prstGeom>
            <a:effectLst/>
          </p:spPr>
        </p:pic>
        <p:pic>
          <p:nvPicPr>
            <p:cNvPr id="1681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97363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168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1825" y="-126379"/>
              <a:ext cx="91095" cy="537967"/>
            </a:xfrm>
            <a:prstGeom prst="rect">
              <a:avLst/>
            </a:prstGeom>
            <a:effectLst/>
          </p:spPr>
        </p:pic>
        <p:pic>
          <p:nvPicPr>
            <p:cNvPr id="168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78068" y="39691"/>
              <a:ext cx="429316" cy="134223"/>
            </a:xfrm>
            <a:prstGeom prst="rect">
              <a:avLst/>
            </a:prstGeom>
            <a:effectLst/>
          </p:spPr>
        </p:pic>
        <p:pic>
          <p:nvPicPr>
            <p:cNvPr id="168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26227" y="119854"/>
              <a:ext cx="350924" cy="330387"/>
            </a:xfrm>
            <a:prstGeom prst="rect">
              <a:avLst/>
            </a:prstGeom>
            <a:effectLst/>
          </p:spPr>
        </p:pic>
        <p:pic>
          <p:nvPicPr>
            <p:cNvPr id="168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96020" y="-221449"/>
              <a:ext cx="415736" cy="661046"/>
            </a:xfrm>
            <a:prstGeom prst="rect">
              <a:avLst/>
            </a:prstGeom>
            <a:effectLst/>
          </p:spPr>
        </p:pic>
        <p:pic>
          <p:nvPicPr>
            <p:cNvPr id="1691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02385" y="-146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9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68949" y="-167124"/>
              <a:ext cx="354619" cy="82992"/>
            </a:xfrm>
            <a:prstGeom prst="rect">
              <a:avLst/>
            </a:prstGeom>
            <a:effectLst/>
          </p:spPr>
        </p:pic>
        <p:pic>
          <p:nvPicPr>
            <p:cNvPr id="169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031925" y="-139961"/>
              <a:ext cx="110154" cy="436108"/>
            </a:xfrm>
            <a:prstGeom prst="rect">
              <a:avLst/>
            </a:prstGeom>
            <a:effectLst/>
          </p:spPr>
        </p:pic>
        <p:pic>
          <p:nvPicPr>
            <p:cNvPr id="169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48577" y="247108"/>
              <a:ext cx="415735" cy="106856"/>
            </a:xfrm>
            <a:prstGeom prst="rect">
              <a:avLst/>
            </a:prstGeom>
            <a:effectLst/>
          </p:spPr>
        </p:pic>
        <p:pic>
          <p:nvPicPr>
            <p:cNvPr id="16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42849" y="-235030"/>
              <a:ext cx="125183" cy="599083"/>
            </a:xfrm>
            <a:prstGeom prst="rect">
              <a:avLst/>
            </a:prstGeom>
            <a:effectLst/>
          </p:spPr>
        </p:pic>
        <p:pic>
          <p:nvPicPr>
            <p:cNvPr id="17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310343" y="29806"/>
              <a:ext cx="348032" cy="325127"/>
            </a:xfrm>
            <a:prstGeom prst="rect">
              <a:avLst/>
            </a:prstGeom>
            <a:effectLst/>
          </p:spPr>
        </p:pic>
        <p:pic>
          <p:nvPicPr>
            <p:cNvPr id="17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707223" y="-17728"/>
              <a:ext cx="338018" cy="361701"/>
            </a:xfrm>
            <a:prstGeom prst="rect">
              <a:avLst/>
            </a:prstGeom>
            <a:effectLst/>
          </p:spPr>
        </p:pic>
        <p:pic>
          <p:nvPicPr>
            <p:cNvPr id="170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964894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0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35806" y="30872"/>
              <a:ext cx="361272" cy="301001"/>
            </a:xfrm>
            <a:prstGeom prst="rect">
              <a:avLst/>
            </a:prstGeom>
            <a:effectLst/>
          </p:spPr>
        </p:pic>
        <p:pic>
          <p:nvPicPr>
            <p:cNvPr id="17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401632" y="-302937"/>
              <a:ext cx="417747" cy="619365"/>
            </a:xfrm>
            <a:prstGeom prst="rect">
              <a:avLst/>
            </a:prstGeom>
            <a:effectLst/>
          </p:spPr>
        </p:pic>
        <p:pic>
          <p:nvPicPr>
            <p:cNvPr id="1711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657544" y="-241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1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32108" y="-29611"/>
              <a:ext cx="266340" cy="422633"/>
            </a:xfrm>
            <a:prstGeom prst="rect">
              <a:avLst/>
            </a:prstGeom>
            <a:effectLst/>
          </p:spPr>
        </p:pic>
        <p:pic>
          <p:nvPicPr>
            <p:cNvPr id="171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963239" y="-302937"/>
              <a:ext cx="261813" cy="628056"/>
            </a:xfrm>
            <a:prstGeom prst="rect">
              <a:avLst/>
            </a:prstGeom>
            <a:effectLst/>
          </p:spPr>
        </p:pic>
        <p:pic>
          <p:nvPicPr>
            <p:cNvPr id="171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43475" y="-27211"/>
              <a:ext cx="407530" cy="378555"/>
            </a:xfrm>
            <a:prstGeom prst="rect">
              <a:avLst/>
            </a:prstGeom>
            <a:effectLst/>
          </p:spPr>
        </p:pic>
        <p:pic>
          <p:nvPicPr>
            <p:cNvPr id="171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787482" y="900080"/>
              <a:ext cx="476830" cy="473692"/>
            </a:xfrm>
            <a:prstGeom prst="rect">
              <a:avLst/>
            </a:prstGeom>
            <a:effectLst/>
          </p:spPr>
        </p:pic>
        <p:pic>
          <p:nvPicPr>
            <p:cNvPr id="172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08871" y="700880"/>
              <a:ext cx="361022" cy="601496"/>
            </a:xfrm>
            <a:prstGeom prst="rect">
              <a:avLst/>
            </a:prstGeom>
            <a:effectLst/>
          </p:spPr>
        </p:pic>
        <p:pic>
          <p:nvPicPr>
            <p:cNvPr id="172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19037" y="926177"/>
              <a:ext cx="107042" cy="381782"/>
            </a:xfrm>
            <a:prstGeom prst="rect">
              <a:avLst/>
            </a:prstGeom>
            <a:effectLst/>
          </p:spPr>
        </p:pic>
        <p:pic>
          <p:nvPicPr>
            <p:cNvPr id="172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602343" y="710137"/>
              <a:ext cx="130526" cy="108892"/>
            </a:xfrm>
            <a:prstGeom prst="rect">
              <a:avLst/>
            </a:prstGeom>
            <a:effectLst/>
          </p:spPr>
        </p:pic>
        <p:pic>
          <p:nvPicPr>
            <p:cNvPr id="172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829994" y="899014"/>
              <a:ext cx="792455" cy="377255"/>
            </a:xfrm>
            <a:prstGeom prst="rect">
              <a:avLst/>
            </a:prstGeom>
            <a:effectLst/>
          </p:spPr>
        </p:pic>
        <p:pic>
          <p:nvPicPr>
            <p:cNvPr id="1729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60614" y="7767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3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655499" y="906780"/>
              <a:ext cx="496625" cy="399198"/>
            </a:xfrm>
            <a:prstGeom prst="rect">
              <a:avLst/>
            </a:prstGeom>
            <a:effectLst/>
          </p:spPr>
        </p:pic>
        <p:pic>
          <p:nvPicPr>
            <p:cNvPr id="173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969102" y="929114"/>
              <a:ext cx="420695" cy="358473"/>
            </a:xfrm>
            <a:prstGeom prst="rect">
              <a:avLst/>
            </a:prstGeom>
            <a:effectLst/>
          </p:spPr>
        </p:pic>
        <p:pic>
          <p:nvPicPr>
            <p:cNvPr id="173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969886" y="869588"/>
              <a:ext cx="771258" cy="439580"/>
            </a:xfrm>
            <a:prstGeom prst="rect">
              <a:avLst/>
            </a:prstGeom>
            <a:effectLst/>
          </p:spPr>
        </p:pic>
        <p:pic>
          <p:nvPicPr>
            <p:cNvPr id="173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586756" y="886942"/>
              <a:ext cx="438335" cy="802506"/>
            </a:xfrm>
            <a:prstGeom prst="rect">
              <a:avLst/>
            </a:prstGeom>
            <a:effectLst/>
          </p:spPr>
        </p:pic>
        <p:pic>
          <p:nvPicPr>
            <p:cNvPr id="173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025420" y="907517"/>
              <a:ext cx="1216466" cy="408414"/>
            </a:xfrm>
            <a:prstGeom prst="rect">
              <a:avLst/>
            </a:prstGeom>
            <a:effectLst/>
          </p:spPr>
        </p:pic>
        <p:pic>
          <p:nvPicPr>
            <p:cNvPr id="1741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991771" y="6749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4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166061" y="878642"/>
              <a:ext cx="435731" cy="342248"/>
            </a:xfrm>
            <a:prstGeom prst="rect">
              <a:avLst/>
            </a:prstGeom>
            <a:effectLst/>
          </p:spPr>
        </p:pic>
        <p:pic>
          <p:nvPicPr>
            <p:cNvPr id="174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476220" y="891122"/>
              <a:ext cx="519433" cy="392151"/>
            </a:xfrm>
            <a:prstGeom prst="rect">
              <a:avLst/>
            </a:prstGeom>
            <a:effectLst/>
          </p:spPr>
        </p:pic>
        <p:pic>
          <p:nvPicPr>
            <p:cNvPr id="174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498170" y="2772790"/>
              <a:ext cx="405953" cy="490163"/>
            </a:xfrm>
            <a:prstGeom prst="rect">
              <a:avLst/>
            </a:prstGeom>
            <a:effectLst/>
          </p:spPr>
        </p:pic>
        <p:pic>
          <p:nvPicPr>
            <p:cNvPr id="174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464791" y="2221757"/>
              <a:ext cx="130796" cy="427169"/>
            </a:xfrm>
            <a:prstGeom prst="rect">
              <a:avLst/>
            </a:prstGeom>
            <a:effectLst/>
          </p:spPr>
        </p:pic>
        <p:pic>
          <p:nvPicPr>
            <p:cNvPr id="175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846957" y="3220067"/>
              <a:ext cx="310180" cy="388173"/>
            </a:xfrm>
            <a:prstGeom prst="rect">
              <a:avLst/>
            </a:prstGeom>
            <a:effectLst/>
          </p:spPr>
        </p:pic>
        <p:pic>
          <p:nvPicPr>
            <p:cNvPr id="175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67027" y="2775507"/>
              <a:ext cx="505162" cy="216588"/>
            </a:xfrm>
            <a:prstGeom prst="rect">
              <a:avLst/>
            </a:prstGeom>
            <a:effectLst/>
          </p:spPr>
        </p:pic>
        <p:pic>
          <p:nvPicPr>
            <p:cNvPr id="175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2432" y="2845701"/>
              <a:ext cx="457247" cy="253504"/>
            </a:xfrm>
            <a:prstGeom prst="rect">
              <a:avLst/>
            </a:prstGeom>
            <a:effectLst/>
          </p:spPr>
        </p:pic>
        <p:pic>
          <p:nvPicPr>
            <p:cNvPr id="175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159722" y="33292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59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98224" y="3391651"/>
              <a:ext cx="169792" cy="122997"/>
            </a:xfrm>
            <a:prstGeom prst="rect">
              <a:avLst/>
            </a:prstGeom>
            <a:effectLst/>
          </p:spPr>
        </p:pic>
        <p:pic>
          <p:nvPicPr>
            <p:cNvPr id="176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74826" y="3477443"/>
              <a:ext cx="271183" cy="169793"/>
            </a:xfrm>
            <a:prstGeom prst="rect">
              <a:avLst/>
            </a:prstGeom>
            <a:effectLst/>
          </p:spPr>
        </p:pic>
        <p:pic>
          <p:nvPicPr>
            <p:cNvPr id="176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59228" y="3500841"/>
              <a:ext cx="356976" cy="255585"/>
            </a:xfrm>
            <a:prstGeom prst="rect">
              <a:avLst/>
            </a:prstGeom>
            <a:effectLst/>
          </p:spPr>
        </p:pic>
        <p:pic>
          <p:nvPicPr>
            <p:cNvPr id="176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636376" y="1800595"/>
              <a:ext cx="115198" cy="395972"/>
            </a:xfrm>
            <a:prstGeom prst="rect">
              <a:avLst/>
            </a:prstGeom>
            <a:effectLst/>
          </p:spPr>
        </p:pic>
        <p:pic>
          <p:nvPicPr>
            <p:cNvPr id="176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636376" y="1937694"/>
              <a:ext cx="278983" cy="102887"/>
            </a:xfrm>
            <a:prstGeom prst="rect">
              <a:avLst/>
            </a:prstGeom>
            <a:effectLst/>
          </p:spPr>
        </p:pic>
        <p:pic>
          <p:nvPicPr>
            <p:cNvPr id="176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425795" y="1777197"/>
              <a:ext cx="115198" cy="427169"/>
            </a:xfrm>
            <a:prstGeom prst="rect">
              <a:avLst/>
            </a:prstGeom>
            <a:effectLst/>
          </p:spPr>
        </p:pic>
        <p:pic>
          <p:nvPicPr>
            <p:cNvPr id="177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1431904" y="3602232"/>
              <a:ext cx="103845" cy="415170"/>
            </a:xfrm>
            <a:prstGeom prst="rect">
              <a:avLst/>
            </a:prstGeom>
            <a:effectLst/>
          </p:spPr>
        </p:pic>
        <p:pic>
          <p:nvPicPr>
            <p:cNvPr id="1773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1416305" y="3789415"/>
              <a:ext cx="271183" cy="107398"/>
            </a:xfrm>
            <a:prstGeom prst="rect">
              <a:avLst/>
            </a:prstGeom>
            <a:effectLst/>
          </p:spPr>
        </p:pic>
        <p:pic>
          <p:nvPicPr>
            <p:cNvPr id="177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1255808" y="3578834"/>
              <a:ext cx="102887" cy="419370"/>
            </a:xfrm>
            <a:prstGeom prst="rect">
              <a:avLst/>
            </a:prstGeom>
            <a:effectLst/>
          </p:spPr>
        </p:pic>
        <p:pic>
          <p:nvPicPr>
            <p:cNvPr id="177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11512" y="2681915"/>
              <a:ext cx="99599" cy="512962"/>
            </a:xfrm>
            <a:prstGeom prst="rect">
              <a:avLst/>
            </a:prstGeom>
            <a:effectLst/>
          </p:spPr>
        </p:pic>
        <p:pic>
          <p:nvPicPr>
            <p:cNvPr id="177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11512" y="2896077"/>
              <a:ext cx="341377" cy="119416"/>
            </a:xfrm>
            <a:prstGeom prst="rect">
              <a:avLst/>
            </a:prstGeom>
            <a:effectLst/>
          </p:spPr>
        </p:pic>
        <p:pic>
          <p:nvPicPr>
            <p:cNvPr id="178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61089" y="2713113"/>
              <a:ext cx="91800" cy="481764"/>
            </a:xfrm>
            <a:prstGeom prst="rect">
              <a:avLst/>
            </a:prstGeom>
            <a:effectLst/>
          </p:spPr>
        </p:pic>
        <p:pic>
          <p:nvPicPr>
            <p:cNvPr id="178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21547" y="3859609"/>
              <a:ext cx="99599" cy="363551"/>
            </a:xfrm>
            <a:prstGeom prst="rect">
              <a:avLst/>
            </a:prstGeom>
            <a:effectLst/>
          </p:spPr>
        </p:pic>
        <p:pic>
          <p:nvPicPr>
            <p:cNvPr id="178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13748" y="3961000"/>
              <a:ext cx="349176" cy="107398"/>
            </a:xfrm>
            <a:prstGeom prst="rect">
              <a:avLst/>
            </a:prstGeom>
            <a:effectLst/>
          </p:spPr>
        </p:pic>
        <p:pic>
          <p:nvPicPr>
            <p:cNvPr id="178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9080" y="3797215"/>
              <a:ext cx="88245" cy="427169"/>
            </a:xfrm>
            <a:prstGeom prst="rect">
              <a:avLst/>
            </a:prstGeom>
            <a:effectLst/>
          </p:spPr>
        </p:pic>
        <p:pic>
          <p:nvPicPr>
            <p:cNvPr id="178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668401" y="2650100"/>
              <a:ext cx="296706" cy="447590"/>
            </a:xfrm>
            <a:prstGeom prst="rect">
              <a:avLst/>
            </a:prstGeom>
            <a:effectLst/>
          </p:spPr>
        </p:pic>
        <p:pic>
          <p:nvPicPr>
            <p:cNvPr id="179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138483" y="2744310"/>
              <a:ext cx="310180" cy="84000"/>
            </a:xfrm>
            <a:prstGeom prst="rect">
              <a:avLst/>
            </a:prstGeom>
            <a:effectLst/>
          </p:spPr>
        </p:pic>
        <p:pic>
          <p:nvPicPr>
            <p:cNvPr id="1793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161882" y="2923694"/>
              <a:ext cx="263384" cy="91799"/>
            </a:xfrm>
            <a:prstGeom prst="rect">
              <a:avLst/>
            </a:prstGeom>
            <a:effectLst/>
          </p:spPr>
        </p:pic>
        <p:pic>
          <p:nvPicPr>
            <p:cNvPr id="179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597253" y="2617210"/>
              <a:ext cx="342766" cy="466790"/>
            </a:xfrm>
            <a:prstGeom prst="rect">
              <a:avLst/>
            </a:prstGeom>
            <a:effectLst/>
          </p:spPr>
        </p:pic>
        <p:pic>
          <p:nvPicPr>
            <p:cNvPr id="179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957409" y="2390339"/>
              <a:ext cx="286782" cy="250788"/>
            </a:xfrm>
            <a:prstGeom prst="rect">
              <a:avLst/>
            </a:prstGeom>
            <a:effectLst/>
          </p:spPr>
        </p:pic>
        <p:pic>
          <p:nvPicPr>
            <p:cNvPr id="179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323976" y="2206158"/>
              <a:ext cx="138596" cy="364775"/>
            </a:xfrm>
            <a:prstGeom prst="rect">
              <a:avLst/>
            </a:prstGeom>
            <a:effectLst/>
          </p:spPr>
        </p:pic>
        <p:pic>
          <p:nvPicPr>
            <p:cNvPr id="180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362973" y="2362144"/>
              <a:ext cx="278982" cy="99599"/>
            </a:xfrm>
            <a:prstGeom prst="rect">
              <a:avLst/>
            </a:prstGeom>
            <a:effectLst/>
          </p:spPr>
        </p:pic>
        <p:pic>
          <p:nvPicPr>
            <p:cNvPr id="180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518959" y="2268553"/>
              <a:ext cx="130796" cy="333577"/>
            </a:xfrm>
            <a:prstGeom prst="rect">
              <a:avLst/>
            </a:prstGeom>
            <a:effectLst/>
          </p:spPr>
        </p:pic>
        <p:pic>
          <p:nvPicPr>
            <p:cNvPr id="180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035402" y="3126475"/>
              <a:ext cx="317979" cy="107398"/>
            </a:xfrm>
            <a:prstGeom prst="rect">
              <a:avLst/>
            </a:prstGeom>
            <a:effectLst/>
          </p:spPr>
        </p:pic>
        <p:pic>
          <p:nvPicPr>
            <p:cNvPr id="180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396770" y="2993887"/>
              <a:ext cx="143795" cy="372574"/>
            </a:xfrm>
            <a:prstGeom prst="rect">
              <a:avLst/>
            </a:prstGeom>
            <a:effectLst/>
          </p:spPr>
        </p:pic>
        <p:pic>
          <p:nvPicPr>
            <p:cNvPr id="1809" name="Linea Linea" descr="Linea Line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409768" y="3149873"/>
              <a:ext cx="271184" cy="99599"/>
            </a:xfrm>
            <a:prstGeom prst="rect">
              <a:avLst/>
            </a:prstGeom>
            <a:effectLst/>
          </p:spPr>
        </p:pic>
        <p:pic>
          <p:nvPicPr>
            <p:cNvPr id="181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568354" y="3025084"/>
              <a:ext cx="81401" cy="458367"/>
            </a:xfrm>
            <a:prstGeom prst="rect">
              <a:avLst/>
            </a:prstGeom>
            <a:effectLst/>
          </p:spPr>
        </p:pic>
        <p:pic>
          <p:nvPicPr>
            <p:cNvPr id="181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61410" y="2135964"/>
              <a:ext cx="114577" cy="458367"/>
            </a:xfrm>
            <a:prstGeom prst="rect">
              <a:avLst/>
            </a:prstGeom>
            <a:effectLst/>
          </p:spPr>
        </p:pic>
        <p:pic>
          <p:nvPicPr>
            <p:cNvPr id="181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945191" y="2323148"/>
              <a:ext cx="333578" cy="139251"/>
            </a:xfrm>
            <a:prstGeom prst="rect">
              <a:avLst/>
            </a:prstGeom>
            <a:effectLst/>
          </p:spPr>
        </p:pic>
        <p:pic>
          <p:nvPicPr>
            <p:cNvPr id="181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168920" y="2198359"/>
              <a:ext cx="133247" cy="450567"/>
            </a:xfrm>
            <a:prstGeom prst="rect">
              <a:avLst/>
            </a:prstGeom>
            <a:effectLst/>
          </p:spPr>
        </p:pic>
        <p:pic>
          <p:nvPicPr>
            <p:cNvPr id="181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296160" y="3149873"/>
              <a:ext cx="317979" cy="310180"/>
            </a:xfrm>
            <a:prstGeom prst="rect">
              <a:avLst/>
            </a:prstGeom>
            <a:effectLst/>
          </p:spPr>
        </p:pic>
        <p:pic>
          <p:nvPicPr>
            <p:cNvPr id="182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007911" y="3610031"/>
              <a:ext cx="91474" cy="439476"/>
            </a:xfrm>
            <a:prstGeom prst="rect">
              <a:avLst/>
            </a:prstGeom>
            <a:effectLst/>
          </p:spPr>
        </p:pic>
        <p:pic>
          <p:nvPicPr>
            <p:cNvPr id="1823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015385" y="3742620"/>
              <a:ext cx="325778" cy="115197"/>
            </a:xfrm>
            <a:prstGeom prst="rect">
              <a:avLst/>
            </a:prstGeom>
            <a:effectLst/>
          </p:spPr>
        </p:pic>
        <p:pic>
          <p:nvPicPr>
            <p:cNvPr id="182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224467" y="3610031"/>
              <a:ext cx="116696" cy="411571"/>
            </a:xfrm>
            <a:prstGeom prst="rect">
              <a:avLst/>
            </a:prstGeom>
            <a:effectLst/>
          </p:spPr>
        </p:pic>
        <p:pic>
          <p:nvPicPr>
            <p:cNvPr id="182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452145" y="2533729"/>
              <a:ext cx="169793" cy="169792"/>
            </a:xfrm>
            <a:prstGeom prst="rect">
              <a:avLst/>
            </a:prstGeom>
            <a:effectLst/>
          </p:spPr>
        </p:pic>
        <p:pic>
          <p:nvPicPr>
            <p:cNvPr id="182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925075" y="2343542"/>
              <a:ext cx="339134" cy="418704"/>
            </a:xfrm>
            <a:prstGeom prst="rect">
              <a:avLst/>
            </a:prstGeom>
            <a:effectLst/>
          </p:spPr>
        </p:pic>
        <p:pic>
          <p:nvPicPr>
            <p:cNvPr id="1831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281600" y="2385542"/>
              <a:ext cx="286782" cy="84000"/>
            </a:xfrm>
            <a:prstGeom prst="rect">
              <a:avLst/>
            </a:prstGeom>
            <a:effectLst/>
          </p:spPr>
        </p:pic>
        <p:pic>
          <p:nvPicPr>
            <p:cNvPr id="183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320596" y="2486933"/>
              <a:ext cx="278982" cy="91800"/>
            </a:xfrm>
            <a:prstGeom prst="rect">
              <a:avLst/>
            </a:prstGeom>
            <a:effectLst/>
          </p:spPr>
        </p:pic>
        <p:pic>
          <p:nvPicPr>
            <p:cNvPr id="1835" name="Linea Linea" descr="Linea Line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367391" y="2619521"/>
              <a:ext cx="294582" cy="84000"/>
            </a:xfrm>
            <a:prstGeom prst="rect">
              <a:avLst/>
            </a:prstGeom>
            <a:effectLst/>
          </p:spPr>
        </p:pic>
        <p:pic>
          <p:nvPicPr>
            <p:cNvPr id="183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384680" y="2330947"/>
              <a:ext cx="130350" cy="502848"/>
            </a:xfrm>
            <a:prstGeom prst="rect">
              <a:avLst/>
            </a:prstGeom>
            <a:effectLst/>
          </p:spPr>
        </p:pic>
        <p:pic>
          <p:nvPicPr>
            <p:cNvPr id="183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415877" y="2588324"/>
              <a:ext cx="286782" cy="130796"/>
            </a:xfrm>
            <a:prstGeom prst="rect">
              <a:avLst/>
            </a:prstGeom>
            <a:effectLst/>
          </p:spPr>
        </p:pic>
        <p:pic>
          <p:nvPicPr>
            <p:cNvPr id="184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610860" y="2307549"/>
              <a:ext cx="138595" cy="473965"/>
            </a:xfrm>
            <a:prstGeom prst="rect">
              <a:avLst/>
            </a:prstGeom>
            <a:effectLst/>
          </p:spPr>
        </p:pic>
        <p:pic>
          <p:nvPicPr>
            <p:cNvPr id="1843" name="Linea Linea" descr="Linea Line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704451" y="2588324"/>
              <a:ext cx="193191" cy="76201"/>
            </a:xfrm>
            <a:prstGeom prst="rect">
              <a:avLst/>
            </a:prstGeom>
            <a:effectLst/>
          </p:spPr>
        </p:pic>
        <p:pic>
          <p:nvPicPr>
            <p:cNvPr id="184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724026" y="2350335"/>
              <a:ext cx="304514" cy="453418"/>
            </a:xfrm>
            <a:prstGeom prst="rect">
              <a:avLst/>
            </a:prstGeom>
            <a:effectLst/>
          </p:spPr>
        </p:pic>
        <p:pic>
          <p:nvPicPr>
            <p:cNvPr id="1847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069328" y="2533728"/>
              <a:ext cx="224388" cy="115198"/>
            </a:xfrm>
            <a:prstGeom prst="rect">
              <a:avLst/>
            </a:prstGeom>
            <a:effectLst/>
          </p:spPr>
        </p:pic>
        <p:pic>
          <p:nvPicPr>
            <p:cNvPr id="184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303307" y="2252954"/>
              <a:ext cx="122997" cy="473965"/>
            </a:xfrm>
            <a:prstGeom prst="rect">
              <a:avLst/>
            </a:prstGeom>
            <a:effectLst/>
          </p:spPr>
        </p:pic>
        <p:pic>
          <p:nvPicPr>
            <p:cNvPr id="185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248712" y="2440137"/>
              <a:ext cx="395972" cy="133247"/>
            </a:xfrm>
            <a:prstGeom prst="rect">
              <a:avLst/>
            </a:prstGeom>
            <a:effectLst/>
          </p:spPr>
        </p:pic>
        <p:pic>
          <p:nvPicPr>
            <p:cNvPr id="185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506089" y="2268553"/>
              <a:ext cx="146395" cy="544158"/>
            </a:xfrm>
            <a:prstGeom prst="rect">
              <a:avLst/>
            </a:prstGeom>
            <a:effectLst/>
          </p:spPr>
        </p:pic>
        <p:pic>
          <p:nvPicPr>
            <p:cNvPr id="185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8750498" y="2904603"/>
              <a:ext cx="329257" cy="459289"/>
            </a:xfrm>
            <a:prstGeom prst="rect">
              <a:avLst/>
            </a:prstGeom>
            <a:effectLst/>
          </p:spPr>
        </p:pic>
        <p:pic>
          <p:nvPicPr>
            <p:cNvPr id="185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159540" y="3087479"/>
              <a:ext cx="317979" cy="91799"/>
            </a:xfrm>
            <a:prstGeom prst="rect">
              <a:avLst/>
            </a:prstGeom>
            <a:effectLst/>
          </p:spPr>
        </p:pic>
        <p:pic>
          <p:nvPicPr>
            <p:cNvPr id="185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507908" y="2862464"/>
              <a:ext cx="343977" cy="432828"/>
            </a:xfrm>
            <a:prstGeom prst="rect">
              <a:avLst/>
            </a:prstGeom>
            <a:effectLst/>
          </p:spPr>
        </p:pic>
        <p:pic>
          <p:nvPicPr>
            <p:cNvPr id="186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830279" y="2424539"/>
              <a:ext cx="316756" cy="434968"/>
            </a:xfrm>
            <a:prstGeom prst="rect">
              <a:avLst/>
            </a:prstGeom>
            <a:effectLst/>
          </p:spPr>
        </p:pic>
        <p:pic>
          <p:nvPicPr>
            <p:cNvPr id="186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9900473" y="2811371"/>
              <a:ext cx="488339" cy="235319"/>
            </a:xfrm>
            <a:prstGeom prst="rect">
              <a:avLst/>
            </a:prstGeom>
            <a:effectLst/>
          </p:spPr>
        </p:pic>
        <p:pic>
          <p:nvPicPr>
            <p:cNvPr id="186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9908272" y="2832303"/>
              <a:ext cx="527515" cy="310684"/>
            </a:xfrm>
            <a:prstGeom prst="rect">
              <a:avLst/>
            </a:prstGeom>
            <a:effectLst/>
          </p:spPr>
        </p:pic>
        <p:pic>
          <p:nvPicPr>
            <p:cNvPr id="186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862373" y="32746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69" name="Linea Linea" descr="Linea Line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9931670" y="3274662"/>
              <a:ext cx="130796" cy="169792"/>
            </a:xfrm>
            <a:prstGeom prst="rect">
              <a:avLst/>
            </a:prstGeom>
            <a:effectLst/>
          </p:spPr>
        </p:pic>
        <p:pic>
          <p:nvPicPr>
            <p:cNvPr id="1871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9986265" y="3298060"/>
              <a:ext cx="169792" cy="239986"/>
            </a:xfrm>
            <a:prstGeom prst="rect">
              <a:avLst/>
            </a:prstGeom>
            <a:effectLst/>
          </p:spPr>
        </p:pic>
        <p:pic>
          <p:nvPicPr>
            <p:cNvPr id="187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0037184" y="3329257"/>
              <a:ext cx="235863" cy="333578"/>
            </a:xfrm>
            <a:prstGeom prst="rect">
              <a:avLst/>
            </a:prstGeom>
            <a:effectLst/>
          </p:spPr>
        </p:pic>
        <p:pic>
          <p:nvPicPr>
            <p:cNvPr id="187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0260285" y="3438447"/>
              <a:ext cx="121952" cy="336581"/>
            </a:xfrm>
            <a:prstGeom prst="rect">
              <a:avLst/>
            </a:prstGeom>
            <a:effectLst/>
          </p:spPr>
        </p:pic>
        <p:pic>
          <p:nvPicPr>
            <p:cNvPr id="187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235842" y="3578834"/>
              <a:ext cx="302381" cy="122997"/>
            </a:xfrm>
            <a:prstGeom prst="rect">
              <a:avLst/>
            </a:prstGeom>
            <a:effectLst/>
          </p:spPr>
        </p:pic>
        <p:pic>
          <p:nvPicPr>
            <p:cNvPr id="187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38624" y="3407250"/>
              <a:ext cx="117977" cy="325778"/>
            </a:xfrm>
            <a:prstGeom prst="rect">
              <a:avLst/>
            </a:prstGeom>
            <a:effectLst/>
          </p:spPr>
        </p:pic>
        <p:pic>
          <p:nvPicPr>
            <p:cNvPr id="188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547814" y="2736510"/>
              <a:ext cx="115198" cy="473965"/>
            </a:xfrm>
            <a:prstGeom prst="rect">
              <a:avLst/>
            </a:prstGeom>
            <a:effectLst/>
          </p:spPr>
        </p:pic>
        <p:pic>
          <p:nvPicPr>
            <p:cNvPr id="188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0532216" y="2954891"/>
              <a:ext cx="317979" cy="86600"/>
            </a:xfrm>
            <a:prstGeom prst="rect">
              <a:avLst/>
            </a:prstGeom>
            <a:effectLst/>
          </p:spPr>
        </p:pic>
        <p:pic>
          <p:nvPicPr>
            <p:cNvPr id="188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703800" y="2744310"/>
              <a:ext cx="99599" cy="434968"/>
            </a:xfrm>
            <a:prstGeom prst="rect">
              <a:avLst/>
            </a:prstGeom>
            <a:effectLst/>
          </p:spPr>
        </p:pic>
        <p:pic>
          <p:nvPicPr>
            <p:cNvPr id="188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0124053" y="1987778"/>
              <a:ext cx="109998" cy="434968"/>
            </a:xfrm>
            <a:prstGeom prst="rect">
              <a:avLst/>
            </a:prstGeom>
            <a:effectLst/>
          </p:spPr>
        </p:pic>
        <p:pic>
          <p:nvPicPr>
            <p:cNvPr id="188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134451" y="2135964"/>
              <a:ext cx="356976" cy="110402"/>
            </a:xfrm>
            <a:prstGeom prst="rect">
              <a:avLst/>
            </a:prstGeom>
            <a:effectLst/>
          </p:spPr>
        </p:pic>
        <p:pic>
          <p:nvPicPr>
            <p:cNvPr id="189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0344332" y="1878588"/>
              <a:ext cx="100299" cy="645550"/>
            </a:xfrm>
            <a:prstGeom prst="rect">
              <a:avLst/>
            </a:prstGeom>
            <a:effectLst/>
          </p:spPr>
        </p:pic>
        <p:pic>
          <p:nvPicPr>
            <p:cNvPr id="189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8262621" y="2705313"/>
              <a:ext cx="473965" cy="380374"/>
            </a:xfrm>
            <a:prstGeom prst="rect">
              <a:avLst/>
            </a:prstGeom>
            <a:effectLst/>
          </p:spPr>
        </p:pic>
        <p:pic>
          <p:nvPicPr>
            <p:cNvPr id="189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147132" y="3227866"/>
              <a:ext cx="503662" cy="436358"/>
            </a:xfrm>
            <a:prstGeom prst="rect">
              <a:avLst/>
            </a:prstGeom>
            <a:effectLst/>
          </p:spPr>
        </p:pic>
        <p:pic>
          <p:nvPicPr>
            <p:cNvPr id="189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69080" y="34618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99" name="Linea Linea" descr="Linea Line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636987" y="3555436"/>
              <a:ext cx="286782" cy="122997"/>
            </a:xfrm>
            <a:prstGeom prst="rect">
              <a:avLst/>
            </a:prstGeom>
            <a:effectLst/>
          </p:spPr>
        </p:pic>
        <p:pic>
          <p:nvPicPr>
            <p:cNvPr id="190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582392" y="3664627"/>
              <a:ext cx="450566" cy="169792"/>
            </a:xfrm>
            <a:prstGeom prst="rect">
              <a:avLst/>
            </a:prstGeom>
            <a:effectLst/>
          </p:spPr>
        </p:pic>
        <p:pic>
          <p:nvPicPr>
            <p:cNvPr id="190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672307" y="3914204"/>
              <a:ext cx="94953" cy="301792"/>
            </a:xfrm>
            <a:prstGeom prst="rect">
              <a:avLst/>
            </a:prstGeom>
            <a:effectLst/>
          </p:spPr>
        </p:pic>
        <p:pic>
          <p:nvPicPr>
            <p:cNvPr id="190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644786" y="3992197"/>
              <a:ext cx="310180" cy="107398"/>
            </a:xfrm>
            <a:prstGeom prst="rect">
              <a:avLst/>
            </a:prstGeom>
            <a:effectLst/>
          </p:spPr>
        </p:pic>
        <p:pic>
          <p:nvPicPr>
            <p:cNvPr id="190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851691" y="3867408"/>
              <a:ext cx="95476" cy="333578"/>
            </a:xfrm>
            <a:prstGeom prst="rect">
              <a:avLst/>
            </a:prstGeom>
            <a:effectLst/>
          </p:spPr>
        </p:pic>
        <p:pic>
          <p:nvPicPr>
            <p:cNvPr id="190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928039" y="3446246"/>
              <a:ext cx="98811" cy="382973"/>
            </a:xfrm>
            <a:prstGeom prst="rect">
              <a:avLst/>
            </a:prstGeom>
            <a:effectLst/>
          </p:spPr>
        </p:pic>
        <p:pic>
          <p:nvPicPr>
            <p:cNvPr id="1911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927251" y="3578834"/>
              <a:ext cx="317979" cy="84001"/>
            </a:xfrm>
            <a:prstGeom prst="rect">
              <a:avLst/>
            </a:prstGeom>
            <a:effectLst/>
          </p:spPr>
        </p:pic>
        <p:pic>
          <p:nvPicPr>
            <p:cNvPr id="191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114434" y="3485243"/>
              <a:ext cx="91800" cy="341377"/>
            </a:xfrm>
            <a:prstGeom prst="rect">
              <a:avLst/>
            </a:prstGeom>
            <a:effectLst/>
          </p:spPr>
        </p:pic>
        <p:pic>
          <p:nvPicPr>
            <p:cNvPr id="191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083236" y="2064381"/>
              <a:ext cx="115198" cy="487495"/>
            </a:xfrm>
            <a:prstGeom prst="rect">
              <a:avLst/>
            </a:prstGeom>
            <a:effectLst/>
          </p:spPr>
        </p:pic>
        <p:pic>
          <p:nvPicPr>
            <p:cNvPr id="191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091036" y="2299750"/>
              <a:ext cx="411570" cy="130796"/>
            </a:xfrm>
            <a:prstGeom prst="rect">
              <a:avLst/>
            </a:prstGeom>
            <a:effectLst/>
          </p:spPr>
        </p:pic>
        <p:pic>
          <p:nvPicPr>
            <p:cNvPr id="191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326463" y="2071432"/>
              <a:ext cx="137147" cy="546297"/>
            </a:xfrm>
            <a:prstGeom prst="rect">
              <a:avLst/>
            </a:prstGeom>
            <a:effectLst/>
          </p:spPr>
        </p:pic>
        <p:pic>
          <p:nvPicPr>
            <p:cNvPr id="192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-865155" y="4655137"/>
              <a:ext cx="98645" cy="562537"/>
            </a:xfrm>
            <a:prstGeom prst="rect">
              <a:avLst/>
            </a:prstGeom>
            <a:effectLst/>
          </p:spPr>
        </p:pic>
        <p:pic>
          <p:nvPicPr>
            <p:cNvPr id="1923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846957" y="4717531"/>
              <a:ext cx="364775" cy="523767"/>
            </a:xfrm>
            <a:prstGeom prst="rect">
              <a:avLst/>
            </a:prstGeom>
            <a:effectLst/>
          </p:spPr>
        </p:pic>
        <p:pic>
          <p:nvPicPr>
            <p:cNvPr id="192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503788" y="4867828"/>
              <a:ext cx="302381" cy="333358"/>
            </a:xfrm>
            <a:prstGeom prst="rect">
              <a:avLst/>
            </a:prstGeom>
            <a:effectLst/>
          </p:spPr>
        </p:pic>
        <p:pic>
          <p:nvPicPr>
            <p:cNvPr id="192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-214094" y="4662936"/>
              <a:ext cx="114078" cy="598754"/>
            </a:xfrm>
            <a:prstGeom prst="rect">
              <a:avLst/>
            </a:prstGeom>
            <a:effectLst/>
          </p:spPr>
        </p:pic>
        <p:pic>
          <p:nvPicPr>
            <p:cNvPr id="192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293207" y="4834521"/>
              <a:ext cx="349177" cy="146394"/>
            </a:xfrm>
            <a:prstGeom prst="rect">
              <a:avLst/>
            </a:prstGeom>
            <a:effectLst/>
          </p:spPr>
        </p:pic>
        <p:pic>
          <p:nvPicPr>
            <p:cNvPr id="193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-68517" y="4878313"/>
              <a:ext cx="288272" cy="375329"/>
            </a:xfrm>
            <a:prstGeom prst="rect">
              <a:avLst/>
            </a:prstGeom>
            <a:effectLst/>
          </p:spPr>
        </p:pic>
        <p:pic>
          <p:nvPicPr>
            <p:cNvPr id="193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205948" y="4855847"/>
              <a:ext cx="274721" cy="370857"/>
            </a:xfrm>
            <a:prstGeom prst="rect">
              <a:avLst/>
            </a:prstGeom>
            <a:effectLst/>
          </p:spPr>
        </p:pic>
        <p:pic>
          <p:nvPicPr>
            <p:cNvPr id="193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63325" y="4878443"/>
              <a:ext cx="269021" cy="391021"/>
            </a:xfrm>
            <a:prstGeom prst="rect">
              <a:avLst/>
            </a:prstGeom>
            <a:effectLst/>
          </p:spPr>
        </p:pic>
        <p:pic>
          <p:nvPicPr>
            <p:cNvPr id="193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783307" y="4550744"/>
              <a:ext cx="135004" cy="539362"/>
            </a:xfrm>
            <a:prstGeom prst="rect">
              <a:avLst/>
            </a:prstGeom>
            <a:effectLst/>
          </p:spPr>
        </p:pic>
        <p:pic>
          <p:nvPicPr>
            <p:cNvPr id="193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693924" y="4781030"/>
              <a:ext cx="419370" cy="262280"/>
            </a:xfrm>
            <a:prstGeom prst="rect">
              <a:avLst/>
            </a:prstGeom>
            <a:effectLst/>
          </p:spPr>
        </p:pic>
        <p:pic>
          <p:nvPicPr>
            <p:cNvPr id="194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944397" y="46161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4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185279" y="4538148"/>
              <a:ext cx="130796" cy="513290"/>
            </a:xfrm>
            <a:prstGeom prst="rect">
              <a:avLst/>
            </a:prstGeom>
            <a:effectLst/>
          </p:spPr>
        </p:pic>
        <p:pic>
          <p:nvPicPr>
            <p:cNvPr id="194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372463" y="4725330"/>
              <a:ext cx="255584" cy="318314"/>
            </a:xfrm>
            <a:prstGeom prst="rect">
              <a:avLst/>
            </a:prstGeom>
            <a:effectLst/>
          </p:spPr>
        </p:pic>
        <p:pic>
          <p:nvPicPr>
            <p:cNvPr id="1947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599881" y="4756528"/>
              <a:ext cx="238747" cy="321986"/>
            </a:xfrm>
            <a:prstGeom prst="rect">
              <a:avLst/>
            </a:prstGeom>
            <a:effectLst/>
          </p:spPr>
        </p:pic>
        <p:pic>
          <p:nvPicPr>
            <p:cNvPr id="194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871617" y="4725637"/>
              <a:ext cx="341377" cy="332047"/>
            </a:xfrm>
            <a:prstGeom prst="rect">
              <a:avLst/>
            </a:prstGeom>
            <a:effectLst/>
          </p:spPr>
        </p:pic>
        <p:pic>
          <p:nvPicPr>
            <p:cNvPr id="195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5455397" y="4421158"/>
              <a:ext cx="403248" cy="508140"/>
            </a:xfrm>
            <a:prstGeom prst="rect">
              <a:avLst/>
            </a:prstGeom>
            <a:effectLst/>
          </p:spPr>
        </p:pic>
        <p:pic>
          <p:nvPicPr>
            <p:cNvPr id="195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5517268" y="4655137"/>
              <a:ext cx="395972" cy="91800"/>
            </a:xfrm>
            <a:prstGeom prst="rect">
              <a:avLst/>
            </a:prstGeom>
            <a:effectLst/>
          </p:spPr>
        </p:pic>
        <p:pic>
          <p:nvPicPr>
            <p:cNvPr id="195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5921962" y="4572207"/>
              <a:ext cx="217458" cy="363296"/>
            </a:xfrm>
            <a:prstGeom prst="rect">
              <a:avLst/>
            </a:prstGeom>
            <a:effectLst/>
          </p:spPr>
        </p:pic>
        <p:pic>
          <p:nvPicPr>
            <p:cNvPr id="195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109984" y="4566248"/>
              <a:ext cx="279014" cy="313271"/>
            </a:xfrm>
            <a:prstGeom prst="rect">
              <a:avLst/>
            </a:prstGeom>
            <a:effectLst/>
          </p:spPr>
        </p:pic>
        <p:pic>
          <p:nvPicPr>
            <p:cNvPr id="1959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377791" y="4386957"/>
              <a:ext cx="112597" cy="515965"/>
            </a:xfrm>
            <a:prstGeom prst="rect">
              <a:avLst/>
            </a:prstGeom>
            <a:effectLst/>
          </p:spPr>
        </p:pic>
        <p:pic>
          <p:nvPicPr>
            <p:cNvPr id="1961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6273800" y="4553746"/>
              <a:ext cx="395972" cy="333578"/>
            </a:xfrm>
            <a:prstGeom prst="rect">
              <a:avLst/>
            </a:prstGeom>
            <a:effectLst/>
          </p:spPr>
        </p:pic>
        <p:pic>
          <p:nvPicPr>
            <p:cNvPr id="1963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516475" y="44289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65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6703738" y="4358764"/>
              <a:ext cx="129820" cy="583155"/>
            </a:xfrm>
            <a:prstGeom prst="rect">
              <a:avLst/>
            </a:prstGeom>
            <a:effectLst/>
          </p:spPr>
        </p:pic>
        <p:pic>
          <p:nvPicPr>
            <p:cNvPr id="1967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843148" y="4554194"/>
              <a:ext cx="250651" cy="380049"/>
            </a:xfrm>
            <a:prstGeom prst="rect">
              <a:avLst/>
            </a:prstGeom>
            <a:effectLst/>
          </p:spPr>
        </p:pic>
        <p:pic>
          <p:nvPicPr>
            <p:cNvPr id="1969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131722" y="4601498"/>
              <a:ext cx="239987" cy="363881"/>
            </a:xfrm>
            <a:prstGeom prst="rect">
              <a:avLst/>
            </a:prstGeom>
            <a:effectLst/>
          </p:spPr>
        </p:pic>
        <p:pic>
          <p:nvPicPr>
            <p:cNvPr id="1971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7340917" y="4591741"/>
              <a:ext cx="280370" cy="321066"/>
            </a:xfrm>
            <a:prstGeom prst="rect">
              <a:avLst/>
            </a:prstGeom>
            <a:effectLst/>
          </p:spPr>
        </p:pic>
        <p:pic>
          <p:nvPicPr>
            <p:cNvPr id="1973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9042550" y="4405560"/>
              <a:ext cx="380374" cy="115197"/>
            </a:xfrm>
            <a:prstGeom prst="rect">
              <a:avLst/>
            </a:prstGeom>
            <a:effectLst/>
          </p:spPr>
        </p:pic>
        <p:pic>
          <p:nvPicPr>
            <p:cNvPr id="1975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9059124" y="4452355"/>
              <a:ext cx="433993" cy="427797"/>
            </a:xfrm>
            <a:prstGeom prst="rect">
              <a:avLst/>
            </a:prstGeom>
            <a:effectLst/>
          </p:spPr>
        </p:pic>
        <p:pic>
          <p:nvPicPr>
            <p:cNvPr id="1977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9058149" y="4639538"/>
              <a:ext cx="380373" cy="91800"/>
            </a:xfrm>
            <a:prstGeom prst="rect">
              <a:avLst/>
            </a:prstGeom>
            <a:effectLst/>
          </p:spPr>
        </p:pic>
        <p:pic>
          <p:nvPicPr>
            <p:cNvPr id="1979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9519204" y="44445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8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9527003" y="44367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8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9505636" y="4428957"/>
              <a:ext cx="252658" cy="506553"/>
            </a:xfrm>
            <a:prstGeom prst="rect">
              <a:avLst/>
            </a:prstGeom>
            <a:effectLst/>
          </p:spPr>
        </p:pic>
        <p:pic>
          <p:nvPicPr>
            <p:cNvPr id="198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9487110" y="4599040"/>
              <a:ext cx="333578" cy="93302"/>
            </a:xfrm>
            <a:prstGeom prst="rect">
              <a:avLst/>
            </a:prstGeom>
            <a:effectLst/>
          </p:spPr>
        </p:pic>
        <p:pic>
          <p:nvPicPr>
            <p:cNvPr id="198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773373" y="4619071"/>
              <a:ext cx="335889" cy="327915"/>
            </a:xfrm>
            <a:prstGeom prst="rect">
              <a:avLst/>
            </a:prstGeom>
            <a:effectLst/>
          </p:spPr>
        </p:pic>
        <p:pic>
          <p:nvPicPr>
            <p:cNvPr id="198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0118853" y="4609507"/>
              <a:ext cx="206189" cy="310402"/>
            </a:xfrm>
            <a:prstGeom prst="rect">
              <a:avLst/>
            </a:prstGeom>
            <a:effectLst/>
          </p:spPr>
        </p:pic>
        <p:pic>
          <p:nvPicPr>
            <p:cNvPr id="199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10321635" y="4639538"/>
              <a:ext cx="249119" cy="352922"/>
            </a:xfrm>
            <a:prstGeom prst="rect">
              <a:avLst/>
            </a:prstGeom>
            <a:effectLst/>
          </p:spPr>
        </p:pic>
        <p:pic>
          <p:nvPicPr>
            <p:cNvPr id="1993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263200" y="4538472"/>
              <a:ext cx="358738" cy="567232"/>
            </a:xfrm>
            <a:prstGeom prst="rect">
              <a:avLst/>
            </a:prstGeom>
            <a:effectLst/>
          </p:spPr>
        </p:pic>
        <p:pic>
          <p:nvPicPr>
            <p:cNvPr id="1995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340817" y="4818922"/>
              <a:ext cx="281121" cy="115198"/>
            </a:xfrm>
            <a:prstGeom prst="rect">
              <a:avLst/>
            </a:prstGeom>
            <a:effectLst/>
          </p:spPr>
        </p:pic>
        <p:pic>
          <p:nvPicPr>
            <p:cNvPr id="1997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373693" y="61192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99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449261" y="6516638"/>
              <a:ext cx="97509" cy="128402"/>
            </a:xfrm>
            <a:prstGeom prst="rect">
              <a:avLst/>
            </a:prstGeom>
            <a:effectLst/>
          </p:spPr>
        </p:pic>
        <p:pic>
          <p:nvPicPr>
            <p:cNvPr id="2001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334851" y="6445474"/>
              <a:ext cx="268013" cy="257445"/>
            </a:xfrm>
            <a:prstGeom prst="rect">
              <a:avLst/>
            </a:prstGeom>
            <a:effectLst/>
          </p:spPr>
        </p:pic>
        <p:pic>
          <p:nvPicPr>
            <p:cNvPr id="2003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5330291" y="6444975"/>
              <a:ext cx="259376" cy="279905"/>
            </a:xfrm>
            <a:prstGeom prst="rect">
              <a:avLst/>
            </a:prstGeom>
            <a:effectLst/>
          </p:spPr>
        </p:pic>
        <p:pic>
          <p:nvPicPr>
            <p:cNvPr id="2005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5903957" y="7270353"/>
              <a:ext cx="45384" cy="38723"/>
            </a:xfrm>
            <a:prstGeom prst="rect">
              <a:avLst/>
            </a:prstGeom>
            <a:effectLst/>
          </p:spPr>
        </p:pic>
        <p:pic>
          <p:nvPicPr>
            <p:cNvPr id="2007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5293107" y="7139854"/>
              <a:ext cx="816100" cy="370546"/>
            </a:xfrm>
            <a:prstGeom prst="rect">
              <a:avLst/>
            </a:prstGeom>
            <a:effectLst/>
          </p:spPr>
        </p:pic>
        <p:pic>
          <p:nvPicPr>
            <p:cNvPr id="2009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4247534" y="6061130"/>
              <a:ext cx="370302" cy="435297"/>
            </a:xfrm>
            <a:prstGeom prst="rect">
              <a:avLst/>
            </a:prstGeom>
            <a:effectLst/>
          </p:spPr>
        </p:pic>
        <p:pic>
          <p:nvPicPr>
            <p:cNvPr id="2011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5226358" y="6716607"/>
              <a:ext cx="945282" cy="848339"/>
            </a:xfrm>
            <a:prstGeom prst="rect">
              <a:avLst/>
            </a:prstGeom>
            <a:effectLst/>
          </p:spPr>
        </p:pic>
        <p:pic>
          <p:nvPicPr>
            <p:cNvPr id="2013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6711277" y="6908854"/>
              <a:ext cx="298695" cy="116461"/>
            </a:xfrm>
            <a:prstGeom prst="rect">
              <a:avLst/>
            </a:prstGeom>
            <a:effectLst/>
          </p:spPr>
        </p:pic>
        <p:pic>
          <p:nvPicPr>
            <p:cNvPr id="2015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5785396" y="7160442"/>
              <a:ext cx="312532" cy="199993"/>
            </a:xfrm>
            <a:prstGeom prst="rect">
              <a:avLst/>
            </a:prstGeom>
            <a:effectLst/>
          </p:spPr>
        </p:pic>
        <p:pic>
          <p:nvPicPr>
            <p:cNvPr id="2017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6116225" y="7190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19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5690716" y="7188528"/>
              <a:ext cx="389970" cy="208589"/>
            </a:xfrm>
            <a:prstGeom prst="rect">
              <a:avLst/>
            </a:prstGeom>
            <a:effectLst/>
          </p:spPr>
        </p:pic>
        <p:pic>
          <p:nvPicPr>
            <p:cNvPr id="2021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5852447" y="73382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3" name="Linea Linea" descr="Linea Line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1779878" y="647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25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1773660" y="6314766"/>
              <a:ext cx="206955" cy="184413"/>
            </a:xfrm>
            <a:prstGeom prst="rect">
              <a:avLst/>
            </a:prstGeom>
            <a:effectLst/>
          </p:spPr>
        </p:pic>
        <p:pic>
          <p:nvPicPr>
            <p:cNvPr id="2027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1664582" y="6251861"/>
              <a:ext cx="425594" cy="359935"/>
            </a:xfrm>
            <a:prstGeom prst="rect">
              <a:avLst/>
            </a:prstGeom>
            <a:effectLst/>
          </p:spPr>
        </p:pic>
        <p:pic>
          <p:nvPicPr>
            <p:cNvPr id="2029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1530786" y="6218720"/>
              <a:ext cx="435332" cy="703504"/>
            </a:xfrm>
            <a:prstGeom prst="rect">
              <a:avLst/>
            </a:prstGeom>
            <a:effectLst/>
          </p:spPr>
        </p:pic>
        <p:pic>
          <p:nvPicPr>
            <p:cNvPr id="2031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2159024" y="6059921"/>
              <a:ext cx="399777" cy="454912"/>
            </a:xfrm>
            <a:prstGeom prst="rect">
              <a:avLst/>
            </a:prstGeom>
            <a:effectLst/>
          </p:spPr>
        </p:pic>
        <p:pic>
          <p:nvPicPr>
            <p:cNvPr id="2033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3389341" y="6128416"/>
              <a:ext cx="1204597" cy="292094"/>
            </a:xfrm>
            <a:prstGeom prst="rect">
              <a:avLst/>
            </a:prstGeom>
            <a:effectLst/>
          </p:spPr>
        </p:pic>
        <p:pic>
          <p:nvPicPr>
            <p:cNvPr id="2035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5974744" y="6717665"/>
              <a:ext cx="237131" cy="240488"/>
            </a:xfrm>
            <a:prstGeom prst="rect">
              <a:avLst/>
            </a:prstGeom>
            <a:effectLst/>
          </p:spPr>
        </p:pic>
        <p:pic>
          <p:nvPicPr>
            <p:cNvPr id="2037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6694973" y="6900753"/>
              <a:ext cx="362856" cy="241885"/>
            </a:xfrm>
            <a:prstGeom prst="rect">
              <a:avLst/>
            </a:prstGeom>
            <a:effectLst/>
          </p:spPr>
        </p:pic>
        <p:pic>
          <p:nvPicPr>
            <p:cNvPr id="2039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8071784" y="6215727"/>
              <a:ext cx="1008020" cy="257344"/>
            </a:xfrm>
            <a:prstGeom prst="rect">
              <a:avLst/>
            </a:prstGeom>
            <a:effectLst/>
          </p:spPr>
        </p:pic>
        <p:pic>
          <p:nvPicPr>
            <p:cNvPr id="2041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9991094" y="7410721"/>
              <a:ext cx="496559" cy="263469"/>
            </a:xfrm>
            <a:prstGeom prst="rect">
              <a:avLst/>
            </a:prstGeom>
            <a:effectLst/>
          </p:spPr>
        </p:pic>
        <p:pic>
          <p:nvPicPr>
            <p:cNvPr id="2043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8058666" y="7845780"/>
              <a:ext cx="585827" cy="257137"/>
            </a:xfrm>
            <a:prstGeom prst="rect">
              <a:avLst/>
            </a:prstGeom>
            <a:effectLst/>
          </p:spPr>
        </p:pic>
        <p:pic>
          <p:nvPicPr>
            <p:cNvPr id="2045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-205252" y="5794574"/>
              <a:ext cx="50091" cy="191404"/>
            </a:xfrm>
            <a:prstGeom prst="rect">
              <a:avLst/>
            </a:prstGeom>
            <a:effectLst/>
          </p:spPr>
        </p:pic>
        <p:pic>
          <p:nvPicPr>
            <p:cNvPr id="2047" name="Linea Linea" descr="Linea Line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-189265" y="5870510"/>
              <a:ext cx="130023" cy="54087"/>
            </a:xfrm>
            <a:prstGeom prst="rect">
              <a:avLst/>
            </a:prstGeom>
            <a:effectLst/>
          </p:spPr>
        </p:pic>
        <p:pic>
          <p:nvPicPr>
            <p:cNvPr id="2049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-99227" y="5782584"/>
              <a:ext cx="47978" cy="193970"/>
            </a:xfrm>
            <a:prstGeom prst="rect">
              <a:avLst/>
            </a:prstGeom>
            <a:effectLst/>
          </p:spPr>
        </p:pic>
        <p:pic>
          <p:nvPicPr>
            <p:cNvPr id="2051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-215440" y="6963902"/>
              <a:ext cx="104242" cy="122932"/>
            </a:xfrm>
            <a:prstGeom prst="rect">
              <a:avLst/>
            </a:prstGeom>
            <a:effectLst/>
          </p:spPr>
        </p:pic>
        <p:pic>
          <p:nvPicPr>
            <p:cNvPr id="2053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-247529" y="6948831"/>
              <a:ext cx="120344" cy="154004"/>
            </a:xfrm>
            <a:prstGeom prst="rect">
              <a:avLst/>
            </a:prstGeom>
            <a:effectLst/>
          </p:spPr>
        </p:pic>
        <p:pic>
          <p:nvPicPr>
            <p:cNvPr id="2055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646349" y="6749769"/>
              <a:ext cx="161679" cy="225943"/>
            </a:xfrm>
            <a:prstGeom prst="rect">
              <a:avLst/>
            </a:prstGeom>
            <a:effectLst/>
          </p:spPr>
        </p:pic>
        <p:pic>
          <p:nvPicPr>
            <p:cNvPr id="2057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-1296333" y="6889651"/>
              <a:ext cx="205960" cy="285483"/>
            </a:xfrm>
            <a:prstGeom prst="rect">
              <a:avLst/>
            </a:prstGeom>
            <a:effectLst/>
          </p:spPr>
        </p:pic>
        <p:pic>
          <p:nvPicPr>
            <p:cNvPr id="2059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362844" y="6034372"/>
              <a:ext cx="53513" cy="225616"/>
            </a:xfrm>
            <a:prstGeom prst="rect">
              <a:avLst/>
            </a:prstGeom>
            <a:effectLst/>
          </p:spPr>
        </p:pic>
        <p:pic>
          <p:nvPicPr>
            <p:cNvPr id="2061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354277" y="6145505"/>
              <a:ext cx="165993" cy="46867"/>
            </a:xfrm>
            <a:prstGeom prst="rect">
              <a:avLst/>
            </a:prstGeom>
            <a:effectLst/>
          </p:spPr>
        </p:pic>
        <p:pic>
          <p:nvPicPr>
            <p:cNvPr id="2063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486166" y="6022382"/>
              <a:ext cx="59769" cy="241930"/>
            </a:xfrm>
            <a:prstGeom prst="rect">
              <a:avLst/>
            </a:prstGeom>
            <a:effectLst/>
          </p:spPr>
        </p:pic>
        <p:pic>
          <p:nvPicPr>
            <p:cNvPr id="2065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2085115" y="6914362"/>
              <a:ext cx="53334" cy="192922"/>
            </a:xfrm>
            <a:prstGeom prst="rect">
              <a:avLst/>
            </a:prstGeom>
            <a:effectLst/>
          </p:spPr>
        </p:pic>
        <p:pic>
          <p:nvPicPr>
            <p:cNvPr id="2067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2100806" y="6961590"/>
              <a:ext cx="126027" cy="60246"/>
            </a:xfrm>
            <a:prstGeom prst="rect">
              <a:avLst/>
            </a:prstGeom>
            <a:effectLst/>
          </p:spPr>
        </p:pic>
        <p:pic>
          <p:nvPicPr>
            <p:cNvPr id="2069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2188732" y="6889651"/>
              <a:ext cx="50091" cy="217950"/>
            </a:xfrm>
            <a:prstGeom prst="rect">
              <a:avLst/>
            </a:prstGeom>
            <a:effectLst/>
          </p:spPr>
        </p:pic>
        <p:pic>
          <p:nvPicPr>
            <p:cNvPr id="2071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2936370" y="5974258"/>
              <a:ext cx="55995" cy="194304"/>
            </a:xfrm>
            <a:prstGeom prst="rect">
              <a:avLst/>
            </a:prstGeom>
            <a:effectLst/>
          </p:spPr>
        </p:pic>
        <p:pic>
          <p:nvPicPr>
            <p:cNvPr id="2073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2924112" y="6046362"/>
              <a:ext cx="154004" cy="50091"/>
            </a:xfrm>
            <a:prstGeom prst="rect">
              <a:avLst/>
            </a:prstGeom>
            <a:effectLst/>
          </p:spPr>
        </p:pic>
        <p:pic>
          <p:nvPicPr>
            <p:cNvPr id="2075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3028482" y="5974422"/>
              <a:ext cx="53630" cy="225943"/>
            </a:xfrm>
            <a:prstGeom prst="rect">
              <a:avLst/>
            </a:prstGeom>
            <a:effectLst/>
          </p:spPr>
        </p:pic>
        <p:pic>
          <p:nvPicPr>
            <p:cNvPr id="2077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5036447" y="7229201"/>
              <a:ext cx="143898" cy="158877"/>
            </a:xfrm>
            <a:prstGeom prst="rect">
              <a:avLst/>
            </a:prstGeom>
            <a:effectLst/>
          </p:spPr>
        </p:pic>
        <p:pic>
          <p:nvPicPr>
            <p:cNvPr id="2079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5118264" y="7221372"/>
              <a:ext cx="58084" cy="197966"/>
            </a:xfrm>
            <a:prstGeom prst="rect">
              <a:avLst/>
            </a:prstGeom>
            <a:effectLst/>
          </p:spPr>
        </p:pic>
        <p:pic>
          <p:nvPicPr>
            <p:cNvPr id="2081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5569884" y="6466008"/>
              <a:ext cx="49924" cy="218117"/>
            </a:xfrm>
            <a:prstGeom prst="rect">
              <a:avLst/>
            </a:prstGeom>
            <a:effectLst/>
          </p:spPr>
        </p:pic>
        <p:pic>
          <p:nvPicPr>
            <p:cNvPr id="2083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5565887" y="6541944"/>
              <a:ext cx="161996" cy="54087"/>
            </a:xfrm>
            <a:prstGeom prst="rect">
              <a:avLst/>
            </a:prstGeom>
            <a:effectLst/>
          </p:spPr>
        </p:pic>
        <p:pic>
          <p:nvPicPr>
            <p:cNvPr id="2085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5655754" y="6466008"/>
              <a:ext cx="52147" cy="219282"/>
            </a:xfrm>
            <a:prstGeom prst="rect">
              <a:avLst/>
            </a:prstGeom>
            <a:effectLst/>
          </p:spPr>
        </p:pic>
        <p:pic>
          <p:nvPicPr>
            <p:cNvPr id="2087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1789932" y="6146277"/>
              <a:ext cx="1052382" cy="781475"/>
            </a:xfrm>
            <a:prstGeom prst="rect">
              <a:avLst/>
            </a:prstGeom>
            <a:effectLst/>
          </p:spPr>
        </p:pic>
        <p:pic>
          <p:nvPicPr>
            <p:cNvPr id="2089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1825038" y="6062185"/>
              <a:ext cx="50091" cy="198748"/>
            </a:xfrm>
            <a:prstGeom prst="rect">
              <a:avLst/>
            </a:prstGeom>
            <a:effectLst/>
          </p:spPr>
        </p:pic>
        <p:pic>
          <p:nvPicPr>
            <p:cNvPr id="2091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1880991" y="6059837"/>
              <a:ext cx="277065" cy="227924"/>
            </a:xfrm>
            <a:prstGeom prst="rect">
              <a:avLst/>
            </a:prstGeom>
            <a:effectLst/>
          </p:spPr>
        </p:pic>
        <p:pic>
          <p:nvPicPr>
            <p:cNvPr id="2093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2173360" y="6002429"/>
              <a:ext cx="115572" cy="110723"/>
            </a:xfrm>
            <a:prstGeom prst="rect">
              <a:avLst/>
            </a:prstGeom>
            <a:effectLst/>
          </p:spPr>
        </p:pic>
        <p:pic>
          <p:nvPicPr>
            <p:cNvPr id="2095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4962395" y="6714391"/>
              <a:ext cx="1146965" cy="767068"/>
            </a:xfrm>
            <a:prstGeom prst="rect">
              <a:avLst/>
            </a:prstGeom>
            <a:effectLst/>
          </p:spPr>
        </p:pic>
        <p:pic>
          <p:nvPicPr>
            <p:cNvPr id="2097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5528661" y="7493143"/>
              <a:ext cx="67334" cy="217949"/>
            </a:xfrm>
            <a:prstGeom prst="rect">
              <a:avLst/>
            </a:prstGeom>
            <a:effectLst/>
          </p:spPr>
        </p:pic>
        <p:pic>
          <p:nvPicPr>
            <p:cNvPr id="2099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5581874" y="7483306"/>
              <a:ext cx="277156" cy="269808"/>
            </a:xfrm>
            <a:prstGeom prst="rect">
              <a:avLst/>
            </a:prstGeom>
            <a:effectLst/>
          </p:spPr>
        </p:pic>
        <p:pic>
          <p:nvPicPr>
            <p:cNvPr id="2101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5841655" y="7461170"/>
              <a:ext cx="112767" cy="124305"/>
            </a:xfrm>
            <a:prstGeom prst="rect">
              <a:avLst/>
            </a:prstGeom>
            <a:effectLst/>
          </p:spPr>
        </p:pic>
        <p:pic>
          <p:nvPicPr>
            <p:cNvPr id="2103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6648974" y="6880947"/>
              <a:ext cx="58085" cy="260407"/>
            </a:xfrm>
            <a:prstGeom prst="rect">
              <a:avLst/>
            </a:prstGeom>
            <a:effectLst/>
          </p:spPr>
        </p:pic>
        <p:pic>
          <p:nvPicPr>
            <p:cNvPr id="2105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6652971" y="6993563"/>
              <a:ext cx="158000" cy="62081"/>
            </a:xfrm>
            <a:prstGeom prst="rect">
              <a:avLst/>
            </a:prstGeom>
            <a:effectLst/>
          </p:spPr>
        </p:pic>
        <p:pic>
          <p:nvPicPr>
            <p:cNvPr id="2107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6766711" y="6896933"/>
              <a:ext cx="60246" cy="262624"/>
            </a:xfrm>
            <a:prstGeom prst="rect">
              <a:avLst/>
            </a:prstGeom>
            <a:effectLst/>
          </p:spPr>
        </p:pic>
        <p:pic>
          <p:nvPicPr>
            <p:cNvPr id="2109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10321881" y="7461170"/>
              <a:ext cx="63987" cy="205959"/>
            </a:xfrm>
            <a:prstGeom prst="rect">
              <a:avLst/>
            </a:prstGeom>
            <a:effectLst/>
          </p:spPr>
        </p:pic>
        <p:pic>
          <p:nvPicPr>
            <p:cNvPr id="2111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10329874" y="7539417"/>
              <a:ext cx="189974" cy="51776"/>
            </a:xfrm>
            <a:prstGeom prst="rect">
              <a:avLst/>
            </a:prstGeom>
            <a:effectLst/>
          </p:spPr>
        </p:pic>
        <p:pic>
          <p:nvPicPr>
            <p:cNvPr id="2113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10453770" y="7437190"/>
              <a:ext cx="75456" cy="249694"/>
            </a:xfrm>
            <a:prstGeom prst="rect">
              <a:avLst/>
            </a:prstGeom>
            <a:effectLst/>
          </p:spPr>
        </p:pic>
        <p:pic>
          <p:nvPicPr>
            <p:cNvPr id="2115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8106860" y="6160320"/>
              <a:ext cx="998446" cy="375316"/>
            </a:xfrm>
            <a:prstGeom prst="rect">
              <a:avLst/>
            </a:prstGeom>
            <a:effectLst/>
          </p:spPr>
        </p:pic>
        <p:pic>
          <p:nvPicPr>
            <p:cNvPr id="2117" name="Linea Forma" descr="Linea Form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7904845" y="6810687"/>
              <a:ext cx="1079849" cy="357157"/>
            </a:xfrm>
            <a:prstGeom prst="rect">
              <a:avLst/>
            </a:prstGeom>
            <a:effectLst/>
          </p:spPr>
        </p:pic>
        <p:pic>
          <p:nvPicPr>
            <p:cNvPr id="2119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7945073" y="7170943"/>
              <a:ext cx="1163517" cy="325151"/>
            </a:xfrm>
            <a:prstGeom prst="rect">
              <a:avLst/>
            </a:prstGeom>
            <a:effectLst/>
          </p:spPr>
        </p:pic>
        <p:pic>
          <p:nvPicPr>
            <p:cNvPr id="2121" name="Linea Forma" descr="Linea Form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8140165" y="6373199"/>
              <a:ext cx="912471" cy="238373"/>
            </a:xfrm>
            <a:prstGeom prst="rect">
              <a:avLst/>
            </a:prstGeom>
            <a:effectLst/>
          </p:spPr>
        </p:pic>
        <p:pic>
          <p:nvPicPr>
            <p:cNvPr id="2123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3272598" y="6214843"/>
              <a:ext cx="1302765" cy="455475"/>
            </a:xfrm>
            <a:prstGeom prst="rect">
              <a:avLst/>
            </a:prstGeom>
            <a:effectLst/>
          </p:spPr>
        </p:pic>
        <p:pic>
          <p:nvPicPr>
            <p:cNvPr id="2125" name="Linea Linea" descr="Linea Line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3133422" y="69067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2127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3154199" y="6868620"/>
              <a:ext cx="1364538" cy="495391"/>
            </a:xfrm>
            <a:prstGeom prst="rect">
              <a:avLst/>
            </a:prstGeom>
            <a:effectLst/>
          </p:spPr>
        </p:pic>
      </p:grpSp>
      <p:pic>
        <p:nvPicPr>
          <p:cNvPr id="2130" name="IMG_2629.jpeg" descr="IMG_2629.jpeg"/>
          <p:cNvPicPr>
            <a:picLocks noChangeAspect="1"/>
          </p:cNvPicPr>
          <p:nvPr/>
        </p:nvPicPr>
        <p:blipFill>
          <a:blip r:embed="rId220">
            <a:extLst/>
          </a:blip>
          <a:srcRect l="9662" t="3645" r="5075" b="5227"/>
          <a:stretch>
            <a:fillRect/>
          </a:stretch>
        </p:blipFill>
        <p:spPr>
          <a:xfrm>
            <a:off x="795751" y="6818105"/>
            <a:ext cx="1782385" cy="1902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15" fill="norm" stroke="1" extrusionOk="0">
                <a:moveTo>
                  <a:pt x="7423" y="1"/>
                </a:moveTo>
                <a:cubicBezTo>
                  <a:pt x="6493" y="-16"/>
                  <a:pt x="5600" y="310"/>
                  <a:pt x="4842" y="961"/>
                </a:cubicBezTo>
                <a:cubicBezTo>
                  <a:pt x="3642" y="1992"/>
                  <a:pt x="3403" y="3953"/>
                  <a:pt x="4318" y="5298"/>
                </a:cubicBezTo>
                <a:lnTo>
                  <a:pt x="4592" y="5697"/>
                </a:lnTo>
                <a:lnTo>
                  <a:pt x="4116" y="6128"/>
                </a:lnTo>
                <a:lnTo>
                  <a:pt x="3644" y="6564"/>
                </a:lnTo>
                <a:lnTo>
                  <a:pt x="3620" y="9944"/>
                </a:lnTo>
                <a:lnTo>
                  <a:pt x="3596" y="13320"/>
                </a:lnTo>
                <a:lnTo>
                  <a:pt x="2967" y="13464"/>
                </a:lnTo>
                <a:cubicBezTo>
                  <a:pt x="1379" y="13828"/>
                  <a:pt x="386" y="14762"/>
                  <a:pt x="68" y="16198"/>
                </a:cubicBezTo>
                <a:cubicBezTo>
                  <a:pt x="22" y="16404"/>
                  <a:pt x="1" y="16615"/>
                  <a:pt x="0" y="16822"/>
                </a:cubicBezTo>
                <a:cubicBezTo>
                  <a:pt x="-6" y="18266"/>
                  <a:pt x="1047" y="19640"/>
                  <a:pt x="2606" y="20094"/>
                </a:cubicBezTo>
                <a:cubicBezTo>
                  <a:pt x="4398" y="20616"/>
                  <a:pt x="6564" y="19590"/>
                  <a:pt x="7092" y="17971"/>
                </a:cubicBezTo>
                <a:cubicBezTo>
                  <a:pt x="7180" y="17698"/>
                  <a:pt x="7299" y="17429"/>
                  <a:pt x="7356" y="17369"/>
                </a:cubicBezTo>
                <a:cubicBezTo>
                  <a:pt x="7436" y="17285"/>
                  <a:pt x="8193" y="17352"/>
                  <a:pt x="10697" y="17661"/>
                </a:cubicBezTo>
                <a:cubicBezTo>
                  <a:pt x="12478" y="17881"/>
                  <a:pt x="14005" y="18040"/>
                  <a:pt x="14087" y="18016"/>
                </a:cubicBezTo>
                <a:cubicBezTo>
                  <a:pt x="14169" y="17992"/>
                  <a:pt x="14448" y="17772"/>
                  <a:pt x="14707" y="17526"/>
                </a:cubicBezTo>
                <a:lnTo>
                  <a:pt x="15178" y="17082"/>
                </a:lnTo>
                <a:lnTo>
                  <a:pt x="15539" y="17347"/>
                </a:lnTo>
                <a:cubicBezTo>
                  <a:pt x="15738" y="17494"/>
                  <a:pt x="16156" y="17724"/>
                  <a:pt x="16467" y="17859"/>
                </a:cubicBezTo>
                <a:cubicBezTo>
                  <a:pt x="17231" y="18189"/>
                  <a:pt x="18487" y="18209"/>
                  <a:pt x="19322" y="17899"/>
                </a:cubicBezTo>
                <a:cubicBezTo>
                  <a:pt x="20406" y="17497"/>
                  <a:pt x="21271" y="16485"/>
                  <a:pt x="21524" y="15327"/>
                </a:cubicBezTo>
                <a:cubicBezTo>
                  <a:pt x="21573" y="15103"/>
                  <a:pt x="21594" y="14879"/>
                  <a:pt x="21592" y="14658"/>
                </a:cubicBezTo>
                <a:cubicBezTo>
                  <a:pt x="21574" y="13109"/>
                  <a:pt x="20349" y="11695"/>
                  <a:pt x="18611" y="11367"/>
                </a:cubicBezTo>
                <a:lnTo>
                  <a:pt x="17995" y="11250"/>
                </a:lnTo>
                <a:lnTo>
                  <a:pt x="17971" y="8036"/>
                </a:lnTo>
                <a:lnTo>
                  <a:pt x="17947" y="4818"/>
                </a:lnTo>
                <a:lnTo>
                  <a:pt x="17731" y="4777"/>
                </a:lnTo>
                <a:cubicBezTo>
                  <a:pt x="17612" y="4753"/>
                  <a:pt x="16120" y="4545"/>
                  <a:pt x="14418" y="4319"/>
                </a:cubicBezTo>
                <a:cubicBezTo>
                  <a:pt x="12717" y="4093"/>
                  <a:pt x="11280" y="3894"/>
                  <a:pt x="11221" y="3875"/>
                </a:cubicBezTo>
                <a:cubicBezTo>
                  <a:pt x="11163" y="3856"/>
                  <a:pt x="11090" y="3549"/>
                  <a:pt x="11058" y="3192"/>
                </a:cubicBezTo>
                <a:cubicBezTo>
                  <a:pt x="10947" y="1964"/>
                  <a:pt x="10203" y="897"/>
                  <a:pt x="9116" y="400"/>
                </a:cubicBezTo>
                <a:cubicBezTo>
                  <a:pt x="8551" y="142"/>
                  <a:pt x="7982" y="11"/>
                  <a:pt x="7423" y="1"/>
                </a:cubicBezTo>
                <a:close/>
                <a:moveTo>
                  <a:pt x="11596" y="2007"/>
                </a:moveTo>
                <a:cubicBezTo>
                  <a:pt x="11583" y="2037"/>
                  <a:pt x="11582" y="2129"/>
                  <a:pt x="11582" y="2295"/>
                </a:cubicBezTo>
                <a:cubicBezTo>
                  <a:pt x="11582" y="2626"/>
                  <a:pt x="11597" y="2662"/>
                  <a:pt x="11669" y="2497"/>
                </a:cubicBezTo>
                <a:cubicBezTo>
                  <a:pt x="11721" y="2376"/>
                  <a:pt x="11721" y="2213"/>
                  <a:pt x="11669" y="2093"/>
                </a:cubicBezTo>
                <a:cubicBezTo>
                  <a:pt x="11633" y="2010"/>
                  <a:pt x="11609" y="1977"/>
                  <a:pt x="11596" y="2007"/>
                </a:cubicBezTo>
                <a:close/>
                <a:moveTo>
                  <a:pt x="3188" y="20929"/>
                </a:moveTo>
                <a:cubicBezTo>
                  <a:pt x="3175" y="20959"/>
                  <a:pt x="3173" y="21051"/>
                  <a:pt x="3173" y="21216"/>
                </a:cubicBezTo>
                <a:cubicBezTo>
                  <a:pt x="3173" y="21548"/>
                  <a:pt x="3188" y="21584"/>
                  <a:pt x="3260" y="21418"/>
                </a:cubicBezTo>
                <a:cubicBezTo>
                  <a:pt x="3312" y="21298"/>
                  <a:pt x="3312" y="21135"/>
                  <a:pt x="3260" y="21014"/>
                </a:cubicBezTo>
                <a:cubicBezTo>
                  <a:pt x="3224" y="20932"/>
                  <a:pt x="3201" y="20899"/>
                  <a:pt x="3188" y="2092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2" name="IMG_2633.jpeg" descr="IMG_2633.jpeg"/>
          <p:cNvPicPr>
            <a:picLocks noChangeAspect="1"/>
          </p:cNvPicPr>
          <p:nvPr/>
        </p:nvPicPr>
        <p:blipFill>
          <a:blip r:embed="rId2">
            <a:extLst/>
          </a:blip>
          <a:srcRect l="2053" t="5543" r="1341" b="8857"/>
          <a:stretch>
            <a:fillRect/>
          </a:stretch>
        </p:blipFill>
        <p:spPr>
          <a:xfrm>
            <a:off x="2830314" y="3997047"/>
            <a:ext cx="7344172" cy="3153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9" fill="norm" stroke="1" extrusionOk="0">
                <a:moveTo>
                  <a:pt x="9264" y="0"/>
                </a:moveTo>
                <a:cubicBezTo>
                  <a:pt x="9142" y="-1"/>
                  <a:pt x="9018" y="42"/>
                  <a:pt x="8871" y="130"/>
                </a:cubicBezTo>
                <a:cubicBezTo>
                  <a:pt x="8570" y="312"/>
                  <a:pt x="8385" y="539"/>
                  <a:pt x="8157" y="1006"/>
                </a:cubicBezTo>
                <a:cubicBezTo>
                  <a:pt x="7952" y="1423"/>
                  <a:pt x="7686" y="2522"/>
                  <a:pt x="7686" y="2947"/>
                </a:cubicBezTo>
                <a:cubicBezTo>
                  <a:pt x="7686" y="3082"/>
                  <a:pt x="7670" y="3234"/>
                  <a:pt x="7649" y="3283"/>
                </a:cubicBezTo>
                <a:cubicBezTo>
                  <a:pt x="7591" y="3420"/>
                  <a:pt x="7713" y="4842"/>
                  <a:pt x="7829" y="5372"/>
                </a:cubicBezTo>
                <a:lnTo>
                  <a:pt x="7931" y="5841"/>
                </a:lnTo>
                <a:lnTo>
                  <a:pt x="7839" y="6085"/>
                </a:lnTo>
                <a:cubicBezTo>
                  <a:pt x="7789" y="6220"/>
                  <a:pt x="7737" y="6359"/>
                  <a:pt x="7726" y="6394"/>
                </a:cubicBezTo>
                <a:cubicBezTo>
                  <a:pt x="7715" y="6429"/>
                  <a:pt x="7608" y="6377"/>
                  <a:pt x="7487" y="6281"/>
                </a:cubicBezTo>
                <a:cubicBezTo>
                  <a:pt x="7221" y="6068"/>
                  <a:pt x="6966" y="6053"/>
                  <a:pt x="6706" y="6234"/>
                </a:cubicBezTo>
                <a:cubicBezTo>
                  <a:pt x="6599" y="6309"/>
                  <a:pt x="6503" y="6350"/>
                  <a:pt x="6493" y="6327"/>
                </a:cubicBezTo>
                <a:cubicBezTo>
                  <a:pt x="6483" y="6304"/>
                  <a:pt x="6474" y="5882"/>
                  <a:pt x="6472" y="5391"/>
                </a:cubicBezTo>
                <a:cubicBezTo>
                  <a:pt x="6468" y="4399"/>
                  <a:pt x="6463" y="4415"/>
                  <a:pt x="6778" y="4296"/>
                </a:cubicBezTo>
                <a:cubicBezTo>
                  <a:pt x="6861" y="4265"/>
                  <a:pt x="6920" y="4201"/>
                  <a:pt x="6908" y="4155"/>
                </a:cubicBezTo>
                <a:cubicBezTo>
                  <a:pt x="6896" y="4110"/>
                  <a:pt x="6931" y="4016"/>
                  <a:pt x="6988" y="3947"/>
                </a:cubicBezTo>
                <a:cubicBezTo>
                  <a:pt x="7092" y="3821"/>
                  <a:pt x="7092" y="3822"/>
                  <a:pt x="6938" y="3827"/>
                </a:cubicBezTo>
                <a:cubicBezTo>
                  <a:pt x="6827" y="3832"/>
                  <a:pt x="6739" y="3916"/>
                  <a:pt x="6618" y="4136"/>
                </a:cubicBezTo>
                <a:lnTo>
                  <a:pt x="6453" y="4443"/>
                </a:lnTo>
                <a:lnTo>
                  <a:pt x="6386" y="4136"/>
                </a:lnTo>
                <a:cubicBezTo>
                  <a:pt x="6217" y="3362"/>
                  <a:pt x="5955" y="3009"/>
                  <a:pt x="5549" y="3003"/>
                </a:cubicBezTo>
                <a:cubicBezTo>
                  <a:pt x="5172" y="2999"/>
                  <a:pt x="4921" y="3287"/>
                  <a:pt x="4752" y="3922"/>
                </a:cubicBezTo>
                <a:cubicBezTo>
                  <a:pt x="4641" y="4336"/>
                  <a:pt x="4632" y="4440"/>
                  <a:pt x="4632" y="5213"/>
                </a:cubicBezTo>
                <a:cubicBezTo>
                  <a:pt x="4632" y="5675"/>
                  <a:pt x="4641" y="6156"/>
                  <a:pt x="4651" y="6283"/>
                </a:cubicBezTo>
                <a:cubicBezTo>
                  <a:pt x="4674" y="6549"/>
                  <a:pt x="4668" y="6549"/>
                  <a:pt x="4312" y="6318"/>
                </a:cubicBezTo>
                <a:cubicBezTo>
                  <a:pt x="4020" y="6130"/>
                  <a:pt x="3670" y="6233"/>
                  <a:pt x="3369" y="6595"/>
                </a:cubicBezTo>
                <a:lnTo>
                  <a:pt x="3176" y="6828"/>
                </a:lnTo>
                <a:lnTo>
                  <a:pt x="3050" y="6278"/>
                </a:lnTo>
                <a:cubicBezTo>
                  <a:pt x="2727" y="4873"/>
                  <a:pt x="2026" y="4063"/>
                  <a:pt x="1355" y="4321"/>
                </a:cubicBezTo>
                <a:cubicBezTo>
                  <a:pt x="800" y="4534"/>
                  <a:pt x="392" y="5223"/>
                  <a:pt x="151" y="6354"/>
                </a:cubicBezTo>
                <a:cubicBezTo>
                  <a:pt x="4" y="7042"/>
                  <a:pt x="0" y="7088"/>
                  <a:pt x="0" y="8086"/>
                </a:cubicBezTo>
                <a:cubicBezTo>
                  <a:pt x="0" y="9057"/>
                  <a:pt x="7" y="9141"/>
                  <a:pt x="132" y="9728"/>
                </a:cubicBezTo>
                <a:cubicBezTo>
                  <a:pt x="299" y="10515"/>
                  <a:pt x="550" y="11095"/>
                  <a:pt x="889" y="11482"/>
                </a:cubicBezTo>
                <a:cubicBezTo>
                  <a:pt x="1143" y="11771"/>
                  <a:pt x="1180" y="11788"/>
                  <a:pt x="1597" y="11788"/>
                </a:cubicBezTo>
                <a:cubicBezTo>
                  <a:pt x="1991" y="11788"/>
                  <a:pt x="2061" y="11762"/>
                  <a:pt x="2266" y="11539"/>
                </a:cubicBezTo>
                <a:cubicBezTo>
                  <a:pt x="2571" y="11208"/>
                  <a:pt x="2746" y="10886"/>
                  <a:pt x="2918" y="10344"/>
                </a:cubicBezTo>
                <a:lnTo>
                  <a:pt x="3061" y="9894"/>
                </a:lnTo>
                <a:lnTo>
                  <a:pt x="3208" y="10168"/>
                </a:lnTo>
                <a:cubicBezTo>
                  <a:pt x="3519" y="10746"/>
                  <a:pt x="4024" y="10921"/>
                  <a:pt x="4441" y="10596"/>
                </a:cubicBezTo>
                <a:cubicBezTo>
                  <a:pt x="4556" y="10506"/>
                  <a:pt x="4667" y="10457"/>
                  <a:pt x="4688" y="10487"/>
                </a:cubicBezTo>
                <a:cubicBezTo>
                  <a:pt x="4711" y="10521"/>
                  <a:pt x="4701" y="10710"/>
                  <a:pt x="4663" y="10967"/>
                </a:cubicBezTo>
                <a:cubicBezTo>
                  <a:pt x="4622" y="11250"/>
                  <a:pt x="4609" y="11557"/>
                  <a:pt x="4623" y="11889"/>
                </a:cubicBezTo>
                <a:cubicBezTo>
                  <a:pt x="4636" y="12163"/>
                  <a:pt x="4630" y="12410"/>
                  <a:pt x="4609" y="12439"/>
                </a:cubicBezTo>
                <a:cubicBezTo>
                  <a:pt x="4589" y="12468"/>
                  <a:pt x="4496" y="12369"/>
                  <a:pt x="4402" y="12219"/>
                </a:cubicBezTo>
                <a:cubicBezTo>
                  <a:pt x="3550" y="10861"/>
                  <a:pt x="2397" y="11546"/>
                  <a:pt x="1963" y="13667"/>
                </a:cubicBezTo>
                <a:cubicBezTo>
                  <a:pt x="1845" y="14246"/>
                  <a:pt x="1837" y="14353"/>
                  <a:pt x="1837" y="15304"/>
                </a:cubicBezTo>
                <a:cubicBezTo>
                  <a:pt x="1837" y="16255"/>
                  <a:pt x="1845" y="16362"/>
                  <a:pt x="1963" y="16941"/>
                </a:cubicBezTo>
                <a:cubicBezTo>
                  <a:pt x="2539" y="19757"/>
                  <a:pt x="4334" y="19789"/>
                  <a:pt x="4905" y="16993"/>
                </a:cubicBezTo>
                <a:lnTo>
                  <a:pt x="5013" y="16459"/>
                </a:lnTo>
                <a:lnTo>
                  <a:pt x="5201" y="16456"/>
                </a:lnTo>
                <a:cubicBezTo>
                  <a:pt x="5305" y="16454"/>
                  <a:pt x="5485" y="16378"/>
                  <a:pt x="5600" y="16285"/>
                </a:cubicBezTo>
                <a:cubicBezTo>
                  <a:pt x="5716" y="16193"/>
                  <a:pt x="5820" y="16146"/>
                  <a:pt x="5829" y="16182"/>
                </a:cubicBezTo>
                <a:cubicBezTo>
                  <a:pt x="5839" y="16219"/>
                  <a:pt x="5830" y="16390"/>
                  <a:pt x="5808" y="16562"/>
                </a:cubicBezTo>
                <a:cubicBezTo>
                  <a:pt x="5707" y="17376"/>
                  <a:pt x="5808" y="18545"/>
                  <a:pt x="6022" y="19053"/>
                </a:cubicBezTo>
                <a:cubicBezTo>
                  <a:pt x="6227" y="19539"/>
                  <a:pt x="6354" y="19648"/>
                  <a:pt x="6711" y="19649"/>
                </a:cubicBezTo>
                <a:cubicBezTo>
                  <a:pt x="7000" y="19650"/>
                  <a:pt x="7053" y="19623"/>
                  <a:pt x="7228" y="19373"/>
                </a:cubicBezTo>
                <a:cubicBezTo>
                  <a:pt x="7497" y="18987"/>
                  <a:pt x="7621" y="18414"/>
                  <a:pt x="7640" y="17473"/>
                </a:cubicBezTo>
                <a:cubicBezTo>
                  <a:pt x="7647" y="17086"/>
                  <a:pt x="7635" y="16611"/>
                  <a:pt x="7612" y="16415"/>
                </a:cubicBezTo>
                <a:cubicBezTo>
                  <a:pt x="7588" y="16220"/>
                  <a:pt x="7577" y="16030"/>
                  <a:pt x="7587" y="15993"/>
                </a:cubicBezTo>
                <a:cubicBezTo>
                  <a:pt x="7597" y="15955"/>
                  <a:pt x="7673" y="15981"/>
                  <a:pt x="7755" y="16050"/>
                </a:cubicBezTo>
                <a:cubicBezTo>
                  <a:pt x="7942" y="16204"/>
                  <a:pt x="8365" y="16216"/>
                  <a:pt x="8570" y="16074"/>
                </a:cubicBezTo>
                <a:cubicBezTo>
                  <a:pt x="8655" y="16015"/>
                  <a:pt x="8796" y="15827"/>
                  <a:pt x="8883" y="15654"/>
                </a:cubicBezTo>
                <a:lnTo>
                  <a:pt x="9042" y="15339"/>
                </a:lnTo>
                <a:lnTo>
                  <a:pt x="9161" y="15787"/>
                </a:lnTo>
                <a:cubicBezTo>
                  <a:pt x="9322" y="16396"/>
                  <a:pt x="9535" y="16664"/>
                  <a:pt x="9899" y="16716"/>
                </a:cubicBezTo>
                <a:cubicBezTo>
                  <a:pt x="10132" y="16749"/>
                  <a:pt x="10231" y="16713"/>
                  <a:pt x="10461" y="16518"/>
                </a:cubicBezTo>
                <a:cubicBezTo>
                  <a:pt x="10614" y="16388"/>
                  <a:pt x="10753" y="16313"/>
                  <a:pt x="10770" y="16353"/>
                </a:cubicBezTo>
                <a:cubicBezTo>
                  <a:pt x="10787" y="16393"/>
                  <a:pt x="10747" y="16672"/>
                  <a:pt x="10680" y="16974"/>
                </a:cubicBezTo>
                <a:cubicBezTo>
                  <a:pt x="10434" y="18090"/>
                  <a:pt x="10435" y="19171"/>
                  <a:pt x="10682" y="19961"/>
                </a:cubicBezTo>
                <a:cubicBezTo>
                  <a:pt x="10823" y="20414"/>
                  <a:pt x="11102" y="20810"/>
                  <a:pt x="11329" y="20877"/>
                </a:cubicBezTo>
                <a:cubicBezTo>
                  <a:pt x="11423" y="20905"/>
                  <a:pt x="11571" y="21010"/>
                  <a:pt x="11659" y="21113"/>
                </a:cubicBezTo>
                <a:cubicBezTo>
                  <a:pt x="11746" y="21216"/>
                  <a:pt x="11890" y="21355"/>
                  <a:pt x="11978" y="21419"/>
                </a:cubicBezTo>
                <a:cubicBezTo>
                  <a:pt x="12223" y="21599"/>
                  <a:pt x="12634" y="21574"/>
                  <a:pt x="12923" y="21362"/>
                </a:cubicBezTo>
                <a:cubicBezTo>
                  <a:pt x="13565" y="20893"/>
                  <a:pt x="13994" y="19505"/>
                  <a:pt x="13994" y="17901"/>
                </a:cubicBezTo>
                <a:cubicBezTo>
                  <a:pt x="13994" y="17304"/>
                  <a:pt x="13908" y="16471"/>
                  <a:pt x="13811" y="16117"/>
                </a:cubicBezTo>
                <a:cubicBezTo>
                  <a:pt x="13761" y="15935"/>
                  <a:pt x="13767" y="15866"/>
                  <a:pt x="13858" y="15469"/>
                </a:cubicBezTo>
                <a:cubicBezTo>
                  <a:pt x="13970" y="14981"/>
                  <a:pt x="13964" y="14986"/>
                  <a:pt x="14134" y="15155"/>
                </a:cubicBezTo>
                <a:cubicBezTo>
                  <a:pt x="14341" y="15361"/>
                  <a:pt x="14677" y="15386"/>
                  <a:pt x="14930" y="15215"/>
                </a:cubicBezTo>
                <a:cubicBezTo>
                  <a:pt x="15058" y="15129"/>
                  <a:pt x="15178" y="15096"/>
                  <a:pt x="15196" y="15139"/>
                </a:cubicBezTo>
                <a:cubicBezTo>
                  <a:pt x="15215" y="15182"/>
                  <a:pt x="15211" y="15381"/>
                  <a:pt x="15187" y="15583"/>
                </a:cubicBezTo>
                <a:cubicBezTo>
                  <a:pt x="15127" y="16083"/>
                  <a:pt x="15168" y="17100"/>
                  <a:pt x="15268" y="17551"/>
                </a:cubicBezTo>
                <a:cubicBezTo>
                  <a:pt x="15578" y="18959"/>
                  <a:pt x="16529" y="19059"/>
                  <a:pt x="16887" y="17719"/>
                </a:cubicBezTo>
                <a:cubicBezTo>
                  <a:pt x="16988" y="17339"/>
                  <a:pt x="17007" y="17165"/>
                  <a:pt x="17021" y="16475"/>
                </a:cubicBezTo>
                <a:cubicBezTo>
                  <a:pt x="17034" y="15789"/>
                  <a:pt x="17022" y="15579"/>
                  <a:pt x="16936" y="15030"/>
                </a:cubicBezTo>
                <a:cubicBezTo>
                  <a:pt x="16880" y="14677"/>
                  <a:pt x="16843" y="14356"/>
                  <a:pt x="16854" y="14315"/>
                </a:cubicBezTo>
                <a:cubicBezTo>
                  <a:pt x="16865" y="14274"/>
                  <a:pt x="16926" y="14303"/>
                  <a:pt x="16989" y="14380"/>
                </a:cubicBezTo>
                <a:cubicBezTo>
                  <a:pt x="17053" y="14456"/>
                  <a:pt x="17227" y="14582"/>
                  <a:pt x="17375" y="14662"/>
                </a:cubicBezTo>
                <a:cubicBezTo>
                  <a:pt x="17709" y="14841"/>
                  <a:pt x="17961" y="14774"/>
                  <a:pt x="18249" y="14423"/>
                </a:cubicBezTo>
                <a:cubicBezTo>
                  <a:pt x="18485" y="14135"/>
                  <a:pt x="18504" y="14151"/>
                  <a:pt x="18583" y="14719"/>
                </a:cubicBezTo>
                <a:cubicBezTo>
                  <a:pt x="18787" y="16188"/>
                  <a:pt x="19613" y="17244"/>
                  <a:pt x="20310" y="16928"/>
                </a:cubicBezTo>
                <a:cubicBezTo>
                  <a:pt x="20845" y="16685"/>
                  <a:pt x="21237" y="16001"/>
                  <a:pt x="21469" y="14906"/>
                </a:cubicBezTo>
                <a:cubicBezTo>
                  <a:pt x="21592" y="14328"/>
                  <a:pt x="21600" y="14230"/>
                  <a:pt x="21600" y="13315"/>
                </a:cubicBezTo>
                <a:cubicBezTo>
                  <a:pt x="21600" y="12400"/>
                  <a:pt x="21592" y="12301"/>
                  <a:pt x="21469" y="11723"/>
                </a:cubicBezTo>
                <a:cubicBezTo>
                  <a:pt x="21072" y="9855"/>
                  <a:pt x="20132" y="9118"/>
                  <a:pt x="19330" y="10046"/>
                </a:cubicBezTo>
                <a:cubicBezTo>
                  <a:pt x="19102" y="10309"/>
                  <a:pt x="18810" y="10910"/>
                  <a:pt x="18720" y="11306"/>
                </a:cubicBezTo>
                <a:lnTo>
                  <a:pt x="18661" y="11566"/>
                </a:lnTo>
                <a:lnTo>
                  <a:pt x="18474" y="11108"/>
                </a:lnTo>
                <a:cubicBezTo>
                  <a:pt x="18325" y="10742"/>
                  <a:pt x="18238" y="10616"/>
                  <a:pt x="18049" y="10490"/>
                </a:cubicBezTo>
                <a:cubicBezTo>
                  <a:pt x="17767" y="10302"/>
                  <a:pt x="17443" y="10345"/>
                  <a:pt x="17100" y="10620"/>
                </a:cubicBezTo>
                <a:cubicBezTo>
                  <a:pt x="16974" y="10721"/>
                  <a:pt x="16862" y="10771"/>
                  <a:pt x="16850" y="10729"/>
                </a:cubicBezTo>
                <a:cubicBezTo>
                  <a:pt x="16839" y="10686"/>
                  <a:pt x="16874" y="10426"/>
                  <a:pt x="16929" y="10154"/>
                </a:cubicBezTo>
                <a:cubicBezTo>
                  <a:pt x="16983" y="9882"/>
                  <a:pt x="17039" y="9462"/>
                  <a:pt x="17054" y="9219"/>
                </a:cubicBezTo>
                <a:cubicBezTo>
                  <a:pt x="17068" y="8976"/>
                  <a:pt x="17093" y="8758"/>
                  <a:pt x="17110" y="8734"/>
                </a:cubicBezTo>
                <a:cubicBezTo>
                  <a:pt x="17126" y="8709"/>
                  <a:pt x="17235" y="8835"/>
                  <a:pt x="17349" y="9013"/>
                </a:cubicBezTo>
                <a:cubicBezTo>
                  <a:pt x="17799" y="9715"/>
                  <a:pt x="18412" y="9814"/>
                  <a:pt x="18915" y="9268"/>
                </a:cubicBezTo>
                <a:cubicBezTo>
                  <a:pt x="20112" y="7971"/>
                  <a:pt x="20112" y="3948"/>
                  <a:pt x="18916" y="2651"/>
                </a:cubicBezTo>
                <a:cubicBezTo>
                  <a:pt x="18124" y="1792"/>
                  <a:pt x="17222" y="2541"/>
                  <a:pt x="16782" y="4421"/>
                </a:cubicBezTo>
                <a:cubicBezTo>
                  <a:pt x="16720" y="4683"/>
                  <a:pt x="16694" y="4710"/>
                  <a:pt x="16521" y="4714"/>
                </a:cubicBezTo>
                <a:cubicBezTo>
                  <a:pt x="16416" y="4716"/>
                  <a:pt x="16259" y="4778"/>
                  <a:pt x="16172" y="4849"/>
                </a:cubicBezTo>
                <a:cubicBezTo>
                  <a:pt x="16085" y="4921"/>
                  <a:pt x="16006" y="4958"/>
                  <a:pt x="15995" y="4933"/>
                </a:cubicBezTo>
                <a:cubicBezTo>
                  <a:pt x="15984" y="4908"/>
                  <a:pt x="15974" y="4484"/>
                  <a:pt x="15973" y="3990"/>
                </a:cubicBezTo>
                <a:cubicBezTo>
                  <a:pt x="15971" y="3242"/>
                  <a:pt x="15955" y="3027"/>
                  <a:pt x="15880" y="2703"/>
                </a:cubicBezTo>
                <a:cubicBezTo>
                  <a:pt x="15691" y="1882"/>
                  <a:pt x="15371" y="1501"/>
                  <a:pt x="14943" y="1591"/>
                </a:cubicBezTo>
                <a:cubicBezTo>
                  <a:pt x="14598" y="1664"/>
                  <a:pt x="14374" y="2014"/>
                  <a:pt x="14217" y="2719"/>
                </a:cubicBezTo>
                <a:cubicBezTo>
                  <a:pt x="14100" y="3244"/>
                  <a:pt x="14095" y="3304"/>
                  <a:pt x="14118" y="4061"/>
                </a:cubicBezTo>
                <a:cubicBezTo>
                  <a:pt x="14133" y="4563"/>
                  <a:pt x="14173" y="5018"/>
                  <a:pt x="14228" y="5302"/>
                </a:cubicBezTo>
                <a:cubicBezTo>
                  <a:pt x="14275" y="5548"/>
                  <a:pt x="14304" y="5786"/>
                  <a:pt x="14292" y="5831"/>
                </a:cubicBezTo>
                <a:cubicBezTo>
                  <a:pt x="14280" y="5875"/>
                  <a:pt x="14158" y="5778"/>
                  <a:pt x="14022" y="5616"/>
                </a:cubicBezTo>
                <a:cubicBezTo>
                  <a:pt x="13810" y="5364"/>
                  <a:pt x="13732" y="5323"/>
                  <a:pt x="13475" y="5321"/>
                </a:cubicBezTo>
                <a:cubicBezTo>
                  <a:pt x="13230" y="5319"/>
                  <a:pt x="13136" y="5365"/>
                  <a:pt x="12956" y="5568"/>
                </a:cubicBezTo>
                <a:cubicBezTo>
                  <a:pt x="12836" y="5704"/>
                  <a:pt x="12698" y="5881"/>
                  <a:pt x="12650" y="5963"/>
                </a:cubicBezTo>
                <a:cubicBezTo>
                  <a:pt x="12564" y="6109"/>
                  <a:pt x="12559" y="6101"/>
                  <a:pt x="12462" y="5654"/>
                </a:cubicBezTo>
                <a:cubicBezTo>
                  <a:pt x="12332" y="5062"/>
                  <a:pt x="12167" y="4750"/>
                  <a:pt x="11885" y="4559"/>
                </a:cubicBezTo>
                <a:cubicBezTo>
                  <a:pt x="11610" y="4373"/>
                  <a:pt x="11266" y="4474"/>
                  <a:pt x="10955" y="4830"/>
                </a:cubicBezTo>
                <a:cubicBezTo>
                  <a:pt x="10847" y="4954"/>
                  <a:pt x="10750" y="5025"/>
                  <a:pt x="10740" y="4988"/>
                </a:cubicBezTo>
                <a:cubicBezTo>
                  <a:pt x="10730" y="4950"/>
                  <a:pt x="10774" y="4565"/>
                  <a:pt x="10837" y="4131"/>
                </a:cubicBezTo>
                <a:cubicBezTo>
                  <a:pt x="11052" y="2657"/>
                  <a:pt x="10984" y="1556"/>
                  <a:pt x="10635" y="876"/>
                </a:cubicBezTo>
                <a:cubicBezTo>
                  <a:pt x="10474" y="563"/>
                  <a:pt x="10362" y="458"/>
                  <a:pt x="10082" y="361"/>
                </a:cubicBezTo>
                <a:cubicBezTo>
                  <a:pt x="9961" y="319"/>
                  <a:pt x="9764" y="218"/>
                  <a:pt x="9644" y="138"/>
                </a:cubicBezTo>
                <a:cubicBezTo>
                  <a:pt x="9507" y="47"/>
                  <a:pt x="9387" y="1"/>
                  <a:pt x="9264" y="0"/>
                </a:cubicBezTo>
                <a:close/>
                <a:moveTo>
                  <a:pt x="7384" y="1171"/>
                </a:moveTo>
                <a:cubicBezTo>
                  <a:pt x="7374" y="1173"/>
                  <a:pt x="7371" y="1278"/>
                  <a:pt x="7371" y="1518"/>
                </a:cubicBezTo>
                <a:cubicBezTo>
                  <a:pt x="7371" y="1901"/>
                  <a:pt x="7378" y="1946"/>
                  <a:pt x="7410" y="1765"/>
                </a:cubicBezTo>
                <a:cubicBezTo>
                  <a:pt x="7437" y="1607"/>
                  <a:pt x="7469" y="1559"/>
                  <a:pt x="7526" y="1594"/>
                </a:cubicBezTo>
                <a:cubicBezTo>
                  <a:pt x="7576" y="1624"/>
                  <a:pt x="7606" y="1594"/>
                  <a:pt x="7606" y="1518"/>
                </a:cubicBezTo>
                <a:cubicBezTo>
                  <a:pt x="7606" y="1442"/>
                  <a:pt x="7576" y="1415"/>
                  <a:pt x="7526" y="1445"/>
                </a:cubicBezTo>
                <a:cubicBezTo>
                  <a:pt x="7469" y="1480"/>
                  <a:pt x="7437" y="1432"/>
                  <a:pt x="7410" y="1274"/>
                </a:cubicBezTo>
                <a:cubicBezTo>
                  <a:pt x="7398" y="1206"/>
                  <a:pt x="7390" y="1170"/>
                  <a:pt x="7384" y="1171"/>
                </a:cubicBezTo>
                <a:close/>
                <a:moveTo>
                  <a:pt x="18204" y="1171"/>
                </a:moveTo>
                <a:cubicBezTo>
                  <a:pt x="18195" y="1173"/>
                  <a:pt x="18192" y="1278"/>
                  <a:pt x="18192" y="1518"/>
                </a:cubicBezTo>
                <a:cubicBezTo>
                  <a:pt x="18192" y="1901"/>
                  <a:pt x="18198" y="1946"/>
                  <a:pt x="18229" y="1765"/>
                </a:cubicBezTo>
                <a:cubicBezTo>
                  <a:pt x="18256" y="1607"/>
                  <a:pt x="18290" y="1559"/>
                  <a:pt x="18347" y="1594"/>
                </a:cubicBezTo>
                <a:cubicBezTo>
                  <a:pt x="18396" y="1624"/>
                  <a:pt x="18426" y="1594"/>
                  <a:pt x="18426" y="1518"/>
                </a:cubicBezTo>
                <a:cubicBezTo>
                  <a:pt x="18426" y="1442"/>
                  <a:pt x="18396" y="1415"/>
                  <a:pt x="18347" y="1445"/>
                </a:cubicBezTo>
                <a:cubicBezTo>
                  <a:pt x="18290" y="1480"/>
                  <a:pt x="18256" y="1432"/>
                  <a:pt x="18229" y="1274"/>
                </a:cubicBezTo>
                <a:cubicBezTo>
                  <a:pt x="18217" y="1206"/>
                  <a:pt x="18210" y="1170"/>
                  <a:pt x="18204" y="1171"/>
                </a:cubicBezTo>
                <a:close/>
                <a:moveTo>
                  <a:pt x="11389" y="2174"/>
                </a:moveTo>
                <a:cubicBezTo>
                  <a:pt x="11356" y="2172"/>
                  <a:pt x="11304" y="2200"/>
                  <a:pt x="11218" y="2253"/>
                </a:cubicBezTo>
                <a:cubicBezTo>
                  <a:pt x="11104" y="2324"/>
                  <a:pt x="11045" y="2397"/>
                  <a:pt x="11080" y="2426"/>
                </a:cubicBezTo>
                <a:cubicBezTo>
                  <a:pt x="11112" y="2454"/>
                  <a:pt x="11193" y="2519"/>
                  <a:pt x="11259" y="2570"/>
                </a:cubicBezTo>
                <a:cubicBezTo>
                  <a:pt x="11325" y="2621"/>
                  <a:pt x="11381" y="2663"/>
                  <a:pt x="11384" y="2667"/>
                </a:cubicBezTo>
                <a:cubicBezTo>
                  <a:pt x="11387" y="2671"/>
                  <a:pt x="11442" y="2613"/>
                  <a:pt x="11504" y="2537"/>
                </a:cubicBezTo>
                <a:cubicBezTo>
                  <a:pt x="11578" y="2449"/>
                  <a:pt x="11595" y="2399"/>
                  <a:pt x="11551" y="2399"/>
                </a:cubicBezTo>
                <a:cubicBezTo>
                  <a:pt x="11514" y="2399"/>
                  <a:pt x="11469" y="2338"/>
                  <a:pt x="11451" y="2263"/>
                </a:cubicBezTo>
                <a:cubicBezTo>
                  <a:pt x="11437" y="2206"/>
                  <a:pt x="11422" y="2176"/>
                  <a:pt x="11389" y="2174"/>
                </a:cubicBezTo>
                <a:close/>
                <a:moveTo>
                  <a:pt x="11768" y="2407"/>
                </a:moveTo>
                <a:cubicBezTo>
                  <a:pt x="11748" y="2412"/>
                  <a:pt x="11759" y="2431"/>
                  <a:pt x="11799" y="2491"/>
                </a:cubicBezTo>
                <a:cubicBezTo>
                  <a:pt x="11832" y="2540"/>
                  <a:pt x="11894" y="2578"/>
                  <a:pt x="11937" y="2575"/>
                </a:cubicBezTo>
                <a:lnTo>
                  <a:pt x="12018" y="2570"/>
                </a:lnTo>
                <a:lnTo>
                  <a:pt x="11937" y="2491"/>
                </a:lnTo>
                <a:cubicBezTo>
                  <a:pt x="11894" y="2447"/>
                  <a:pt x="11832" y="2410"/>
                  <a:pt x="11799" y="2407"/>
                </a:cubicBezTo>
                <a:cubicBezTo>
                  <a:pt x="11785" y="2406"/>
                  <a:pt x="11775" y="2406"/>
                  <a:pt x="11768" y="2407"/>
                </a:cubicBezTo>
                <a:close/>
                <a:moveTo>
                  <a:pt x="12218" y="2499"/>
                </a:moveTo>
                <a:lnTo>
                  <a:pt x="12138" y="2502"/>
                </a:lnTo>
                <a:lnTo>
                  <a:pt x="12218" y="2583"/>
                </a:lnTo>
                <a:cubicBezTo>
                  <a:pt x="12262" y="2627"/>
                  <a:pt x="12325" y="2665"/>
                  <a:pt x="12358" y="2667"/>
                </a:cubicBezTo>
                <a:cubicBezTo>
                  <a:pt x="12411" y="2672"/>
                  <a:pt x="12411" y="2663"/>
                  <a:pt x="12358" y="2583"/>
                </a:cubicBezTo>
                <a:cubicBezTo>
                  <a:pt x="12325" y="2534"/>
                  <a:pt x="12262" y="2496"/>
                  <a:pt x="12218" y="2499"/>
                </a:cubicBezTo>
                <a:close/>
                <a:moveTo>
                  <a:pt x="12567" y="2591"/>
                </a:moveTo>
                <a:cubicBezTo>
                  <a:pt x="12547" y="2596"/>
                  <a:pt x="12557" y="2616"/>
                  <a:pt x="12597" y="2675"/>
                </a:cubicBezTo>
                <a:cubicBezTo>
                  <a:pt x="12630" y="2725"/>
                  <a:pt x="12693" y="2762"/>
                  <a:pt x="12737" y="2759"/>
                </a:cubicBezTo>
                <a:lnTo>
                  <a:pt x="12816" y="2754"/>
                </a:lnTo>
                <a:lnTo>
                  <a:pt x="12737" y="2675"/>
                </a:lnTo>
                <a:cubicBezTo>
                  <a:pt x="12693" y="2632"/>
                  <a:pt x="12630" y="2594"/>
                  <a:pt x="12597" y="2591"/>
                </a:cubicBezTo>
                <a:cubicBezTo>
                  <a:pt x="12584" y="2590"/>
                  <a:pt x="12573" y="2590"/>
                  <a:pt x="12567" y="2591"/>
                </a:cubicBezTo>
                <a:close/>
                <a:moveTo>
                  <a:pt x="12992" y="2741"/>
                </a:moveTo>
                <a:cubicBezTo>
                  <a:pt x="12970" y="2747"/>
                  <a:pt x="12956" y="2763"/>
                  <a:pt x="12956" y="2784"/>
                </a:cubicBezTo>
                <a:cubicBezTo>
                  <a:pt x="12956" y="2826"/>
                  <a:pt x="13010" y="2860"/>
                  <a:pt x="13076" y="2860"/>
                </a:cubicBezTo>
                <a:cubicBezTo>
                  <a:pt x="13141" y="2860"/>
                  <a:pt x="13196" y="2844"/>
                  <a:pt x="13196" y="2825"/>
                </a:cubicBezTo>
                <a:cubicBezTo>
                  <a:pt x="13196" y="2805"/>
                  <a:pt x="13141" y="2771"/>
                  <a:pt x="13076" y="2749"/>
                </a:cubicBezTo>
                <a:cubicBezTo>
                  <a:pt x="13043" y="2737"/>
                  <a:pt x="13013" y="2734"/>
                  <a:pt x="12992" y="2741"/>
                </a:cubicBezTo>
                <a:close/>
                <a:moveTo>
                  <a:pt x="13681" y="2849"/>
                </a:moveTo>
                <a:cubicBezTo>
                  <a:pt x="13668" y="2850"/>
                  <a:pt x="13658" y="2857"/>
                  <a:pt x="13651" y="2871"/>
                </a:cubicBezTo>
                <a:cubicBezTo>
                  <a:pt x="13627" y="2917"/>
                  <a:pt x="13546" y="2932"/>
                  <a:pt x="13471" y="2906"/>
                </a:cubicBezTo>
                <a:lnTo>
                  <a:pt x="13336" y="2857"/>
                </a:lnTo>
                <a:lnTo>
                  <a:pt x="13475" y="2987"/>
                </a:lnTo>
                <a:cubicBezTo>
                  <a:pt x="13552" y="3058"/>
                  <a:pt x="13610" y="3167"/>
                  <a:pt x="13603" y="3231"/>
                </a:cubicBezTo>
                <a:cubicBezTo>
                  <a:pt x="13595" y="3314"/>
                  <a:pt x="13627" y="3333"/>
                  <a:pt x="13718" y="3291"/>
                </a:cubicBezTo>
                <a:cubicBezTo>
                  <a:pt x="13787" y="3259"/>
                  <a:pt x="13892" y="3228"/>
                  <a:pt x="13950" y="3226"/>
                </a:cubicBezTo>
                <a:cubicBezTo>
                  <a:pt x="14043" y="3222"/>
                  <a:pt x="14033" y="3197"/>
                  <a:pt x="13874" y="3003"/>
                </a:cubicBezTo>
                <a:cubicBezTo>
                  <a:pt x="13789" y="2900"/>
                  <a:pt x="13722" y="2847"/>
                  <a:pt x="13681" y="2849"/>
                </a:cubicBezTo>
                <a:close/>
                <a:moveTo>
                  <a:pt x="1657" y="3277"/>
                </a:moveTo>
                <a:cubicBezTo>
                  <a:pt x="1592" y="3277"/>
                  <a:pt x="1537" y="3318"/>
                  <a:pt x="1537" y="3369"/>
                </a:cubicBezTo>
                <a:cubicBezTo>
                  <a:pt x="1537" y="3420"/>
                  <a:pt x="1592" y="3462"/>
                  <a:pt x="1657" y="3462"/>
                </a:cubicBezTo>
                <a:cubicBezTo>
                  <a:pt x="1723" y="3462"/>
                  <a:pt x="1777" y="3420"/>
                  <a:pt x="1777" y="3369"/>
                </a:cubicBezTo>
                <a:cubicBezTo>
                  <a:pt x="1777" y="3318"/>
                  <a:pt x="1723" y="3277"/>
                  <a:pt x="1657" y="3277"/>
                </a:cubicBezTo>
                <a:close/>
                <a:moveTo>
                  <a:pt x="7406" y="3516"/>
                </a:moveTo>
                <a:cubicBezTo>
                  <a:pt x="7373" y="3519"/>
                  <a:pt x="7311" y="3556"/>
                  <a:pt x="7267" y="3600"/>
                </a:cubicBezTo>
                <a:lnTo>
                  <a:pt x="7187" y="3681"/>
                </a:lnTo>
                <a:lnTo>
                  <a:pt x="7267" y="3684"/>
                </a:lnTo>
                <a:cubicBezTo>
                  <a:pt x="7311" y="3687"/>
                  <a:pt x="7373" y="3649"/>
                  <a:pt x="7406" y="3600"/>
                </a:cubicBezTo>
                <a:cubicBezTo>
                  <a:pt x="7459" y="3520"/>
                  <a:pt x="7459" y="3511"/>
                  <a:pt x="7406" y="3516"/>
                </a:cubicBezTo>
                <a:close/>
                <a:moveTo>
                  <a:pt x="12334" y="8135"/>
                </a:moveTo>
                <a:cubicBezTo>
                  <a:pt x="12346" y="8135"/>
                  <a:pt x="12390" y="8291"/>
                  <a:pt x="12432" y="8482"/>
                </a:cubicBezTo>
                <a:cubicBezTo>
                  <a:pt x="12687" y="9627"/>
                  <a:pt x="13328" y="10060"/>
                  <a:pt x="13915" y="9484"/>
                </a:cubicBezTo>
                <a:cubicBezTo>
                  <a:pt x="14251" y="9155"/>
                  <a:pt x="14281" y="9150"/>
                  <a:pt x="14298" y="9428"/>
                </a:cubicBezTo>
                <a:cubicBezTo>
                  <a:pt x="14305" y="9555"/>
                  <a:pt x="14320" y="9794"/>
                  <a:pt x="14330" y="9959"/>
                </a:cubicBezTo>
                <a:cubicBezTo>
                  <a:pt x="14344" y="10174"/>
                  <a:pt x="14330" y="10284"/>
                  <a:pt x="14281" y="10349"/>
                </a:cubicBezTo>
                <a:cubicBezTo>
                  <a:pt x="14222" y="10429"/>
                  <a:pt x="14224" y="10442"/>
                  <a:pt x="14299" y="10444"/>
                </a:cubicBezTo>
                <a:cubicBezTo>
                  <a:pt x="14402" y="10447"/>
                  <a:pt x="14545" y="10889"/>
                  <a:pt x="14465" y="10954"/>
                </a:cubicBezTo>
                <a:cubicBezTo>
                  <a:pt x="13937" y="11379"/>
                  <a:pt x="13812" y="11588"/>
                  <a:pt x="13697" y="12228"/>
                </a:cubicBezTo>
                <a:cubicBezTo>
                  <a:pt x="13625" y="12624"/>
                  <a:pt x="13619" y="12628"/>
                  <a:pt x="13411" y="12423"/>
                </a:cubicBezTo>
                <a:cubicBezTo>
                  <a:pt x="13317" y="12330"/>
                  <a:pt x="13146" y="12271"/>
                  <a:pt x="12976" y="12271"/>
                </a:cubicBezTo>
                <a:cubicBezTo>
                  <a:pt x="12806" y="12271"/>
                  <a:pt x="12636" y="12330"/>
                  <a:pt x="12542" y="12423"/>
                </a:cubicBezTo>
                <a:cubicBezTo>
                  <a:pt x="12457" y="12506"/>
                  <a:pt x="12382" y="12575"/>
                  <a:pt x="12375" y="12575"/>
                </a:cubicBezTo>
                <a:cubicBezTo>
                  <a:pt x="12326" y="12575"/>
                  <a:pt x="12337" y="12350"/>
                  <a:pt x="12415" y="11788"/>
                </a:cubicBezTo>
                <a:cubicBezTo>
                  <a:pt x="12489" y="11256"/>
                  <a:pt x="12500" y="11034"/>
                  <a:pt x="12477" y="10539"/>
                </a:cubicBezTo>
                <a:cubicBezTo>
                  <a:pt x="12440" y="9764"/>
                  <a:pt x="12357" y="9316"/>
                  <a:pt x="12177" y="8934"/>
                </a:cubicBezTo>
                <a:lnTo>
                  <a:pt x="12032" y="8628"/>
                </a:lnTo>
                <a:lnTo>
                  <a:pt x="12172" y="8381"/>
                </a:lnTo>
                <a:cubicBezTo>
                  <a:pt x="12249" y="8245"/>
                  <a:pt x="12322" y="8135"/>
                  <a:pt x="12334" y="8135"/>
                </a:cubicBezTo>
                <a:close/>
                <a:moveTo>
                  <a:pt x="10623" y="8449"/>
                </a:moveTo>
                <a:cubicBezTo>
                  <a:pt x="10632" y="8446"/>
                  <a:pt x="10644" y="8446"/>
                  <a:pt x="10657" y="8449"/>
                </a:cubicBezTo>
                <a:cubicBezTo>
                  <a:pt x="10737" y="8466"/>
                  <a:pt x="10878" y="8581"/>
                  <a:pt x="10935" y="8696"/>
                </a:cubicBezTo>
                <a:cubicBezTo>
                  <a:pt x="10954" y="8733"/>
                  <a:pt x="10927" y="8893"/>
                  <a:pt x="10876" y="9051"/>
                </a:cubicBezTo>
                <a:cubicBezTo>
                  <a:pt x="10826" y="9208"/>
                  <a:pt x="10770" y="9335"/>
                  <a:pt x="10752" y="9335"/>
                </a:cubicBezTo>
                <a:cubicBezTo>
                  <a:pt x="10699" y="9335"/>
                  <a:pt x="10566" y="8561"/>
                  <a:pt x="10603" y="8468"/>
                </a:cubicBezTo>
                <a:cubicBezTo>
                  <a:pt x="10607" y="8458"/>
                  <a:pt x="10614" y="8452"/>
                  <a:pt x="10623" y="8449"/>
                </a:cubicBezTo>
                <a:close/>
                <a:moveTo>
                  <a:pt x="7956" y="9506"/>
                </a:moveTo>
                <a:lnTo>
                  <a:pt x="8150" y="9661"/>
                </a:lnTo>
                <a:cubicBezTo>
                  <a:pt x="8288" y="9770"/>
                  <a:pt x="8441" y="9805"/>
                  <a:pt x="8681" y="9783"/>
                </a:cubicBezTo>
                <a:lnTo>
                  <a:pt x="9018" y="9753"/>
                </a:lnTo>
                <a:lnTo>
                  <a:pt x="9008" y="10352"/>
                </a:lnTo>
                <a:cubicBezTo>
                  <a:pt x="9002" y="10681"/>
                  <a:pt x="8990" y="10979"/>
                  <a:pt x="8981" y="11013"/>
                </a:cubicBezTo>
                <a:cubicBezTo>
                  <a:pt x="8972" y="11047"/>
                  <a:pt x="9010" y="11264"/>
                  <a:pt x="9066" y="11496"/>
                </a:cubicBezTo>
                <a:cubicBezTo>
                  <a:pt x="9160" y="11884"/>
                  <a:pt x="9291" y="12193"/>
                  <a:pt x="9529" y="12588"/>
                </a:cubicBezTo>
                <a:lnTo>
                  <a:pt x="9623" y="12743"/>
                </a:lnTo>
                <a:lnTo>
                  <a:pt x="9520" y="12835"/>
                </a:lnTo>
                <a:cubicBezTo>
                  <a:pt x="9464" y="12885"/>
                  <a:pt x="9361" y="13037"/>
                  <a:pt x="9292" y="13171"/>
                </a:cubicBezTo>
                <a:lnTo>
                  <a:pt x="9168" y="13415"/>
                </a:lnTo>
                <a:lnTo>
                  <a:pt x="9030" y="12913"/>
                </a:lnTo>
                <a:cubicBezTo>
                  <a:pt x="8787" y="12033"/>
                  <a:pt x="8277" y="11658"/>
                  <a:pt x="7727" y="11957"/>
                </a:cubicBezTo>
                <a:cubicBezTo>
                  <a:pt x="7585" y="12034"/>
                  <a:pt x="7456" y="12080"/>
                  <a:pt x="7441" y="12060"/>
                </a:cubicBezTo>
                <a:cubicBezTo>
                  <a:pt x="7415" y="12022"/>
                  <a:pt x="7540" y="11251"/>
                  <a:pt x="7638" y="10840"/>
                </a:cubicBezTo>
                <a:cubicBezTo>
                  <a:pt x="7666" y="10724"/>
                  <a:pt x="7727" y="10631"/>
                  <a:pt x="7775" y="10631"/>
                </a:cubicBezTo>
                <a:cubicBezTo>
                  <a:pt x="7850" y="10631"/>
                  <a:pt x="7854" y="10616"/>
                  <a:pt x="7800" y="10515"/>
                </a:cubicBezTo>
                <a:cubicBezTo>
                  <a:pt x="7682" y="10295"/>
                  <a:pt x="7688" y="10107"/>
                  <a:pt x="7824" y="9802"/>
                </a:cubicBezTo>
                <a:lnTo>
                  <a:pt x="7956" y="9506"/>
                </a:lnTo>
                <a:close/>
                <a:moveTo>
                  <a:pt x="13834" y="10642"/>
                </a:moveTo>
                <a:cubicBezTo>
                  <a:pt x="13816" y="10642"/>
                  <a:pt x="13799" y="10651"/>
                  <a:pt x="13785" y="10664"/>
                </a:cubicBezTo>
                <a:cubicBezTo>
                  <a:pt x="13758" y="10689"/>
                  <a:pt x="13779" y="10710"/>
                  <a:pt x="13834" y="10710"/>
                </a:cubicBezTo>
                <a:cubicBezTo>
                  <a:pt x="13889" y="10710"/>
                  <a:pt x="13912" y="10689"/>
                  <a:pt x="13884" y="10664"/>
                </a:cubicBezTo>
                <a:cubicBezTo>
                  <a:pt x="13871" y="10651"/>
                  <a:pt x="13852" y="10642"/>
                  <a:pt x="13834" y="10642"/>
                </a:cubicBezTo>
                <a:close/>
                <a:moveTo>
                  <a:pt x="8125" y="10731"/>
                </a:moveTo>
                <a:cubicBezTo>
                  <a:pt x="8086" y="10735"/>
                  <a:pt x="8092" y="10763"/>
                  <a:pt x="8145" y="10815"/>
                </a:cubicBezTo>
                <a:cubicBezTo>
                  <a:pt x="8255" y="10925"/>
                  <a:pt x="8318" y="10925"/>
                  <a:pt x="8245" y="10815"/>
                </a:cubicBezTo>
                <a:cubicBezTo>
                  <a:pt x="8213" y="10766"/>
                  <a:pt x="8158" y="10729"/>
                  <a:pt x="8125" y="10731"/>
                </a:cubicBezTo>
                <a:close/>
                <a:moveTo>
                  <a:pt x="12924" y="10791"/>
                </a:moveTo>
                <a:cubicBezTo>
                  <a:pt x="12895" y="10789"/>
                  <a:pt x="12851" y="10823"/>
                  <a:pt x="12771" y="10891"/>
                </a:cubicBezTo>
                <a:cubicBezTo>
                  <a:pt x="12677" y="10972"/>
                  <a:pt x="12605" y="11054"/>
                  <a:pt x="12612" y="11070"/>
                </a:cubicBezTo>
                <a:cubicBezTo>
                  <a:pt x="12619" y="11087"/>
                  <a:pt x="12705" y="11131"/>
                  <a:pt x="12801" y="11170"/>
                </a:cubicBezTo>
                <a:cubicBezTo>
                  <a:pt x="12993" y="11249"/>
                  <a:pt x="13055" y="11161"/>
                  <a:pt x="12986" y="10905"/>
                </a:cubicBezTo>
                <a:cubicBezTo>
                  <a:pt x="12966" y="10830"/>
                  <a:pt x="12952" y="10793"/>
                  <a:pt x="12924" y="10791"/>
                </a:cubicBezTo>
                <a:close/>
                <a:moveTo>
                  <a:pt x="13470" y="10829"/>
                </a:moveTo>
                <a:cubicBezTo>
                  <a:pt x="13448" y="10828"/>
                  <a:pt x="13425" y="10833"/>
                  <a:pt x="13406" y="10845"/>
                </a:cubicBezTo>
                <a:cubicBezTo>
                  <a:pt x="13367" y="10869"/>
                  <a:pt x="13389" y="10889"/>
                  <a:pt x="13455" y="10891"/>
                </a:cubicBezTo>
                <a:cubicBezTo>
                  <a:pt x="13521" y="10893"/>
                  <a:pt x="13553" y="10873"/>
                  <a:pt x="13526" y="10848"/>
                </a:cubicBezTo>
                <a:cubicBezTo>
                  <a:pt x="13513" y="10835"/>
                  <a:pt x="13492" y="10830"/>
                  <a:pt x="13470" y="10829"/>
                </a:cubicBezTo>
                <a:close/>
                <a:moveTo>
                  <a:pt x="8531" y="10918"/>
                </a:moveTo>
                <a:lnTo>
                  <a:pt x="8424" y="10932"/>
                </a:lnTo>
                <a:lnTo>
                  <a:pt x="8544" y="11002"/>
                </a:lnTo>
                <a:cubicBezTo>
                  <a:pt x="8610" y="11041"/>
                  <a:pt x="8669" y="11078"/>
                  <a:pt x="8676" y="11084"/>
                </a:cubicBezTo>
                <a:cubicBezTo>
                  <a:pt x="8683" y="11090"/>
                  <a:pt x="8678" y="11053"/>
                  <a:pt x="8665" y="11002"/>
                </a:cubicBezTo>
                <a:cubicBezTo>
                  <a:pt x="8651" y="10952"/>
                  <a:pt x="8591" y="10912"/>
                  <a:pt x="8531" y="10918"/>
                </a:cubicBezTo>
                <a:close/>
                <a:moveTo>
                  <a:pt x="10678" y="11826"/>
                </a:moveTo>
                <a:lnTo>
                  <a:pt x="10797" y="12404"/>
                </a:lnTo>
                <a:cubicBezTo>
                  <a:pt x="10862" y="12721"/>
                  <a:pt x="10906" y="13013"/>
                  <a:pt x="10895" y="13054"/>
                </a:cubicBezTo>
                <a:cubicBezTo>
                  <a:pt x="10884" y="13096"/>
                  <a:pt x="10864" y="13125"/>
                  <a:pt x="10848" y="13119"/>
                </a:cubicBezTo>
                <a:cubicBezTo>
                  <a:pt x="10785" y="13096"/>
                  <a:pt x="10393" y="12686"/>
                  <a:pt x="10362" y="12610"/>
                </a:cubicBezTo>
                <a:cubicBezTo>
                  <a:pt x="10342" y="12562"/>
                  <a:pt x="10402" y="12378"/>
                  <a:pt x="10503" y="12176"/>
                </a:cubicBezTo>
                <a:lnTo>
                  <a:pt x="10678" y="11826"/>
                </a:lnTo>
                <a:close/>
                <a:moveTo>
                  <a:pt x="19921" y="17738"/>
                </a:moveTo>
                <a:cubicBezTo>
                  <a:pt x="19913" y="17750"/>
                  <a:pt x="19909" y="17856"/>
                  <a:pt x="19910" y="18077"/>
                </a:cubicBezTo>
                <a:cubicBezTo>
                  <a:pt x="19911" y="18477"/>
                  <a:pt x="19916" y="18507"/>
                  <a:pt x="19945" y="18280"/>
                </a:cubicBezTo>
                <a:cubicBezTo>
                  <a:pt x="19964" y="18134"/>
                  <a:pt x="19963" y="17929"/>
                  <a:pt x="19944" y="17817"/>
                </a:cubicBezTo>
                <a:cubicBezTo>
                  <a:pt x="19934" y="17759"/>
                  <a:pt x="19927" y="17731"/>
                  <a:pt x="19921" y="17738"/>
                </a:cubicBezTo>
                <a:close/>
                <a:moveTo>
                  <a:pt x="3588" y="20012"/>
                </a:moveTo>
                <a:cubicBezTo>
                  <a:pt x="3583" y="20012"/>
                  <a:pt x="3579" y="20015"/>
                  <a:pt x="3573" y="20023"/>
                </a:cubicBezTo>
                <a:cubicBezTo>
                  <a:pt x="3551" y="20055"/>
                  <a:pt x="3543" y="20120"/>
                  <a:pt x="3555" y="20167"/>
                </a:cubicBezTo>
                <a:cubicBezTo>
                  <a:pt x="3590" y="20295"/>
                  <a:pt x="3614" y="20270"/>
                  <a:pt x="3614" y="20107"/>
                </a:cubicBezTo>
                <a:cubicBezTo>
                  <a:pt x="3614" y="20048"/>
                  <a:pt x="3603" y="20014"/>
                  <a:pt x="3588" y="20012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273" name="Disegno"/>
          <p:cNvGrpSpPr/>
          <p:nvPr/>
        </p:nvGrpSpPr>
        <p:grpSpPr>
          <a:xfrm>
            <a:off x="1733985" y="681712"/>
            <a:ext cx="9162425" cy="5401896"/>
            <a:chOff x="-166771" y="-302936"/>
            <a:chExt cx="9162423" cy="5401894"/>
          </a:xfrm>
        </p:grpSpPr>
        <p:pic>
          <p:nvPicPr>
            <p:cNvPr id="213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6772" y="-125829"/>
              <a:ext cx="529525" cy="588777"/>
            </a:xfrm>
            <a:prstGeom prst="rect">
              <a:avLst/>
            </a:prstGeom>
            <a:effectLst/>
          </p:spPr>
        </p:pic>
        <p:pic>
          <p:nvPicPr>
            <p:cNvPr id="213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4309" y="63760"/>
              <a:ext cx="262751" cy="403362"/>
            </a:xfrm>
            <a:prstGeom prst="rect">
              <a:avLst/>
            </a:prstGeom>
            <a:effectLst/>
          </p:spPr>
        </p:pic>
        <p:pic>
          <p:nvPicPr>
            <p:cNvPr id="213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27347" y="-139961"/>
              <a:ext cx="105899" cy="612666"/>
            </a:xfrm>
            <a:prstGeom prst="rect">
              <a:avLst/>
            </a:prstGeom>
            <a:effectLst/>
          </p:spPr>
        </p:pic>
        <p:pic>
          <p:nvPicPr>
            <p:cNvPr id="213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1210" y="88231"/>
              <a:ext cx="313147" cy="425218"/>
            </a:xfrm>
            <a:prstGeom prst="rect">
              <a:avLst/>
            </a:prstGeom>
            <a:effectLst/>
          </p:spPr>
        </p:pic>
        <p:pic>
          <p:nvPicPr>
            <p:cNvPr id="214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69363" y="84132"/>
              <a:ext cx="103417" cy="408945"/>
            </a:xfrm>
            <a:prstGeom prst="rect">
              <a:avLst/>
            </a:prstGeom>
            <a:effectLst/>
          </p:spPr>
        </p:pic>
        <p:pic>
          <p:nvPicPr>
            <p:cNvPr id="214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7363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214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71825" y="-126379"/>
              <a:ext cx="91095" cy="537967"/>
            </a:xfrm>
            <a:prstGeom prst="rect">
              <a:avLst/>
            </a:prstGeom>
            <a:effectLst/>
          </p:spPr>
        </p:pic>
        <p:pic>
          <p:nvPicPr>
            <p:cNvPr id="214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78068" y="39691"/>
              <a:ext cx="429316" cy="134223"/>
            </a:xfrm>
            <a:prstGeom prst="rect">
              <a:avLst/>
            </a:prstGeom>
            <a:effectLst/>
          </p:spPr>
        </p:pic>
        <p:pic>
          <p:nvPicPr>
            <p:cNvPr id="214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26227" y="119854"/>
              <a:ext cx="350924" cy="330387"/>
            </a:xfrm>
            <a:prstGeom prst="rect">
              <a:avLst/>
            </a:prstGeom>
            <a:effectLst/>
          </p:spPr>
        </p:pic>
        <p:pic>
          <p:nvPicPr>
            <p:cNvPr id="215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96020" y="-221449"/>
              <a:ext cx="415736" cy="661046"/>
            </a:xfrm>
            <a:prstGeom prst="rect">
              <a:avLst/>
            </a:prstGeom>
            <a:effectLst/>
          </p:spPr>
        </p:pic>
        <p:pic>
          <p:nvPicPr>
            <p:cNvPr id="215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02385" y="-146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5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68949" y="-167124"/>
              <a:ext cx="354619" cy="82992"/>
            </a:xfrm>
            <a:prstGeom prst="rect">
              <a:avLst/>
            </a:prstGeom>
            <a:effectLst/>
          </p:spPr>
        </p:pic>
        <p:pic>
          <p:nvPicPr>
            <p:cNvPr id="215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31925" y="-139961"/>
              <a:ext cx="110154" cy="436108"/>
            </a:xfrm>
            <a:prstGeom prst="rect">
              <a:avLst/>
            </a:prstGeom>
            <a:effectLst/>
          </p:spPr>
        </p:pic>
        <p:pic>
          <p:nvPicPr>
            <p:cNvPr id="215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48577" y="247108"/>
              <a:ext cx="415735" cy="106856"/>
            </a:xfrm>
            <a:prstGeom prst="rect">
              <a:avLst/>
            </a:prstGeom>
            <a:effectLst/>
          </p:spPr>
        </p:pic>
        <p:pic>
          <p:nvPicPr>
            <p:cNvPr id="216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42849" y="-235030"/>
              <a:ext cx="125183" cy="599083"/>
            </a:xfrm>
            <a:prstGeom prst="rect">
              <a:avLst/>
            </a:prstGeom>
            <a:effectLst/>
          </p:spPr>
        </p:pic>
        <p:pic>
          <p:nvPicPr>
            <p:cNvPr id="216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10343" y="29806"/>
              <a:ext cx="348032" cy="325127"/>
            </a:xfrm>
            <a:prstGeom prst="rect">
              <a:avLst/>
            </a:prstGeom>
            <a:effectLst/>
          </p:spPr>
        </p:pic>
        <p:pic>
          <p:nvPicPr>
            <p:cNvPr id="216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707223" y="-17728"/>
              <a:ext cx="338018" cy="361701"/>
            </a:xfrm>
            <a:prstGeom prst="rect">
              <a:avLst/>
            </a:prstGeom>
            <a:effectLst/>
          </p:spPr>
        </p:pic>
        <p:pic>
          <p:nvPicPr>
            <p:cNvPr id="216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964894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6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35806" y="30872"/>
              <a:ext cx="361272" cy="301001"/>
            </a:xfrm>
            <a:prstGeom prst="rect">
              <a:avLst/>
            </a:prstGeom>
            <a:effectLst/>
          </p:spPr>
        </p:pic>
        <p:pic>
          <p:nvPicPr>
            <p:cNvPr id="217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01632" y="-302937"/>
              <a:ext cx="417747" cy="619365"/>
            </a:xfrm>
            <a:prstGeom prst="rect">
              <a:avLst/>
            </a:prstGeom>
            <a:effectLst/>
          </p:spPr>
        </p:pic>
        <p:pic>
          <p:nvPicPr>
            <p:cNvPr id="217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657544" y="-241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7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232108" y="-29611"/>
              <a:ext cx="266340" cy="422633"/>
            </a:xfrm>
            <a:prstGeom prst="rect">
              <a:avLst/>
            </a:prstGeom>
            <a:effectLst/>
          </p:spPr>
        </p:pic>
        <p:pic>
          <p:nvPicPr>
            <p:cNvPr id="217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963239" y="-302937"/>
              <a:ext cx="261813" cy="628056"/>
            </a:xfrm>
            <a:prstGeom prst="rect">
              <a:avLst/>
            </a:prstGeom>
            <a:effectLst/>
          </p:spPr>
        </p:pic>
        <p:pic>
          <p:nvPicPr>
            <p:cNvPr id="217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43475" y="-27211"/>
              <a:ext cx="407530" cy="378555"/>
            </a:xfrm>
            <a:prstGeom prst="rect">
              <a:avLst/>
            </a:prstGeom>
            <a:effectLst/>
          </p:spPr>
        </p:pic>
        <p:pic>
          <p:nvPicPr>
            <p:cNvPr id="218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787482" y="900080"/>
              <a:ext cx="476830" cy="473692"/>
            </a:xfrm>
            <a:prstGeom prst="rect">
              <a:avLst/>
            </a:prstGeom>
            <a:effectLst/>
          </p:spPr>
        </p:pic>
        <p:pic>
          <p:nvPicPr>
            <p:cNvPr id="218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208871" y="700880"/>
              <a:ext cx="361022" cy="601496"/>
            </a:xfrm>
            <a:prstGeom prst="rect">
              <a:avLst/>
            </a:prstGeom>
            <a:effectLst/>
          </p:spPr>
        </p:pic>
        <p:pic>
          <p:nvPicPr>
            <p:cNvPr id="218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619037" y="926177"/>
              <a:ext cx="107042" cy="381782"/>
            </a:xfrm>
            <a:prstGeom prst="rect">
              <a:avLst/>
            </a:prstGeom>
            <a:effectLst/>
          </p:spPr>
        </p:pic>
        <p:pic>
          <p:nvPicPr>
            <p:cNvPr id="218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02343" y="710137"/>
              <a:ext cx="130526" cy="108892"/>
            </a:xfrm>
            <a:prstGeom prst="rect">
              <a:avLst/>
            </a:prstGeom>
            <a:effectLst/>
          </p:spPr>
        </p:pic>
        <p:pic>
          <p:nvPicPr>
            <p:cNvPr id="218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829994" y="899014"/>
              <a:ext cx="792455" cy="377255"/>
            </a:xfrm>
            <a:prstGeom prst="rect">
              <a:avLst/>
            </a:prstGeom>
            <a:effectLst/>
          </p:spPr>
        </p:pic>
        <p:pic>
          <p:nvPicPr>
            <p:cNvPr id="219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460614" y="7767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19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655499" y="906780"/>
              <a:ext cx="496625" cy="399198"/>
            </a:xfrm>
            <a:prstGeom prst="rect">
              <a:avLst/>
            </a:prstGeom>
            <a:effectLst/>
          </p:spPr>
        </p:pic>
        <p:pic>
          <p:nvPicPr>
            <p:cNvPr id="219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969102" y="929114"/>
              <a:ext cx="420695" cy="358473"/>
            </a:xfrm>
            <a:prstGeom prst="rect">
              <a:avLst/>
            </a:prstGeom>
            <a:effectLst/>
          </p:spPr>
        </p:pic>
        <p:pic>
          <p:nvPicPr>
            <p:cNvPr id="219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969886" y="869588"/>
              <a:ext cx="771258" cy="439580"/>
            </a:xfrm>
            <a:prstGeom prst="rect">
              <a:avLst/>
            </a:prstGeom>
            <a:effectLst/>
          </p:spPr>
        </p:pic>
        <p:pic>
          <p:nvPicPr>
            <p:cNvPr id="219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586756" y="886942"/>
              <a:ext cx="438335" cy="802506"/>
            </a:xfrm>
            <a:prstGeom prst="rect">
              <a:avLst/>
            </a:prstGeom>
            <a:effectLst/>
          </p:spPr>
        </p:pic>
        <p:pic>
          <p:nvPicPr>
            <p:cNvPr id="220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25420" y="907517"/>
              <a:ext cx="1216466" cy="408414"/>
            </a:xfrm>
            <a:prstGeom prst="rect">
              <a:avLst/>
            </a:prstGeom>
            <a:effectLst/>
          </p:spPr>
        </p:pic>
        <p:pic>
          <p:nvPicPr>
            <p:cNvPr id="22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6749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0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66061" y="878642"/>
              <a:ext cx="435731" cy="342248"/>
            </a:xfrm>
            <a:prstGeom prst="rect">
              <a:avLst/>
            </a:prstGeom>
            <a:effectLst/>
          </p:spPr>
        </p:pic>
        <p:pic>
          <p:nvPicPr>
            <p:cNvPr id="220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76220" y="891122"/>
              <a:ext cx="519433" cy="392151"/>
            </a:xfrm>
            <a:prstGeom prst="rect">
              <a:avLst/>
            </a:prstGeom>
            <a:effectLst/>
          </p:spPr>
        </p:pic>
        <p:pic>
          <p:nvPicPr>
            <p:cNvPr id="220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258509" y="3136932"/>
              <a:ext cx="115004" cy="421657"/>
            </a:xfrm>
            <a:prstGeom prst="rect">
              <a:avLst/>
            </a:prstGeom>
            <a:effectLst/>
          </p:spPr>
        </p:pic>
        <p:pic>
          <p:nvPicPr>
            <p:cNvPr id="221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50749" y="3284383"/>
              <a:ext cx="347822" cy="107243"/>
            </a:xfrm>
            <a:prstGeom prst="rect">
              <a:avLst/>
            </a:prstGeom>
            <a:effectLst/>
          </p:spPr>
        </p:pic>
        <p:pic>
          <p:nvPicPr>
            <p:cNvPr id="221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80580" y="3098129"/>
              <a:ext cx="110230" cy="464230"/>
            </a:xfrm>
            <a:prstGeom prst="rect">
              <a:avLst/>
            </a:prstGeom>
            <a:effectLst/>
          </p:spPr>
        </p:pic>
        <p:pic>
          <p:nvPicPr>
            <p:cNvPr id="221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519159" y="4603685"/>
              <a:ext cx="106333" cy="469601"/>
            </a:xfrm>
            <a:prstGeom prst="rect">
              <a:avLst/>
            </a:prstGeom>
            <a:effectLst/>
          </p:spPr>
        </p:pic>
        <p:pic>
          <p:nvPicPr>
            <p:cNvPr id="221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506910" y="4797700"/>
              <a:ext cx="316779" cy="95381"/>
            </a:xfrm>
            <a:prstGeom prst="rect">
              <a:avLst/>
            </a:prstGeom>
            <a:effectLst/>
          </p:spPr>
        </p:pic>
        <p:pic>
          <p:nvPicPr>
            <p:cNvPr id="221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713232" y="4588164"/>
              <a:ext cx="141500" cy="510794"/>
            </a:xfrm>
            <a:prstGeom prst="rect">
              <a:avLst/>
            </a:prstGeom>
            <a:effectLst/>
          </p:spPr>
        </p:pic>
        <p:pic>
          <p:nvPicPr>
            <p:cNvPr id="222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552356" y="2973959"/>
              <a:ext cx="91722" cy="449042"/>
            </a:xfrm>
            <a:prstGeom prst="rect">
              <a:avLst/>
            </a:prstGeom>
            <a:effectLst/>
          </p:spPr>
        </p:pic>
        <p:pic>
          <p:nvPicPr>
            <p:cNvPr id="222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521313" y="3136931"/>
              <a:ext cx="316780" cy="95381"/>
            </a:xfrm>
            <a:prstGeom prst="rect">
              <a:avLst/>
            </a:prstGeom>
            <a:effectLst/>
          </p:spPr>
        </p:pic>
        <p:pic>
          <p:nvPicPr>
            <p:cNvPr id="222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730849" y="2950677"/>
              <a:ext cx="115004" cy="456471"/>
            </a:xfrm>
            <a:prstGeom prst="rect">
              <a:avLst/>
            </a:prstGeom>
            <a:effectLst/>
          </p:spPr>
        </p:pic>
        <p:pic>
          <p:nvPicPr>
            <p:cNvPr id="222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990240" y="2508323"/>
              <a:ext cx="107244" cy="402479"/>
            </a:xfrm>
            <a:prstGeom prst="rect">
              <a:avLst/>
            </a:prstGeom>
            <a:effectLst/>
          </p:spPr>
        </p:pic>
        <p:pic>
          <p:nvPicPr>
            <p:cNvPr id="222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966959" y="2648014"/>
              <a:ext cx="355583" cy="91278"/>
            </a:xfrm>
            <a:prstGeom prst="rect">
              <a:avLst/>
            </a:prstGeom>
            <a:effectLst/>
          </p:spPr>
        </p:pic>
        <p:pic>
          <p:nvPicPr>
            <p:cNvPr id="223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215298" y="2461759"/>
              <a:ext cx="107244" cy="487513"/>
            </a:xfrm>
            <a:prstGeom prst="rect">
              <a:avLst/>
            </a:prstGeom>
            <a:effectLst/>
          </p:spPr>
        </p:pic>
        <p:pic>
          <p:nvPicPr>
            <p:cNvPr id="223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83138" y="3317508"/>
              <a:ext cx="778645" cy="361261"/>
            </a:xfrm>
            <a:prstGeom prst="rect">
              <a:avLst/>
            </a:prstGeom>
            <a:effectLst/>
          </p:spPr>
        </p:pic>
        <p:pic>
          <p:nvPicPr>
            <p:cNvPr id="223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59856" y="3354228"/>
              <a:ext cx="860022" cy="309019"/>
            </a:xfrm>
            <a:prstGeom prst="rect">
              <a:avLst/>
            </a:prstGeom>
            <a:effectLst/>
          </p:spPr>
        </p:pic>
        <p:pic>
          <p:nvPicPr>
            <p:cNvPr id="223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780704" y="3292144"/>
              <a:ext cx="220052" cy="270215"/>
            </a:xfrm>
            <a:prstGeom prst="rect">
              <a:avLst/>
            </a:prstGeom>
            <a:effectLst/>
          </p:spPr>
        </p:pic>
        <p:pic>
          <p:nvPicPr>
            <p:cNvPr id="223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39308" y="3437008"/>
              <a:ext cx="328679" cy="311606"/>
            </a:xfrm>
            <a:prstGeom prst="rect">
              <a:avLst/>
            </a:prstGeom>
            <a:effectLst/>
          </p:spPr>
        </p:pic>
        <p:pic>
          <p:nvPicPr>
            <p:cNvPr id="224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704722" y="3765540"/>
              <a:ext cx="352842" cy="568281"/>
            </a:xfrm>
            <a:prstGeom prst="rect">
              <a:avLst/>
            </a:prstGeom>
            <a:effectLst/>
          </p:spPr>
        </p:pic>
        <p:pic>
          <p:nvPicPr>
            <p:cNvPr id="224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633290" y="3757779"/>
              <a:ext cx="331146" cy="285738"/>
            </a:xfrm>
            <a:prstGeom prst="rect">
              <a:avLst/>
            </a:prstGeom>
            <a:effectLst/>
          </p:spPr>
        </p:pic>
        <p:pic>
          <p:nvPicPr>
            <p:cNvPr id="224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292318" y="4409670"/>
              <a:ext cx="285206" cy="285233"/>
            </a:xfrm>
            <a:prstGeom prst="rect">
              <a:avLst/>
            </a:prstGeom>
            <a:effectLst/>
          </p:spPr>
        </p:pic>
        <p:pic>
          <p:nvPicPr>
            <p:cNvPr id="224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353872" y="4448473"/>
              <a:ext cx="1226307" cy="448710"/>
            </a:xfrm>
            <a:prstGeom prst="rect">
              <a:avLst/>
            </a:prstGeom>
            <a:effectLst/>
          </p:spPr>
        </p:pic>
        <p:pic>
          <p:nvPicPr>
            <p:cNvPr id="224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948566" y="4576414"/>
              <a:ext cx="257532" cy="301105"/>
            </a:xfrm>
            <a:prstGeom prst="rect">
              <a:avLst/>
            </a:prstGeom>
            <a:effectLst/>
          </p:spPr>
        </p:pic>
        <p:pic>
          <p:nvPicPr>
            <p:cNvPr id="225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045682" y="4243877"/>
              <a:ext cx="1300601" cy="513615"/>
            </a:xfrm>
            <a:prstGeom prst="rect">
              <a:avLst/>
            </a:prstGeom>
            <a:effectLst/>
          </p:spPr>
        </p:pic>
        <p:pic>
          <p:nvPicPr>
            <p:cNvPr id="225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094519" y="3579286"/>
              <a:ext cx="292342" cy="251810"/>
            </a:xfrm>
            <a:prstGeom prst="rect">
              <a:avLst/>
            </a:prstGeom>
            <a:effectLst/>
          </p:spPr>
        </p:pic>
        <p:pic>
          <p:nvPicPr>
            <p:cNvPr id="225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209772" y="3649131"/>
              <a:ext cx="456470" cy="428417"/>
            </a:xfrm>
            <a:prstGeom prst="rect">
              <a:avLst/>
            </a:prstGeom>
            <a:effectLst/>
          </p:spPr>
        </p:pic>
        <p:pic>
          <p:nvPicPr>
            <p:cNvPr id="225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98143" y="3262254"/>
              <a:ext cx="244959" cy="364314"/>
            </a:xfrm>
            <a:prstGeom prst="rect">
              <a:avLst/>
            </a:prstGeom>
            <a:effectLst/>
          </p:spPr>
        </p:pic>
        <p:pic>
          <p:nvPicPr>
            <p:cNvPr id="225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673173" y="3369749"/>
              <a:ext cx="1089070" cy="402147"/>
            </a:xfrm>
            <a:prstGeom prst="rect">
              <a:avLst/>
            </a:prstGeom>
            <a:effectLst/>
          </p:spPr>
        </p:pic>
        <p:pic>
          <p:nvPicPr>
            <p:cNvPr id="226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162414" y="3060543"/>
              <a:ext cx="363021" cy="266875"/>
            </a:xfrm>
            <a:prstGeom prst="rect">
              <a:avLst/>
            </a:prstGeom>
            <a:effectLst/>
          </p:spPr>
        </p:pic>
        <p:pic>
          <p:nvPicPr>
            <p:cNvPr id="226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193134" y="2857550"/>
              <a:ext cx="464230" cy="464231"/>
            </a:xfrm>
            <a:prstGeom prst="rect">
              <a:avLst/>
            </a:prstGeom>
            <a:effectLst/>
          </p:spPr>
        </p:pic>
        <p:pic>
          <p:nvPicPr>
            <p:cNvPr id="226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806221" y="2616972"/>
              <a:ext cx="127938" cy="440948"/>
            </a:xfrm>
            <a:prstGeom prst="rect">
              <a:avLst/>
            </a:prstGeom>
            <a:effectLst/>
          </p:spPr>
        </p:pic>
        <p:pic>
          <p:nvPicPr>
            <p:cNvPr id="226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798460" y="2611257"/>
              <a:ext cx="233497" cy="273344"/>
            </a:xfrm>
            <a:prstGeom prst="rect">
              <a:avLst/>
            </a:prstGeom>
            <a:effectLst/>
          </p:spPr>
        </p:pic>
        <p:pic>
          <p:nvPicPr>
            <p:cNvPr id="226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132166" y="2741141"/>
              <a:ext cx="215892" cy="287232"/>
            </a:xfrm>
            <a:prstGeom prst="rect">
              <a:avLst/>
            </a:prstGeom>
            <a:effectLst/>
          </p:spPr>
        </p:pic>
        <p:pic>
          <p:nvPicPr>
            <p:cNvPr id="2271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132166" y="2834268"/>
              <a:ext cx="262455" cy="83962"/>
            </a:xfrm>
            <a:prstGeom prst="rect">
              <a:avLst/>
            </a:prstGeom>
            <a:effectLst/>
          </p:spPr>
        </p:pic>
      </p:grpSp>
      <p:pic>
        <p:nvPicPr>
          <p:cNvPr id="2274" name="Disegno" descr="Disegno"/>
          <p:cNvPicPr>
            <a:picLocks noChangeAspect="0"/>
          </p:cNvPicPr>
          <p:nvPr/>
        </p:nvPicPr>
        <p:blipFill>
          <a:blip r:embed="rId68">
            <a:extLst/>
          </a:blip>
          <a:stretch>
            <a:fillRect/>
          </a:stretch>
        </p:blipFill>
        <p:spPr>
          <a:xfrm>
            <a:off x="8569027" y="5380912"/>
            <a:ext cx="267481" cy="537610"/>
          </a:xfrm>
          <a:prstGeom prst="rect">
            <a:avLst/>
          </a:prstGeom>
        </p:spPr>
      </p:pic>
      <p:grpSp>
        <p:nvGrpSpPr>
          <p:cNvPr id="2282" name="Disegno"/>
          <p:cNvGrpSpPr/>
          <p:nvPr/>
        </p:nvGrpSpPr>
        <p:grpSpPr>
          <a:xfrm>
            <a:off x="3645598" y="6853312"/>
            <a:ext cx="303845" cy="559946"/>
            <a:chOff x="-47812" y="-38100"/>
            <a:chExt cx="303844" cy="559944"/>
          </a:xfrm>
        </p:grpSpPr>
        <p:pic>
          <p:nvPicPr>
            <p:cNvPr id="2276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47813" y="-38101"/>
              <a:ext cx="109830" cy="559946"/>
            </a:xfrm>
            <a:prstGeom prst="rect">
              <a:avLst/>
            </a:prstGeom>
            <a:effectLst/>
          </p:spPr>
        </p:pic>
        <p:pic>
          <p:nvPicPr>
            <p:cNvPr id="2278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37465" y="241281"/>
              <a:ext cx="246934" cy="76201"/>
            </a:xfrm>
            <a:prstGeom prst="rect">
              <a:avLst/>
            </a:prstGeom>
            <a:effectLst/>
          </p:spPr>
        </p:pic>
        <p:pic>
          <p:nvPicPr>
            <p:cNvPr id="228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33268" y="53644"/>
              <a:ext cx="122764" cy="411289"/>
            </a:xfrm>
            <a:prstGeom prst="rect">
              <a:avLst/>
            </a:prstGeom>
            <a:effectLst/>
          </p:spPr>
        </p:pic>
      </p:grpSp>
      <p:grpSp>
        <p:nvGrpSpPr>
          <p:cNvPr id="2315" name="Disegno"/>
          <p:cNvGrpSpPr/>
          <p:nvPr/>
        </p:nvGrpSpPr>
        <p:grpSpPr>
          <a:xfrm>
            <a:off x="5854302" y="7241343"/>
            <a:ext cx="4753736" cy="1923223"/>
            <a:chOff x="-1191687" y="-69142"/>
            <a:chExt cx="4753734" cy="1923222"/>
          </a:xfrm>
        </p:grpSpPr>
        <p:pic>
          <p:nvPicPr>
            <p:cNvPr id="228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49451" y="-38100"/>
              <a:ext cx="95947" cy="441850"/>
            </a:xfrm>
            <a:prstGeom prst="rect">
              <a:avLst/>
            </a:prstGeom>
            <a:effectLst/>
          </p:spPr>
        </p:pic>
        <p:pic>
          <p:nvPicPr>
            <p:cNvPr id="228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37465" y="78308"/>
              <a:ext cx="355582" cy="122765"/>
            </a:xfrm>
            <a:prstGeom prst="rect">
              <a:avLst/>
            </a:prstGeom>
            <a:effectLst/>
          </p:spPr>
        </p:pic>
        <p:pic>
          <p:nvPicPr>
            <p:cNvPr id="228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79831" y="-69143"/>
              <a:ext cx="122765" cy="471992"/>
            </a:xfrm>
            <a:prstGeom prst="rect">
              <a:avLst/>
            </a:prstGeom>
            <a:effectLst/>
          </p:spPr>
        </p:pic>
        <p:pic>
          <p:nvPicPr>
            <p:cNvPr id="228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1191688" y="865040"/>
              <a:ext cx="431082" cy="725110"/>
            </a:xfrm>
            <a:prstGeom prst="rect">
              <a:avLst/>
            </a:prstGeom>
            <a:effectLst/>
          </p:spPr>
        </p:pic>
        <p:pic>
          <p:nvPicPr>
            <p:cNvPr id="229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893897" y="1247212"/>
              <a:ext cx="265221" cy="555661"/>
            </a:xfrm>
            <a:prstGeom prst="rect">
              <a:avLst/>
            </a:prstGeom>
            <a:effectLst/>
          </p:spPr>
        </p:pic>
        <p:pic>
          <p:nvPicPr>
            <p:cNvPr id="229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-530817" y="900932"/>
              <a:ext cx="88395" cy="661247"/>
            </a:xfrm>
            <a:prstGeom prst="rect">
              <a:avLst/>
            </a:prstGeom>
            <a:effectLst/>
          </p:spPr>
        </p:pic>
        <p:pic>
          <p:nvPicPr>
            <p:cNvPr id="229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518623" y="1172553"/>
              <a:ext cx="347822" cy="177089"/>
            </a:xfrm>
            <a:prstGeom prst="rect">
              <a:avLst/>
            </a:prstGeom>
            <a:effectLst/>
          </p:spPr>
        </p:pic>
        <p:pic>
          <p:nvPicPr>
            <p:cNvPr id="229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254762" y="869890"/>
              <a:ext cx="107243" cy="743612"/>
            </a:xfrm>
            <a:prstGeom prst="rect">
              <a:avLst/>
            </a:prstGeom>
            <a:effectLst/>
          </p:spPr>
        </p:pic>
        <p:pic>
          <p:nvPicPr>
            <p:cNvPr id="229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60747" y="1265681"/>
              <a:ext cx="221066" cy="588400"/>
            </a:xfrm>
            <a:prstGeom prst="rect">
              <a:avLst/>
            </a:prstGeom>
            <a:effectLst/>
          </p:spPr>
        </p:pic>
        <p:pic>
          <p:nvPicPr>
            <p:cNvPr id="230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98016" y="1413132"/>
              <a:ext cx="285737" cy="99483"/>
            </a:xfrm>
            <a:prstGeom prst="rect">
              <a:avLst/>
            </a:prstGeom>
            <a:effectLst/>
          </p:spPr>
        </p:pic>
        <p:pic>
          <p:nvPicPr>
            <p:cNvPr id="230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038566" y="831087"/>
              <a:ext cx="367417" cy="802073"/>
            </a:xfrm>
            <a:prstGeom prst="rect">
              <a:avLst/>
            </a:prstGeom>
            <a:effectLst/>
          </p:spPr>
        </p:pic>
        <p:pic>
          <p:nvPicPr>
            <p:cNvPr id="230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382725" y="1235285"/>
              <a:ext cx="751373" cy="418339"/>
            </a:xfrm>
            <a:prstGeom prst="rect">
              <a:avLst/>
            </a:prstGeom>
            <a:effectLst/>
          </p:spPr>
        </p:pic>
        <p:pic>
          <p:nvPicPr>
            <p:cNvPr id="230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057897" y="1118229"/>
              <a:ext cx="301258" cy="596736"/>
            </a:xfrm>
            <a:prstGeom prst="rect">
              <a:avLst/>
            </a:prstGeom>
            <a:effectLst/>
          </p:spPr>
        </p:pic>
        <p:pic>
          <p:nvPicPr>
            <p:cNvPr id="230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065657" y="1217703"/>
              <a:ext cx="999712" cy="420645"/>
            </a:xfrm>
            <a:prstGeom prst="rect">
              <a:avLst/>
            </a:prstGeom>
            <a:effectLst/>
          </p:spPr>
        </p:pic>
        <p:pic>
          <p:nvPicPr>
            <p:cNvPr id="231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012451" y="1183877"/>
              <a:ext cx="549597" cy="434101"/>
            </a:xfrm>
            <a:prstGeom prst="rect">
              <a:avLst/>
            </a:prstGeom>
            <a:effectLst/>
          </p:spPr>
        </p:pic>
        <p:pic>
          <p:nvPicPr>
            <p:cNvPr id="2313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244151" y="1560583"/>
              <a:ext cx="239173" cy="15380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7" name="IMG_2633.jpeg" descr="IMG_2633.jpeg"/>
          <p:cNvPicPr>
            <a:picLocks noChangeAspect="1"/>
          </p:cNvPicPr>
          <p:nvPr/>
        </p:nvPicPr>
        <p:blipFill>
          <a:blip r:embed="rId2">
            <a:extLst/>
          </a:blip>
          <a:srcRect l="2053" t="5543" r="1341" b="8857"/>
          <a:stretch>
            <a:fillRect/>
          </a:stretch>
        </p:blipFill>
        <p:spPr>
          <a:xfrm>
            <a:off x="2830314" y="3997047"/>
            <a:ext cx="7344172" cy="3153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9" fill="norm" stroke="1" extrusionOk="0">
                <a:moveTo>
                  <a:pt x="9264" y="0"/>
                </a:moveTo>
                <a:cubicBezTo>
                  <a:pt x="9142" y="-1"/>
                  <a:pt x="9018" y="42"/>
                  <a:pt x="8871" y="130"/>
                </a:cubicBezTo>
                <a:cubicBezTo>
                  <a:pt x="8570" y="312"/>
                  <a:pt x="8385" y="539"/>
                  <a:pt x="8157" y="1006"/>
                </a:cubicBezTo>
                <a:cubicBezTo>
                  <a:pt x="7952" y="1423"/>
                  <a:pt x="7686" y="2522"/>
                  <a:pt x="7686" y="2947"/>
                </a:cubicBezTo>
                <a:cubicBezTo>
                  <a:pt x="7686" y="3082"/>
                  <a:pt x="7670" y="3234"/>
                  <a:pt x="7649" y="3283"/>
                </a:cubicBezTo>
                <a:cubicBezTo>
                  <a:pt x="7591" y="3420"/>
                  <a:pt x="7713" y="4842"/>
                  <a:pt x="7829" y="5372"/>
                </a:cubicBezTo>
                <a:lnTo>
                  <a:pt x="7931" y="5841"/>
                </a:lnTo>
                <a:lnTo>
                  <a:pt x="7839" y="6085"/>
                </a:lnTo>
                <a:cubicBezTo>
                  <a:pt x="7789" y="6220"/>
                  <a:pt x="7737" y="6359"/>
                  <a:pt x="7726" y="6394"/>
                </a:cubicBezTo>
                <a:cubicBezTo>
                  <a:pt x="7715" y="6429"/>
                  <a:pt x="7608" y="6377"/>
                  <a:pt x="7487" y="6281"/>
                </a:cubicBezTo>
                <a:cubicBezTo>
                  <a:pt x="7221" y="6068"/>
                  <a:pt x="6966" y="6053"/>
                  <a:pt x="6706" y="6234"/>
                </a:cubicBezTo>
                <a:cubicBezTo>
                  <a:pt x="6599" y="6309"/>
                  <a:pt x="6503" y="6350"/>
                  <a:pt x="6493" y="6327"/>
                </a:cubicBezTo>
                <a:cubicBezTo>
                  <a:pt x="6483" y="6304"/>
                  <a:pt x="6474" y="5882"/>
                  <a:pt x="6472" y="5391"/>
                </a:cubicBezTo>
                <a:cubicBezTo>
                  <a:pt x="6468" y="4399"/>
                  <a:pt x="6463" y="4415"/>
                  <a:pt x="6778" y="4296"/>
                </a:cubicBezTo>
                <a:cubicBezTo>
                  <a:pt x="6861" y="4265"/>
                  <a:pt x="6920" y="4201"/>
                  <a:pt x="6908" y="4155"/>
                </a:cubicBezTo>
                <a:cubicBezTo>
                  <a:pt x="6896" y="4110"/>
                  <a:pt x="6931" y="4016"/>
                  <a:pt x="6988" y="3947"/>
                </a:cubicBezTo>
                <a:cubicBezTo>
                  <a:pt x="7092" y="3821"/>
                  <a:pt x="7092" y="3822"/>
                  <a:pt x="6938" y="3827"/>
                </a:cubicBezTo>
                <a:cubicBezTo>
                  <a:pt x="6827" y="3832"/>
                  <a:pt x="6739" y="3916"/>
                  <a:pt x="6618" y="4136"/>
                </a:cubicBezTo>
                <a:lnTo>
                  <a:pt x="6453" y="4443"/>
                </a:lnTo>
                <a:lnTo>
                  <a:pt x="6386" y="4136"/>
                </a:lnTo>
                <a:cubicBezTo>
                  <a:pt x="6217" y="3362"/>
                  <a:pt x="5955" y="3009"/>
                  <a:pt x="5549" y="3003"/>
                </a:cubicBezTo>
                <a:cubicBezTo>
                  <a:pt x="5172" y="2999"/>
                  <a:pt x="4921" y="3287"/>
                  <a:pt x="4752" y="3922"/>
                </a:cubicBezTo>
                <a:cubicBezTo>
                  <a:pt x="4641" y="4336"/>
                  <a:pt x="4632" y="4440"/>
                  <a:pt x="4632" y="5213"/>
                </a:cubicBezTo>
                <a:cubicBezTo>
                  <a:pt x="4632" y="5675"/>
                  <a:pt x="4641" y="6156"/>
                  <a:pt x="4651" y="6283"/>
                </a:cubicBezTo>
                <a:cubicBezTo>
                  <a:pt x="4674" y="6549"/>
                  <a:pt x="4668" y="6549"/>
                  <a:pt x="4312" y="6318"/>
                </a:cubicBezTo>
                <a:cubicBezTo>
                  <a:pt x="4020" y="6130"/>
                  <a:pt x="3670" y="6233"/>
                  <a:pt x="3369" y="6595"/>
                </a:cubicBezTo>
                <a:lnTo>
                  <a:pt x="3176" y="6828"/>
                </a:lnTo>
                <a:lnTo>
                  <a:pt x="3050" y="6278"/>
                </a:lnTo>
                <a:cubicBezTo>
                  <a:pt x="2727" y="4873"/>
                  <a:pt x="2026" y="4063"/>
                  <a:pt x="1355" y="4321"/>
                </a:cubicBezTo>
                <a:cubicBezTo>
                  <a:pt x="800" y="4534"/>
                  <a:pt x="392" y="5223"/>
                  <a:pt x="151" y="6354"/>
                </a:cubicBezTo>
                <a:cubicBezTo>
                  <a:pt x="4" y="7042"/>
                  <a:pt x="0" y="7088"/>
                  <a:pt x="0" y="8086"/>
                </a:cubicBezTo>
                <a:cubicBezTo>
                  <a:pt x="0" y="9057"/>
                  <a:pt x="7" y="9141"/>
                  <a:pt x="132" y="9728"/>
                </a:cubicBezTo>
                <a:cubicBezTo>
                  <a:pt x="299" y="10515"/>
                  <a:pt x="550" y="11095"/>
                  <a:pt x="889" y="11482"/>
                </a:cubicBezTo>
                <a:cubicBezTo>
                  <a:pt x="1143" y="11771"/>
                  <a:pt x="1180" y="11788"/>
                  <a:pt x="1597" y="11788"/>
                </a:cubicBezTo>
                <a:cubicBezTo>
                  <a:pt x="1991" y="11788"/>
                  <a:pt x="2061" y="11762"/>
                  <a:pt x="2266" y="11539"/>
                </a:cubicBezTo>
                <a:cubicBezTo>
                  <a:pt x="2571" y="11208"/>
                  <a:pt x="2746" y="10886"/>
                  <a:pt x="2918" y="10344"/>
                </a:cubicBezTo>
                <a:lnTo>
                  <a:pt x="3061" y="9894"/>
                </a:lnTo>
                <a:lnTo>
                  <a:pt x="3208" y="10168"/>
                </a:lnTo>
                <a:cubicBezTo>
                  <a:pt x="3519" y="10746"/>
                  <a:pt x="4024" y="10921"/>
                  <a:pt x="4441" y="10596"/>
                </a:cubicBezTo>
                <a:cubicBezTo>
                  <a:pt x="4556" y="10506"/>
                  <a:pt x="4667" y="10457"/>
                  <a:pt x="4688" y="10487"/>
                </a:cubicBezTo>
                <a:cubicBezTo>
                  <a:pt x="4711" y="10521"/>
                  <a:pt x="4701" y="10710"/>
                  <a:pt x="4663" y="10967"/>
                </a:cubicBezTo>
                <a:cubicBezTo>
                  <a:pt x="4622" y="11250"/>
                  <a:pt x="4609" y="11557"/>
                  <a:pt x="4623" y="11889"/>
                </a:cubicBezTo>
                <a:cubicBezTo>
                  <a:pt x="4636" y="12163"/>
                  <a:pt x="4630" y="12410"/>
                  <a:pt x="4609" y="12439"/>
                </a:cubicBezTo>
                <a:cubicBezTo>
                  <a:pt x="4589" y="12468"/>
                  <a:pt x="4496" y="12369"/>
                  <a:pt x="4402" y="12219"/>
                </a:cubicBezTo>
                <a:cubicBezTo>
                  <a:pt x="3550" y="10861"/>
                  <a:pt x="2397" y="11546"/>
                  <a:pt x="1963" y="13667"/>
                </a:cubicBezTo>
                <a:cubicBezTo>
                  <a:pt x="1845" y="14246"/>
                  <a:pt x="1837" y="14353"/>
                  <a:pt x="1837" y="15304"/>
                </a:cubicBezTo>
                <a:cubicBezTo>
                  <a:pt x="1837" y="16255"/>
                  <a:pt x="1845" y="16362"/>
                  <a:pt x="1963" y="16941"/>
                </a:cubicBezTo>
                <a:cubicBezTo>
                  <a:pt x="2539" y="19757"/>
                  <a:pt x="4334" y="19789"/>
                  <a:pt x="4905" y="16993"/>
                </a:cubicBezTo>
                <a:lnTo>
                  <a:pt x="5013" y="16459"/>
                </a:lnTo>
                <a:lnTo>
                  <a:pt x="5201" y="16456"/>
                </a:lnTo>
                <a:cubicBezTo>
                  <a:pt x="5305" y="16454"/>
                  <a:pt x="5485" y="16378"/>
                  <a:pt x="5600" y="16285"/>
                </a:cubicBezTo>
                <a:cubicBezTo>
                  <a:pt x="5716" y="16193"/>
                  <a:pt x="5820" y="16146"/>
                  <a:pt x="5829" y="16182"/>
                </a:cubicBezTo>
                <a:cubicBezTo>
                  <a:pt x="5839" y="16219"/>
                  <a:pt x="5830" y="16390"/>
                  <a:pt x="5808" y="16562"/>
                </a:cubicBezTo>
                <a:cubicBezTo>
                  <a:pt x="5707" y="17376"/>
                  <a:pt x="5808" y="18545"/>
                  <a:pt x="6022" y="19053"/>
                </a:cubicBezTo>
                <a:cubicBezTo>
                  <a:pt x="6227" y="19539"/>
                  <a:pt x="6354" y="19648"/>
                  <a:pt x="6711" y="19649"/>
                </a:cubicBezTo>
                <a:cubicBezTo>
                  <a:pt x="7000" y="19650"/>
                  <a:pt x="7053" y="19623"/>
                  <a:pt x="7228" y="19373"/>
                </a:cubicBezTo>
                <a:cubicBezTo>
                  <a:pt x="7497" y="18987"/>
                  <a:pt x="7621" y="18414"/>
                  <a:pt x="7640" y="17473"/>
                </a:cubicBezTo>
                <a:cubicBezTo>
                  <a:pt x="7647" y="17086"/>
                  <a:pt x="7635" y="16611"/>
                  <a:pt x="7612" y="16415"/>
                </a:cubicBezTo>
                <a:cubicBezTo>
                  <a:pt x="7588" y="16220"/>
                  <a:pt x="7577" y="16030"/>
                  <a:pt x="7587" y="15993"/>
                </a:cubicBezTo>
                <a:cubicBezTo>
                  <a:pt x="7597" y="15955"/>
                  <a:pt x="7673" y="15981"/>
                  <a:pt x="7755" y="16050"/>
                </a:cubicBezTo>
                <a:cubicBezTo>
                  <a:pt x="7942" y="16204"/>
                  <a:pt x="8365" y="16216"/>
                  <a:pt x="8570" y="16074"/>
                </a:cubicBezTo>
                <a:cubicBezTo>
                  <a:pt x="8655" y="16015"/>
                  <a:pt x="8796" y="15827"/>
                  <a:pt x="8883" y="15654"/>
                </a:cubicBezTo>
                <a:lnTo>
                  <a:pt x="9042" y="15339"/>
                </a:lnTo>
                <a:lnTo>
                  <a:pt x="9161" y="15787"/>
                </a:lnTo>
                <a:cubicBezTo>
                  <a:pt x="9322" y="16396"/>
                  <a:pt x="9535" y="16664"/>
                  <a:pt x="9899" y="16716"/>
                </a:cubicBezTo>
                <a:cubicBezTo>
                  <a:pt x="10132" y="16749"/>
                  <a:pt x="10231" y="16713"/>
                  <a:pt x="10461" y="16518"/>
                </a:cubicBezTo>
                <a:cubicBezTo>
                  <a:pt x="10614" y="16388"/>
                  <a:pt x="10753" y="16313"/>
                  <a:pt x="10770" y="16353"/>
                </a:cubicBezTo>
                <a:cubicBezTo>
                  <a:pt x="10787" y="16393"/>
                  <a:pt x="10747" y="16672"/>
                  <a:pt x="10680" y="16974"/>
                </a:cubicBezTo>
                <a:cubicBezTo>
                  <a:pt x="10434" y="18090"/>
                  <a:pt x="10435" y="19171"/>
                  <a:pt x="10682" y="19961"/>
                </a:cubicBezTo>
                <a:cubicBezTo>
                  <a:pt x="10823" y="20414"/>
                  <a:pt x="11102" y="20810"/>
                  <a:pt x="11329" y="20877"/>
                </a:cubicBezTo>
                <a:cubicBezTo>
                  <a:pt x="11423" y="20905"/>
                  <a:pt x="11571" y="21010"/>
                  <a:pt x="11659" y="21113"/>
                </a:cubicBezTo>
                <a:cubicBezTo>
                  <a:pt x="11746" y="21216"/>
                  <a:pt x="11890" y="21355"/>
                  <a:pt x="11978" y="21419"/>
                </a:cubicBezTo>
                <a:cubicBezTo>
                  <a:pt x="12223" y="21599"/>
                  <a:pt x="12634" y="21574"/>
                  <a:pt x="12923" y="21362"/>
                </a:cubicBezTo>
                <a:cubicBezTo>
                  <a:pt x="13565" y="20893"/>
                  <a:pt x="13994" y="19505"/>
                  <a:pt x="13994" y="17901"/>
                </a:cubicBezTo>
                <a:cubicBezTo>
                  <a:pt x="13994" y="17304"/>
                  <a:pt x="13908" y="16471"/>
                  <a:pt x="13811" y="16117"/>
                </a:cubicBezTo>
                <a:cubicBezTo>
                  <a:pt x="13761" y="15935"/>
                  <a:pt x="13767" y="15866"/>
                  <a:pt x="13858" y="15469"/>
                </a:cubicBezTo>
                <a:cubicBezTo>
                  <a:pt x="13970" y="14981"/>
                  <a:pt x="13964" y="14986"/>
                  <a:pt x="14134" y="15155"/>
                </a:cubicBezTo>
                <a:cubicBezTo>
                  <a:pt x="14341" y="15361"/>
                  <a:pt x="14677" y="15386"/>
                  <a:pt x="14930" y="15215"/>
                </a:cubicBezTo>
                <a:cubicBezTo>
                  <a:pt x="15058" y="15129"/>
                  <a:pt x="15178" y="15096"/>
                  <a:pt x="15196" y="15139"/>
                </a:cubicBezTo>
                <a:cubicBezTo>
                  <a:pt x="15215" y="15182"/>
                  <a:pt x="15211" y="15381"/>
                  <a:pt x="15187" y="15583"/>
                </a:cubicBezTo>
                <a:cubicBezTo>
                  <a:pt x="15127" y="16083"/>
                  <a:pt x="15168" y="17100"/>
                  <a:pt x="15268" y="17551"/>
                </a:cubicBezTo>
                <a:cubicBezTo>
                  <a:pt x="15578" y="18959"/>
                  <a:pt x="16529" y="19059"/>
                  <a:pt x="16887" y="17719"/>
                </a:cubicBezTo>
                <a:cubicBezTo>
                  <a:pt x="16988" y="17339"/>
                  <a:pt x="17007" y="17165"/>
                  <a:pt x="17021" y="16475"/>
                </a:cubicBezTo>
                <a:cubicBezTo>
                  <a:pt x="17034" y="15789"/>
                  <a:pt x="17022" y="15579"/>
                  <a:pt x="16936" y="15030"/>
                </a:cubicBezTo>
                <a:cubicBezTo>
                  <a:pt x="16880" y="14677"/>
                  <a:pt x="16843" y="14356"/>
                  <a:pt x="16854" y="14315"/>
                </a:cubicBezTo>
                <a:cubicBezTo>
                  <a:pt x="16865" y="14274"/>
                  <a:pt x="16926" y="14303"/>
                  <a:pt x="16989" y="14380"/>
                </a:cubicBezTo>
                <a:cubicBezTo>
                  <a:pt x="17053" y="14456"/>
                  <a:pt x="17227" y="14582"/>
                  <a:pt x="17375" y="14662"/>
                </a:cubicBezTo>
                <a:cubicBezTo>
                  <a:pt x="17709" y="14841"/>
                  <a:pt x="17961" y="14774"/>
                  <a:pt x="18249" y="14423"/>
                </a:cubicBezTo>
                <a:cubicBezTo>
                  <a:pt x="18485" y="14135"/>
                  <a:pt x="18504" y="14151"/>
                  <a:pt x="18583" y="14719"/>
                </a:cubicBezTo>
                <a:cubicBezTo>
                  <a:pt x="18787" y="16188"/>
                  <a:pt x="19613" y="17244"/>
                  <a:pt x="20310" y="16928"/>
                </a:cubicBezTo>
                <a:cubicBezTo>
                  <a:pt x="20845" y="16685"/>
                  <a:pt x="21237" y="16001"/>
                  <a:pt x="21469" y="14906"/>
                </a:cubicBezTo>
                <a:cubicBezTo>
                  <a:pt x="21592" y="14328"/>
                  <a:pt x="21600" y="14230"/>
                  <a:pt x="21600" y="13315"/>
                </a:cubicBezTo>
                <a:cubicBezTo>
                  <a:pt x="21600" y="12400"/>
                  <a:pt x="21592" y="12301"/>
                  <a:pt x="21469" y="11723"/>
                </a:cubicBezTo>
                <a:cubicBezTo>
                  <a:pt x="21072" y="9855"/>
                  <a:pt x="20132" y="9118"/>
                  <a:pt x="19330" y="10046"/>
                </a:cubicBezTo>
                <a:cubicBezTo>
                  <a:pt x="19102" y="10309"/>
                  <a:pt x="18810" y="10910"/>
                  <a:pt x="18720" y="11306"/>
                </a:cubicBezTo>
                <a:lnTo>
                  <a:pt x="18661" y="11566"/>
                </a:lnTo>
                <a:lnTo>
                  <a:pt x="18474" y="11108"/>
                </a:lnTo>
                <a:cubicBezTo>
                  <a:pt x="18325" y="10742"/>
                  <a:pt x="18238" y="10616"/>
                  <a:pt x="18049" y="10490"/>
                </a:cubicBezTo>
                <a:cubicBezTo>
                  <a:pt x="17767" y="10302"/>
                  <a:pt x="17443" y="10345"/>
                  <a:pt x="17100" y="10620"/>
                </a:cubicBezTo>
                <a:cubicBezTo>
                  <a:pt x="16974" y="10721"/>
                  <a:pt x="16862" y="10771"/>
                  <a:pt x="16850" y="10729"/>
                </a:cubicBezTo>
                <a:cubicBezTo>
                  <a:pt x="16839" y="10686"/>
                  <a:pt x="16874" y="10426"/>
                  <a:pt x="16929" y="10154"/>
                </a:cubicBezTo>
                <a:cubicBezTo>
                  <a:pt x="16983" y="9882"/>
                  <a:pt x="17039" y="9462"/>
                  <a:pt x="17054" y="9219"/>
                </a:cubicBezTo>
                <a:cubicBezTo>
                  <a:pt x="17068" y="8976"/>
                  <a:pt x="17093" y="8758"/>
                  <a:pt x="17110" y="8734"/>
                </a:cubicBezTo>
                <a:cubicBezTo>
                  <a:pt x="17126" y="8709"/>
                  <a:pt x="17235" y="8835"/>
                  <a:pt x="17349" y="9013"/>
                </a:cubicBezTo>
                <a:cubicBezTo>
                  <a:pt x="17799" y="9715"/>
                  <a:pt x="18412" y="9814"/>
                  <a:pt x="18915" y="9268"/>
                </a:cubicBezTo>
                <a:cubicBezTo>
                  <a:pt x="20112" y="7971"/>
                  <a:pt x="20112" y="3948"/>
                  <a:pt x="18916" y="2651"/>
                </a:cubicBezTo>
                <a:cubicBezTo>
                  <a:pt x="18124" y="1792"/>
                  <a:pt x="17222" y="2541"/>
                  <a:pt x="16782" y="4421"/>
                </a:cubicBezTo>
                <a:cubicBezTo>
                  <a:pt x="16720" y="4683"/>
                  <a:pt x="16694" y="4710"/>
                  <a:pt x="16521" y="4714"/>
                </a:cubicBezTo>
                <a:cubicBezTo>
                  <a:pt x="16416" y="4716"/>
                  <a:pt x="16259" y="4778"/>
                  <a:pt x="16172" y="4849"/>
                </a:cubicBezTo>
                <a:cubicBezTo>
                  <a:pt x="16085" y="4921"/>
                  <a:pt x="16006" y="4958"/>
                  <a:pt x="15995" y="4933"/>
                </a:cubicBezTo>
                <a:cubicBezTo>
                  <a:pt x="15984" y="4908"/>
                  <a:pt x="15974" y="4484"/>
                  <a:pt x="15973" y="3990"/>
                </a:cubicBezTo>
                <a:cubicBezTo>
                  <a:pt x="15971" y="3242"/>
                  <a:pt x="15955" y="3027"/>
                  <a:pt x="15880" y="2703"/>
                </a:cubicBezTo>
                <a:cubicBezTo>
                  <a:pt x="15691" y="1882"/>
                  <a:pt x="15371" y="1501"/>
                  <a:pt x="14943" y="1591"/>
                </a:cubicBezTo>
                <a:cubicBezTo>
                  <a:pt x="14598" y="1664"/>
                  <a:pt x="14374" y="2014"/>
                  <a:pt x="14217" y="2719"/>
                </a:cubicBezTo>
                <a:cubicBezTo>
                  <a:pt x="14100" y="3244"/>
                  <a:pt x="14095" y="3304"/>
                  <a:pt x="14118" y="4061"/>
                </a:cubicBezTo>
                <a:cubicBezTo>
                  <a:pt x="14133" y="4563"/>
                  <a:pt x="14173" y="5018"/>
                  <a:pt x="14228" y="5302"/>
                </a:cubicBezTo>
                <a:cubicBezTo>
                  <a:pt x="14275" y="5548"/>
                  <a:pt x="14304" y="5786"/>
                  <a:pt x="14292" y="5831"/>
                </a:cubicBezTo>
                <a:cubicBezTo>
                  <a:pt x="14280" y="5875"/>
                  <a:pt x="14158" y="5778"/>
                  <a:pt x="14022" y="5616"/>
                </a:cubicBezTo>
                <a:cubicBezTo>
                  <a:pt x="13810" y="5364"/>
                  <a:pt x="13732" y="5323"/>
                  <a:pt x="13475" y="5321"/>
                </a:cubicBezTo>
                <a:cubicBezTo>
                  <a:pt x="13230" y="5319"/>
                  <a:pt x="13136" y="5365"/>
                  <a:pt x="12956" y="5568"/>
                </a:cubicBezTo>
                <a:cubicBezTo>
                  <a:pt x="12836" y="5704"/>
                  <a:pt x="12698" y="5881"/>
                  <a:pt x="12650" y="5963"/>
                </a:cubicBezTo>
                <a:cubicBezTo>
                  <a:pt x="12564" y="6109"/>
                  <a:pt x="12559" y="6101"/>
                  <a:pt x="12462" y="5654"/>
                </a:cubicBezTo>
                <a:cubicBezTo>
                  <a:pt x="12332" y="5062"/>
                  <a:pt x="12167" y="4750"/>
                  <a:pt x="11885" y="4559"/>
                </a:cubicBezTo>
                <a:cubicBezTo>
                  <a:pt x="11610" y="4373"/>
                  <a:pt x="11266" y="4474"/>
                  <a:pt x="10955" y="4830"/>
                </a:cubicBezTo>
                <a:cubicBezTo>
                  <a:pt x="10847" y="4954"/>
                  <a:pt x="10750" y="5025"/>
                  <a:pt x="10740" y="4988"/>
                </a:cubicBezTo>
                <a:cubicBezTo>
                  <a:pt x="10730" y="4950"/>
                  <a:pt x="10774" y="4565"/>
                  <a:pt x="10837" y="4131"/>
                </a:cubicBezTo>
                <a:cubicBezTo>
                  <a:pt x="11052" y="2657"/>
                  <a:pt x="10984" y="1556"/>
                  <a:pt x="10635" y="876"/>
                </a:cubicBezTo>
                <a:cubicBezTo>
                  <a:pt x="10474" y="563"/>
                  <a:pt x="10362" y="458"/>
                  <a:pt x="10082" y="361"/>
                </a:cubicBezTo>
                <a:cubicBezTo>
                  <a:pt x="9961" y="319"/>
                  <a:pt x="9764" y="218"/>
                  <a:pt x="9644" y="138"/>
                </a:cubicBezTo>
                <a:cubicBezTo>
                  <a:pt x="9507" y="47"/>
                  <a:pt x="9387" y="1"/>
                  <a:pt x="9264" y="0"/>
                </a:cubicBezTo>
                <a:close/>
                <a:moveTo>
                  <a:pt x="7384" y="1171"/>
                </a:moveTo>
                <a:cubicBezTo>
                  <a:pt x="7374" y="1173"/>
                  <a:pt x="7371" y="1278"/>
                  <a:pt x="7371" y="1518"/>
                </a:cubicBezTo>
                <a:cubicBezTo>
                  <a:pt x="7371" y="1901"/>
                  <a:pt x="7378" y="1946"/>
                  <a:pt x="7410" y="1765"/>
                </a:cubicBezTo>
                <a:cubicBezTo>
                  <a:pt x="7437" y="1607"/>
                  <a:pt x="7469" y="1559"/>
                  <a:pt x="7526" y="1594"/>
                </a:cubicBezTo>
                <a:cubicBezTo>
                  <a:pt x="7576" y="1624"/>
                  <a:pt x="7606" y="1594"/>
                  <a:pt x="7606" y="1518"/>
                </a:cubicBezTo>
                <a:cubicBezTo>
                  <a:pt x="7606" y="1442"/>
                  <a:pt x="7576" y="1415"/>
                  <a:pt x="7526" y="1445"/>
                </a:cubicBezTo>
                <a:cubicBezTo>
                  <a:pt x="7469" y="1480"/>
                  <a:pt x="7437" y="1432"/>
                  <a:pt x="7410" y="1274"/>
                </a:cubicBezTo>
                <a:cubicBezTo>
                  <a:pt x="7398" y="1206"/>
                  <a:pt x="7390" y="1170"/>
                  <a:pt x="7384" y="1171"/>
                </a:cubicBezTo>
                <a:close/>
                <a:moveTo>
                  <a:pt x="18204" y="1171"/>
                </a:moveTo>
                <a:cubicBezTo>
                  <a:pt x="18195" y="1173"/>
                  <a:pt x="18192" y="1278"/>
                  <a:pt x="18192" y="1518"/>
                </a:cubicBezTo>
                <a:cubicBezTo>
                  <a:pt x="18192" y="1901"/>
                  <a:pt x="18198" y="1946"/>
                  <a:pt x="18229" y="1765"/>
                </a:cubicBezTo>
                <a:cubicBezTo>
                  <a:pt x="18256" y="1607"/>
                  <a:pt x="18290" y="1559"/>
                  <a:pt x="18347" y="1594"/>
                </a:cubicBezTo>
                <a:cubicBezTo>
                  <a:pt x="18396" y="1624"/>
                  <a:pt x="18426" y="1594"/>
                  <a:pt x="18426" y="1518"/>
                </a:cubicBezTo>
                <a:cubicBezTo>
                  <a:pt x="18426" y="1442"/>
                  <a:pt x="18396" y="1415"/>
                  <a:pt x="18347" y="1445"/>
                </a:cubicBezTo>
                <a:cubicBezTo>
                  <a:pt x="18290" y="1480"/>
                  <a:pt x="18256" y="1432"/>
                  <a:pt x="18229" y="1274"/>
                </a:cubicBezTo>
                <a:cubicBezTo>
                  <a:pt x="18217" y="1206"/>
                  <a:pt x="18210" y="1170"/>
                  <a:pt x="18204" y="1171"/>
                </a:cubicBezTo>
                <a:close/>
                <a:moveTo>
                  <a:pt x="11389" y="2174"/>
                </a:moveTo>
                <a:cubicBezTo>
                  <a:pt x="11356" y="2172"/>
                  <a:pt x="11304" y="2200"/>
                  <a:pt x="11218" y="2253"/>
                </a:cubicBezTo>
                <a:cubicBezTo>
                  <a:pt x="11104" y="2324"/>
                  <a:pt x="11045" y="2397"/>
                  <a:pt x="11080" y="2426"/>
                </a:cubicBezTo>
                <a:cubicBezTo>
                  <a:pt x="11112" y="2454"/>
                  <a:pt x="11193" y="2519"/>
                  <a:pt x="11259" y="2570"/>
                </a:cubicBezTo>
                <a:cubicBezTo>
                  <a:pt x="11325" y="2621"/>
                  <a:pt x="11381" y="2663"/>
                  <a:pt x="11384" y="2667"/>
                </a:cubicBezTo>
                <a:cubicBezTo>
                  <a:pt x="11387" y="2671"/>
                  <a:pt x="11442" y="2613"/>
                  <a:pt x="11504" y="2537"/>
                </a:cubicBezTo>
                <a:cubicBezTo>
                  <a:pt x="11578" y="2449"/>
                  <a:pt x="11595" y="2399"/>
                  <a:pt x="11551" y="2399"/>
                </a:cubicBezTo>
                <a:cubicBezTo>
                  <a:pt x="11514" y="2399"/>
                  <a:pt x="11469" y="2338"/>
                  <a:pt x="11451" y="2263"/>
                </a:cubicBezTo>
                <a:cubicBezTo>
                  <a:pt x="11437" y="2206"/>
                  <a:pt x="11422" y="2176"/>
                  <a:pt x="11389" y="2174"/>
                </a:cubicBezTo>
                <a:close/>
                <a:moveTo>
                  <a:pt x="11768" y="2407"/>
                </a:moveTo>
                <a:cubicBezTo>
                  <a:pt x="11748" y="2412"/>
                  <a:pt x="11759" y="2431"/>
                  <a:pt x="11799" y="2491"/>
                </a:cubicBezTo>
                <a:cubicBezTo>
                  <a:pt x="11832" y="2540"/>
                  <a:pt x="11894" y="2578"/>
                  <a:pt x="11937" y="2575"/>
                </a:cubicBezTo>
                <a:lnTo>
                  <a:pt x="12018" y="2570"/>
                </a:lnTo>
                <a:lnTo>
                  <a:pt x="11937" y="2491"/>
                </a:lnTo>
                <a:cubicBezTo>
                  <a:pt x="11894" y="2447"/>
                  <a:pt x="11832" y="2410"/>
                  <a:pt x="11799" y="2407"/>
                </a:cubicBezTo>
                <a:cubicBezTo>
                  <a:pt x="11785" y="2406"/>
                  <a:pt x="11775" y="2406"/>
                  <a:pt x="11768" y="2407"/>
                </a:cubicBezTo>
                <a:close/>
                <a:moveTo>
                  <a:pt x="12218" y="2499"/>
                </a:moveTo>
                <a:lnTo>
                  <a:pt x="12138" y="2502"/>
                </a:lnTo>
                <a:lnTo>
                  <a:pt x="12218" y="2583"/>
                </a:lnTo>
                <a:cubicBezTo>
                  <a:pt x="12262" y="2627"/>
                  <a:pt x="12325" y="2665"/>
                  <a:pt x="12358" y="2667"/>
                </a:cubicBezTo>
                <a:cubicBezTo>
                  <a:pt x="12411" y="2672"/>
                  <a:pt x="12411" y="2663"/>
                  <a:pt x="12358" y="2583"/>
                </a:cubicBezTo>
                <a:cubicBezTo>
                  <a:pt x="12325" y="2534"/>
                  <a:pt x="12262" y="2496"/>
                  <a:pt x="12218" y="2499"/>
                </a:cubicBezTo>
                <a:close/>
                <a:moveTo>
                  <a:pt x="12567" y="2591"/>
                </a:moveTo>
                <a:cubicBezTo>
                  <a:pt x="12547" y="2596"/>
                  <a:pt x="12557" y="2616"/>
                  <a:pt x="12597" y="2675"/>
                </a:cubicBezTo>
                <a:cubicBezTo>
                  <a:pt x="12630" y="2725"/>
                  <a:pt x="12693" y="2762"/>
                  <a:pt x="12737" y="2759"/>
                </a:cubicBezTo>
                <a:lnTo>
                  <a:pt x="12816" y="2754"/>
                </a:lnTo>
                <a:lnTo>
                  <a:pt x="12737" y="2675"/>
                </a:lnTo>
                <a:cubicBezTo>
                  <a:pt x="12693" y="2632"/>
                  <a:pt x="12630" y="2594"/>
                  <a:pt x="12597" y="2591"/>
                </a:cubicBezTo>
                <a:cubicBezTo>
                  <a:pt x="12584" y="2590"/>
                  <a:pt x="12573" y="2590"/>
                  <a:pt x="12567" y="2591"/>
                </a:cubicBezTo>
                <a:close/>
                <a:moveTo>
                  <a:pt x="12992" y="2741"/>
                </a:moveTo>
                <a:cubicBezTo>
                  <a:pt x="12970" y="2747"/>
                  <a:pt x="12956" y="2763"/>
                  <a:pt x="12956" y="2784"/>
                </a:cubicBezTo>
                <a:cubicBezTo>
                  <a:pt x="12956" y="2826"/>
                  <a:pt x="13010" y="2860"/>
                  <a:pt x="13076" y="2860"/>
                </a:cubicBezTo>
                <a:cubicBezTo>
                  <a:pt x="13141" y="2860"/>
                  <a:pt x="13196" y="2844"/>
                  <a:pt x="13196" y="2825"/>
                </a:cubicBezTo>
                <a:cubicBezTo>
                  <a:pt x="13196" y="2805"/>
                  <a:pt x="13141" y="2771"/>
                  <a:pt x="13076" y="2749"/>
                </a:cubicBezTo>
                <a:cubicBezTo>
                  <a:pt x="13043" y="2737"/>
                  <a:pt x="13013" y="2734"/>
                  <a:pt x="12992" y="2741"/>
                </a:cubicBezTo>
                <a:close/>
                <a:moveTo>
                  <a:pt x="13681" y="2849"/>
                </a:moveTo>
                <a:cubicBezTo>
                  <a:pt x="13668" y="2850"/>
                  <a:pt x="13658" y="2857"/>
                  <a:pt x="13651" y="2871"/>
                </a:cubicBezTo>
                <a:cubicBezTo>
                  <a:pt x="13627" y="2917"/>
                  <a:pt x="13546" y="2932"/>
                  <a:pt x="13471" y="2906"/>
                </a:cubicBezTo>
                <a:lnTo>
                  <a:pt x="13336" y="2857"/>
                </a:lnTo>
                <a:lnTo>
                  <a:pt x="13475" y="2987"/>
                </a:lnTo>
                <a:cubicBezTo>
                  <a:pt x="13552" y="3058"/>
                  <a:pt x="13610" y="3167"/>
                  <a:pt x="13603" y="3231"/>
                </a:cubicBezTo>
                <a:cubicBezTo>
                  <a:pt x="13595" y="3314"/>
                  <a:pt x="13627" y="3333"/>
                  <a:pt x="13718" y="3291"/>
                </a:cubicBezTo>
                <a:cubicBezTo>
                  <a:pt x="13787" y="3259"/>
                  <a:pt x="13892" y="3228"/>
                  <a:pt x="13950" y="3226"/>
                </a:cubicBezTo>
                <a:cubicBezTo>
                  <a:pt x="14043" y="3222"/>
                  <a:pt x="14033" y="3197"/>
                  <a:pt x="13874" y="3003"/>
                </a:cubicBezTo>
                <a:cubicBezTo>
                  <a:pt x="13789" y="2900"/>
                  <a:pt x="13722" y="2847"/>
                  <a:pt x="13681" y="2849"/>
                </a:cubicBezTo>
                <a:close/>
                <a:moveTo>
                  <a:pt x="1657" y="3277"/>
                </a:moveTo>
                <a:cubicBezTo>
                  <a:pt x="1592" y="3277"/>
                  <a:pt x="1537" y="3318"/>
                  <a:pt x="1537" y="3369"/>
                </a:cubicBezTo>
                <a:cubicBezTo>
                  <a:pt x="1537" y="3420"/>
                  <a:pt x="1592" y="3462"/>
                  <a:pt x="1657" y="3462"/>
                </a:cubicBezTo>
                <a:cubicBezTo>
                  <a:pt x="1723" y="3462"/>
                  <a:pt x="1777" y="3420"/>
                  <a:pt x="1777" y="3369"/>
                </a:cubicBezTo>
                <a:cubicBezTo>
                  <a:pt x="1777" y="3318"/>
                  <a:pt x="1723" y="3277"/>
                  <a:pt x="1657" y="3277"/>
                </a:cubicBezTo>
                <a:close/>
                <a:moveTo>
                  <a:pt x="7406" y="3516"/>
                </a:moveTo>
                <a:cubicBezTo>
                  <a:pt x="7373" y="3519"/>
                  <a:pt x="7311" y="3556"/>
                  <a:pt x="7267" y="3600"/>
                </a:cubicBezTo>
                <a:lnTo>
                  <a:pt x="7187" y="3681"/>
                </a:lnTo>
                <a:lnTo>
                  <a:pt x="7267" y="3684"/>
                </a:lnTo>
                <a:cubicBezTo>
                  <a:pt x="7311" y="3687"/>
                  <a:pt x="7373" y="3649"/>
                  <a:pt x="7406" y="3600"/>
                </a:cubicBezTo>
                <a:cubicBezTo>
                  <a:pt x="7459" y="3520"/>
                  <a:pt x="7459" y="3511"/>
                  <a:pt x="7406" y="3516"/>
                </a:cubicBezTo>
                <a:close/>
                <a:moveTo>
                  <a:pt x="12334" y="8135"/>
                </a:moveTo>
                <a:cubicBezTo>
                  <a:pt x="12346" y="8135"/>
                  <a:pt x="12390" y="8291"/>
                  <a:pt x="12432" y="8482"/>
                </a:cubicBezTo>
                <a:cubicBezTo>
                  <a:pt x="12687" y="9627"/>
                  <a:pt x="13328" y="10060"/>
                  <a:pt x="13915" y="9484"/>
                </a:cubicBezTo>
                <a:cubicBezTo>
                  <a:pt x="14251" y="9155"/>
                  <a:pt x="14281" y="9150"/>
                  <a:pt x="14298" y="9428"/>
                </a:cubicBezTo>
                <a:cubicBezTo>
                  <a:pt x="14305" y="9555"/>
                  <a:pt x="14320" y="9794"/>
                  <a:pt x="14330" y="9959"/>
                </a:cubicBezTo>
                <a:cubicBezTo>
                  <a:pt x="14344" y="10174"/>
                  <a:pt x="14330" y="10284"/>
                  <a:pt x="14281" y="10349"/>
                </a:cubicBezTo>
                <a:cubicBezTo>
                  <a:pt x="14222" y="10429"/>
                  <a:pt x="14224" y="10442"/>
                  <a:pt x="14299" y="10444"/>
                </a:cubicBezTo>
                <a:cubicBezTo>
                  <a:pt x="14402" y="10447"/>
                  <a:pt x="14545" y="10889"/>
                  <a:pt x="14465" y="10954"/>
                </a:cubicBezTo>
                <a:cubicBezTo>
                  <a:pt x="13937" y="11379"/>
                  <a:pt x="13812" y="11588"/>
                  <a:pt x="13697" y="12228"/>
                </a:cubicBezTo>
                <a:cubicBezTo>
                  <a:pt x="13625" y="12624"/>
                  <a:pt x="13619" y="12628"/>
                  <a:pt x="13411" y="12423"/>
                </a:cubicBezTo>
                <a:cubicBezTo>
                  <a:pt x="13317" y="12330"/>
                  <a:pt x="13146" y="12271"/>
                  <a:pt x="12976" y="12271"/>
                </a:cubicBezTo>
                <a:cubicBezTo>
                  <a:pt x="12806" y="12271"/>
                  <a:pt x="12636" y="12330"/>
                  <a:pt x="12542" y="12423"/>
                </a:cubicBezTo>
                <a:cubicBezTo>
                  <a:pt x="12457" y="12506"/>
                  <a:pt x="12382" y="12575"/>
                  <a:pt x="12375" y="12575"/>
                </a:cubicBezTo>
                <a:cubicBezTo>
                  <a:pt x="12326" y="12575"/>
                  <a:pt x="12337" y="12350"/>
                  <a:pt x="12415" y="11788"/>
                </a:cubicBezTo>
                <a:cubicBezTo>
                  <a:pt x="12489" y="11256"/>
                  <a:pt x="12500" y="11034"/>
                  <a:pt x="12477" y="10539"/>
                </a:cubicBezTo>
                <a:cubicBezTo>
                  <a:pt x="12440" y="9764"/>
                  <a:pt x="12357" y="9316"/>
                  <a:pt x="12177" y="8934"/>
                </a:cubicBezTo>
                <a:lnTo>
                  <a:pt x="12032" y="8628"/>
                </a:lnTo>
                <a:lnTo>
                  <a:pt x="12172" y="8381"/>
                </a:lnTo>
                <a:cubicBezTo>
                  <a:pt x="12249" y="8245"/>
                  <a:pt x="12322" y="8135"/>
                  <a:pt x="12334" y="8135"/>
                </a:cubicBezTo>
                <a:close/>
                <a:moveTo>
                  <a:pt x="10623" y="8449"/>
                </a:moveTo>
                <a:cubicBezTo>
                  <a:pt x="10632" y="8446"/>
                  <a:pt x="10644" y="8446"/>
                  <a:pt x="10657" y="8449"/>
                </a:cubicBezTo>
                <a:cubicBezTo>
                  <a:pt x="10737" y="8466"/>
                  <a:pt x="10878" y="8581"/>
                  <a:pt x="10935" y="8696"/>
                </a:cubicBezTo>
                <a:cubicBezTo>
                  <a:pt x="10954" y="8733"/>
                  <a:pt x="10927" y="8893"/>
                  <a:pt x="10876" y="9051"/>
                </a:cubicBezTo>
                <a:cubicBezTo>
                  <a:pt x="10826" y="9208"/>
                  <a:pt x="10770" y="9335"/>
                  <a:pt x="10752" y="9335"/>
                </a:cubicBezTo>
                <a:cubicBezTo>
                  <a:pt x="10699" y="9335"/>
                  <a:pt x="10566" y="8561"/>
                  <a:pt x="10603" y="8468"/>
                </a:cubicBezTo>
                <a:cubicBezTo>
                  <a:pt x="10607" y="8458"/>
                  <a:pt x="10614" y="8452"/>
                  <a:pt x="10623" y="8449"/>
                </a:cubicBezTo>
                <a:close/>
                <a:moveTo>
                  <a:pt x="7956" y="9506"/>
                </a:moveTo>
                <a:lnTo>
                  <a:pt x="8150" y="9661"/>
                </a:lnTo>
                <a:cubicBezTo>
                  <a:pt x="8288" y="9770"/>
                  <a:pt x="8441" y="9805"/>
                  <a:pt x="8681" y="9783"/>
                </a:cubicBezTo>
                <a:lnTo>
                  <a:pt x="9018" y="9753"/>
                </a:lnTo>
                <a:lnTo>
                  <a:pt x="9008" y="10352"/>
                </a:lnTo>
                <a:cubicBezTo>
                  <a:pt x="9002" y="10681"/>
                  <a:pt x="8990" y="10979"/>
                  <a:pt x="8981" y="11013"/>
                </a:cubicBezTo>
                <a:cubicBezTo>
                  <a:pt x="8972" y="11047"/>
                  <a:pt x="9010" y="11264"/>
                  <a:pt x="9066" y="11496"/>
                </a:cubicBezTo>
                <a:cubicBezTo>
                  <a:pt x="9160" y="11884"/>
                  <a:pt x="9291" y="12193"/>
                  <a:pt x="9529" y="12588"/>
                </a:cubicBezTo>
                <a:lnTo>
                  <a:pt x="9623" y="12743"/>
                </a:lnTo>
                <a:lnTo>
                  <a:pt x="9520" y="12835"/>
                </a:lnTo>
                <a:cubicBezTo>
                  <a:pt x="9464" y="12885"/>
                  <a:pt x="9361" y="13037"/>
                  <a:pt x="9292" y="13171"/>
                </a:cubicBezTo>
                <a:lnTo>
                  <a:pt x="9168" y="13415"/>
                </a:lnTo>
                <a:lnTo>
                  <a:pt x="9030" y="12913"/>
                </a:lnTo>
                <a:cubicBezTo>
                  <a:pt x="8787" y="12033"/>
                  <a:pt x="8277" y="11658"/>
                  <a:pt x="7727" y="11957"/>
                </a:cubicBezTo>
                <a:cubicBezTo>
                  <a:pt x="7585" y="12034"/>
                  <a:pt x="7456" y="12080"/>
                  <a:pt x="7441" y="12060"/>
                </a:cubicBezTo>
                <a:cubicBezTo>
                  <a:pt x="7415" y="12022"/>
                  <a:pt x="7540" y="11251"/>
                  <a:pt x="7638" y="10840"/>
                </a:cubicBezTo>
                <a:cubicBezTo>
                  <a:pt x="7666" y="10724"/>
                  <a:pt x="7727" y="10631"/>
                  <a:pt x="7775" y="10631"/>
                </a:cubicBezTo>
                <a:cubicBezTo>
                  <a:pt x="7850" y="10631"/>
                  <a:pt x="7854" y="10616"/>
                  <a:pt x="7800" y="10515"/>
                </a:cubicBezTo>
                <a:cubicBezTo>
                  <a:pt x="7682" y="10295"/>
                  <a:pt x="7688" y="10107"/>
                  <a:pt x="7824" y="9802"/>
                </a:cubicBezTo>
                <a:lnTo>
                  <a:pt x="7956" y="9506"/>
                </a:lnTo>
                <a:close/>
                <a:moveTo>
                  <a:pt x="13834" y="10642"/>
                </a:moveTo>
                <a:cubicBezTo>
                  <a:pt x="13816" y="10642"/>
                  <a:pt x="13799" y="10651"/>
                  <a:pt x="13785" y="10664"/>
                </a:cubicBezTo>
                <a:cubicBezTo>
                  <a:pt x="13758" y="10689"/>
                  <a:pt x="13779" y="10710"/>
                  <a:pt x="13834" y="10710"/>
                </a:cubicBezTo>
                <a:cubicBezTo>
                  <a:pt x="13889" y="10710"/>
                  <a:pt x="13912" y="10689"/>
                  <a:pt x="13884" y="10664"/>
                </a:cubicBezTo>
                <a:cubicBezTo>
                  <a:pt x="13871" y="10651"/>
                  <a:pt x="13852" y="10642"/>
                  <a:pt x="13834" y="10642"/>
                </a:cubicBezTo>
                <a:close/>
                <a:moveTo>
                  <a:pt x="8125" y="10731"/>
                </a:moveTo>
                <a:cubicBezTo>
                  <a:pt x="8086" y="10735"/>
                  <a:pt x="8092" y="10763"/>
                  <a:pt x="8145" y="10815"/>
                </a:cubicBezTo>
                <a:cubicBezTo>
                  <a:pt x="8255" y="10925"/>
                  <a:pt x="8318" y="10925"/>
                  <a:pt x="8245" y="10815"/>
                </a:cubicBezTo>
                <a:cubicBezTo>
                  <a:pt x="8213" y="10766"/>
                  <a:pt x="8158" y="10729"/>
                  <a:pt x="8125" y="10731"/>
                </a:cubicBezTo>
                <a:close/>
                <a:moveTo>
                  <a:pt x="12924" y="10791"/>
                </a:moveTo>
                <a:cubicBezTo>
                  <a:pt x="12895" y="10789"/>
                  <a:pt x="12851" y="10823"/>
                  <a:pt x="12771" y="10891"/>
                </a:cubicBezTo>
                <a:cubicBezTo>
                  <a:pt x="12677" y="10972"/>
                  <a:pt x="12605" y="11054"/>
                  <a:pt x="12612" y="11070"/>
                </a:cubicBezTo>
                <a:cubicBezTo>
                  <a:pt x="12619" y="11087"/>
                  <a:pt x="12705" y="11131"/>
                  <a:pt x="12801" y="11170"/>
                </a:cubicBezTo>
                <a:cubicBezTo>
                  <a:pt x="12993" y="11249"/>
                  <a:pt x="13055" y="11161"/>
                  <a:pt x="12986" y="10905"/>
                </a:cubicBezTo>
                <a:cubicBezTo>
                  <a:pt x="12966" y="10830"/>
                  <a:pt x="12952" y="10793"/>
                  <a:pt x="12924" y="10791"/>
                </a:cubicBezTo>
                <a:close/>
                <a:moveTo>
                  <a:pt x="13470" y="10829"/>
                </a:moveTo>
                <a:cubicBezTo>
                  <a:pt x="13448" y="10828"/>
                  <a:pt x="13425" y="10833"/>
                  <a:pt x="13406" y="10845"/>
                </a:cubicBezTo>
                <a:cubicBezTo>
                  <a:pt x="13367" y="10869"/>
                  <a:pt x="13389" y="10889"/>
                  <a:pt x="13455" y="10891"/>
                </a:cubicBezTo>
                <a:cubicBezTo>
                  <a:pt x="13521" y="10893"/>
                  <a:pt x="13553" y="10873"/>
                  <a:pt x="13526" y="10848"/>
                </a:cubicBezTo>
                <a:cubicBezTo>
                  <a:pt x="13513" y="10835"/>
                  <a:pt x="13492" y="10830"/>
                  <a:pt x="13470" y="10829"/>
                </a:cubicBezTo>
                <a:close/>
                <a:moveTo>
                  <a:pt x="8531" y="10918"/>
                </a:moveTo>
                <a:lnTo>
                  <a:pt x="8424" y="10932"/>
                </a:lnTo>
                <a:lnTo>
                  <a:pt x="8544" y="11002"/>
                </a:lnTo>
                <a:cubicBezTo>
                  <a:pt x="8610" y="11041"/>
                  <a:pt x="8669" y="11078"/>
                  <a:pt x="8676" y="11084"/>
                </a:cubicBezTo>
                <a:cubicBezTo>
                  <a:pt x="8683" y="11090"/>
                  <a:pt x="8678" y="11053"/>
                  <a:pt x="8665" y="11002"/>
                </a:cubicBezTo>
                <a:cubicBezTo>
                  <a:pt x="8651" y="10952"/>
                  <a:pt x="8591" y="10912"/>
                  <a:pt x="8531" y="10918"/>
                </a:cubicBezTo>
                <a:close/>
                <a:moveTo>
                  <a:pt x="10678" y="11826"/>
                </a:moveTo>
                <a:lnTo>
                  <a:pt x="10797" y="12404"/>
                </a:lnTo>
                <a:cubicBezTo>
                  <a:pt x="10862" y="12721"/>
                  <a:pt x="10906" y="13013"/>
                  <a:pt x="10895" y="13054"/>
                </a:cubicBezTo>
                <a:cubicBezTo>
                  <a:pt x="10884" y="13096"/>
                  <a:pt x="10864" y="13125"/>
                  <a:pt x="10848" y="13119"/>
                </a:cubicBezTo>
                <a:cubicBezTo>
                  <a:pt x="10785" y="13096"/>
                  <a:pt x="10393" y="12686"/>
                  <a:pt x="10362" y="12610"/>
                </a:cubicBezTo>
                <a:cubicBezTo>
                  <a:pt x="10342" y="12562"/>
                  <a:pt x="10402" y="12378"/>
                  <a:pt x="10503" y="12176"/>
                </a:cubicBezTo>
                <a:lnTo>
                  <a:pt x="10678" y="11826"/>
                </a:lnTo>
                <a:close/>
                <a:moveTo>
                  <a:pt x="19921" y="17738"/>
                </a:moveTo>
                <a:cubicBezTo>
                  <a:pt x="19913" y="17750"/>
                  <a:pt x="19909" y="17856"/>
                  <a:pt x="19910" y="18077"/>
                </a:cubicBezTo>
                <a:cubicBezTo>
                  <a:pt x="19911" y="18477"/>
                  <a:pt x="19916" y="18507"/>
                  <a:pt x="19945" y="18280"/>
                </a:cubicBezTo>
                <a:cubicBezTo>
                  <a:pt x="19964" y="18134"/>
                  <a:pt x="19963" y="17929"/>
                  <a:pt x="19944" y="17817"/>
                </a:cubicBezTo>
                <a:cubicBezTo>
                  <a:pt x="19934" y="17759"/>
                  <a:pt x="19927" y="17731"/>
                  <a:pt x="19921" y="17738"/>
                </a:cubicBezTo>
                <a:close/>
                <a:moveTo>
                  <a:pt x="3588" y="20012"/>
                </a:moveTo>
                <a:cubicBezTo>
                  <a:pt x="3583" y="20012"/>
                  <a:pt x="3579" y="20015"/>
                  <a:pt x="3573" y="20023"/>
                </a:cubicBezTo>
                <a:cubicBezTo>
                  <a:pt x="3551" y="20055"/>
                  <a:pt x="3543" y="20120"/>
                  <a:pt x="3555" y="20167"/>
                </a:cubicBezTo>
                <a:cubicBezTo>
                  <a:pt x="3590" y="20295"/>
                  <a:pt x="3614" y="20270"/>
                  <a:pt x="3614" y="20107"/>
                </a:cubicBezTo>
                <a:cubicBezTo>
                  <a:pt x="3614" y="20048"/>
                  <a:pt x="3603" y="20014"/>
                  <a:pt x="3588" y="20012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458" name="Disegno"/>
          <p:cNvGrpSpPr/>
          <p:nvPr/>
        </p:nvGrpSpPr>
        <p:grpSpPr>
          <a:xfrm>
            <a:off x="1733985" y="681712"/>
            <a:ext cx="9162425" cy="5401896"/>
            <a:chOff x="-166771" y="-302936"/>
            <a:chExt cx="9162423" cy="5401894"/>
          </a:xfrm>
        </p:grpSpPr>
        <p:pic>
          <p:nvPicPr>
            <p:cNvPr id="231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6772" y="-125829"/>
              <a:ext cx="529525" cy="588777"/>
            </a:xfrm>
            <a:prstGeom prst="rect">
              <a:avLst/>
            </a:prstGeom>
            <a:effectLst/>
          </p:spPr>
        </p:pic>
        <p:pic>
          <p:nvPicPr>
            <p:cNvPr id="232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4309" y="63760"/>
              <a:ext cx="262751" cy="403362"/>
            </a:xfrm>
            <a:prstGeom prst="rect">
              <a:avLst/>
            </a:prstGeom>
            <a:effectLst/>
          </p:spPr>
        </p:pic>
        <p:pic>
          <p:nvPicPr>
            <p:cNvPr id="232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27347" y="-139961"/>
              <a:ext cx="105899" cy="612666"/>
            </a:xfrm>
            <a:prstGeom prst="rect">
              <a:avLst/>
            </a:prstGeom>
            <a:effectLst/>
          </p:spPr>
        </p:pic>
        <p:pic>
          <p:nvPicPr>
            <p:cNvPr id="23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01210" y="88231"/>
              <a:ext cx="313147" cy="425218"/>
            </a:xfrm>
            <a:prstGeom prst="rect">
              <a:avLst/>
            </a:prstGeom>
            <a:effectLst/>
          </p:spPr>
        </p:pic>
        <p:pic>
          <p:nvPicPr>
            <p:cNvPr id="23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69363" y="84132"/>
              <a:ext cx="103417" cy="408945"/>
            </a:xfrm>
            <a:prstGeom prst="rect">
              <a:avLst/>
            </a:prstGeom>
            <a:effectLst/>
          </p:spPr>
        </p:pic>
        <p:pic>
          <p:nvPicPr>
            <p:cNvPr id="2328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7363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233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71825" y="-126379"/>
              <a:ext cx="91095" cy="537967"/>
            </a:xfrm>
            <a:prstGeom prst="rect">
              <a:avLst/>
            </a:prstGeom>
            <a:effectLst/>
          </p:spPr>
        </p:pic>
        <p:pic>
          <p:nvPicPr>
            <p:cNvPr id="233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78068" y="39691"/>
              <a:ext cx="429316" cy="134223"/>
            </a:xfrm>
            <a:prstGeom prst="rect">
              <a:avLst/>
            </a:prstGeom>
            <a:effectLst/>
          </p:spPr>
        </p:pic>
        <p:pic>
          <p:nvPicPr>
            <p:cNvPr id="233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26227" y="119854"/>
              <a:ext cx="350924" cy="330387"/>
            </a:xfrm>
            <a:prstGeom prst="rect">
              <a:avLst/>
            </a:prstGeom>
            <a:effectLst/>
          </p:spPr>
        </p:pic>
        <p:pic>
          <p:nvPicPr>
            <p:cNvPr id="233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96020" y="-221449"/>
              <a:ext cx="415736" cy="661046"/>
            </a:xfrm>
            <a:prstGeom prst="rect">
              <a:avLst/>
            </a:prstGeom>
            <a:effectLst/>
          </p:spPr>
        </p:pic>
        <p:pic>
          <p:nvPicPr>
            <p:cNvPr id="2338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02385" y="-146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68949" y="-167124"/>
              <a:ext cx="354619" cy="82992"/>
            </a:xfrm>
            <a:prstGeom prst="rect">
              <a:avLst/>
            </a:prstGeom>
            <a:effectLst/>
          </p:spPr>
        </p:pic>
        <p:pic>
          <p:nvPicPr>
            <p:cNvPr id="23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31925" y="-139961"/>
              <a:ext cx="110154" cy="436108"/>
            </a:xfrm>
            <a:prstGeom prst="rect">
              <a:avLst/>
            </a:prstGeom>
            <a:effectLst/>
          </p:spPr>
        </p:pic>
        <p:pic>
          <p:nvPicPr>
            <p:cNvPr id="23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48577" y="247108"/>
              <a:ext cx="415735" cy="106856"/>
            </a:xfrm>
            <a:prstGeom prst="rect">
              <a:avLst/>
            </a:prstGeom>
            <a:effectLst/>
          </p:spPr>
        </p:pic>
        <p:pic>
          <p:nvPicPr>
            <p:cNvPr id="23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342849" y="-235030"/>
              <a:ext cx="125183" cy="599083"/>
            </a:xfrm>
            <a:prstGeom prst="rect">
              <a:avLst/>
            </a:prstGeom>
            <a:effectLst/>
          </p:spPr>
        </p:pic>
        <p:pic>
          <p:nvPicPr>
            <p:cNvPr id="23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10343" y="29806"/>
              <a:ext cx="348032" cy="325127"/>
            </a:xfrm>
            <a:prstGeom prst="rect">
              <a:avLst/>
            </a:prstGeom>
            <a:effectLst/>
          </p:spPr>
        </p:pic>
        <p:pic>
          <p:nvPicPr>
            <p:cNvPr id="23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707223" y="-17728"/>
              <a:ext cx="338018" cy="361701"/>
            </a:xfrm>
            <a:prstGeom prst="rect">
              <a:avLst/>
            </a:prstGeom>
            <a:effectLst/>
          </p:spPr>
        </p:pic>
        <p:pic>
          <p:nvPicPr>
            <p:cNvPr id="2352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964894" y="-13317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5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35806" y="30872"/>
              <a:ext cx="361272" cy="301001"/>
            </a:xfrm>
            <a:prstGeom prst="rect">
              <a:avLst/>
            </a:prstGeom>
            <a:effectLst/>
          </p:spPr>
        </p:pic>
        <p:pic>
          <p:nvPicPr>
            <p:cNvPr id="235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01632" y="-302937"/>
              <a:ext cx="417747" cy="619365"/>
            </a:xfrm>
            <a:prstGeom prst="rect">
              <a:avLst/>
            </a:prstGeom>
            <a:effectLst/>
          </p:spPr>
        </p:pic>
        <p:pic>
          <p:nvPicPr>
            <p:cNvPr id="2358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657544" y="-241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6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232108" y="-29611"/>
              <a:ext cx="266340" cy="422633"/>
            </a:xfrm>
            <a:prstGeom prst="rect">
              <a:avLst/>
            </a:prstGeom>
            <a:effectLst/>
          </p:spPr>
        </p:pic>
        <p:pic>
          <p:nvPicPr>
            <p:cNvPr id="236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963239" y="-302937"/>
              <a:ext cx="261813" cy="628056"/>
            </a:xfrm>
            <a:prstGeom prst="rect">
              <a:avLst/>
            </a:prstGeom>
            <a:effectLst/>
          </p:spPr>
        </p:pic>
        <p:pic>
          <p:nvPicPr>
            <p:cNvPr id="236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43475" y="-27211"/>
              <a:ext cx="407530" cy="378555"/>
            </a:xfrm>
            <a:prstGeom prst="rect">
              <a:avLst/>
            </a:prstGeom>
            <a:effectLst/>
          </p:spPr>
        </p:pic>
        <p:pic>
          <p:nvPicPr>
            <p:cNvPr id="236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787482" y="900080"/>
              <a:ext cx="476830" cy="473692"/>
            </a:xfrm>
            <a:prstGeom prst="rect">
              <a:avLst/>
            </a:prstGeom>
            <a:effectLst/>
          </p:spPr>
        </p:pic>
        <p:pic>
          <p:nvPicPr>
            <p:cNvPr id="236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208871" y="700880"/>
              <a:ext cx="361022" cy="601496"/>
            </a:xfrm>
            <a:prstGeom prst="rect">
              <a:avLst/>
            </a:prstGeom>
            <a:effectLst/>
          </p:spPr>
        </p:pic>
        <p:pic>
          <p:nvPicPr>
            <p:cNvPr id="237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619037" y="926177"/>
              <a:ext cx="107042" cy="381782"/>
            </a:xfrm>
            <a:prstGeom prst="rect">
              <a:avLst/>
            </a:prstGeom>
            <a:effectLst/>
          </p:spPr>
        </p:pic>
        <p:pic>
          <p:nvPicPr>
            <p:cNvPr id="237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02343" y="710137"/>
              <a:ext cx="130526" cy="108892"/>
            </a:xfrm>
            <a:prstGeom prst="rect">
              <a:avLst/>
            </a:prstGeom>
            <a:effectLst/>
          </p:spPr>
        </p:pic>
        <p:pic>
          <p:nvPicPr>
            <p:cNvPr id="23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829994" y="899014"/>
              <a:ext cx="792455" cy="377255"/>
            </a:xfrm>
            <a:prstGeom prst="rect">
              <a:avLst/>
            </a:prstGeom>
            <a:effectLst/>
          </p:spPr>
        </p:pic>
        <p:pic>
          <p:nvPicPr>
            <p:cNvPr id="2376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460614" y="7767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7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655499" y="906780"/>
              <a:ext cx="496625" cy="399198"/>
            </a:xfrm>
            <a:prstGeom prst="rect">
              <a:avLst/>
            </a:prstGeom>
            <a:effectLst/>
          </p:spPr>
        </p:pic>
        <p:pic>
          <p:nvPicPr>
            <p:cNvPr id="238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969102" y="929114"/>
              <a:ext cx="420695" cy="358473"/>
            </a:xfrm>
            <a:prstGeom prst="rect">
              <a:avLst/>
            </a:prstGeom>
            <a:effectLst/>
          </p:spPr>
        </p:pic>
        <p:pic>
          <p:nvPicPr>
            <p:cNvPr id="238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969886" y="869588"/>
              <a:ext cx="771258" cy="439580"/>
            </a:xfrm>
            <a:prstGeom prst="rect">
              <a:avLst/>
            </a:prstGeom>
            <a:effectLst/>
          </p:spPr>
        </p:pic>
        <p:pic>
          <p:nvPicPr>
            <p:cNvPr id="238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586756" y="886942"/>
              <a:ext cx="438335" cy="802506"/>
            </a:xfrm>
            <a:prstGeom prst="rect">
              <a:avLst/>
            </a:prstGeom>
            <a:effectLst/>
          </p:spPr>
        </p:pic>
        <p:pic>
          <p:nvPicPr>
            <p:cNvPr id="238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025420" y="907517"/>
              <a:ext cx="1216466" cy="408414"/>
            </a:xfrm>
            <a:prstGeom prst="rect">
              <a:avLst/>
            </a:prstGeom>
            <a:effectLst/>
          </p:spPr>
        </p:pic>
        <p:pic>
          <p:nvPicPr>
            <p:cNvPr id="2388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91771" y="6749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8166061" y="878642"/>
              <a:ext cx="435731" cy="342248"/>
            </a:xfrm>
            <a:prstGeom prst="rect">
              <a:avLst/>
            </a:prstGeom>
            <a:effectLst/>
          </p:spPr>
        </p:pic>
        <p:pic>
          <p:nvPicPr>
            <p:cNvPr id="23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8476220" y="891122"/>
              <a:ext cx="519433" cy="392151"/>
            </a:xfrm>
            <a:prstGeom prst="rect">
              <a:avLst/>
            </a:prstGeom>
            <a:effectLst/>
          </p:spPr>
        </p:pic>
        <p:pic>
          <p:nvPicPr>
            <p:cNvPr id="23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258509" y="3136932"/>
              <a:ext cx="115004" cy="421657"/>
            </a:xfrm>
            <a:prstGeom prst="rect">
              <a:avLst/>
            </a:prstGeom>
            <a:effectLst/>
          </p:spPr>
        </p:pic>
        <p:pic>
          <p:nvPicPr>
            <p:cNvPr id="239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50749" y="3284383"/>
              <a:ext cx="347822" cy="107243"/>
            </a:xfrm>
            <a:prstGeom prst="rect">
              <a:avLst/>
            </a:prstGeom>
            <a:effectLst/>
          </p:spPr>
        </p:pic>
        <p:pic>
          <p:nvPicPr>
            <p:cNvPr id="239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80580" y="3098129"/>
              <a:ext cx="110230" cy="464230"/>
            </a:xfrm>
            <a:prstGeom prst="rect">
              <a:avLst/>
            </a:prstGeom>
            <a:effectLst/>
          </p:spPr>
        </p:pic>
        <p:pic>
          <p:nvPicPr>
            <p:cNvPr id="240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519159" y="4603685"/>
              <a:ext cx="106333" cy="469601"/>
            </a:xfrm>
            <a:prstGeom prst="rect">
              <a:avLst/>
            </a:prstGeom>
            <a:effectLst/>
          </p:spPr>
        </p:pic>
        <p:pic>
          <p:nvPicPr>
            <p:cNvPr id="240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506910" y="4797700"/>
              <a:ext cx="316779" cy="95381"/>
            </a:xfrm>
            <a:prstGeom prst="rect">
              <a:avLst/>
            </a:prstGeom>
            <a:effectLst/>
          </p:spPr>
        </p:pic>
        <p:pic>
          <p:nvPicPr>
            <p:cNvPr id="240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713232" y="4588164"/>
              <a:ext cx="141500" cy="510794"/>
            </a:xfrm>
            <a:prstGeom prst="rect">
              <a:avLst/>
            </a:prstGeom>
            <a:effectLst/>
          </p:spPr>
        </p:pic>
        <p:pic>
          <p:nvPicPr>
            <p:cNvPr id="240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552356" y="2973959"/>
              <a:ext cx="91722" cy="449042"/>
            </a:xfrm>
            <a:prstGeom prst="rect">
              <a:avLst/>
            </a:prstGeom>
            <a:effectLst/>
          </p:spPr>
        </p:pic>
        <p:pic>
          <p:nvPicPr>
            <p:cNvPr id="240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521313" y="3136931"/>
              <a:ext cx="316780" cy="95381"/>
            </a:xfrm>
            <a:prstGeom prst="rect">
              <a:avLst/>
            </a:prstGeom>
            <a:effectLst/>
          </p:spPr>
        </p:pic>
        <p:pic>
          <p:nvPicPr>
            <p:cNvPr id="241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730849" y="2950677"/>
              <a:ext cx="115004" cy="456471"/>
            </a:xfrm>
            <a:prstGeom prst="rect">
              <a:avLst/>
            </a:prstGeom>
            <a:effectLst/>
          </p:spPr>
        </p:pic>
        <p:pic>
          <p:nvPicPr>
            <p:cNvPr id="241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990240" y="2508323"/>
              <a:ext cx="107244" cy="402479"/>
            </a:xfrm>
            <a:prstGeom prst="rect">
              <a:avLst/>
            </a:prstGeom>
            <a:effectLst/>
          </p:spPr>
        </p:pic>
        <p:pic>
          <p:nvPicPr>
            <p:cNvPr id="241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966959" y="2648014"/>
              <a:ext cx="355583" cy="91278"/>
            </a:xfrm>
            <a:prstGeom prst="rect">
              <a:avLst/>
            </a:prstGeom>
            <a:effectLst/>
          </p:spPr>
        </p:pic>
        <p:pic>
          <p:nvPicPr>
            <p:cNvPr id="241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215298" y="2461759"/>
              <a:ext cx="107244" cy="487513"/>
            </a:xfrm>
            <a:prstGeom prst="rect">
              <a:avLst/>
            </a:prstGeom>
            <a:effectLst/>
          </p:spPr>
        </p:pic>
        <p:pic>
          <p:nvPicPr>
            <p:cNvPr id="241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83138" y="3317508"/>
              <a:ext cx="778645" cy="361261"/>
            </a:xfrm>
            <a:prstGeom prst="rect">
              <a:avLst/>
            </a:prstGeom>
            <a:effectLst/>
          </p:spPr>
        </p:pic>
        <p:pic>
          <p:nvPicPr>
            <p:cNvPr id="242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59856" y="3354228"/>
              <a:ext cx="860022" cy="309019"/>
            </a:xfrm>
            <a:prstGeom prst="rect">
              <a:avLst/>
            </a:prstGeom>
            <a:effectLst/>
          </p:spPr>
        </p:pic>
        <p:pic>
          <p:nvPicPr>
            <p:cNvPr id="242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780704" y="3292144"/>
              <a:ext cx="220052" cy="270215"/>
            </a:xfrm>
            <a:prstGeom prst="rect">
              <a:avLst/>
            </a:prstGeom>
            <a:effectLst/>
          </p:spPr>
        </p:pic>
        <p:pic>
          <p:nvPicPr>
            <p:cNvPr id="242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39308" y="3437008"/>
              <a:ext cx="328679" cy="311606"/>
            </a:xfrm>
            <a:prstGeom prst="rect">
              <a:avLst/>
            </a:prstGeom>
            <a:effectLst/>
          </p:spPr>
        </p:pic>
        <p:pic>
          <p:nvPicPr>
            <p:cNvPr id="242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704722" y="3765540"/>
              <a:ext cx="352842" cy="568281"/>
            </a:xfrm>
            <a:prstGeom prst="rect">
              <a:avLst/>
            </a:prstGeom>
            <a:effectLst/>
          </p:spPr>
        </p:pic>
        <p:pic>
          <p:nvPicPr>
            <p:cNvPr id="242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633290" y="3757779"/>
              <a:ext cx="331146" cy="285738"/>
            </a:xfrm>
            <a:prstGeom prst="rect">
              <a:avLst/>
            </a:prstGeom>
            <a:effectLst/>
          </p:spPr>
        </p:pic>
        <p:pic>
          <p:nvPicPr>
            <p:cNvPr id="243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292318" y="4409670"/>
              <a:ext cx="285206" cy="285233"/>
            </a:xfrm>
            <a:prstGeom prst="rect">
              <a:avLst/>
            </a:prstGeom>
            <a:effectLst/>
          </p:spPr>
        </p:pic>
        <p:pic>
          <p:nvPicPr>
            <p:cNvPr id="243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353872" y="4448473"/>
              <a:ext cx="1226307" cy="448710"/>
            </a:xfrm>
            <a:prstGeom prst="rect">
              <a:avLst/>
            </a:prstGeom>
            <a:effectLst/>
          </p:spPr>
        </p:pic>
        <p:pic>
          <p:nvPicPr>
            <p:cNvPr id="243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948566" y="4576414"/>
              <a:ext cx="257532" cy="301105"/>
            </a:xfrm>
            <a:prstGeom prst="rect">
              <a:avLst/>
            </a:prstGeom>
            <a:effectLst/>
          </p:spPr>
        </p:pic>
        <p:pic>
          <p:nvPicPr>
            <p:cNvPr id="243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045682" y="4243877"/>
              <a:ext cx="1300601" cy="513615"/>
            </a:xfrm>
            <a:prstGeom prst="rect">
              <a:avLst/>
            </a:prstGeom>
            <a:effectLst/>
          </p:spPr>
        </p:pic>
        <p:pic>
          <p:nvPicPr>
            <p:cNvPr id="243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094519" y="3579286"/>
              <a:ext cx="292342" cy="251810"/>
            </a:xfrm>
            <a:prstGeom prst="rect">
              <a:avLst/>
            </a:prstGeom>
            <a:effectLst/>
          </p:spPr>
        </p:pic>
        <p:pic>
          <p:nvPicPr>
            <p:cNvPr id="244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209772" y="3649131"/>
              <a:ext cx="456470" cy="428417"/>
            </a:xfrm>
            <a:prstGeom prst="rect">
              <a:avLst/>
            </a:prstGeom>
            <a:effectLst/>
          </p:spPr>
        </p:pic>
        <p:pic>
          <p:nvPicPr>
            <p:cNvPr id="244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98143" y="3262254"/>
              <a:ext cx="244959" cy="364314"/>
            </a:xfrm>
            <a:prstGeom prst="rect">
              <a:avLst/>
            </a:prstGeom>
            <a:effectLst/>
          </p:spPr>
        </p:pic>
        <p:pic>
          <p:nvPicPr>
            <p:cNvPr id="2444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673173" y="3369749"/>
              <a:ext cx="1089070" cy="402147"/>
            </a:xfrm>
            <a:prstGeom prst="rect">
              <a:avLst/>
            </a:prstGeom>
            <a:effectLst/>
          </p:spPr>
        </p:pic>
        <p:pic>
          <p:nvPicPr>
            <p:cNvPr id="244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162414" y="3060543"/>
              <a:ext cx="363021" cy="266875"/>
            </a:xfrm>
            <a:prstGeom prst="rect">
              <a:avLst/>
            </a:prstGeom>
            <a:effectLst/>
          </p:spPr>
        </p:pic>
        <p:pic>
          <p:nvPicPr>
            <p:cNvPr id="244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193134" y="2857550"/>
              <a:ext cx="464230" cy="464231"/>
            </a:xfrm>
            <a:prstGeom prst="rect">
              <a:avLst/>
            </a:prstGeom>
            <a:effectLst/>
          </p:spPr>
        </p:pic>
        <p:pic>
          <p:nvPicPr>
            <p:cNvPr id="245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806221" y="2616972"/>
              <a:ext cx="127938" cy="440948"/>
            </a:xfrm>
            <a:prstGeom prst="rect">
              <a:avLst/>
            </a:prstGeom>
            <a:effectLst/>
          </p:spPr>
        </p:pic>
        <p:pic>
          <p:nvPicPr>
            <p:cNvPr id="245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798460" y="2611257"/>
              <a:ext cx="233497" cy="273344"/>
            </a:xfrm>
            <a:prstGeom prst="rect">
              <a:avLst/>
            </a:prstGeom>
            <a:effectLst/>
          </p:spPr>
        </p:pic>
        <p:pic>
          <p:nvPicPr>
            <p:cNvPr id="245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132166" y="2741141"/>
              <a:ext cx="215892" cy="287232"/>
            </a:xfrm>
            <a:prstGeom prst="rect">
              <a:avLst/>
            </a:prstGeom>
            <a:effectLst/>
          </p:spPr>
        </p:pic>
        <p:pic>
          <p:nvPicPr>
            <p:cNvPr id="2456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132166" y="2834268"/>
              <a:ext cx="262455" cy="83962"/>
            </a:xfrm>
            <a:prstGeom prst="rect">
              <a:avLst/>
            </a:prstGeom>
            <a:effectLst/>
          </p:spPr>
        </p:pic>
      </p:grpSp>
      <p:pic>
        <p:nvPicPr>
          <p:cNvPr id="2459" name="Disegno" descr="Disegno"/>
          <p:cNvPicPr>
            <a:picLocks noChangeAspect="0"/>
          </p:cNvPicPr>
          <p:nvPr/>
        </p:nvPicPr>
        <p:blipFill>
          <a:blip r:embed="rId68">
            <a:extLst/>
          </a:blip>
          <a:stretch>
            <a:fillRect/>
          </a:stretch>
        </p:blipFill>
        <p:spPr>
          <a:xfrm>
            <a:off x="8569027" y="5380912"/>
            <a:ext cx="267481" cy="537610"/>
          </a:xfrm>
          <a:prstGeom prst="rect">
            <a:avLst/>
          </a:prstGeom>
        </p:spPr>
      </p:pic>
      <p:grpSp>
        <p:nvGrpSpPr>
          <p:cNvPr id="2467" name="Disegno"/>
          <p:cNvGrpSpPr/>
          <p:nvPr/>
        </p:nvGrpSpPr>
        <p:grpSpPr>
          <a:xfrm>
            <a:off x="3645598" y="6853312"/>
            <a:ext cx="303845" cy="559946"/>
            <a:chOff x="-47812" y="-38100"/>
            <a:chExt cx="303844" cy="559944"/>
          </a:xfrm>
        </p:grpSpPr>
        <p:pic>
          <p:nvPicPr>
            <p:cNvPr id="246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47813" y="-38101"/>
              <a:ext cx="109830" cy="559946"/>
            </a:xfrm>
            <a:prstGeom prst="rect">
              <a:avLst/>
            </a:prstGeom>
            <a:effectLst/>
          </p:spPr>
        </p:pic>
        <p:pic>
          <p:nvPicPr>
            <p:cNvPr id="2463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37465" y="241281"/>
              <a:ext cx="246934" cy="76201"/>
            </a:xfrm>
            <a:prstGeom prst="rect">
              <a:avLst/>
            </a:prstGeom>
            <a:effectLst/>
          </p:spPr>
        </p:pic>
        <p:pic>
          <p:nvPicPr>
            <p:cNvPr id="246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33268" y="53644"/>
              <a:ext cx="122764" cy="411289"/>
            </a:xfrm>
            <a:prstGeom prst="rect">
              <a:avLst/>
            </a:prstGeom>
            <a:effectLst/>
          </p:spPr>
        </p:pic>
      </p:grpSp>
      <p:grpSp>
        <p:nvGrpSpPr>
          <p:cNvPr id="2474" name="Disegno"/>
          <p:cNvGrpSpPr/>
          <p:nvPr/>
        </p:nvGrpSpPr>
        <p:grpSpPr>
          <a:xfrm>
            <a:off x="6996539" y="7241343"/>
            <a:ext cx="367568" cy="472893"/>
            <a:chOff x="-49450" y="-69142"/>
            <a:chExt cx="367566" cy="472891"/>
          </a:xfrm>
        </p:grpSpPr>
        <p:pic>
          <p:nvPicPr>
            <p:cNvPr id="246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49451" y="-38100"/>
              <a:ext cx="95947" cy="441850"/>
            </a:xfrm>
            <a:prstGeom prst="rect">
              <a:avLst/>
            </a:prstGeom>
            <a:effectLst/>
          </p:spPr>
        </p:pic>
        <p:pic>
          <p:nvPicPr>
            <p:cNvPr id="247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37465" y="78308"/>
              <a:ext cx="355582" cy="122765"/>
            </a:xfrm>
            <a:prstGeom prst="rect">
              <a:avLst/>
            </a:prstGeom>
            <a:effectLst/>
          </p:spPr>
        </p:pic>
        <p:pic>
          <p:nvPicPr>
            <p:cNvPr id="247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79831" y="-69143"/>
              <a:ext cx="122765" cy="471992"/>
            </a:xfrm>
            <a:prstGeom prst="rect">
              <a:avLst/>
            </a:prstGeom>
            <a:effectLst/>
          </p:spPr>
        </p:pic>
      </p:grpSp>
      <p:grpSp>
        <p:nvGrpSpPr>
          <p:cNvPr id="2477" name="IMG_2634.jpeg"/>
          <p:cNvGrpSpPr/>
          <p:nvPr/>
        </p:nvGrpSpPr>
        <p:grpSpPr>
          <a:xfrm>
            <a:off x="145507" y="7021166"/>
            <a:ext cx="2568228" cy="2592467"/>
            <a:chOff x="0" y="0"/>
            <a:chExt cx="2568226" cy="2592465"/>
          </a:xfrm>
        </p:grpSpPr>
        <p:pic>
          <p:nvPicPr>
            <p:cNvPr id="2476" name="IMG_2634.jpeg" descr="IMG_2634.jpeg"/>
            <p:cNvPicPr>
              <a:picLocks noChangeAspect="1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6200" y="76200"/>
              <a:ext cx="2415827" cy="24400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75" name="IMG_2634.jpeg" descr="IMG_2634.jpeg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0" y="0"/>
              <a:ext cx="2568227" cy="2592466"/>
            </a:xfrm>
            <a:prstGeom prst="rect">
              <a:avLst/>
            </a:prstGeom>
            <a:effectLst/>
          </p:spPr>
        </p:pic>
      </p:grpSp>
      <p:grpSp>
        <p:nvGrpSpPr>
          <p:cNvPr id="2510" name="Disegno"/>
          <p:cNvGrpSpPr/>
          <p:nvPr/>
        </p:nvGrpSpPr>
        <p:grpSpPr>
          <a:xfrm>
            <a:off x="5854302" y="7241343"/>
            <a:ext cx="4753736" cy="1923223"/>
            <a:chOff x="-1191687" y="-69142"/>
            <a:chExt cx="4753734" cy="1923222"/>
          </a:xfrm>
        </p:grpSpPr>
        <p:pic>
          <p:nvPicPr>
            <p:cNvPr id="247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49451" y="-38100"/>
              <a:ext cx="95947" cy="441850"/>
            </a:xfrm>
            <a:prstGeom prst="rect">
              <a:avLst/>
            </a:prstGeom>
            <a:effectLst/>
          </p:spPr>
        </p:pic>
        <p:pic>
          <p:nvPicPr>
            <p:cNvPr id="248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37465" y="78308"/>
              <a:ext cx="355582" cy="122765"/>
            </a:xfrm>
            <a:prstGeom prst="rect">
              <a:avLst/>
            </a:prstGeom>
            <a:effectLst/>
          </p:spPr>
        </p:pic>
        <p:pic>
          <p:nvPicPr>
            <p:cNvPr id="248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79831" y="-69143"/>
              <a:ext cx="122765" cy="471992"/>
            </a:xfrm>
            <a:prstGeom prst="rect">
              <a:avLst/>
            </a:prstGeom>
            <a:effectLst/>
          </p:spPr>
        </p:pic>
        <p:pic>
          <p:nvPicPr>
            <p:cNvPr id="248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-1191688" y="865040"/>
              <a:ext cx="431082" cy="725110"/>
            </a:xfrm>
            <a:prstGeom prst="rect">
              <a:avLst/>
            </a:prstGeom>
            <a:effectLst/>
          </p:spPr>
        </p:pic>
        <p:pic>
          <p:nvPicPr>
            <p:cNvPr id="248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893897" y="1247212"/>
              <a:ext cx="265221" cy="555661"/>
            </a:xfrm>
            <a:prstGeom prst="rect">
              <a:avLst/>
            </a:prstGeom>
            <a:effectLst/>
          </p:spPr>
        </p:pic>
        <p:pic>
          <p:nvPicPr>
            <p:cNvPr id="248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530817" y="900932"/>
              <a:ext cx="88395" cy="661247"/>
            </a:xfrm>
            <a:prstGeom prst="rect">
              <a:avLst/>
            </a:prstGeom>
            <a:effectLst/>
          </p:spPr>
        </p:pic>
        <p:pic>
          <p:nvPicPr>
            <p:cNvPr id="249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518623" y="1172553"/>
              <a:ext cx="347822" cy="177089"/>
            </a:xfrm>
            <a:prstGeom prst="rect">
              <a:avLst/>
            </a:prstGeom>
            <a:effectLst/>
          </p:spPr>
        </p:pic>
        <p:pic>
          <p:nvPicPr>
            <p:cNvPr id="249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254762" y="869890"/>
              <a:ext cx="107243" cy="743612"/>
            </a:xfrm>
            <a:prstGeom prst="rect">
              <a:avLst/>
            </a:prstGeom>
            <a:effectLst/>
          </p:spPr>
        </p:pic>
        <p:pic>
          <p:nvPicPr>
            <p:cNvPr id="249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60747" y="1265681"/>
              <a:ext cx="221066" cy="588400"/>
            </a:xfrm>
            <a:prstGeom prst="rect">
              <a:avLst/>
            </a:prstGeom>
            <a:effectLst/>
          </p:spPr>
        </p:pic>
        <p:pic>
          <p:nvPicPr>
            <p:cNvPr id="249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98016" y="1413132"/>
              <a:ext cx="285737" cy="99483"/>
            </a:xfrm>
            <a:prstGeom prst="rect">
              <a:avLst/>
            </a:prstGeom>
            <a:effectLst/>
          </p:spPr>
        </p:pic>
        <p:pic>
          <p:nvPicPr>
            <p:cNvPr id="249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038566" y="831087"/>
              <a:ext cx="367417" cy="802073"/>
            </a:xfrm>
            <a:prstGeom prst="rect">
              <a:avLst/>
            </a:prstGeom>
            <a:effectLst/>
          </p:spPr>
        </p:pic>
        <p:pic>
          <p:nvPicPr>
            <p:cNvPr id="250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382725" y="1235285"/>
              <a:ext cx="751373" cy="418339"/>
            </a:xfrm>
            <a:prstGeom prst="rect">
              <a:avLst/>
            </a:prstGeom>
            <a:effectLst/>
          </p:spPr>
        </p:pic>
        <p:pic>
          <p:nvPicPr>
            <p:cNvPr id="250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057897" y="1118229"/>
              <a:ext cx="301258" cy="596736"/>
            </a:xfrm>
            <a:prstGeom prst="rect">
              <a:avLst/>
            </a:prstGeom>
            <a:effectLst/>
          </p:spPr>
        </p:pic>
        <p:pic>
          <p:nvPicPr>
            <p:cNvPr id="250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065657" y="1217703"/>
              <a:ext cx="999712" cy="420645"/>
            </a:xfrm>
            <a:prstGeom prst="rect">
              <a:avLst/>
            </a:prstGeom>
            <a:effectLst/>
          </p:spPr>
        </p:pic>
        <p:pic>
          <p:nvPicPr>
            <p:cNvPr id="250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012451" y="1183877"/>
              <a:ext cx="549597" cy="434101"/>
            </a:xfrm>
            <a:prstGeom prst="rect">
              <a:avLst/>
            </a:prstGeom>
            <a:effectLst/>
          </p:spPr>
        </p:pic>
        <p:pic>
          <p:nvPicPr>
            <p:cNvPr id="2508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244151" y="1560583"/>
              <a:ext cx="239173" cy="15380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6" name="Disegno"/>
          <p:cNvGrpSpPr/>
          <p:nvPr/>
        </p:nvGrpSpPr>
        <p:grpSpPr>
          <a:xfrm>
            <a:off x="2533634" y="692373"/>
            <a:ext cx="9054995" cy="5395067"/>
            <a:chOff x="-314098" y="-243816"/>
            <a:chExt cx="9054994" cy="5395066"/>
          </a:xfrm>
        </p:grpSpPr>
        <p:pic>
          <p:nvPicPr>
            <p:cNvPr id="251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6620" y="-70317"/>
              <a:ext cx="198109" cy="1237073"/>
            </a:xfrm>
            <a:prstGeom prst="rect">
              <a:avLst/>
            </a:prstGeom>
            <a:effectLst/>
          </p:spPr>
        </p:pic>
        <p:pic>
          <p:nvPicPr>
            <p:cNvPr id="25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4099" y="-243817"/>
              <a:ext cx="921823" cy="709409"/>
            </a:xfrm>
            <a:prstGeom prst="rect">
              <a:avLst/>
            </a:prstGeom>
            <a:effectLst/>
          </p:spPr>
        </p:pic>
        <p:pic>
          <p:nvPicPr>
            <p:cNvPr id="25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9323" y="415667"/>
              <a:ext cx="713226" cy="780821"/>
            </a:xfrm>
            <a:prstGeom prst="rect">
              <a:avLst/>
            </a:prstGeom>
            <a:effectLst/>
          </p:spPr>
        </p:pic>
        <p:pic>
          <p:nvPicPr>
            <p:cNvPr id="251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5955" y="-122091"/>
              <a:ext cx="394391" cy="1236716"/>
            </a:xfrm>
            <a:prstGeom prst="rect">
              <a:avLst/>
            </a:prstGeom>
            <a:effectLst/>
          </p:spPr>
        </p:pic>
        <p:pic>
          <p:nvPicPr>
            <p:cNvPr id="252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02015" y="398158"/>
              <a:ext cx="236403" cy="726227"/>
            </a:xfrm>
            <a:prstGeom prst="rect">
              <a:avLst/>
            </a:prstGeom>
            <a:effectLst/>
          </p:spPr>
        </p:pic>
        <p:pic>
          <p:nvPicPr>
            <p:cNvPr id="252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79335" y="29613"/>
              <a:ext cx="185884" cy="304221"/>
            </a:xfrm>
            <a:prstGeom prst="rect">
              <a:avLst/>
            </a:prstGeom>
            <a:effectLst/>
          </p:spPr>
        </p:pic>
        <p:pic>
          <p:nvPicPr>
            <p:cNvPr id="25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412311" y="398158"/>
              <a:ext cx="875451" cy="707665"/>
            </a:xfrm>
            <a:prstGeom prst="rect">
              <a:avLst/>
            </a:prstGeom>
            <a:effectLst/>
          </p:spPr>
        </p:pic>
        <p:pic>
          <p:nvPicPr>
            <p:cNvPr id="252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98484" y="488878"/>
              <a:ext cx="828706" cy="728341"/>
            </a:xfrm>
            <a:prstGeom prst="rect">
              <a:avLst/>
            </a:prstGeom>
            <a:effectLst/>
          </p:spPr>
        </p:pic>
        <p:pic>
          <p:nvPicPr>
            <p:cNvPr id="25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493993" y="485997"/>
              <a:ext cx="682308" cy="653640"/>
            </a:xfrm>
            <a:prstGeom prst="rect">
              <a:avLst/>
            </a:prstGeom>
            <a:effectLst/>
          </p:spPr>
        </p:pic>
        <p:pic>
          <p:nvPicPr>
            <p:cNvPr id="253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328464" y="471357"/>
              <a:ext cx="506630" cy="719110"/>
            </a:xfrm>
            <a:prstGeom prst="rect">
              <a:avLst/>
            </a:prstGeom>
            <a:effectLst/>
          </p:spPr>
        </p:pic>
        <p:pic>
          <p:nvPicPr>
            <p:cNvPr id="253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89906" y="105361"/>
              <a:ext cx="281267" cy="140634"/>
            </a:xfrm>
            <a:prstGeom prst="rect">
              <a:avLst/>
            </a:prstGeom>
            <a:effectLst/>
          </p:spPr>
        </p:pic>
        <p:pic>
          <p:nvPicPr>
            <p:cNvPr id="253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885127" y="2554679"/>
              <a:ext cx="366215" cy="888729"/>
            </a:xfrm>
            <a:prstGeom prst="rect">
              <a:avLst/>
            </a:prstGeom>
            <a:effectLst/>
          </p:spPr>
        </p:pic>
        <p:pic>
          <p:nvPicPr>
            <p:cNvPr id="2536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339281" y="29979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3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622786" y="2599129"/>
              <a:ext cx="131973" cy="613435"/>
            </a:xfrm>
            <a:prstGeom prst="rect">
              <a:avLst/>
            </a:prstGeom>
            <a:effectLst/>
          </p:spPr>
        </p:pic>
        <p:pic>
          <p:nvPicPr>
            <p:cNvPr id="254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589019" y="2654660"/>
              <a:ext cx="460341" cy="522839"/>
            </a:xfrm>
            <a:prstGeom prst="rect">
              <a:avLst/>
            </a:prstGeom>
            <a:effectLst/>
          </p:spPr>
        </p:pic>
        <p:pic>
          <p:nvPicPr>
            <p:cNvPr id="254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071383" y="2834140"/>
              <a:ext cx="367128" cy="326133"/>
            </a:xfrm>
            <a:prstGeom prst="rect">
              <a:avLst/>
            </a:prstGeom>
            <a:effectLst/>
          </p:spPr>
        </p:pic>
        <p:pic>
          <p:nvPicPr>
            <p:cNvPr id="254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464245" y="2575381"/>
              <a:ext cx="421961" cy="532905"/>
            </a:xfrm>
            <a:prstGeom prst="rect">
              <a:avLst/>
            </a:prstGeom>
            <a:effectLst/>
          </p:spPr>
        </p:pic>
        <p:pic>
          <p:nvPicPr>
            <p:cNvPr id="254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451849" y="2704948"/>
              <a:ext cx="442497" cy="92481"/>
            </a:xfrm>
            <a:prstGeom prst="rect">
              <a:avLst/>
            </a:prstGeom>
            <a:effectLst/>
          </p:spPr>
        </p:pic>
        <p:pic>
          <p:nvPicPr>
            <p:cNvPr id="254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790572" y="2802554"/>
              <a:ext cx="413090" cy="337103"/>
            </a:xfrm>
            <a:prstGeom prst="rect">
              <a:avLst/>
            </a:prstGeom>
            <a:effectLst/>
          </p:spPr>
        </p:pic>
        <p:pic>
          <p:nvPicPr>
            <p:cNvPr id="255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987005" y="3795695"/>
              <a:ext cx="331930" cy="561488"/>
            </a:xfrm>
            <a:prstGeom prst="rect">
              <a:avLst/>
            </a:prstGeom>
            <a:effectLst/>
          </p:spPr>
        </p:pic>
        <p:pic>
          <p:nvPicPr>
            <p:cNvPr id="2552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379981" y="42922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5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717894" y="3884529"/>
              <a:ext cx="329901" cy="405477"/>
            </a:xfrm>
            <a:prstGeom prst="rect">
              <a:avLst/>
            </a:prstGeom>
            <a:effectLst/>
          </p:spPr>
        </p:pic>
        <p:pic>
          <p:nvPicPr>
            <p:cNvPr id="255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044854" y="3763136"/>
              <a:ext cx="279699" cy="510329"/>
            </a:xfrm>
            <a:prstGeom prst="rect">
              <a:avLst/>
            </a:prstGeom>
            <a:effectLst/>
          </p:spPr>
        </p:pic>
        <p:pic>
          <p:nvPicPr>
            <p:cNvPr id="255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337890" y="3950354"/>
              <a:ext cx="116901" cy="377377"/>
            </a:xfrm>
            <a:prstGeom prst="rect">
              <a:avLst/>
            </a:prstGeom>
            <a:effectLst/>
          </p:spPr>
        </p:pic>
        <p:pic>
          <p:nvPicPr>
            <p:cNvPr id="2560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291651" y="38201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6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509168" y="3954312"/>
              <a:ext cx="637515" cy="376132"/>
            </a:xfrm>
            <a:prstGeom prst="rect">
              <a:avLst/>
            </a:prstGeom>
            <a:effectLst/>
          </p:spPr>
        </p:pic>
        <p:pic>
          <p:nvPicPr>
            <p:cNvPr id="2564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999822" y="38608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6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183005" y="3930541"/>
              <a:ext cx="557891" cy="405330"/>
            </a:xfrm>
            <a:prstGeom prst="rect">
              <a:avLst/>
            </a:prstGeom>
            <a:effectLst/>
          </p:spPr>
        </p:pic>
        <p:pic>
          <p:nvPicPr>
            <p:cNvPr id="256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041967" y="4674805"/>
              <a:ext cx="144207" cy="458777"/>
            </a:xfrm>
            <a:prstGeom prst="rect">
              <a:avLst/>
            </a:prstGeom>
            <a:effectLst/>
          </p:spPr>
        </p:pic>
        <p:pic>
          <p:nvPicPr>
            <p:cNvPr id="257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300964" y="4670018"/>
              <a:ext cx="310045" cy="481232"/>
            </a:xfrm>
            <a:prstGeom prst="rect">
              <a:avLst/>
            </a:prstGeom>
            <a:effectLst/>
          </p:spPr>
        </p:pic>
        <p:pic>
          <p:nvPicPr>
            <p:cNvPr id="257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737898" y="4655812"/>
              <a:ext cx="277806" cy="442529"/>
            </a:xfrm>
            <a:prstGeom prst="rect">
              <a:avLst/>
            </a:prstGeom>
            <a:effectLst/>
          </p:spPr>
        </p:pic>
        <p:pic>
          <p:nvPicPr>
            <p:cNvPr id="257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086762" y="4667313"/>
              <a:ext cx="383873" cy="482514"/>
            </a:xfrm>
            <a:prstGeom prst="rect">
              <a:avLst/>
            </a:prstGeom>
            <a:effectLst/>
          </p:spPr>
        </p:pic>
      </p:grpSp>
      <p:grpSp>
        <p:nvGrpSpPr>
          <p:cNvPr id="2655" name="Disegno"/>
          <p:cNvGrpSpPr/>
          <p:nvPr/>
        </p:nvGrpSpPr>
        <p:grpSpPr>
          <a:xfrm>
            <a:off x="1222070" y="8097458"/>
            <a:ext cx="10896424" cy="1192532"/>
            <a:chOff x="-118497" y="-134473"/>
            <a:chExt cx="10896423" cy="1192530"/>
          </a:xfrm>
        </p:grpSpPr>
        <p:pic>
          <p:nvPicPr>
            <p:cNvPr id="257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18498" y="-38100"/>
              <a:ext cx="157234" cy="649089"/>
            </a:xfrm>
            <a:prstGeom prst="rect">
              <a:avLst/>
            </a:prstGeom>
            <a:effectLst/>
          </p:spPr>
        </p:pic>
        <p:pic>
          <p:nvPicPr>
            <p:cNvPr id="257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109746" y="-15435"/>
              <a:ext cx="413510" cy="649219"/>
            </a:xfrm>
            <a:prstGeom prst="rect">
              <a:avLst/>
            </a:prstGeom>
            <a:effectLst/>
          </p:spPr>
        </p:pic>
        <p:pic>
          <p:nvPicPr>
            <p:cNvPr id="258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97319" y="276434"/>
              <a:ext cx="327915" cy="391568"/>
            </a:xfrm>
            <a:prstGeom prst="rect">
              <a:avLst/>
            </a:prstGeom>
            <a:effectLst/>
          </p:spPr>
        </p:pic>
        <p:pic>
          <p:nvPicPr>
            <p:cNvPr id="258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18355" y="267084"/>
              <a:ext cx="139099" cy="677906"/>
            </a:xfrm>
            <a:prstGeom prst="rect">
              <a:avLst/>
            </a:prstGeom>
            <a:effectLst/>
          </p:spPr>
        </p:pic>
        <p:pic>
          <p:nvPicPr>
            <p:cNvPr id="258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93369" y="322530"/>
              <a:ext cx="320554" cy="312553"/>
            </a:xfrm>
            <a:prstGeom prst="rect">
              <a:avLst/>
            </a:prstGeom>
            <a:effectLst/>
          </p:spPr>
        </p:pic>
        <p:pic>
          <p:nvPicPr>
            <p:cNvPr id="258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78865" y="-74354"/>
              <a:ext cx="164544" cy="698792"/>
            </a:xfrm>
            <a:prstGeom prst="rect">
              <a:avLst/>
            </a:prstGeom>
            <a:effectLst/>
          </p:spPr>
        </p:pic>
        <p:pic>
          <p:nvPicPr>
            <p:cNvPr id="258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79644" y="264578"/>
              <a:ext cx="333198" cy="390022"/>
            </a:xfrm>
            <a:prstGeom prst="rect">
              <a:avLst/>
            </a:prstGeom>
            <a:effectLst/>
          </p:spPr>
        </p:pic>
        <p:pic>
          <p:nvPicPr>
            <p:cNvPr id="259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605166" y="275114"/>
              <a:ext cx="320891" cy="397447"/>
            </a:xfrm>
            <a:prstGeom prst="rect">
              <a:avLst/>
            </a:prstGeom>
            <a:effectLst/>
          </p:spPr>
        </p:pic>
        <p:pic>
          <p:nvPicPr>
            <p:cNvPr id="2593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042603" y="411644"/>
              <a:ext cx="325167" cy="116357"/>
            </a:xfrm>
            <a:prstGeom prst="rect">
              <a:avLst/>
            </a:prstGeom>
            <a:effectLst/>
          </p:spPr>
        </p:pic>
        <p:pic>
          <p:nvPicPr>
            <p:cNvPr id="259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108069" y="-103781"/>
              <a:ext cx="159190" cy="842016"/>
            </a:xfrm>
            <a:prstGeom prst="rect">
              <a:avLst/>
            </a:prstGeom>
            <a:effectLst/>
          </p:spPr>
        </p:pic>
        <p:pic>
          <p:nvPicPr>
            <p:cNvPr id="259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094684" y="-105612"/>
              <a:ext cx="362282" cy="483698"/>
            </a:xfrm>
            <a:prstGeom prst="rect">
              <a:avLst/>
            </a:prstGeom>
            <a:effectLst/>
          </p:spPr>
        </p:pic>
        <p:pic>
          <p:nvPicPr>
            <p:cNvPr id="259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418082" y="347331"/>
              <a:ext cx="312769" cy="427441"/>
            </a:xfrm>
            <a:prstGeom prst="rect">
              <a:avLst/>
            </a:prstGeom>
            <a:effectLst/>
          </p:spPr>
        </p:pic>
        <p:pic>
          <p:nvPicPr>
            <p:cNvPr id="260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841453" y="-30070"/>
              <a:ext cx="373482" cy="774912"/>
            </a:xfrm>
            <a:prstGeom prst="rect">
              <a:avLst/>
            </a:prstGeom>
            <a:effectLst/>
          </p:spPr>
        </p:pic>
        <p:pic>
          <p:nvPicPr>
            <p:cNvPr id="26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068510" y="181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60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99357" y="379519"/>
              <a:ext cx="140451" cy="678538"/>
            </a:xfrm>
            <a:prstGeom prst="rect">
              <a:avLst/>
            </a:prstGeom>
            <a:effectLst/>
          </p:spPr>
        </p:pic>
        <p:pic>
          <p:nvPicPr>
            <p:cNvPr id="260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31482" y="390474"/>
              <a:ext cx="294737" cy="309777"/>
            </a:xfrm>
            <a:prstGeom prst="rect">
              <a:avLst/>
            </a:prstGeom>
            <a:effectLst/>
          </p:spPr>
        </p:pic>
        <p:pic>
          <p:nvPicPr>
            <p:cNvPr id="260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26976" y="335346"/>
              <a:ext cx="447972" cy="378904"/>
            </a:xfrm>
            <a:prstGeom prst="rect">
              <a:avLst/>
            </a:prstGeom>
            <a:effectLst/>
          </p:spPr>
        </p:pic>
        <p:pic>
          <p:nvPicPr>
            <p:cNvPr id="261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359470" y="299208"/>
              <a:ext cx="140450" cy="758223"/>
            </a:xfrm>
            <a:prstGeom prst="rect">
              <a:avLst/>
            </a:prstGeom>
            <a:effectLst/>
          </p:spPr>
        </p:pic>
        <p:pic>
          <p:nvPicPr>
            <p:cNvPr id="261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287190" y="312583"/>
              <a:ext cx="328552" cy="433690"/>
            </a:xfrm>
            <a:prstGeom prst="rect">
              <a:avLst/>
            </a:prstGeom>
            <a:effectLst/>
          </p:spPr>
        </p:pic>
        <p:pic>
          <p:nvPicPr>
            <p:cNvPr id="261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688747" y="395582"/>
              <a:ext cx="132419" cy="393545"/>
            </a:xfrm>
            <a:prstGeom prst="rect">
              <a:avLst/>
            </a:prstGeom>
            <a:effectLst/>
          </p:spPr>
        </p:pic>
        <p:pic>
          <p:nvPicPr>
            <p:cNvPr id="261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702285" y="147075"/>
              <a:ext cx="134943" cy="115897"/>
            </a:xfrm>
            <a:prstGeom prst="rect">
              <a:avLst/>
            </a:prstGeom>
            <a:effectLst/>
          </p:spPr>
        </p:pic>
        <p:pic>
          <p:nvPicPr>
            <p:cNvPr id="261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010531" y="34180"/>
              <a:ext cx="131881" cy="630350"/>
            </a:xfrm>
            <a:prstGeom prst="rect">
              <a:avLst/>
            </a:prstGeom>
            <a:effectLst/>
          </p:spPr>
        </p:pic>
        <p:pic>
          <p:nvPicPr>
            <p:cNvPr id="262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082274" y="289098"/>
              <a:ext cx="453664" cy="431012"/>
            </a:xfrm>
            <a:prstGeom prst="rect">
              <a:avLst/>
            </a:prstGeom>
            <a:effectLst/>
          </p:spPr>
        </p:pic>
        <p:pic>
          <p:nvPicPr>
            <p:cNvPr id="262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540049" y="299208"/>
              <a:ext cx="293042" cy="421540"/>
            </a:xfrm>
            <a:prstGeom prst="rect">
              <a:avLst/>
            </a:prstGeom>
            <a:effectLst/>
          </p:spPr>
        </p:pic>
        <p:pic>
          <p:nvPicPr>
            <p:cNvPr id="262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853264" y="332105"/>
              <a:ext cx="397447" cy="401952"/>
            </a:xfrm>
            <a:prstGeom prst="rect">
              <a:avLst/>
            </a:prstGeom>
            <a:effectLst/>
          </p:spPr>
        </p:pic>
        <p:pic>
          <p:nvPicPr>
            <p:cNvPr id="262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998336" y="596360"/>
              <a:ext cx="144076" cy="204764"/>
            </a:xfrm>
            <a:prstGeom prst="rect">
              <a:avLst/>
            </a:prstGeom>
            <a:effectLst/>
          </p:spPr>
        </p:pic>
        <p:pic>
          <p:nvPicPr>
            <p:cNvPr id="262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712597" y="-126444"/>
              <a:ext cx="309105" cy="164545"/>
            </a:xfrm>
            <a:prstGeom prst="rect">
              <a:avLst/>
            </a:prstGeom>
            <a:effectLst/>
          </p:spPr>
        </p:pic>
        <p:pic>
          <p:nvPicPr>
            <p:cNvPr id="263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838419" y="-62194"/>
              <a:ext cx="102971" cy="654444"/>
            </a:xfrm>
            <a:prstGeom prst="rect">
              <a:avLst/>
            </a:prstGeom>
            <a:effectLst/>
          </p:spPr>
        </p:pic>
        <p:pic>
          <p:nvPicPr>
            <p:cNvPr id="263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656379" y="451800"/>
              <a:ext cx="469728" cy="148481"/>
            </a:xfrm>
            <a:prstGeom prst="rect">
              <a:avLst/>
            </a:prstGeom>
            <a:effectLst/>
          </p:spPr>
        </p:pic>
        <p:pic>
          <p:nvPicPr>
            <p:cNvPr id="263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194466" y="128397"/>
              <a:ext cx="301073" cy="462661"/>
            </a:xfrm>
            <a:prstGeom prst="rect">
              <a:avLst/>
            </a:prstGeom>
            <a:effectLst/>
          </p:spPr>
        </p:pic>
        <p:pic>
          <p:nvPicPr>
            <p:cNvPr id="263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499650" y="221963"/>
              <a:ext cx="273962" cy="369027"/>
            </a:xfrm>
            <a:prstGeom prst="rect">
              <a:avLst/>
            </a:prstGeom>
            <a:effectLst/>
          </p:spPr>
        </p:pic>
        <p:pic>
          <p:nvPicPr>
            <p:cNvPr id="263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917270" y="-78257"/>
              <a:ext cx="148482" cy="702631"/>
            </a:xfrm>
            <a:prstGeom prst="rect">
              <a:avLst/>
            </a:prstGeom>
            <a:effectLst/>
          </p:spPr>
        </p:pic>
        <p:pic>
          <p:nvPicPr>
            <p:cNvPr id="264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836959" y="126182"/>
              <a:ext cx="469727" cy="88604"/>
            </a:xfrm>
            <a:prstGeom prst="rect">
              <a:avLst/>
            </a:prstGeom>
            <a:effectLst/>
          </p:spPr>
        </p:pic>
        <p:pic>
          <p:nvPicPr>
            <p:cNvPr id="264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9107006" y="231183"/>
              <a:ext cx="456677" cy="379413"/>
            </a:xfrm>
            <a:prstGeom prst="rect">
              <a:avLst/>
            </a:prstGeom>
            <a:effectLst/>
          </p:spPr>
        </p:pic>
        <p:pic>
          <p:nvPicPr>
            <p:cNvPr id="264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646556" y="-134474"/>
              <a:ext cx="214280" cy="767493"/>
            </a:xfrm>
            <a:prstGeom prst="rect">
              <a:avLst/>
            </a:prstGeom>
            <a:effectLst/>
          </p:spPr>
        </p:pic>
        <p:pic>
          <p:nvPicPr>
            <p:cNvPr id="264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9818908" y="-54163"/>
              <a:ext cx="170426" cy="707691"/>
            </a:xfrm>
            <a:prstGeom prst="rect">
              <a:avLst/>
            </a:prstGeom>
            <a:effectLst/>
          </p:spPr>
        </p:pic>
        <p:pic>
          <p:nvPicPr>
            <p:cNvPr id="264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9535669" y="138585"/>
              <a:ext cx="606257" cy="445634"/>
            </a:xfrm>
            <a:prstGeom prst="rect">
              <a:avLst/>
            </a:prstGeom>
            <a:effectLst/>
          </p:spPr>
        </p:pic>
        <p:pic>
          <p:nvPicPr>
            <p:cNvPr id="265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0108559" y="91589"/>
              <a:ext cx="137772" cy="107135"/>
            </a:xfrm>
            <a:prstGeom prst="rect">
              <a:avLst/>
            </a:prstGeom>
            <a:effectLst/>
          </p:spPr>
        </p:pic>
        <p:pic>
          <p:nvPicPr>
            <p:cNvPr id="265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0184652" y="220088"/>
              <a:ext cx="593275" cy="393700"/>
            </a:xfrm>
            <a:prstGeom prst="rect">
              <a:avLst/>
            </a:prstGeom>
            <a:effectLst/>
          </p:spPr>
        </p:pic>
      </p:grpSp>
      <p:grpSp>
        <p:nvGrpSpPr>
          <p:cNvPr id="2658" name="pasted-image.png"/>
          <p:cNvGrpSpPr/>
          <p:nvPr/>
        </p:nvGrpSpPr>
        <p:grpSpPr>
          <a:xfrm>
            <a:off x="2846734" y="3068225"/>
            <a:ext cx="4862451" cy="3617150"/>
            <a:chOff x="0" y="0"/>
            <a:chExt cx="4862450" cy="3617148"/>
          </a:xfrm>
        </p:grpSpPr>
        <p:pic>
          <p:nvPicPr>
            <p:cNvPr id="2657" name="pasted-image.png" descr="pasted-image.png"/>
            <p:cNvPicPr>
              <a:picLocks noChangeAspect="1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6200" y="76200"/>
              <a:ext cx="4710051" cy="34647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56" name="pasted-image.png" descr="pasted-image.png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0" y="0"/>
              <a:ext cx="4862451" cy="36171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2" name="Disegno"/>
          <p:cNvGrpSpPr/>
          <p:nvPr/>
        </p:nvGrpSpPr>
        <p:grpSpPr>
          <a:xfrm>
            <a:off x="2533634" y="692373"/>
            <a:ext cx="7149193" cy="1461036"/>
            <a:chOff x="-314098" y="-243816"/>
            <a:chExt cx="7149191" cy="1461035"/>
          </a:xfrm>
        </p:grpSpPr>
        <p:pic>
          <p:nvPicPr>
            <p:cNvPr id="266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6620" y="-70317"/>
              <a:ext cx="198109" cy="1237073"/>
            </a:xfrm>
            <a:prstGeom prst="rect">
              <a:avLst/>
            </a:prstGeom>
            <a:effectLst/>
          </p:spPr>
        </p:pic>
        <p:pic>
          <p:nvPicPr>
            <p:cNvPr id="266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4099" y="-243817"/>
              <a:ext cx="921823" cy="709409"/>
            </a:xfrm>
            <a:prstGeom prst="rect">
              <a:avLst/>
            </a:prstGeom>
            <a:effectLst/>
          </p:spPr>
        </p:pic>
        <p:pic>
          <p:nvPicPr>
            <p:cNvPr id="266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9323" y="415667"/>
              <a:ext cx="713226" cy="780821"/>
            </a:xfrm>
            <a:prstGeom prst="rect">
              <a:avLst/>
            </a:prstGeom>
            <a:effectLst/>
          </p:spPr>
        </p:pic>
        <p:pic>
          <p:nvPicPr>
            <p:cNvPr id="266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5955" y="-122091"/>
              <a:ext cx="394391" cy="1236716"/>
            </a:xfrm>
            <a:prstGeom prst="rect">
              <a:avLst/>
            </a:prstGeom>
            <a:effectLst/>
          </p:spPr>
        </p:pic>
        <p:pic>
          <p:nvPicPr>
            <p:cNvPr id="266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02015" y="398158"/>
              <a:ext cx="236403" cy="726227"/>
            </a:xfrm>
            <a:prstGeom prst="rect">
              <a:avLst/>
            </a:prstGeom>
            <a:effectLst/>
          </p:spPr>
        </p:pic>
        <p:pic>
          <p:nvPicPr>
            <p:cNvPr id="267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79335" y="29613"/>
              <a:ext cx="185884" cy="304221"/>
            </a:xfrm>
            <a:prstGeom prst="rect">
              <a:avLst/>
            </a:prstGeom>
            <a:effectLst/>
          </p:spPr>
        </p:pic>
        <p:pic>
          <p:nvPicPr>
            <p:cNvPr id="267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412311" y="398158"/>
              <a:ext cx="875451" cy="707665"/>
            </a:xfrm>
            <a:prstGeom prst="rect">
              <a:avLst/>
            </a:prstGeom>
            <a:effectLst/>
          </p:spPr>
        </p:pic>
        <p:pic>
          <p:nvPicPr>
            <p:cNvPr id="267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98484" y="488878"/>
              <a:ext cx="828706" cy="728341"/>
            </a:xfrm>
            <a:prstGeom prst="rect">
              <a:avLst/>
            </a:prstGeom>
            <a:effectLst/>
          </p:spPr>
        </p:pic>
        <p:pic>
          <p:nvPicPr>
            <p:cNvPr id="267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493993" y="485997"/>
              <a:ext cx="682308" cy="653640"/>
            </a:xfrm>
            <a:prstGeom prst="rect">
              <a:avLst/>
            </a:prstGeom>
            <a:effectLst/>
          </p:spPr>
        </p:pic>
        <p:pic>
          <p:nvPicPr>
            <p:cNvPr id="267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328464" y="471357"/>
              <a:ext cx="506630" cy="719110"/>
            </a:xfrm>
            <a:prstGeom prst="rect">
              <a:avLst/>
            </a:prstGeom>
            <a:effectLst/>
          </p:spPr>
        </p:pic>
        <p:pic>
          <p:nvPicPr>
            <p:cNvPr id="268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89906" y="105361"/>
              <a:ext cx="281267" cy="140634"/>
            </a:xfrm>
            <a:prstGeom prst="rect">
              <a:avLst/>
            </a:prstGeom>
            <a:effectLst/>
          </p:spPr>
        </p:pic>
      </p:grpSp>
      <p:pic>
        <p:nvPicPr>
          <p:cNvPr id="2683" name="pasted-image.png" descr="pasted-image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-1963" y="2842169"/>
            <a:ext cx="13008726" cy="45920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62" name="Disegno"/>
          <p:cNvGrpSpPr/>
          <p:nvPr/>
        </p:nvGrpSpPr>
        <p:grpSpPr>
          <a:xfrm>
            <a:off x="1222070" y="8097458"/>
            <a:ext cx="10896424" cy="1192532"/>
            <a:chOff x="-118497" y="-134473"/>
            <a:chExt cx="10896423" cy="1192530"/>
          </a:xfrm>
        </p:grpSpPr>
        <p:pic>
          <p:nvPicPr>
            <p:cNvPr id="268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18498" y="-38100"/>
              <a:ext cx="157234" cy="649089"/>
            </a:xfrm>
            <a:prstGeom prst="rect">
              <a:avLst/>
            </a:prstGeom>
            <a:effectLst/>
          </p:spPr>
        </p:pic>
        <p:pic>
          <p:nvPicPr>
            <p:cNvPr id="268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109746" y="-15435"/>
              <a:ext cx="413510" cy="649219"/>
            </a:xfrm>
            <a:prstGeom prst="rect">
              <a:avLst/>
            </a:prstGeom>
            <a:effectLst/>
          </p:spPr>
        </p:pic>
        <p:pic>
          <p:nvPicPr>
            <p:cNvPr id="268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7319" y="276434"/>
              <a:ext cx="327915" cy="391568"/>
            </a:xfrm>
            <a:prstGeom prst="rect">
              <a:avLst/>
            </a:prstGeom>
            <a:effectLst/>
          </p:spPr>
        </p:pic>
        <p:pic>
          <p:nvPicPr>
            <p:cNvPr id="269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18355" y="267084"/>
              <a:ext cx="139099" cy="677906"/>
            </a:xfrm>
            <a:prstGeom prst="rect">
              <a:avLst/>
            </a:prstGeom>
            <a:effectLst/>
          </p:spPr>
        </p:pic>
        <p:pic>
          <p:nvPicPr>
            <p:cNvPr id="269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93369" y="322530"/>
              <a:ext cx="320554" cy="312553"/>
            </a:xfrm>
            <a:prstGeom prst="rect">
              <a:avLst/>
            </a:prstGeom>
            <a:effectLst/>
          </p:spPr>
        </p:pic>
        <p:pic>
          <p:nvPicPr>
            <p:cNvPr id="269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78865" y="-74354"/>
              <a:ext cx="164544" cy="698792"/>
            </a:xfrm>
            <a:prstGeom prst="rect">
              <a:avLst/>
            </a:prstGeom>
            <a:effectLst/>
          </p:spPr>
        </p:pic>
        <p:pic>
          <p:nvPicPr>
            <p:cNvPr id="269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79644" y="264578"/>
              <a:ext cx="333198" cy="390022"/>
            </a:xfrm>
            <a:prstGeom prst="rect">
              <a:avLst/>
            </a:prstGeom>
            <a:effectLst/>
          </p:spPr>
        </p:pic>
        <p:pic>
          <p:nvPicPr>
            <p:cNvPr id="269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05166" y="275114"/>
              <a:ext cx="320891" cy="397447"/>
            </a:xfrm>
            <a:prstGeom prst="rect">
              <a:avLst/>
            </a:prstGeom>
            <a:effectLst/>
          </p:spPr>
        </p:pic>
        <p:pic>
          <p:nvPicPr>
            <p:cNvPr id="2700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042603" y="411644"/>
              <a:ext cx="325167" cy="116357"/>
            </a:xfrm>
            <a:prstGeom prst="rect">
              <a:avLst/>
            </a:prstGeom>
            <a:effectLst/>
          </p:spPr>
        </p:pic>
        <p:pic>
          <p:nvPicPr>
            <p:cNvPr id="270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108069" y="-103781"/>
              <a:ext cx="159190" cy="842016"/>
            </a:xfrm>
            <a:prstGeom prst="rect">
              <a:avLst/>
            </a:prstGeom>
            <a:effectLst/>
          </p:spPr>
        </p:pic>
        <p:pic>
          <p:nvPicPr>
            <p:cNvPr id="270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94684" y="-105612"/>
              <a:ext cx="362282" cy="483698"/>
            </a:xfrm>
            <a:prstGeom prst="rect">
              <a:avLst/>
            </a:prstGeom>
            <a:effectLst/>
          </p:spPr>
        </p:pic>
        <p:pic>
          <p:nvPicPr>
            <p:cNvPr id="27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418082" y="347331"/>
              <a:ext cx="312769" cy="427441"/>
            </a:xfrm>
            <a:prstGeom prst="rect">
              <a:avLst/>
            </a:prstGeom>
            <a:effectLst/>
          </p:spPr>
        </p:pic>
        <p:pic>
          <p:nvPicPr>
            <p:cNvPr id="270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841453" y="-30070"/>
              <a:ext cx="373482" cy="774912"/>
            </a:xfrm>
            <a:prstGeom prst="rect">
              <a:avLst/>
            </a:prstGeom>
            <a:effectLst/>
          </p:spPr>
        </p:pic>
        <p:pic>
          <p:nvPicPr>
            <p:cNvPr id="2710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068510" y="181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1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99357" y="379519"/>
              <a:ext cx="140451" cy="678538"/>
            </a:xfrm>
            <a:prstGeom prst="rect">
              <a:avLst/>
            </a:prstGeom>
            <a:effectLst/>
          </p:spPr>
        </p:pic>
        <p:pic>
          <p:nvPicPr>
            <p:cNvPr id="271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331482" y="390474"/>
              <a:ext cx="294737" cy="309777"/>
            </a:xfrm>
            <a:prstGeom prst="rect">
              <a:avLst/>
            </a:prstGeom>
            <a:effectLst/>
          </p:spPr>
        </p:pic>
        <p:pic>
          <p:nvPicPr>
            <p:cNvPr id="271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726976" y="335346"/>
              <a:ext cx="447972" cy="378904"/>
            </a:xfrm>
            <a:prstGeom prst="rect">
              <a:avLst/>
            </a:prstGeom>
            <a:effectLst/>
          </p:spPr>
        </p:pic>
        <p:pic>
          <p:nvPicPr>
            <p:cNvPr id="271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59470" y="299208"/>
              <a:ext cx="140450" cy="758223"/>
            </a:xfrm>
            <a:prstGeom prst="rect">
              <a:avLst/>
            </a:prstGeom>
            <a:effectLst/>
          </p:spPr>
        </p:pic>
        <p:pic>
          <p:nvPicPr>
            <p:cNvPr id="272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287190" y="312583"/>
              <a:ext cx="328552" cy="433690"/>
            </a:xfrm>
            <a:prstGeom prst="rect">
              <a:avLst/>
            </a:prstGeom>
            <a:effectLst/>
          </p:spPr>
        </p:pic>
        <p:pic>
          <p:nvPicPr>
            <p:cNvPr id="272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688747" y="395582"/>
              <a:ext cx="132419" cy="393545"/>
            </a:xfrm>
            <a:prstGeom prst="rect">
              <a:avLst/>
            </a:prstGeom>
            <a:effectLst/>
          </p:spPr>
        </p:pic>
        <p:pic>
          <p:nvPicPr>
            <p:cNvPr id="272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702285" y="147075"/>
              <a:ext cx="134943" cy="115897"/>
            </a:xfrm>
            <a:prstGeom prst="rect">
              <a:avLst/>
            </a:prstGeom>
            <a:effectLst/>
          </p:spPr>
        </p:pic>
        <p:pic>
          <p:nvPicPr>
            <p:cNvPr id="272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10531" y="34180"/>
              <a:ext cx="131881" cy="630350"/>
            </a:xfrm>
            <a:prstGeom prst="rect">
              <a:avLst/>
            </a:prstGeom>
            <a:effectLst/>
          </p:spPr>
        </p:pic>
        <p:pic>
          <p:nvPicPr>
            <p:cNvPr id="272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082274" y="289098"/>
              <a:ext cx="453664" cy="431012"/>
            </a:xfrm>
            <a:prstGeom prst="rect">
              <a:avLst/>
            </a:prstGeom>
            <a:effectLst/>
          </p:spPr>
        </p:pic>
        <p:pic>
          <p:nvPicPr>
            <p:cNvPr id="273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540049" y="299208"/>
              <a:ext cx="293042" cy="421540"/>
            </a:xfrm>
            <a:prstGeom prst="rect">
              <a:avLst/>
            </a:prstGeom>
            <a:effectLst/>
          </p:spPr>
        </p:pic>
        <p:pic>
          <p:nvPicPr>
            <p:cNvPr id="273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53264" y="332105"/>
              <a:ext cx="397447" cy="401952"/>
            </a:xfrm>
            <a:prstGeom prst="rect">
              <a:avLst/>
            </a:prstGeom>
            <a:effectLst/>
          </p:spPr>
        </p:pic>
        <p:pic>
          <p:nvPicPr>
            <p:cNvPr id="273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998336" y="596360"/>
              <a:ext cx="144076" cy="204764"/>
            </a:xfrm>
            <a:prstGeom prst="rect">
              <a:avLst/>
            </a:prstGeom>
            <a:effectLst/>
          </p:spPr>
        </p:pic>
        <p:pic>
          <p:nvPicPr>
            <p:cNvPr id="273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712597" y="-126444"/>
              <a:ext cx="309105" cy="164545"/>
            </a:xfrm>
            <a:prstGeom prst="rect">
              <a:avLst/>
            </a:prstGeom>
            <a:effectLst/>
          </p:spPr>
        </p:pic>
        <p:pic>
          <p:nvPicPr>
            <p:cNvPr id="273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838419" y="-62194"/>
              <a:ext cx="102971" cy="654444"/>
            </a:xfrm>
            <a:prstGeom prst="rect">
              <a:avLst/>
            </a:prstGeom>
            <a:effectLst/>
          </p:spPr>
        </p:pic>
        <p:pic>
          <p:nvPicPr>
            <p:cNvPr id="274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656379" y="451800"/>
              <a:ext cx="469728" cy="148481"/>
            </a:xfrm>
            <a:prstGeom prst="rect">
              <a:avLst/>
            </a:prstGeom>
            <a:effectLst/>
          </p:spPr>
        </p:pic>
        <p:pic>
          <p:nvPicPr>
            <p:cNvPr id="274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194466" y="128397"/>
              <a:ext cx="301073" cy="462661"/>
            </a:xfrm>
            <a:prstGeom prst="rect">
              <a:avLst/>
            </a:prstGeom>
            <a:effectLst/>
          </p:spPr>
        </p:pic>
        <p:pic>
          <p:nvPicPr>
            <p:cNvPr id="274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99650" y="221963"/>
              <a:ext cx="273962" cy="369027"/>
            </a:xfrm>
            <a:prstGeom prst="rect">
              <a:avLst/>
            </a:prstGeom>
            <a:effectLst/>
          </p:spPr>
        </p:pic>
        <p:pic>
          <p:nvPicPr>
            <p:cNvPr id="274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17270" y="-78257"/>
              <a:ext cx="148482" cy="702631"/>
            </a:xfrm>
            <a:prstGeom prst="rect">
              <a:avLst/>
            </a:prstGeom>
            <a:effectLst/>
          </p:spPr>
        </p:pic>
        <p:pic>
          <p:nvPicPr>
            <p:cNvPr id="274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836959" y="126182"/>
              <a:ext cx="469727" cy="88604"/>
            </a:xfrm>
            <a:prstGeom prst="rect">
              <a:avLst/>
            </a:prstGeom>
            <a:effectLst/>
          </p:spPr>
        </p:pic>
        <p:pic>
          <p:nvPicPr>
            <p:cNvPr id="275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107006" y="231183"/>
              <a:ext cx="456677" cy="379413"/>
            </a:xfrm>
            <a:prstGeom prst="rect">
              <a:avLst/>
            </a:prstGeom>
            <a:effectLst/>
          </p:spPr>
        </p:pic>
        <p:pic>
          <p:nvPicPr>
            <p:cNvPr id="275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646556" y="-134474"/>
              <a:ext cx="214280" cy="767493"/>
            </a:xfrm>
            <a:prstGeom prst="rect">
              <a:avLst/>
            </a:prstGeom>
            <a:effectLst/>
          </p:spPr>
        </p:pic>
        <p:pic>
          <p:nvPicPr>
            <p:cNvPr id="275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818908" y="-54163"/>
              <a:ext cx="170426" cy="707691"/>
            </a:xfrm>
            <a:prstGeom prst="rect">
              <a:avLst/>
            </a:prstGeom>
            <a:effectLst/>
          </p:spPr>
        </p:pic>
        <p:pic>
          <p:nvPicPr>
            <p:cNvPr id="275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535669" y="138585"/>
              <a:ext cx="606257" cy="445634"/>
            </a:xfrm>
            <a:prstGeom prst="rect">
              <a:avLst/>
            </a:prstGeom>
            <a:effectLst/>
          </p:spPr>
        </p:pic>
        <p:pic>
          <p:nvPicPr>
            <p:cNvPr id="275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0108559" y="91589"/>
              <a:ext cx="137772" cy="107135"/>
            </a:xfrm>
            <a:prstGeom prst="rect">
              <a:avLst/>
            </a:prstGeom>
            <a:effectLst/>
          </p:spPr>
        </p:pic>
        <p:pic>
          <p:nvPicPr>
            <p:cNvPr id="276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0184652" y="220088"/>
              <a:ext cx="593275" cy="393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483056"/>
            <a:ext cx="13004801" cy="56006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87" name="Disegno"/>
          <p:cNvGrpSpPr/>
          <p:nvPr/>
        </p:nvGrpSpPr>
        <p:grpSpPr>
          <a:xfrm>
            <a:off x="2533634" y="692373"/>
            <a:ext cx="7149193" cy="1461036"/>
            <a:chOff x="-314098" y="-243816"/>
            <a:chExt cx="7149191" cy="1461035"/>
          </a:xfrm>
        </p:grpSpPr>
        <p:pic>
          <p:nvPicPr>
            <p:cNvPr id="276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6620" y="-70317"/>
              <a:ext cx="198109" cy="1237073"/>
            </a:xfrm>
            <a:prstGeom prst="rect">
              <a:avLst/>
            </a:prstGeom>
            <a:effectLst/>
          </p:spPr>
        </p:pic>
        <p:pic>
          <p:nvPicPr>
            <p:cNvPr id="276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14099" y="-243817"/>
              <a:ext cx="921823" cy="709409"/>
            </a:xfrm>
            <a:prstGeom prst="rect">
              <a:avLst/>
            </a:prstGeom>
            <a:effectLst/>
          </p:spPr>
        </p:pic>
        <p:pic>
          <p:nvPicPr>
            <p:cNvPr id="276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89323" y="415667"/>
              <a:ext cx="713226" cy="780821"/>
            </a:xfrm>
            <a:prstGeom prst="rect">
              <a:avLst/>
            </a:prstGeom>
            <a:effectLst/>
          </p:spPr>
        </p:pic>
        <p:pic>
          <p:nvPicPr>
            <p:cNvPr id="277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755955" y="-122091"/>
              <a:ext cx="394391" cy="1236716"/>
            </a:xfrm>
            <a:prstGeom prst="rect">
              <a:avLst/>
            </a:prstGeom>
            <a:effectLst/>
          </p:spPr>
        </p:pic>
        <p:pic>
          <p:nvPicPr>
            <p:cNvPr id="277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602015" y="398158"/>
              <a:ext cx="236403" cy="726227"/>
            </a:xfrm>
            <a:prstGeom prst="rect">
              <a:avLst/>
            </a:prstGeom>
            <a:effectLst/>
          </p:spPr>
        </p:pic>
        <p:pic>
          <p:nvPicPr>
            <p:cNvPr id="277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579335" y="29613"/>
              <a:ext cx="185884" cy="304221"/>
            </a:xfrm>
            <a:prstGeom prst="rect">
              <a:avLst/>
            </a:prstGeom>
            <a:effectLst/>
          </p:spPr>
        </p:pic>
        <p:pic>
          <p:nvPicPr>
            <p:cNvPr id="277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412311" y="398158"/>
              <a:ext cx="875451" cy="707665"/>
            </a:xfrm>
            <a:prstGeom prst="rect">
              <a:avLst/>
            </a:prstGeom>
            <a:effectLst/>
          </p:spPr>
        </p:pic>
        <p:pic>
          <p:nvPicPr>
            <p:cNvPr id="277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498484" y="488878"/>
              <a:ext cx="828706" cy="728341"/>
            </a:xfrm>
            <a:prstGeom prst="rect">
              <a:avLst/>
            </a:prstGeom>
            <a:effectLst/>
          </p:spPr>
        </p:pic>
        <p:pic>
          <p:nvPicPr>
            <p:cNvPr id="278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493993" y="485997"/>
              <a:ext cx="682308" cy="653640"/>
            </a:xfrm>
            <a:prstGeom prst="rect">
              <a:avLst/>
            </a:prstGeom>
            <a:effectLst/>
          </p:spPr>
        </p:pic>
        <p:pic>
          <p:nvPicPr>
            <p:cNvPr id="278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28464" y="471357"/>
              <a:ext cx="506630" cy="719110"/>
            </a:xfrm>
            <a:prstGeom prst="rect">
              <a:avLst/>
            </a:prstGeom>
            <a:effectLst/>
          </p:spPr>
        </p:pic>
        <p:pic>
          <p:nvPicPr>
            <p:cNvPr id="278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6389906" y="105361"/>
              <a:ext cx="281267" cy="140634"/>
            </a:xfrm>
            <a:prstGeom prst="rect">
              <a:avLst/>
            </a:prstGeom>
            <a:effectLst/>
          </p:spPr>
        </p:pic>
      </p:grpSp>
      <p:grpSp>
        <p:nvGrpSpPr>
          <p:cNvPr id="2866" name="Disegno"/>
          <p:cNvGrpSpPr/>
          <p:nvPr/>
        </p:nvGrpSpPr>
        <p:grpSpPr>
          <a:xfrm>
            <a:off x="2531454" y="7832551"/>
            <a:ext cx="9324290" cy="1204914"/>
            <a:chOff x="-94552" y="-161524"/>
            <a:chExt cx="9324288" cy="1204912"/>
          </a:xfrm>
        </p:grpSpPr>
        <p:pic>
          <p:nvPicPr>
            <p:cNvPr id="278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37465" y="-85023"/>
              <a:ext cx="139660" cy="768291"/>
            </a:xfrm>
            <a:prstGeom prst="rect">
              <a:avLst/>
            </a:prstGeom>
            <a:effectLst/>
          </p:spPr>
        </p:pic>
        <p:pic>
          <p:nvPicPr>
            <p:cNvPr id="279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94553" y="-161525"/>
              <a:ext cx="409043" cy="478779"/>
            </a:xfrm>
            <a:prstGeom prst="rect">
              <a:avLst/>
            </a:prstGeom>
            <a:effectLst/>
          </p:spPr>
        </p:pic>
        <p:pic>
          <p:nvPicPr>
            <p:cNvPr id="279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2951" y="104683"/>
              <a:ext cx="314173" cy="88451"/>
            </a:xfrm>
            <a:prstGeom prst="rect">
              <a:avLst/>
            </a:prstGeom>
            <a:effectLst/>
          </p:spPr>
        </p:pic>
        <p:pic>
          <p:nvPicPr>
            <p:cNvPr id="279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8296" y="128480"/>
              <a:ext cx="255031" cy="588054"/>
            </a:xfrm>
            <a:prstGeom prst="rect">
              <a:avLst/>
            </a:prstGeom>
            <a:effectLst/>
          </p:spPr>
        </p:pic>
        <p:pic>
          <p:nvPicPr>
            <p:cNvPr id="279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46411" y="350587"/>
              <a:ext cx="345902" cy="147592"/>
            </a:xfrm>
            <a:prstGeom prst="rect">
              <a:avLst/>
            </a:prstGeom>
            <a:effectLst/>
          </p:spPr>
        </p:pic>
        <p:pic>
          <p:nvPicPr>
            <p:cNvPr id="279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1639" y="50332"/>
              <a:ext cx="378335" cy="162281"/>
            </a:xfrm>
            <a:prstGeom prst="rect">
              <a:avLst/>
            </a:prstGeom>
            <a:effectLst/>
          </p:spPr>
        </p:pic>
        <p:pic>
          <p:nvPicPr>
            <p:cNvPr id="280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5212" y="88818"/>
              <a:ext cx="102755" cy="626425"/>
            </a:xfrm>
            <a:prstGeom prst="rect">
              <a:avLst/>
            </a:prstGeom>
            <a:effectLst/>
          </p:spPr>
        </p:pic>
        <p:pic>
          <p:nvPicPr>
            <p:cNvPr id="280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82451" y="-31579"/>
              <a:ext cx="323518" cy="736255"/>
            </a:xfrm>
            <a:prstGeom prst="rect">
              <a:avLst/>
            </a:prstGeom>
            <a:effectLst/>
          </p:spPr>
        </p:pic>
        <p:pic>
          <p:nvPicPr>
            <p:cNvPr id="280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167740" y="168142"/>
              <a:ext cx="131728" cy="662591"/>
            </a:xfrm>
            <a:prstGeom prst="rect">
              <a:avLst/>
            </a:prstGeom>
            <a:effectLst/>
          </p:spPr>
        </p:pic>
        <p:pic>
          <p:nvPicPr>
            <p:cNvPr id="280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101228" y="175345"/>
              <a:ext cx="321625" cy="446970"/>
            </a:xfrm>
            <a:prstGeom prst="rect">
              <a:avLst/>
            </a:prstGeom>
            <a:effectLst/>
          </p:spPr>
        </p:pic>
        <p:pic>
          <p:nvPicPr>
            <p:cNvPr id="280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477103" y="255398"/>
              <a:ext cx="291521" cy="453491"/>
            </a:xfrm>
            <a:prstGeom prst="rect">
              <a:avLst/>
            </a:prstGeom>
            <a:effectLst/>
          </p:spPr>
        </p:pic>
        <p:pic>
          <p:nvPicPr>
            <p:cNvPr id="281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808736" y="-6371"/>
              <a:ext cx="133256" cy="686996"/>
            </a:xfrm>
            <a:prstGeom prst="rect">
              <a:avLst/>
            </a:prstGeom>
            <a:effectLst/>
          </p:spPr>
        </p:pic>
        <p:pic>
          <p:nvPicPr>
            <p:cNvPr id="281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68912" y="239534"/>
              <a:ext cx="139660" cy="425226"/>
            </a:xfrm>
            <a:prstGeom prst="rect">
              <a:avLst/>
            </a:prstGeom>
            <a:effectLst/>
          </p:spPr>
        </p:pic>
        <p:pic>
          <p:nvPicPr>
            <p:cNvPr id="281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961861" y="75079"/>
              <a:ext cx="122914" cy="105805"/>
            </a:xfrm>
            <a:prstGeom prst="rect">
              <a:avLst/>
            </a:prstGeom>
            <a:effectLst/>
          </p:spPr>
        </p:pic>
        <p:pic>
          <p:nvPicPr>
            <p:cNvPr id="281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203829" y="326601"/>
              <a:ext cx="172968" cy="237851"/>
            </a:xfrm>
            <a:prstGeom prst="rect">
              <a:avLst/>
            </a:prstGeom>
            <a:effectLst/>
          </p:spPr>
        </p:pic>
        <p:pic>
          <p:nvPicPr>
            <p:cNvPr id="281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206703" y="292297"/>
              <a:ext cx="290556" cy="442500"/>
            </a:xfrm>
            <a:prstGeom prst="rect">
              <a:avLst/>
            </a:prstGeom>
            <a:effectLst/>
          </p:spPr>
        </p:pic>
        <p:pic>
          <p:nvPicPr>
            <p:cNvPr id="282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491945" y="94106"/>
              <a:ext cx="170858" cy="649978"/>
            </a:xfrm>
            <a:prstGeom prst="rect">
              <a:avLst/>
            </a:prstGeom>
            <a:effectLst/>
          </p:spPr>
        </p:pic>
        <p:pic>
          <p:nvPicPr>
            <p:cNvPr id="282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64495" y="279196"/>
              <a:ext cx="575942" cy="119895"/>
            </a:xfrm>
            <a:prstGeom prst="rect">
              <a:avLst/>
            </a:prstGeom>
            <a:effectLst/>
          </p:spPr>
        </p:pic>
        <p:pic>
          <p:nvPicPr>
            <p:cNvPr id="282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85366" y="298916"/>
              <a:ext cx="313719" cy="380426"/>
            </a:xfrm>
            <a:prstGeom prst="rect">
              <a:avLst/>
            </a:prstGeom>
            <a:effectLst/>
          </p:spPr>
        </p:pic>
        <p:pic>
          <p:nvPicPr>
            <p:cNvPr id="282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059201" y="300348"/>
              <a:ext cx="357180" cy="406718"/>
            </a:xfrm>
            <a:prstGeom prst="rect">
              <a:avLst/>
            </a:prstGeom>
            <a:effectLst/>
          </p:spPr>
        </p:pic>
        <p:pic>
          <p:nvPicPr>
            <p:cNvPr id="282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63977" y="371740"/>
              <a:ext cx="369699" cy="340007"/>
            </a:xfrm>
            <a:prstGeom prst="rect">
              <a:avLst/>
            </a:prstGeom>
            <a:effectLst/>
          </p:spPr>
        </p:pic>
        <p:pic>
          <p:nvPicPr>
            <p:cNvPr id="283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744" y="89995"/>
              <a:ext cx="188654" cy="953394"/>
            </a:xfrm>
            <a:prstGeom prst="rect">
              <a:avLst/>
            </a:prstGeom>
            <a:effectLst/>
          </p:spPr>
        </p:pic>
        <p:pic>
          <p:nvPicPr>
            <p:cNvPr id="283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522625" y="469573"/>
              <a:ext cx="599738" cy="171390"/>
            </a:xfrm>
            <a:prstGeom prst="rect">
              <a:avLst/>
            </a:prstGeom>
            <a:effectLst/>
          </p:spPr>
        </p:pic>
        <p:pic>
          <p:nvPicPr>
            <p:cNvPr id="283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014433" y="104683"/>
              <a:ext cx="195187" cy="655266"/>
            </a:xfrm>
            <a:prstGeom prst="rect">
              <a:avLst/>
            </a:prstGeom>
            <a:effectLst/>
          </p:spPr>
        </p:pic>
        <p:pic>
          <p:nvPicPr>
            <p:cNvPr id="283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935110" y="295060"/>
              <a:ext cx="433158" cy="131728"/>
            </a:xfrm>
            <a:prstGeom prst="rect">
              <a:avLst/>
            </a:prstGeom>
            <a:effectLst/>
          </p:spPr>
        </p:pic>
        <p:pic>
          <p:nvPicPr>
            <p:cNvPr id="283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213338" y="348622"/>
              <a:ext cx="480158" cy="416900"/>
            </a:xfrm>
            <a:prstGeom prst="rect">
              <a:avLst/>
            </a:prstGeom>
            <a:effectLst/>
          </p:spPr>
        </p:pic>
        <p:pic>
          <p:nvPicPr>
            <p:cNvPr id="284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41092" y="33291"/>
              <a:ext cx="298308" cy="702861"/>
            </a:xfrm>
            <a:prstGeom prst="rect">
              <a:avLst/>
            </a:prstGeom>
            <a:effectLst/>
          </p:spPr>
        </p:pic>
        <p:pic>
          <p:nvPicPr>
            <p:cNvPr id="284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864212" y="133768"/>
              <a:ext cx="678050" cy="690289"/>
            </a:xfrm>
            <a:prstGeom prst="rect">
              <a:avLst/>
            </a:prstGeom>
            <a:effectLst/>
          </p:spPr>
        </p:pic>
        <p:pic>
          <p:nvPicPr>
            <p:cNvPr id="284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069442" y="307872"/>
              <a:ext cx="714474" cy="467941"/>
            </a:xfrm>
            <a:prstGeom prst="rect">
              <a:avLst/>
            </a:prstGeom>
            <a:effectLst/>
          </p:spPr>
        </p:pic>
        <p:pic>
          <p:nvPicPr>
            <p:cNvPr id="284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830951" y="-130805"/>
              <a:ext cx="398786" cy="1144590"/>
            </a:xfrm>
            <a:prstGeom prst="rect">
              <a:avLst/>
            </a:prstGeom>
            <a:effectLst/>
          </p:spPr>
        </p:pic>
        <p:pic>
          <p:nvPicPr>
            <p:cNvPr id="284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73656" y="461640"/>
              <a:ext cx="219322" cy="348956"/>
            </a:xfrm>
            <a:prstGeom prst="rect">
              <a:avLst/>
            </a:prstGeom>
            <a:effectLst/>
          </p:spPr>
        </p:pic>
        <p:pic>
          <p:nvPicPr>
            <p:cNvPr id="2850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600127" y="6903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5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568313" y="127172"/>
              <a:ext cx="278274" cy="642333"/>
            </a:xfrm>
            <a:prstGeom prst="rect">
              <a:avLst/>
            </a:prstGeom>
            <a:effectLst/>
          </p:spPr>
        </p:pic>
        <p:pic>
          <p:nvPicPr>
            <p:cNvPr id="285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541342" y="310363"/>
              <a:ext cx="412624" cy="359982"/>
            </a:xfrm>
            <a:prstGeom prst="rect">
              <a:avLst/>
            </a:prstGeom>
            <a:effectLst/>
          </p:spPr>
        </p:pic>
        <p:pic>
          <p:nvPicPr>
            <p:cNvPr id="2856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98365" y="1038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5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031951" y="120384"/>
              <a:ext cx="178073" cy="609078"/>
            </a:xfrm>
            <a:prstGeom prst="rect">
              <a:avLst/>
            </a:prstGeom>
            <a:effectLst/>
          </p:spPr>
        </p:pic>
        <p:pic>
          <p:nvPicPr>
            <p:cNvPr id="286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126227" y="369194"/>
              <a:ext cx="315075" cy="361742"/>
            </a:xfrm>
            <a:prstGeom prst="rect">
              <a:avLst/>
            </a:prstGeom>
            <a:effectLst/>
          </p:spPr>
        </p:pic>
        <p:pic>
          <p:nvPicPr>
            <p:cNvPr id="286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398141" y="318623"/>
              <a:ext cx="282700" cy="390419"/>
            </a:xfrm>
            <a:prstGeom prst="rect">
              <a:avLst/>
            </a:prstGeom>
            <a:effectLst/>
          </p:spPr>
        </p:pic>
        <p:pic>
          <p:nvPicPr>
            <p:cNvPr id="286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755582" y="325465"/>
              <a:ext cx="371295" cy="36450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0" name="Disegno"/>
          <p:cNvGrpSpPr/>
          <p:nvPr/>
        </p:nvGrpSpPr>
        <p:grpSpPr>
          <a:xfrm>
            <a:off x="2533634" y="692373"/>
            <a:ext cx="7149193" cy="1461036"/>
            <a:chOff x="-314098" y="-243816"/>
            <a:chExt cx="7149191" cy="1461035"/>
          </a:xfrm>
        </p:grpSpPr>
        <p:pic>
          <p:nvPicPr>
            <p:cNvPr id="286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6620" y="-70317"/>
              <a:ext cx="198109" cy="1237073"/>
            </a:xfrm>
            <a:prstGeom prst="rect">
              <a:avLst/>
            </a:prstGeom>
            <a:effectLst/>
          </p:spPr>
        </p:pic>
        <p:pic>
          <p:nvPicPr>
            <p:cNvPr id="287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4099" y="-243817"/>
              <a:ext cx="921823" cy="709409"/>
            </a:xfrm>
            <a:prstGeom prst="rect">
              <a:avLst/>
            </a:prstGeom>
            <a:effectLst/>
          </p:spPr>
        </p:pic>
        <p:pic>
          <p:nvPicPr>
            <p:cNvPr id="287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9323" y="415667"/>
              <a:ext cx="713226" cy="780821"/>
            </a:xfrm>
            <a:prstGeom prst="rect">
              <a:avLst/>
            </a:prstGeom>
            <a:effectLst/>
          </p:spPr>
        </p:pic>
        <p:pic>
          <p:nvPicPr>
            <p:cNvPr id="287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5955" y="-122091"/>
              <a:ext cx="394391" cy="1236716"/>
            </a:xfrm>
            <a:prstGeom prst="rect">
              <a:avLst/>
            </a:prstGeom>
            <a:effectLst/>
          </p:spPr>
        </p:pic>
        <p:pic>
          <p:nvPicPr>
            <p:cNvPr id="287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02015" y="398158"/>
              <a:ext cx="236403" cy="726227"/>
            </a:xfrm>
            <a:prstGeom prst="rect">
              <a:avLst/>
            </a:prstGeom>
            <a:effectLst/>
          </p:spPr>
        </p:pic>
        <p:pic>
          <p:nvPicPr>
            <p:cNvPr id="287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79335" y="29613"/>
              <a:ext cx="185884" cy="304221"/>
            </a:xfrm>
            <a:prstGeom prst="rect">
              <a:avLst/>
            </a:prstGeom>
            <a:effectLst/>
          </p:spPr>
        </p:pic>
        <p:pic>
          <p:nvPicPr>
            <p:cNvPr id="288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412311" y="398158"/>
              <a:ext cx="875451" cy="707665"/>
            </a:xfrm>
            <a:prstGeom prst="rect">
              <a:avLst/>
            </a:prstGeom>
            <a:effectLst/>
          </p:spPr>
        </p:pic>
        <p:pic>
          <p:nvPicPr>
            <p:cNvPr id="288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98484" y="488878"/>
              <a:ext cx="828706" cy="728341"/>
            </a:xfrm>
            <a:prstGeom prst="rect">
              <a:avLst/>
            </a:prstGeom>
            <a:effectLst/>
          </p:spPr>
        </p:pic>
        <p:pic>
          <p:nvPicPr>
            <p:cNvPr id="288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493993" y="485997"/>
              <a:ext cx="682308" cy="653640"/>
            </a:xfrm>
            <a:prstGeom prst="rect">
              <a:avLst/>
            </a:prstGeom>
            <a:effectLst/>
          </p:spPr>
        </p:pic>
        <p:pic>
          <p:nvPicPr>
            <p:cNvPr id="288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328464" y="471357"/>
              <a:ext cx="506630" cy="719110"/>
            </a:xfrm>
            <a:prstGeom prst="rect">
              <a:avLst/>
            </a:prstGeom>
            <a:effectLst/>
          </p:spPr>
        </p:pic>
        <p:pic>
          <p:nvPicPr>
            <p:cNvPr id="288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89906" y="105361"/>
              <a:ext cx="281267" cy="140634"/>
            </a:xfrm>
            <a:prstGeom prst="rect">
              <a:avLst/>
            </a:prstGeom>
            <a:effectLst/>
          </p:spPr>
        </p:pic>
      </p:grpSp>
      <p:grpSp>
        <p:nvGrpSpPr>
          <p:cNvPr id="2893" name="IMG_2637.jpeg"/>
          <p:cNvGrpSpPr/>
          <p:nvPr/>
        </p:nvGrpSpPr>
        <p:grpSpPr>
          <a:xfrm>
            <a:off x="611404" y="3229782"/>
            <a:ext cx="11781992" cy="5140039"/>
            <a:chOff x="0" y="0"/>
            <a:chExt cx="11781990" cy="5140037"/>
          </a:xfrm>
        </p:grpSpPr>
        <p:pic>
          <p:nvPicPr>
            <p:cNvPr id="2892" name="IMG_2637.jpeg" descr="IMG_2637.jpe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6200" y="76200"/>
              <a:ext cx="11629591" cy="498763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91" name="IMG_2637.jpeg" descr="IMG_2637.jpeg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11781991" cy="514003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5" name="pasted-image.png" descr="pasted-image.png">
            <a:hlinkClick r:id="" invalidUrl="" action="ppaction://hlinkshowjump?jump=nex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7418" y="-611941"/>
            <a:ext cx="4387006" cy="1097748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32" name="Disegno"/>
          <p:cNvGrpSpPr/>
          <p:nvPr/>
        </p:nvGrpSpPr>
        <p:grpSpPr>
          <a:xfrm>
            <a:off x="329442" y="435328"/>
            <a:ext cx="5481059" cy="7637680"/>
            <a:chOff x="-165265" y="-128286"/>
            <a:chExt cx="5481058" cy="7637678"/>
          </a:xfrm>
        </p:grpSpPr>
        <p:pic>
          <p:nvPicPr>
            <p:cNvPr id="289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66622" y="-36998"/>
              <a:ext cx="104237" cy="650897"/>
            </a:xfrm>
            <a:prstGeom prst="rect">
              <a:avLst/>
            </a:prstGeom>
            <a:effectLst/>
          </p:spPr>
        </p:pic>
        <p:pic>
          <p:nvPicPr>
            <p:cNvPr id="289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65266" y="-128287"/>
              <a:ext cx="485026" cy="373263"/>
            </a:xfrm>
            <a:prstGeom prst="rect">
              <a:avLst/>
            </a:prstGeom>
            <a:effectLst/>
          </p:spPr>
        </p:pic>
        <p:pic>
          <p:nvPicPr>
            <p:cNvPr id="290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2693" y="218706"/>
              <a:ext cx="375271" cy="410837"/>
            </a:xfrm>
            <a:prstGeom prst="rect">
              <a:avLst/>
            </a:prstGeom>
            <a:effectLst/>
          </p:spPr>
        </p:pic>
        <p:pic>
          <p:nvPicPr>
            <p:cNvPr id="290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3911" y="-64239"/>
              <a:ext cx="207513" cy="650709"/>
            </a:xfrm>
            <a:prstGeom prst="rect">
              <a:avLst/>
            </a:prstGeom>
            <a:effectLst/>
          </p:spPr>
        </p:pic>
        <p:pic>
          <p:nvPicPr>
            <p:cNvPr id="290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9073" y="209494"/>
              <a:ext cx="124386" cy="382111"/>
            </a:xfrm>
            <a:prstGeom prst="rect">
              <a:avLst/>
            </a:prstGeom>
            <a:effectLst/>
          </p:spPr>
        </p:pic>
        <p:pic>
          <p:nvPicPr>
            <p:cNvPr id="290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57140" y="15581"/>
              <a:ext cx="97804" cy="160069"/>
            </a:xfrm>
            <a:prstGeom prst="rect">
              <a:avLst/>
            </a:prstGeom>
            <a:effectLst/>
          </p:spPr>
        </p:pic>
        <p:pic>
          <p:nvPicPr>
            <p:cNvPr id="290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95417" y="209494"/>
              <a:ext cx="460627" cy="372345"/>
            </a:xfrm>
            <a:prstGeom prst="rect">
              <a:avLst/>
            </a:prstGeom>
            <a:effectLst/>
          </p:spPr>
        </p:pic>
        <p:pic>
          <p:nvPicPr>
            <p:cNvPr id="291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66917" y="257227"/>
              <a:ext cx="436031" cy="383224"/>
            </a:xfrm>
            <a:prstGeom prst="rect">
              <a:avLst/>
            </a:prstGeom>
            <a:effectLst/>
          </p:spPr>
        </p:pic>
        <p:pic>
          <p:nvPicPr>
            <p:cNvPr id="291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90713" y="255711"/>
              <a:ext cx="359002" cy="343919"/>
            </a:xfrm>
            <a:prstGeom prst="rect">
              <a:avLst/>
            </a:prstGeom>
            <a:effectLst/>
          </p:spPr>
        </p:pic>
        <p:pic>
          <p:nvPicPr>
            <p:cNvPr id="291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29777" y="248009"/>
              <a:ext cx="266568" cy="378366"/>
            </a:xfrm>
            <a:prstGeom prst="rect">
              <a:avLst/>
            </a:prstGeom>
            <a:effectLst/>
          </p:spPr>
        </p:pic>
        <p:pic>
          <p:nvPicPr>
            <p:cNvPr id="291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62105" y="55436"/>
              <a:ext cx="147992" cy="73997"/>
            </a:xfrm>
            <a:prstGeom prst="rect">
              <a:avLst/>
            </a:prstGeom>
            <a:effectLst/>
          </p:spPr>
        </p:pic>
        <p:pic>
          <p:nvPicPr>
            <p:cNvPr id="291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19362" y="1944579"/>
              <a:ext cx="596431" cy="4976888"/>
            </a:xfrm>
            <a:prstGeom prst="rect">
              <a:avLst/>
            </a:prstGeom>
            <a:effectLst/>
          </p:spPr>
        </p:pic>
        <p:pic>
          <p:nvPicPr>
            <p:cNvPr id="292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88490" y="1903386"/>
              <a:ext cx="1415855" cy="5606007"/>
            </a:xfrm>
            <a:prstGeom prst="rect">
              <a:avLst/>
            </a:prstGeom>
            <a:effectLst/>
          </p:spPr>
        </p:pic>
        <p:pic>
          <p:nvPicPr>
            <p:cNvPr id="292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1960" y="4527606"/>
              <a:ext cx="848224" cy="1265225"/>
            </a:xfrm>
            <a:prstGeom prst="rect">
              <a:avLst/>
            </a:prstGeom>
            <a:effectLst/>
          </p:spPr>
        </p:pic>
        <p:pic>
          <p:nvPicPr>
            <p:cNvPr id="29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397257" y="4624836"/>
              <a:ext cx="212843" cy="1180994"/>
            </a:xfrm>
            <a:prstGeom prst="rect">
              <a:avLst/>
            </a:prstGeom>
            <a:effectLst/>
          </p:spPr>
        </p:pic>
        <p:pic>
          <p:nvPicPr>
            <p:cNvPr id="29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354489" y="4549536"/>
              <a:ext cx="853413" cy="1196242"/>
            </a:xfrm>
            <a:prstGeom prst="rect">
              <a:avLst/>
            </a:prstGeom>
            <a:effectLst/>
          </p:spPr>
        </p:pic>
        <p:pic>
          <p:nvPicPr>
            <p:cNvPr id="292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293969" y="4658630"/>
              <a:ext cx="854092" cy="1155469"/>
            </a:xfrm>
            <a:prstGeom prst="rect">
              <a:avLst/>
            </a:prstGeom>
            <a:effectLst/>
          </p:spPr>
        </p:pic>
        <p:pic>
          <p:nvPicPr>
            <p:cNvPr id="293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393604" y="5389421"/>
              <a:ext cx="676856" cy="135493"/>
            </a:xfrm>
            <a:prstGeom prst="rect">
              <a:avLst/>
            </a:prstGeom>
            <a:effectLst/>
          </p:spPr>
        </p:pic>
      </p:grpSp>
      <p:grpSp>
        <p:nvGrpSpPr>
          <p:cNvPr id="2939" name="Disegno"/>
          <p:cNvGrpSpPr/>
          <p:nvPr/>
        </p:nvGrpSpPr>
        <p:grpSpPr>
          <a:xfrm>
            <a:off x="8816359" y="3819185"/>
            <a:ext cx="532647" cy="5816665"/>
            <a:chOff x="-158667" y="-262989"/>
            <a:chExt cx="532646" cy="5816663"/>
          </a:xfrm>
        </p:grpSpPr>
        <p:pic>
          <p:nvPicPr>
            <p:cNvPr id="293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158668" y="-262990"/>
              <a:ext cx="235478" cy="4696404"/>
            </a:xfrm>
            <a:prstGeom prst="rect">
              <a:avLst/>
            </a:prstGeom>
            <a:effectLst/>
          </p:spPr>
        </p:pic>
        <p:pic>
          <p:nvPicPr>
            <p:cNvPr id="293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74892" y="5138161"/>
              <a:ext cx="422553" cy="415514"/>
            </a:xfrm>
            <a:prstGeom prst="rect">
              <a:avLst/>
            </a:prstGeom>
            <a:effectLst/>
          </p:spPr>
        </p:pic>
        <p:pic>
          <p:nvPicPr>
            <p:cNvPr id="293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4203" y="5045621"/>
              <a:ext cx="319776" cy="39837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5" name="Disegno"/>
          <p:cNvGrpSpPr/>
          <p:nvPr/>
        </p:nvGrpSpPr>
        <p:grpSpPr>
          <a:xfrm>
            <a:off x="329442" y="435328"/>
            <a:ext cx="5481059" cy="7637680"/>
            <a:chOff x="-165265" y="-128286"/>
            <a:chExt cx="5481058" cy="7637678"/>
          </a:xfrm>
        </p:grpSpPr>
        <p:pic>
          <p:nvPicPr>
            <p:cNvPr id="294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6622" y="-36998"/>
              <a:ext cx="104237" cy="650897"/>
            </a:xfrm>
            <a:prstGeom prst="rect">
              <a:avLst/>
            </a:prstGeom>
            <a:effectLst/>
          </p:spPr>
        </p:pic>
        <p:pic>
          <p:nvPicPr>
            <p:cNvPr id="294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266" y="-128287"/>
              <a:ext cx="485026" cy="373263"/>
            </a:xfrm>
            <a:prstGeom prst="rect">
              <a:avLst/>
            </a:prstGeom>
            <a:effectLst/>
          </p:spPr>
        </p:pic>
        <p:pic>
          <p:nvPicPr>
            <p:cNvPr id="294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2693" y="218706"/>
              <a:ext cx="375271" cy="410837"/>
            </a:xfrm>
            <a:prstGeom prst="rect">
              <a:avLst/>
            </a:prstGeom>
            <a:effectLst/>
          </p:spPr>
        </p:pic>
        <p:pic>
          <p:nvPicPr>
            <p:cNvPr id="294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3911" y="-64239"/>
              <a:ext cx="207513" cy="650709"/>
            </a:xfrm>
            <a:prstGeom prst="rect">
              <a:avLst/>
            </a:prstGeom>
            <a:effectLst/>
          </p:spPr>
        </p:pic>
        <p:pic>
          <p:nvPicPr>
            <p:cNvPr id="294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69073" y="209494"/>
              <a:ext cx="124386" cy="382111"/>
            </a:xfrm>
            <a:prstGeom prst="rect">
              <a:avLst/>
            </a:prstGeom>
            <a:effectLst/>
          </p:spPr>
        </p:pic>
        <p:pic>
          <p:nvPicPr>
            <p:cNvPr id="295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57140" y="15581"/>
              <a:ext cx="97804" cy="160069"/>
            </a:xfrm>
            <a:prstGeom prst="rect">
              <a:avLst/>
            </a:prstGeom>
            <a:effectLst/>
          </p:spPr>
        </p:pic>
        <p:pic>
          <p:nvPicPr>
            <p:cNvPr id="295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795417" y="209494"/>
              <a:ext cx="460627" cy="372345"/>
            </a:xfrm>
            <a:prstGeom prst="rect">
              <a:avLst/>
            </a:prstGeom>
            <a:effectLst/>
          </p:spPr>
        </p:pic>
        <p:pic>
          <p:nvPicPr>
            <p:cNvPr id="295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366917" y="257227"/>
              <a:ext cx="436031" cy="383224"/>
            </a:xfrm>
            <a:prstGeom prst="rect">
              <a:avLst/>
            </a:prstGeom>
            <a:effectLst/>
          </p:spPr>
        </p:pic>
        <p:pic>
          <p:nvPicPr>
            <p:cNvPr id="295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890713" y="255711"/>
              <a:ext cx="359002" cy="343919"/>
            </a:xfrm>
            <a:prstGeom prst="rect">
              <a:avLst/>
            </a:prstGeom>
            <a:effectLst/>
          </p:spPr>
        </p:pic>
        <p:pic>
          <p:nvPicPr>
            <p:cNvPr id="295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29777" y="248009"/>
              <a:ext cx="266568" cy="378366"/>
            </a:xfrm>
            <a:prstGeom prst="rect">
              <a:avLst/>
            </a:prstGeom>
            <a:effectLst/>
          </p:spPr>
        </p:pic>
        <p:pic>
          <p:nvPicPr>
            <p:cNvPr id="296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62105" y="55436"/>
              <a:ext cx="147992" cy="73997"/>
            </a:xfrm>
            <a:prstGeom prst="rect">
              <a:avLst/>
            </a:prstGeom>
            <a:effectLst/>
          </p:spPr>
        </p:pic>
        <p:pic>
          <p:nvPicPr>
            <p:cNvPr id="296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19362" y="1944579"/>
              <a:ext cx="596431" cy="4976888"/>
            </a:xfrm>
            <a:prstGeom prst="rect">
              <a:avLst/>
            </a:prstGeom>
            <a:effectLst/>
          </p:spPr>
        </p:pic>
        <p:pic>
          <p:nvPicPr>
            <p:cNvPr id="296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88490" y="1903386"/>
              <a:ext cx="1415855" cy="5606007"/>
            </a:xfrm>
            <a:prstGeom prst="rect">
              <a:avLst/>
            </a:prstGeom>
            <a:effectLst/>
          </p:spPr>
        </p:pic>
        <p:pic>
          <p:nvPicPr>
            <p:cNvPr id="296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38101" y="5209738"/>
              <a:ext cx="119029" cy="626786"/>
            </a:xfrm>
            <a:prstGeom prst="rect">
              <a:avLst/>
            </a:prstGeom>
            <a:effectLst/>
          </p:spPr>
        </p:pic>
        <p:pic>
          <p:nvPicPr>
            <p:cNvPr id="296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1239" y="5124047"/>
              <a:ext cx="499801" cy="750871"/>
            </a:xfrm>
            <a:prstGeom prst="rect">
              <a:avLst/>
            </a:prstGeom>
            <a:effectLst/>
          </p:spPr>
        </p:pic>
        <p:pic>
          <p:nvPicPr>
            <p:cNvPr id="297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77410" y="5317089"/>
              <a:ext cx="149937" cy="511407"/>
            </a:xfrm>
            <a:prstGeom prst="rect">
              <a:avLst/>
            </a:prstGeom>
            <a:effectLst/>
          </p:spPr>
        </p:pic>
        <p:pic>
          <p:nvPicPr>
            <p:cNvPr id="297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06159" y="5274863"/>
              <a:ext cx="363386" cy="538146"/>
            </a:xfrm>
            <a:prstGeom prst="rect">
              <a:avLst/>
            </a:prstGeom>
            <a:effectLst/>
          </p:spPr>
        </p:pic>
        <p:pic>
          <p:nvPicPr>
            <p:cNvPr id="297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83237" y="5305483"/>
              <a:ext cx="424493" cy="999398"/>
            </a:xfrm>
            <a:prstGeom prst="rect">
              <a:avLst/>
            </a:prstGeom>
            <a:effectLst/>
          </p:spPr>
        </p:pic>
        <p:pic>
          <p:nvPicPr>
            <p:cNvPr id="297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69529" y="4916699"/>
              <a:ext cx="293804" cy="894389"/>
            </a:xfrm>
            <a:prstGeom prst="rect">
              <a:avLst/>
            </a:prstGeom>
            <a:effectLst/>
          </p:spPr>
        </p:pic>
        <p:pic>
          <p:nvPicPr>
            <p:cNvPr id="297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74899" y="5284199"/>
              <a:ext cx="407817" cy="576213"/>
            </a:xfrm>
            <a:prstGeom prst="rect">
              <a:avLst/>
            </a:prstGeom>
            <a:effectLst/>
          </p:spPr>
        </p:pic>
        <p:pic>
          <p:nvPicPr>
            <p:cNvPr id="298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583267" y="4942812"/>
              <a:ext cx="224171" cy="798643"/>
            </a:xfrm>
            <a:prstGeom prst="rect">
              <a:avLst/>
            </a:prstGeom>
            <a:effectLst/>
          </p:spPr>
        </p:pic>
        <p:pic>
          <p:nvPicPr>
            <p:cNvPr id="298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26788" y="5224555"/>
              <a:ext cx="414321" cy="593944"/>
            </a:xfrm>
            <a:prstGeom prst="rect">
              <a:avLst/>
            </a:prstGeom>
            <a:effectLst/>
          </p:spPr>
        </p:pic>
        <p:pic>
          <p:nvPicPr>
            <p:cNvPr id="298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96810" y="5282272"/>
              <a:ext cx="163242" cy="510695"/>
            </a:xfrm>
            <a:prstGeom prst="rect">
              <a:avLst/>
            </a:prstGeom>
            <a:effectLst/>
          </p:spPr>
        </p:pic>
        <p:pic>
          <p:nvPicPr>
            <p:cNvPr id="298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059092" y="4995036"/>
              <a:ext cx="157440" cy="111018"/>
            </a:xfrm>
            <a:prstGeom prst="rect">
              <a:avLst/>
            </a:prstGeom>
            <a:effectLst/>
          </p:spPr>
        </p:pic>
        <p:pic>
          <p:nvPicPr>
            <p:cNvPr id="298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08042" y="5256160"/>
              <a:ext cx="334992" cy="531717"/>
            </a:xfrm>
            <a:prstGeom prst="rect">
              <a:avLst/>
            </a:prstGeom>
            <a:effectLst/>
          </p:spPr>
        </p:pic>
        <p:pic>
          <p:nvPicPr>
            <p:cNvPr id="299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697395" y="5276951"/>
              <a:ext cx="589744" cy="604170"/>
            </a:xfrm>
            <a:prstGeom prst="rect">
              <a:avLst/>
            </a:prstGeom>
            <a:effectLst/>
          </p:spPr>
        </p:pic>
        <p:pic>
          <p:nvPicPr>
            <p:cNvPr id="299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29313" y="5064669"/>
              <a:ext cx="124147" cy="116528"/>
            </a:xfrm>
            <a:prstGeom prst="rect">
              <a:avLst/>
            </a:prstGeom>
            <a:effectLst/>
          </p:spPr>
        </p:pic>
      </p:grpSp>
      <p:grpSp>
        <p:nvGrpSpPr>
          <p:cNvPr id="3002" name="Disegno"/>
          <p:cNvGrpSpPr/>
          <p:nvPr/>
        </p:nvGrpSpPr>
        <p:grpSpPr>
          <a:xfrm>
            <a:off x="8816359" y="3819185"/>
            <a:ext cx="532647" cy="5816665"/>
            <a:chOff x="-158667" y="-262989"/>
            <a:chExt cx="532646" cy="5816663"/>
          </a:xfrm>
        </p:grpSpPr>
        <p:pic>
          <p:nvPicPr>
            <p:cNvPr id="299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158668" y="-262990"/>
              <a:ext cx="235478" cy="4696404"/>
            </a:xfrm>
            <a:prstGeom prst="rect">
              <a:avLst/>
            </a:prstGeom>
            <a:effectLst/>
          </p:spPr>
        </p:pic>
        <p:pic>
          <p:nvPicPr>
            <p:cNvPr id="299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74892" y="5138161"/>
              <a:ext cx="422553" cy="415514"/>
            </a:xfrm>
            <a:prstGeom prst="rect">
              <a:avLst/>
            </a:prstGeom>
            <a:effectLst/>
          </p:spPr>
        </p:pic>
        <p:pic>
          <p:nvPicPr>
            <p:cNvPr id="300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4203" y="5045621"/>
              <a:ext cx="319776" cy="398373"/>
            </a:xfrm>
            <a:prstGeom prst="rect">
              <a:avLst/>
            </a:prstGeom>
            <a:effectLst/>
          </p:spPr>
        </p:pic>
      </p:grpSp>
      <p:pic>
        <p:nvPicPr>
          <p:cNvPr id="3003" name="pasted-image.png" descr="pasted-image.png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4600371" y="1241085"/>
            <a:ext cx="7184643" cy="72714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7" name="Disegno"/>
          <p:cNvGrpSpPr/>
          <p:nvPr/>
        </p:nvGrpSpPr>
        <p:grpSpPr>
          <a:xfrm>
            <a:off x="2533634" y="692373"/>
            <a:ext cx="7149193" cy="1461036"/>
            <a:chOff x="-314098" y="-243816"/>
            <a:chExt cx="7149191" cy="1461035"/>
          </a:xfrm>
        </p:grpSpPr>
        <p:pic>
          <p:nvPicPr>
            <p:cNvPr id="300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6620" y="-70317"/>
              <a:ext cx="198109" cy="1237073"/>
            </a:xfrm>
            <a:prstGeom prst="rect">
              <a:avLst/>
            </a:prstGeom>
            <a:effectLst/>
          </p:spPr>
        </p:pic>
        <p:pic>
          <p:nvPicPr>
            <p:cNvPr id="300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4099" y="-243817"/>
              <a:ext cx="921823" cy="709409"/>
            </a:xfrm>
            <a:prstGeom prst="rect">
              <a:avLst/>
            </a:prstGeom>
            <a:effectLst/>
          </p:spPr>
        </p:pic>
        <p:pic>
          <p:nvPicPr>
            <p:cNvPr id="300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9323" y="415667"/>
              <a:ext cx="713226" cy="780821"/>
            </a:xfrm>
            <a:prstGeom prst="rect">
              <a:avLst/>
            </a:prstGeom>
            <a:effectLst/>
          </p:spPr>
        </p:pic>
        <p:pic>
          <p:nvPicPr>
            <p:cNvPr id="301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5955" y="-122091"/>
              <a:ext cx="394391" cy="1236716"/>
            </a:xfrm>
            <a:prstGeom prst="rect">
              <a:avLst/>
            </a:prstGeom>
            <a:effectLst/>
          </p:spPr>
        </p:pic>
        <p:pic>
          <p:nvPicPr>
            <p:cNvPr id="301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02015" y="398158"/>
              <a:ext cx="236403" cy="726227"/>
            </a:xfrm>
            <a:prstGeom prst="rect">
              <a:avLst/>
            </a:prstGeom>
            <a:effectLst/>
          </p:spPr>
        </p:pic>
        <p:pic>
          <p:nvPicPr>
            <p:cNvPr id="301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579335" y="29613"/>
              <a:ext cx="185884" cy="304221"/>
            </a:xfrm>
            <a:prstGeom prst="rect">
              <a:avLst/>
            </a:prstGeom>
            <a:effectLst/>
          </p:spPr>
        </p:pic>
        <p:pic>
          <p:nvPicPr>
            <p:cNvPr id="301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412311" y="398158"/>
              <a:ext cx="875451" cy="707665"/>
            </a:xfrm>
            <a:prstGeom prst="rect">
              <a:avLst/>
            </a:prstGeom>
            <a:effectLst/>
          </p:spPr>
        </p:pic>
        <p:pic>
          <p:nvPicPr>
            <p:cNvPr id="301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98484" y="488878"/>
              <a:ext cx="828706" cy="728341"/>
            </a:xfrm>
            <a:prstGeom prst="rect">
              <a:avLst/>
            </a:prstGeom>
            <a:effectLst/>
          </p:spPr>
        </p:pic>
        <p:pic>
          <p:nvPicPr>
            <p:cNvPr id="302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493993" y="485997"/>
              <a:ext cx="682308" cy="653640"/>
            </a:xfrm>
            <a:prstGeom prst="rect">
              <a:avLst/>
            </a:prstGeom>
            <a:effectLst/>
          </p:spPr>
        </p:pic>
        <p:pic>
          <p:nvPicPr>
            <p:cNvPr id="302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328464" y="471357"/>
              <a:ext cx="506630" cy="719110"/>
            </a:xfrm>
            <a:prstGeom prst="rect">
              <a:avLst/>
            </a:prstGeom>
            <a:effectLst/>
          </p:spPr>
        </p:pic>
        <p:pic>
          <p:nvPicPr>
            <p:cNvPr id="3025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89906" y="105361"/>
              <a:ext cx="281267" cy="140634"/>
            </a:xfrm>
            <a:prstGeom prst="rect">
              <a:avLst/>
            </a:prstGeom>
            <a:effectLst/>
          </p:spPr>
        </p:pic>
      </p:grpSp>
      <p:grpSp>
        <p:nvGrpSpPr>
          <p:cNvPr id="3030" name="pasted-image.jpeg"/>
          <p:cNvGrpSpPr/>
          <p:nvPr/>
        </p:nvGrpSpPr>
        <p:grpSpPr>
          <a:xfrm>
            <a:off x="3892550" y="3023429"/>
            <a:ext cx="5219700" cy="5219701"/>
            <a:chOff x="0" y="0"/>
            <a:chExt cx="5219700" cy="5219700"/>
          </a:xfrm>
        </p:grpSpPr>
        <p:pic>
          <p:nvPicPr>
            <p:cNvPr id="3029" name="pasted-image.jpeg" descr="pasted-image.jpe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69850" y="69850"/>
              <a:ext cx="5080000" cy="508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28" name="pasted-image.jpeg" descr="pasted-image.jpeg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5219700" cy="5219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2" name="IMG_2638.jpeg" descr="IMG_263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9783" y="4875574"/>
            <a:ext cx="3106241" cy="232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3" name="IMG_2639.jpeg" descr="IMG_263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0396" y="2506064"/>
            <a:ext cx="3085016" cy="22520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20" name="Disegno"/>
          <p:cNvGrpSpPr/>
          <p:nvPr/>
        </p:nvGrpSpPr>
        <p:grpSpPr>
          <a:xfrm>
            <a:off x="1262222" y="539108"/>
            <a:ext cx="10197815" cy="8892994"/>
            <a:chOff x="-373697" y="-364052"/>
            <a:chExt cx="10197813" cy="8892992"/>
          </a:xfrm>
        </p:grpSpPr>
        <p:pic>
          <p:nvPicPr>
            <p:cNvPr id="303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03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03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04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04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04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04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04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05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5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05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05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05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06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06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06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06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06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7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07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07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  <p:pic>
          <p:nvPicPr>
            <p:cNvPr id="307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877097" y="4438799"/>
              <a:ext cx="310748" cy="300721"/>
            </a:xfrm>
            <a:prstGeom prst="rect">
              <a:avLst/>
            </a:prstGeom>
            <a:effectLst/>
          </p:spPr>
        </p:pic>
        <p:pic>
          <p:nvPicPr>
            <p:cNvPr id="307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985722" y="4491288"/>
              <a:ext cx="185455" cy="4037652"/>
            </a:xfrm>
            <a:prstGeom prst="rect">
              <a:avLst/>
            </a:prstGeom>
            <a:effectLst/>
          </p:spPr>
        </p:pic>
        <p:pic>
          <p:nvPicPr>
            <p:cNvPr id="308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97840" y="4760302"/>
              <a:ext cx="306006" cy="567744"/>
            </a:xfrm>
            <a:prstGeom prst="rect">
              <a:avLst/>
            </a:prstGeom>
            <a:effectLst/>
          </p:spPr>
        </p:pic>
        <p:pic>
          <p:nvPicPr>
            <p:cNvPr id="3082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317134" y="4980217"/>
              <a:ext cx="225596" cy="116945"/>
            </a:xfrm>
            <a:prstGeom prst="rect">
              <a:avLst/>
            </a:prstGeom>
            <a:effectLst/>
          </p:spPr>
        </p:pic>
        <p:pic>
          <p:nvPicPr>
            <p:cNvPr id="3084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482755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8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512295" y="7852678"/>
              <a:ext cx="1360851" cy="144108"/>
            </a:xfrm>
            <a:prstGeom prst="rect">
              <a:avLst/>
            </a:prstGeom>
            <a:effectLst/>
          </p:spPr>
        </p:pic>
        <p:pic>
          <p:nvPicPr>
            <p:cNvPr id="308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505504" y="7431656"/>
              <a:ext cx="1305940" cy="147283"/>
            </a:xfrm>
            <a:prstGeom prst="rect">
              <a:avLst/>
            </a:prstGeom>
            <a:effectLst/>
          </p:spPr>
        </p:pic>
        <p:pic>
          <p:nvPicPr>
            <p:cNvPr id="309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498714" y="6711843"/>
              <a:ext cx="1318896" cy="101100"/>
            </a:xfrm>
            <a:prstGeom prst="rect">
              <a:avLst/>
            </a:prstGeom>
            <a:effectLst/>
          </p:spPr>
        </p:pic>
        <p:pic>
          <p:nvPicPr>
            <p:cNvPr id="309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91923" y="6046355"/>
              <a:ext cx="1284943" cy="109872"/>
            </a:xfrm>
            <a:prstGeom prst="rect">
              <a:avLst/>
            </a:prstGeom>
            <a:effectLst/>
          </p:spPr>
        </p:pic>
        <p:pic>
          <p:nvPicPr>
            <p:cNvPr id="309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410435" y="4982481"/>
              <a:ext cx="1346059" cy="100817"/>
            </a:xfrm>
            <a:prstGeom prst="rect">
              <a:avLst/>
            </a:prstGeom>
            <a:effectLst/>
          </p:spPr>
        </p:pic>
        <p:pic>
          <p:nvPicPr>
            <p:cNvPr id="309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655910" y="7457608"/>
              <a:ext cx="292493" cy="259751"/>
            </a:xfrm>
            <a:prstGeom prst="rect">
              <a:avLst/>
            </a:prstGeom>
            <a:effectLst/>
          </p:spPr>
        </p:pic>
        <p:pic>
          <p:nvPicPr>
            <p:cNvPr id="309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787017" y="7519935"/>
              <a:ext cx="100269" cy="449688"/>
            </a:xfrm>
            <a:prstGeom prst="rect">
              <a:avLst/>
            </a:prstGeom>
            <a:effectLst/>
          </p:spPr>
        </p:pic>
        <p:pic>
          <p:nvPicPr>
            <p:cNvPr id="310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972759" y="6145617"/>
              <a:ext cx="281224" cy="1464100"/>
            </a:xfrm>
            <a:prstGeom prst="rect">
              <a:avLst/>
            </a:prstGeom>
            <a:effectLst/>
          </p:spPr>
        </p:pic>
        <p:pic>
          <p:nvPicPr>
            <p:cNvPr id="310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323488" y="5027752"/>
              <a:ext cx="303983" cy="1721811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209205" y="5392084"/>
              <a:ext cx="319659" cy="325450"/>
            </a:xfrm>
            <a:prstGeom prst="rect">
              <a:avLst/>
            </a:prstGeom>
            <a:effectLst/>
          </p:spPr>
        </p:pic>
        <p:pic>
          <p:nvPicPr>
            <p:cNvPr id="310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540941" y="5163566"/>
              <a:ext cx="150899" cy="551549"/>
            </a:xfrm>
            <a:prstGeom prst="rect">
              <a:avLst/>
            </a:prstGeom>
            <a:effectLst/>
          </p:spPr>
        </p:pic>
        <p:pic>
          <p:nvPicPr>
            <p:cNvPr id="310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717499" y="5106643"/>
              <a:ext cx="687363" cy="602392"/>
            </a:xfrm>
            <a:prstGeom prst="rect">
              <a:avLst/>
            </a:prstGeom>
            <a:effectLst/>
          </p:spPr>
        </p:pic>
        <p:pic>
          <p:nvPicPr>
            <p:cNvPr id="311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016290" y="5249581"/>
              <a:ext cx="805917" cy="443312"/>
            </a:xfrm>
            <a:prstGeom prst="rect">
              <a:avLst/>
            </a:prstGeom>
            <a:effectLst/>
          </p:spPr>
        </p:pic>
        <p:pic>
          <p:nvPicPr>
            <p:cNvPr id="311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824381" y="5325918"/>
              <a:ext cx="470061" cy="362034"/>
            </a:xfrm>
            <a:prstGeom prst="rect">
              <a:avLst/>
            </a:prstGeom>
            <a:effectLst/>
          </p:spPr>
        </p:pic>
        <p:pic>
          <p:nvPicPr>
            <p:cNvPr id="311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139397" y="51364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1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9351038" y="5285798"/>
              <a:ext cx="459501" cy="430023"/>
            </a:xfrm>
            <a:prstGeom prst="rect">
              <a:avLst/>
            </a:prstGeom>
            <a:effectLst/>
          </p:spPr>
        </p:pic>
        <p:pic>
          <p:nvPicPr>
            <p:cNvPr id="3118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86799" y="5353705"/>
              <a:ext cx="137317" cy="15768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2" name="IMG_2638.jpeg" descr="IMG_263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9783" y="4875574"/>
            <a:ext cx="3106241" cy="232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3" name="IMG_2639.jpeg" descr="IMG_263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0396" y="2506064"/>
            <a:ext cx="3085016" cy="22520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6" name="Disegno"/>
          <p:cNvGrpSpPr/>
          <p:nvPr/>
        </p:nvGrpSpPr>
        <p:grpSpPr>
          <a:xfrm>
            <a:off x="1262222" y="539108"/>
            <a:ext cx="6242991" cy="5101310"/>
            <a:chOff x="-373697" y="-364052"/>
            <a:chExt cx="6242989" cy="5101308"/>
          </a:xfrm>
        </p:grpSpPr>
        <p:pic>
          <p:nvPicPr>
            <p:cNvPr id="312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13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13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13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140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4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14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14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14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15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15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15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15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15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6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16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16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</p:grpSp>
      <p:pic>
        <p:nvPicPr>
          <p:cNvPr id="3167" name="RPReplay_Final1611267169.mov" descr="RPReplay_Final1611267169.mov"/>
          <p:cNvPicPr>
            <a:picLocks noChangeAspect="0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26">
            <a:extLst/>
          </a:blip>
          <a:stretch>
            <a:fillRect/>
          </a:stretch>
        </p:blipFill>
        <p:spPr>
          <a:xfrm>
            <a:off x="5252098" y="2153827"/>
            <a:ext cx="2956572" cy="29565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72" name="Disegno"/>
          <p:cNvGrpSpPr/>
          <p:nvPr/>
        </p:nvGrpSpPr>
        <p:grpSpPr>
          <a:xfrm>
            <a:off x="1262222" y="539108"/>
            <a:ext cx="6246844" cy="8892994"/>
            <a:chOff x="-373697" y="-364052"/>
            <a:chExt cx="6246843" cy="8892992"/>
          </a:xfrm>
        </p:grpSpPr>
        <p:pic>
          <p:nvPicPr>
            <p:cNvPr id="316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17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17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17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17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17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18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18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18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8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18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19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19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19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19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19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20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202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0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20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20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  <p:pic>
          <p:nvPicPr>
            <p:cNvPr id="321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77097" y="4438799"/>
              <a:ext cx="310748" cy="300721"/>
            </a:xfrm>
            <a:prstGeom prst="rect">
              <a:avLst/>
            </a:prstGeom>
            <a:effectLst/>
          </p:spPr>
        </p:pic>
        <p:pic>
          <p:nvPicPr>
            <p:cNvPr id="321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85722" y="4491288"/>
              <a:ext cx="185455" cy="4037652"/>
            </a:xfrm>
            <a:prstGeom prst="rect">
              <a:avLst/>
            </a:prstGeom>
            <a:effectLst/>
          </p:spPr>
        </p:pic>
        <p:pic>
          <p:nvPicPr>
            <p:cNvPr id="321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297840" y="4760302"/>
              <a:ext cx="306006" cy="567744"/>
            </a:xfrm>
            <a:prstGeom prst="rect">
              <a:avLst/>
            </a:prstGeom>
            <a:effectLst/>
          </p:spPr>
        </p:pic>
        <p:pic>
          <p:nvPicPr>
            <p:cNvPr id="3216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317134" y="4980217"/>
              <a:ext cx="225596" cy="116945"/>
            </a:xfrm>
            <a:prstGeom prst="rect">
              <a:avLst/>
            </a:prstGeom>
            <a:effectLst/>
          </p:spPr>
        </p:pic>
        <p:pic>
          <p:nvPicPr>
            <p:cNvPr id="3218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482755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2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512295" y="7852678"/>
              <a:ext cx="1360851" cy="144108"/>
            </a:xfrm>
            <a:prstGeom prst="rect">
              <a:avLst/>
            </a:prstGeom>
            <a:effectLst/>
          </p:spPr>
        </p:pic>
        <p:pic>
          <p:nvPicPr>
            <p:cNvPr id="322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505504" y="7485981"/>
              <a:ext cx="442460" cy="92958"/>
            </a:xfrm>
            <a:prstGeom prst="rect">
              <a:avLst/>
            </a:prstGeom>
            <a:effectLst/>
          </p:spPr>
        </p:pic>
        <p:pic>
          <p:nvPicPr>
            <p:cNvPr id="322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930068" y="7486563"/>
              <a:ext cx="168507" cy="85703"/>
            </a:xfrm>
            <a:prstGeom prst="rect">
              <a:avLst/>
            </a:prstGeom>
            <a:effectLst/>
          </p:spPr>
        </p:pic>
        <p:pic>
          <p:nvPicPr>
            <p:cNvPr id="322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154693" y="7431656"/>
              <a:ext cx="656751" cy="119984"/>
            </a:xfrm>
            <a:prstGeom prst="rect">
              <a:avLst/>
            </a:prstGeom>
            <a:effectLst/>
          </p:spPr>
        </p:pic>
        <p:pic>
          <p:nvPicPr>
            <p:cNvPr id="322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98714" y="6732215"/>
              <a:ext cx="537036" cy="80728"/>
            </a:xfrm>
            <a:prstGeom prst="rect">
              <a:avLst/>
            </a:prstGeom>
            <a:effectLst/>
          </p:spPr>
        </p:pic>
        <p:pic>
          <p:nvPicPr>
            <p:cNvPr id="323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96043" y="6711843"/>
              <a:ext cx="721567" cy="96574"/>
            </a:xfrm>
            <a:prstGeom prst="rect">
              <a:avLst/>
            </a:prstGeom>
            <a:effectLst/>
          </p:spPr>
        </p:pic>
        <p:pic>
          <p:nvPicPr>
            <p:cNvPr id="323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491923" y="6059936"/>
              <a:ext cx="1026477" cy="96291"/>
            </a:xfrm>
            <a:prstGeom prst="rect">
              <a:avLst/>
            </a:prstGeom>
            <a:effectLst/>
          </p:spPr>
        </p:pic>
        <p:pic>
          <p:nvPicPr>
            <p:cNvPr id="323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70700" y="6046355"/>
              <a:ext cx="306166" cy="103658"/>
            </a:xfrm>
            <a:prstGeom prst="rect">
              <a:avLst/>
            </a:prstGeom>
            <a:effectLst/>
          </p:spPr>
        </p:pic>
        <p:pic>
          <p:nvPicPr>
            <p:cNvPr id="323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410435" y="4982481"/>
              <a:ext cx="1346059" cy="100817"/>
            </a:xfrm>
            <a:prstGeom prst="rect">
              <a:avLst/>
            </a:prstGeom>
            <a:effectLst/>
          </p:spPr>
        </p:pic>
        <p:pic>
          <p:nvPicPr>
            <p:cNvPr id="323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746692" y="7477132"/>
              <a:ext cx="99464" cy="105703"/>
            </a:xfrm>
            <a:prstGeom prst="rect">
              <a:avLst/>
            </a:prstGeom>
            <a:effectLst/>
          </p:spPr>
        </p:pic>
        <p:pic>
          <p:nvPicPr>
            <p:cNvPr id="324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724667" y="7460253"/>
              <a:ext cx="102134" cy="125369"/>
            </a:xfrm>
            <a:prstGeom prst="rect">
              <a:avLst/>
            </a:prstGeom>
            <a:effectLst/>
          </p:spPr>
        </p:pic>
        <p:pic>
          <p:nvPicPr>
            <p:cNvPr id="324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761581" y="7474534"/>
              <a:ext cx="113327" cy="107930"/>
            </a:xfrm>
            <a:prstGeom prst="rect">
              <a:avLst/>
            </a:prstGeom>
            <a:effectLst/>
          </p:spPr>
        </p:pic>
        <p:pic>
          <p:nvPicPr>
            <p:cNvPr id="3244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116076" y="7453228"/>
              <a:ext cx="78031" cy="87627"/>
            </a:xfrm>
            <a:prstGeom prst="rect">
              <a:avLst/>
            </a:prstGeom>
            <a:effectLst/>
          </p:spPr>
        </p:pic>
        <p:pic>
          <p:nvPicPr>
            <p:cNvPr id="3246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069906" y="6723967"/>
              <a:ext cx="76930" cy="102410"/>
            </a:xfrm>
            <a:prstGeom prst="rect">
              <a:avLst/>
            </a:prstGeom>
            <a:effectLst/>
          </p:spPr>
        </p:pic>
        <p:pic>
          <p:nvPicPr>
            <p:cNvPr id="324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435828" y="6062514"/>
              <a:ext cx="76202" cy="118765"/>
            </a:xfrm>
            <a:prstGeom prst="rect">
              <a:avLst/>
            </a:prstGeom>
            <a:effectLst/>
          </p:spPr>
        </p:pic>
        <p:pic>
          <p:nvPicPr>
            <p:cNvPr id="325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510973" y="5929591"/>
              <a:ext cx="398007" cy="58474"/>
            </a:xfrm>
            <a:prstGeom prst="rect">
              <a:avLst/>
            </a:prstGeom>
            <a:effectLst/>
          </p:spPr>
        </p:pic>
        <p:pic>
          <p:nvPicPr>
            <p:cNvPr id="325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857298" y="5902429"/>
              <a:ext cx="331309" cy="58472"/>
            </a:xfrm>
            <a:prstGeom prst="rect">
              <a:avLst/>
            </a:prstGeom>
            <a:effectLst/>
          </p:spPr>
        </p:pic>
        <p:pic>
          <p:nvPicPr>
            <p:cNvPr id="325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524554" y="5719080"/>
              <a:ext cx="649263" cy="60737"/>
            </a:xfrm>
            <a:prstGeom prst="rect">
              <a:avLst/>
            </a:prstGeom>
            <a:effectLst/>
          </p:spPr>
        </p:pic>
        <p:pic>
          <p:nvPicPr>
            <p:cNvPr id="325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490601" y="5399918"/>
              <a:ext cx="717170" cy="62163"/>
            </a:xfrm>
            <a:prstGeom prst="rect">
              <a:avLst/>
            </a:prstGeom>
            <a:effectLst/>
          </p:spPr>
        </p:pic>
        <p:pic>
          <p:nvPicPr>
            <p:cNvPr id="325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463438" y="5114709"/>
              <a:ext cx="656054" cy="92426"/>
            </a:xfrm>
            <a:prstGeom prst="rect">
              <a:avLst/>
            </a:prstGeom>
            <a:effectLst/>
          </p:spPr>
        </p:pic>
        <p:pic>
          <p:nvPicPr>
            <p:cNvPr id="326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027065" y="5174517"/>
              <a:ext cx="153543" cy="52990"/>
            </a:xfrm>
            <a:prstGeom prst="rect">
              <a:avLst/>
            </a:prstGeom>
            <a:effectLst/>
          </p:spPr>
        </p:pic>
        <p:pic>
          <p:nvPicPr>
            <p:cNvPr id="326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626414" y="5956754"/>
              <a:ext cx="58474" cy="173915"/>
            </a:xfrm>
            <a:prstGeom prst="rect">
              <a:avLst/>
            </a:prstGeom>
            <a:effectLst/>
          </p:spPr>
        </p:pic>
        <p:pic>
          <p:nvPicPr>
            <p:cNvPr id="326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587934" y="5902429"/>
              <a:ext cx="164860" cy="99217"/>
            </a:xfrm>
            <a:prstGeom prst="rect">
              <a:avLst/>
            </a:prstGeom>
            <a:effectLst/>
          </p:spPr>
        </p:pic>
        <p:pic>
          <p:nvPicPr>
            <p:cNvPr id="326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751946" y="5724660"/>
              <a:ext cx="157034" cy="381109"/>
            </a:xfrm>
            <a:prstGeom prst="rect">
              <a:avLst/>
            </a:prstGeom>
            <a:effectLst/>
          </p:spPr>
        </p:pic>
        <p:pic>
          <p:nvPicPr>
            <p:cNvPr id="326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86724" y="5356910"/>
              <a:ext cx="185232" cy="603991"/>
            </a:xfrm>
            <a:prstGeom prst="rect">
              <a:avLst/>
            </a:prstGeom>
            <a:effectLst/>
          </p:spPr>
        </p:pic>
        <p:pic>
          <p:nvPicPr>
            <p:cNvPr id="327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062835" y="5184446"/>
              <a:ext cx="192471" cy="565944"/>
            </a:xfrm>
            <a:prstGeom prst="rect">
              <a:avLst/>
            </a:prstGeom>
            <a:effectLst/>
          </p:spPr>
        </p:pic>
      </p:grpSp>
      <p:grpSp>
        <p:nvGrpSpPr>
          <p:cNvPr id="3401" name="Disegno"/>
          <p:cNvGrpSpPr/>
          <p:nvPr/>
        </p:nvGrpSpPr>
        <p:grpSpPr>
          <a:xfrm>
            <a:off x="1262222" y="539108"/>
            <a:ext cx="10781814" cy="8892994"/>
            <a:chOff x="-373697" y="-364052"/>
            <a:chExt cx="10781812" cy="8892992"/>
          </a:xfrm>
        </p:grpSpPr>
        <p:pic>
          <p:nvPicPr>
            <p:cNvPr id="32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2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27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2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28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28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28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28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289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29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29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29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29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2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3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3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3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307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3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31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  <p:pic>
          <p:nvPicPr>
            <p:cNvPr id="33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77097" y="4438799"/>
              <a:ext cx="310748" cy="300721"/>
            </a:xfrm>
            <a:prstGeom prst="rect">
              <a:avLst/>
            </a:prstGeom>
            <a:effectLst/>
          </p:spPr>
        </p:pic>
        <p:pic>
          <p:nvPicPr>
            <p:cNvPr id="331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85722" y="4491288"/>
              <a:ext cx="185455" cy="4037652"/>
            </a:xfrm>
            <a:prstGeom prst="rect">
              <a:avLst/>
            </a:prstGeom>
            <a:effectLst/>
          </p:spPr>
        </p:pic>
        <p:pic>
          <p:nvPicPr>
            <p:cNvPr id="33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297840" y="4760302"/>
              <a:ext cx="306006" cy="567744"/>
            </a:xfrm>
            <a:prstGeom prst="rect">
              <a:avLst/>
            </a:prstGeom>
            <a:effectLst/>
          </p:spPr>
        </p:pic>
        <p:pic>
          <p:nvPicPr>
            <p:cNvPr id="332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317134" y="4980217"/>
              <a:ext cx="225596" cy="116945"/>
            </a:xfrm>
            <a:prstGeom prst="rect">
              <a:avLst/>
            </a:prstGeom>
            <a:effectLst/>
          </p:spPr>
        </p:pic>
        <p:pic>
          <p:nvPicPr>
            <p:cNvPr id="3323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482755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2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512295" y="7852678"/>
              <a:ext cx="1360851" cy="144108"/>
            </a:xfrm>
            <a:prstGeom prst="rect">
              <a:avLst/>
            </a:prstGeom>
            <a:effectLst/>
          </p:spPr>
        </p:pic>
        <p:pic>
          <p:nvPicPr>
            <p:cNvPr id="332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505504" y="7485981"/>
              <a:ext cx="442460" cy="92958"/>
            </a:xfrm>
            <a:prstGeom prst="rect">
              <a:avLst/>
            </a:prstGeom>
            <a:effectLst/>
          </p:spPr>
        </p:pic>
        <p:pic>
          <p:nvPicPr>
            <p:cNvPr id="332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930350" y="7486563"/>
              <a:ext cx="168225" cy="85676"/>
            </a:xfrm>
            <a:prstGeom prst="rect">
              <a:avLst/>
            </a:prstGeom>
            <a:effectLst/>
          </p:spPr>
        </p:pic>
        <p:pic>
          <p:nvPicPr>
            <p:cNvPr id="333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154684" y="7431656"/>
              <a:ext cx="656760" cy="119984"/>
            </a:xfrm>
            <a:prstGeom prst="rect">
              <a:avLst/>
            </a:prstGeom>
            <a:effectLst/>
          </p:spPr>
        </p:pic>
        <p:pic>
          <p:nvPicPr>
            <p:cNvPr id="333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98714" y="6732215"/>
              <a:ext cx="537036" cy="80728"/>
            </a:xfrm>
            <a:prstGeom prst="rect">
              <a:avLst/>
            </a:prstGeom>
            <a:effectLst/>
          </p:spPr>
        </p:pic>
        <p:pic>
          <p:nvPicPr>
            <p:cNvPr id="333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096300" y="6711843"/>
              <a:ext cx="721310" cy="96574"/>
            </a:xfrm>
            <a:prstGeom prst="rect">
              <a:avLst/>
            </a:prstGeom>
            <a:effectLst/>
          </p:spPr>
        </p:pic>
        <p:pic>
          <p:nvPicPr>
            <p:cNvPr id="33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491923" y="6059936"/>
              <a:ext cx="1026477" cy="96291"/>
            </a:xfrm>
            <a:prstGeom prst="rect">
              <a:avLst/>
            </a:prstGeom>
            <a:effectLst/>
          </p:spPr>
        </p:pic>
        <p:pic>
          <p:nvPicPr>
            <p:cNvPr id="333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70700" y="6046355"/>
              <a:ext cx="306166" cy="103658"/>
            </a:xfrm>
            <a:prstGeom prst="rect">
              <a:avLst/>
            </a:prstGeom>
            <a:effectLst/>
          </p:spPr>
        </p:pic>
        <p:pic>
          <p:nvPicPr>
            <p:cNvPr id="33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410435" y="4982481"/>
              <a:ext cx="1346059" cy="100817"/>
            </a:xfrm>
            <a:prstGeom prst="rect">
              <a:avLst/>
            </a:prstGeom>
            <a:effectLst/>
          </p:spPr>
        </p:pic>
        <p:pic>
          <p:nvPicPr>
            <p:cNvPr id="334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746067" y="7465609"/>
              <a:ext cx="120847" cy="118271"/>
            </a:xfrm>
            <a:prstGeom prst="rect">
              <a:avLst/>
            </a:prstGeom>
            <a:effectLst/>
          </p:spPr>
        </p:pic>
        <p:pic>
          <p:nvPicPr>
            <p:cNvPr id="334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721824" y="7457608"/>
              <a:ext cx="152982" cy="133695"/>
            </a:xfrm>
            <a:prstGeom prst="rect">
              <a:avLst/>
            </a:prstGeom>
            <a:effectLst/>
          </p:spPr>
        </p:pic>
        <p:pic>
          <p:nvPicPr>
            <p:cNvPr id="3347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116070" y="7453187"/>
              <a:ext cx="78028" cy="87610"/>
            </a:xfrm>
            <a:prstGeom prst="rect">
              <a:avLst/>
            </a:prstGeom>
            <a:effectLst/>
          </p:spPr>
        </p:pic>
        <p:pic>
          <p:nvPicPr>
            <p:cNvPr id="3349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069905" y="6723942"/>
              <a:ext cx="76930" cy="102421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35822" y="6033621"/>
              <a:ext cx="76208" cy="147658"/>
            </a:xfrm>
            <a:prstGeom prst="rect">
              <a:avLst/>
            </a:prstGeom>
            <a:effectLst/>
          </p:spPr>
        </p:pic>
        <p:pic>
          <p:nvPicPr>
            <p:cNvPr id="335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209205" y="5392084"/>
              <a:ext cx="319659" cy="325450"/>
            </a:xfrm>
            <a:prstGeom prst="rect">
              <a:avLst/>
            </a:prstGeom>
            <a:effectLst/>
          </p:spPr>
        </p:pic>
        <p:pic>
          <p:nvPicPr>
            <p:cNvPr id="335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540941" y="5163566"/>
              <a:ext cx="150899" cy="551549"/>
            </a:xfrm>
            <a:prstGeom prst="rect">
              <a:avLst/>
            </a:prstGeom>
            <a:effectLst/>
          </p:spPr>
        </p:pic>
        <p:pic>
          <p:nvPicPr>
            <p:cNvPr id="335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717499" y="5106643"/>
              <a:ext cx="687363" cy="602392"/>
            </a:xfrm>
            <a:prstGeom prst="rect">
              <a:avLst/>
            </a:prstGeom>
            <a:effectLst/>
          </p:spPr>
        </p:pic>
        <p:pic>
          <p:nvPicPr>
            <p:cNvPr id="335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016290" y="5249581"/>
              <a:ext cx="805917" cy="443312"/>
            </a:xfrm>
            <a:prstGeom prst="rect">
              <a:avLst/>
            </a:prstGeom>
            <a:effectLst/>
          </p:spPr>
        </p:pic>
        <p:pic>
          <p:nvPicPr>
            <p:cNvPr id="336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824381" y="5325918"/>
              <a:ext cx="470061" cy="362034"/>
            </a:xfrm>
            <a:prstGeom prst="rect">
              <a:avLst/>
            </a:prstGeom>
            <a:effectLst/>
          </p:spPr>
        </p:pic>
        <p:pic>
          <p:nvPicPr>
            <p:cNvPr id="336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139397" y="51364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6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351038" y="5285798"/>
              <a:ext cx="459501" cy="430023"/>
            </a:xfrm>
            <a:prstGeom prst="rect">
              <a:avLst/>
            </a:prstGeom>
            <a:effectLst/>
          </p:spPr>
        </p:pic>
        <p:pic>
          <p:nvPicPr>
            <p:cNvPr id="336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686799" y="5353705"/>
              <a:ext cx="137317" cy="157689"/>
            </a:xfrm>
            <a:prstGeom prst="rect">
              <a:avLst/>
            </a:prstGeom>
            <a:effectLst/>
          </p:spPr>
        </p:pic>
        <p:pic>
          <p:nvPicPr>
            <p:cNvPr id="3369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974061" y="6705052"/>
              <a:ext cx="273131" cy="110155"/>
            </a:xfrm>
            <a:prstGeom prst="rect">
              <a:avLst/>
            </a:prstGeom>
            <a:effectLst/>
          </p:spPr>
        </p:pic>
        <p:pic>
          <p:nvPicPr>
            <p:cNvPr id="337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4845" y="74927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7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001224" y="7472400"/>
              <a:ext cx="261814" cy="89782"/>
            </a:xfrm>
            <a:prstGeom prst="rect">
              <a:avLst/>
            </a:prstGeom>
            <a:effectLst/>
          </p:spPr>
        </p:pic>
        <p:pic>
          <p:nvPicPr>
            <p:cNvPr id="337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262524" y="6185468"/>
              <a:ext cx="313875" cy="360374"/>
            </a:xfrm>
            <a:prstGeom prst="rect">
              <a:avLst/>
            </a:prstGeom>
            <a:effectLst/>
          </p:spPr>
        </p:pic>
        <p:pic>
          <p:nvPicPr>
            <p:cNvPr id="337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622430" y="6236494"/>
              <a:ext cx="116945" cy="302224"/>
            </a:xfrm>
            <a:prstGeom prst="rect">
              <a:avLst/>
            </a:prstGeom>
            <a:effectLst/>
          </p:spPr>
        </p:pic>
        <p:pic>
          <p:nvPicPr>
            <p:cNvPr id="3379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638655" y="5958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8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752230" y="5951285"/>
              <a:ext cx="257924" cy="567745"/>
            </a:xfrm>
            <a:prstGeom prst="rect">
              <a:avLst/>
            </a:prstGeom>
            <a:effectLst/>
          </p:spPr>
        </p:pic>
        <p:pic>
          <p:nvPicPr>
            <p:cNvPr id="338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976553" y="6186233"/>
              <a:ext cx="328713" cy="376403"/>
            </a:xfrm>
            <a:prstGeom prst="rect">
              <a:avLst/>
            </a:prstGeom>
            <a:effectLst/>
          </p:spPr>
        </p:pic>
        <p:pic>
          <p:nvPicPr>
            <p:cNvPr id="338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221019" y="6199938"/>
              <a:ext cx="319657" cy="359820"/>
            </a:xfrm>
            <a:prstGeom prst="rect">
              <a:avLst/>
            </a:prstGeom>
            <a:effectLst/>
          </p:spPr>
        </p:pic>
        <p:pic>
          <p:nvPicPr>
            <p:cNvPr id="338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498428" y="6161774"/>
              <a:ext cx="378675" cy="418854"/>
            </a:xfrm>
            <a:prstGeom prst="rect">
              <a:avLst/>
            </a:prstGeom>
            <a:effectLst/>
          </p:spPr>
        </p:pic>
        <p:pic>
          <p:nvPicPr>
            <p:cNvPr id="3389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731956" y="60735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9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871917" y="6248535"/>
              <a:ext cx="291342" cy="339319"/>
            </a:xfrm>
            <a:prstGeom prst="rect">
              <a:avLst/>
            </a:prstGeom>
            <a:effectLst/>
          </p:spPr>
        </p:pic>
        <p:pic>
          <p:nvPicPr>
            <p:cNvPr id="339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218241" y="6182169"/>
              <a:ext cx="255378" cy="378143"/>
            </a:xfrm>
            <a:prstGeom prst="rect">
              <a:avLst/>
            </a:prstGeom>
            <a:effectLst/>
          </p:spPr>
        </p:pic>
        <p:pic>
          <p:nvPicPr>
            <p:cNvPr id="339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497825" y="6216262"/>
              <a:ext cx="367035" cy="382801"/>
            </a:xfrm>
            <a:prstGeom prst="rect">
              <a:avLst/>
            </a:prstGeom>
            <a:effectLst/>
          </p:spPr>
        </p:pic>
        <p:pic>
          <p:nvPicPr>
            <p:cNvPr id="339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9795450" y="5924123"/>
              <a:ext cx="259549" cy="617606"/>
            </a:xfrm>
            <a:prstGeom prst="rect">
              <a:avLst/>
            </a:prstGeom>
            <a:effectLst/>
          </p:spPr>
        </p:pic>
        <p:pic>
          <p:nvPicPr>
            <p:cNvPr id="339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0043893" y="6220471"/>
              <a:ext cx="364222" cy="41806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6" fill="hold"/>
                                        <p:tgtEl>
                                          <p:spTgt spid="3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16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1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16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3" name="IMG_2638.jpeg" descr="IMG_263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9783" y="4875574"/>
            <a:ext cx="3106241" cy="232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4" name="IMG_2639.jpeg" descr="IMG_263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0396" y="2506064"/>
            <a:ext cx="3085016" cy="22520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47" name="Disegno"/>
          <p:cNvGrpSpPr/>
          <p:nvPr/>
        </p:nvGrpSpPr>
        <p:grpSpPr>
          <a:xfrm>
            <a:off x="1262222" y="539108"/>
            <a:ext cx="6242991" cy="5101310"/>
            <a:chOff x="-373697" y="-364052"/>
            <a:chExt cx="6242989" cy="5101308"/>
          </a:xfrm>
        </p:grpSpPr>
        <p:pic>
          <p:nvPicPr>
            <p:cNvPr id="340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40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40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41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41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41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41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41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42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2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42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42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42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43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43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43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43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439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4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44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44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</p:grpSp>
      <p:pic>
        <p:nvPicPr>
          <p:cNvPr id="3448" name="RPReplay_Final1611267019.mov" descr="RPReplay_Final1611267019.mov"/>
          <p:cNvPicPr>
            <a:picLocks noChangeAspect="0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26">
            <a:extLst/>
          </a:blip>
          <a:stretch>
            <a:fillRect/>
          </a:stretch>
        </p:blipFill>
        <p:spPr>
          <a:xfrm>
            <a:off x="8361961" y="2162540"/>
            <a:ext cx="2939146" cy="293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9" name="RPReplay_Final1611267169.mov" descr="RPReplay_Final1611267169.mov"/>
          <p:cNvPicPr>
            <a:picLocks noChangeAspect="0"/>
          </p:cNvPicPr>
          <p:nvPr>
            <a:vide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29">
            <a:extLst/>
          </a:blip>
          <a:stretch>
            <a:fillRect/>
          </a:stretch>
        </p:blipFill>
        <p:spPr>
          <a:xfrm>
            <a:off x="5252098" y="2153827"/>
            <a:ext cx="2956572" cy="29565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06" name="Disegno"/>
          <p:cNvGrpSpPr/>
          <p:nvPr/>
        </p:nvGrpSpPr>
        <p:grpSpPr>
          <a:xfrm>
            <a:off x="1262222" y="539108"/>
            <a:ext cx="6246844" cy="8892994"/>
            <a:chOff x="-373697" y="-364052"/>
            <a:chExt cx="6246843" cy="8892992"/>
          </a:xfrm>
        </p:grpSpPr>
        <p:pic>
          <p:nvPicPr>
            <p:cNvPr id="345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45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45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45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45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46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46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46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6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47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4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4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47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47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48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48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48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8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48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49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  <p:pic>
          <p:nvPicPr>
            <p:cNvPr id="349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877097" y="4438799"/>
              <a:ext cx="310748" cy="300721"/>
            </a:xfrm>
            <a:prstGeom prst="rect">
              <a:avLst/>
            </a:prstGeom>
            <a:effectLst/>
          </p:spPr>
        </p:pic>
        <p:pic>
          <p:nvPicPr>
            <p:cNvPr id="349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985722" y="4491288"/>
              <a:ext cx="185455" cy="4037652"/>
            </a:xfrm>
            <a:prstGeom prst="rect">
              <a:avLst/>
            </a:prstGeom>
            <a:effectLst/>
          </p:spPr>
        </p:pic>
        <p:pic>
          <p:nvPicPr>
            <p:cNvPr id="349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297840" y="4760302"/>
              <a:ext cx="306006" cy="567744"/>
            </a:xfrm>
            <a:prstGeom prst="rect">
              <a:avLst/>
            </a:prstGeom>
            <a:effectLst/>
          </p:spPr>
        </p:pic>
        <p:pic>
          <p:nvPicPr>
            <p:cNvPr id="3498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317134" y="4980217"/>
              <a:ext cx="225596" cy="116945"/>
            </a:xfrm>
            <a:prstGeom prst="rect">
              <a:avLst/>
            </a:prstGeom>
            <a:effectLst/>
          </p:spPr>
        </p:pic>
        <p:pic>
          <p:nvPicPr>
            <p:cNvPr id="3500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482755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0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12295" y="7852678"/>
              <a:ext cx="1360851" cy="144108"/>
            </a:xfrm>
            <a:prstGeom prst="rect">
              <a:avLst/>
            </a:prstGeom>
            <a:effectLst/>
          </p:spPr>
        </p:pic>
        <p:pic>
          <p:nvPicPr>
            <p:cNvPr id="350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505504" y="7431656"/>
              <a:ext cx="1305940" cy="147283"/>
            </a:xfrm>
            <a:prstGeom prst="rect">
              <a:avLst/>
            </a:prstGeom>
            <a:effectLst/>
          </p:spPr>
        </p:pic>
        <p:pic>
          <p:nvPicPr>
            <p:cNvPr id="350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498714" y="6711843"/>
              <a:ext cx="1318896" cy="101100"/>
            </a:xfrm>
            <a:prstGeom prst="rect">
              <a:avLst/>
            </a:prstGeom>
            <a:effectLst/>
          </p:spPr>
        </p:pic>
        <p:pic>
          <p:nvPicPr>
            <p:cNvPr id="350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491923" y="6046355"/>
              <a:ext cx="1284943" cy="109872"/>
            </a:xfrm>
            <a:prstGeom prst="rect">
              <a:avLst/>
            </a:prstGeom>
            <a:effectLst/>
          </p:spPr>
        </p:pic>
        <p:pic>
          <p:nvPicPr>
            <p:cNvPr id="351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410435" y="4982481"/>
              <a:ext cx="1346059" cy="100817"/>
            </a:xfrm>
            <a:prstGeom prst="rect">
              <a:avLst/>
            </a:prstGeom>
            <a:effectLst/>
          </p:spPr>
        </p:pic>
        <p:pic>
          <p:nvPicPr>
            <p:cNvPr id="351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734550" y="7477132"/>
              <a:ext cx="111606" cy="127300"/>
            </a:xfrm>
            <a:prstGeom prst="rect">
              <a:avLst/>
            </a:prstGeom>
            <a:effectLst/>
          </p:spPr>
        </p:pic>
        <p:pic>
          <p:nvPicPr>
            <p:cNvPr id="351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711740" y="7460253"/>
              <a:ext cx="115061" cy="151141"/>
            </a:xfrm>
            <a:prstGeom prst="rect">
              <a:avLst/>
            </a:prstGeom>
            <a:effectLst/>
          </p:spPr>
        </p:pic>
        <p:pic>
          <p:nvPicPr>
            <p:cNvPr id="351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761581" y="7474534"/>
              <a:ext cx="124968" cy="120775"/>
            </a:xfrm>
            <a:prstGeom prst="rect">
              <a:avLst/>
            </a:prstGeom>
            <a:effectLst/>
          </p:spPr>
        </p:pic>
        <p:pic>
          <p:nvPicPr>
            <p:cNvPr id="351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112636" y="7430055"/>
              <a:ext cx="86209" cy="138430"/>
            </a:xfrm>
            <a:prstGeom prst="rect">
              <a:avLst/>
            </a:prstGeom>
            <a:effectLst/>
          </p:spPr>
        </p:pic>
        <p:pic>
          <p:nvPicPr>
            <p:cNvPr id="352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069539" y="6706512"/>
              <a:ext cx="77865" cy="135645"/>
            </a:xfrm>
            <a:prstGeom prst="rect">
              <a:avLst/>
            </a:prstGeom>
            <a:effectLst/>
          </p:spPr>
        </p:pic>
        <p:pic>
          <p:nvPicPr>
            <p:cNvPr id="352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435828" y="6062514"/>
              <a:ext cx="76204" cy="139144"/>
            </a:xfrm>
            <a:prstGeom prst="rect">
              <a:avLst/>
            </a:prstGeom>
            <a:effectLst/>
          </p:spPr>
        </p:pic>
        <p:pic>
          <p:nvPicPr>
            <p:cNvPr id="3524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510973" y="5944647"/>
              <a:ext cx="92890" cy="43418"/>
            </a:xfrm>
            <a:prstGeom prst="rect">
              <a:avLst/>
            </a:prstGeom>
            <a:effectLst/>
          </p:spPr>
        </p:pic>
        <p:pic>
          <p:nvPicPr>
            <p:cNvPr id="3526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12242" y="5929591"/>
              <a:ext cx="196738" cy="43532"/>
            </a:xfrm>
            <a:prstGeom prst="rect">
              <a:avLst/>
            </a:prstGeom>
            <a:effectLst/>
          </p:spPr>
        </p:pic>
        <p:pic>
          <p:nvPicPr>
            <p:cNvPr id="3528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857298" y="5917884"/>
              <a:ext cx="156727" cy="43017"/>
            </a:xfrm>
            <a:prstGeom prst="rect">
              <a:avLst/>
            </a:prstGeom>
            <a:effectLst/>
          </p:spPr>
        </p:pic>
        <p:pic>
          <p:nvPicPr>
            <p:cNvPr id="353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049435" y="5902429"/>
              <a:ext cx="139172" cy="49899"/>
            </a:xfrm>
            <a:prstGeom prst="rect">
              <a:avLst/>
            </a:prstGeom>
            <a:effectLst/>
          </p:spPr>
        </p:pic>
        <p:pic>
          <p:nvPicPr>
            <p:cNvPr id="353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524554" y="5719080"/>
              <a:ext cx="649263" cy="60737"/>
            </a:xfrm>
            <a:prstGeom prst="rect">
              <a:avLst/>
            </a:prstGeom>
            <a:effectLst/>
          </p:spPr>
        </p:pic>
        <p:pic>
          <p:nvPicPr>
            <p:cNvPr id="353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490601" y="5399918"/>
              <a:ext cx="695986" cy="62163"/>
            </a:xfrm>
            <a:prstGeom prst="rect">
              <a:avLst/>
            </a:prstGeom>
            <a:effectLst/>
          </p:spPr>
        </p:pic>
        <p:pic>
          <p:nvPicPr>
            <p:cNvPr id="3536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164251" y="5413499"/>
              <a:ext cx="43520" cy="38503"/>
            </a:xfrm>
            <a:prstGeom prst="rect">
              <a:avLst/>
            </a:prstGeom>
            <a:effectLst/>
          </p:spPr>
        </p:pic>
        <p:pic>
          <p:nvPicPr>
            <p:cNvPr id="353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463438" y="5114709"/>
              <a:ext cx="656054" cy="92426"/>
            </a:xfrm>
            <a:prstGeom prst="rect">
              <a:avLst/>
            </a:prstGeom>
            <a:effectLst/>
          </p:spPr>
        </p:pic>
        <p:pic>
          <p:nvPicPr>
            <p:cNvPr id="354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027065" y="5174517"/>
              <a:ext cx="135112" cy="52990"/>
            </a:xfrm>
            <a:prstGeom prst="rect">
              <a:avLst/>
            </a:prstGeom>
            <a:effectLst/>
          </p:spPr>
        </p:pic>
        <p:pic>
          <p:nvPicPr>
            <p:cNvPr id="354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626414" y="6048303"/>
              <a:ext cx="38347" cy="82366"/>
            </a:xfrm>
            <a:prstGeom prst="rect">
              <a:avLst/>
            </a:prstGeom>
            <a:effectLst/>
          </p:spPr>
        </p:pic>
        <p:pic>
          <p:nvPicPr>
            <p:cNvPr id="354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14829" y="6055852"/>
              <a:ext cx="39785" cy="49918"/>
            </a:xfrm>
            <a:prstGeom prst="rect">
              <a:avLst/>
            </a:prstGeom>
            <a:effectLst/>
          </p:spPr>
        </p:pic>
        <p:pic>
          <p:nvPicPr>
            <p:cNvPr id="354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804628" y="5920412"/>
              <a:ext cx="39705" cy="69598"/>
            </a:xfrm>
            <a:prstGeom prst="rect">
              <a:avLst/>
            </a:prstGeom>
            <a:effectLst/>
          </p:spPr>
        </p:pic>
        <p:pic>
          <p:nvPicPr>
            <p:cNvPr id="354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787095" y="5725704"/>
              <a:ext cx="41697" cy="65322"/>
            </a:xfrm>
            <a:prstGeom prst="rect">
              <a:avLst/>
            </a:prstGeom>
            <a:effectLst/>
          </p:spPr>
        </p:pic>
        <p:pic>
          <p:nvPicPr>
            <p:cNvPr id="355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756109" y="5729836"/>
              <a:ext cx="61210" cy="64144"/>
            </a:xfrm>
            <a:prstGeom prst="rect">
              <a:avLst/>
            </a:prstGeom>
            <a:effectLst/>
          </p:spPr>
        </p:pic>
        <p:pic>
          <p:nvPicPr>
            <p:cNvPr id="355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768422" y="5736834"/>
              <a:ext cx="104752" cy="56658"/>
            </a:xfrm>
            <a:prstGeom prst="rect">
              <a:avLst/>
            </a:prstGeom>
            <a:effectLst/>
          </p:spPr>
        </p:pic>
        <p:pic>
          <p:nvPicPr>
            <p:cNvPr id="3554" name="Linea Linea" descr="Linea Line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975826" y="5724143"/>
              <a:ext cx="40838" cy="67733"/>
            </a:xfrm>
            <a:prstGeom prst="rect">
              <a:avLst/>
            </a:prstGeom>
            <a:effectLst/>
          </p:spPr>
        </p:pic>
        <p:pic>
          <p:nvPicPr>
            <p:cNvPr id="355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959276" y="5414220"/>
              <a:ext cx="38336" cy="55298"/>
            </a:xfrm>
            <a:prstGeom prst="rect">
              <a:avLst/>
            </a:prstGeom>
            <a:effectLst/>
          </p:spPr>
        </p:pic>
        <p:pic>
          <p:nvPicPr>
            <p:cNvPr id="355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906235" y="5422917"/>
              <a:ext cx="47876" cy="51303"/>
            </a:xfrm>
            <a:prstGeom prst="rect">
              <a:avLst/>
            </a:prstGeom>
            <a:effectLst/>
          </p:spPr>
        </p:pic>
        <p:pic>
          <p:nvPicPr>
            <p:cNvPr id="356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913938" y="5422498"/>
              <a:ext cx="47112" cy="50383"/>
            </a:xfrm>
            <a:prstGeom prst="rect">
              <a:avLst/>
            </a:prstGeom>
            <a:effectLst/>
          </p:spPr>
        </p:pic>
        <p:pic>
          <p:nvPicPr>
            <p:cNvPr id="356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983818" y="5407400"/>
              <a:ext cx="67843" cy="64831"/>
            </a:xfrm>
            <a:prstGeom prst="rect">
              <a:avLst/>
            </a:prstGeom>
            <a:effectLst/>
          </p:spPr>
        </p:pic>
        <p:pic>
          <p:nvPicPr>
            <p:cNvPr id="3564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128569" y="5412741"/>
              <a:ext cx="39975" cy="64036"/>
            </a:xfrm>
            <a:prstGeom prst="rect">
              <a:avLst/>
            </a:prstGeom>
            <a:effectLst/>
          </p:spPr>
        </p:pic>
        <p:pic>
          <p:nvPicPr>
            <p:cNvPr id="356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900000" y="5421781"/>
              <a:ext cx="278381" cy="46892"/>
            </a:xfrm>
            <a:prstGeom prst="rect">
              <a:avLst/>
            </a:prstGeom>
            <a:effectLst/>
          </p:spPr>
        </p:pic>
        <p:pic>
          <p:nvPicPr>
            <p:cNvPr id="356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732975" y="5735318"/>
              <a:ext cx="307684" cy="53988"/>
            </a:xfrm>
            <a:prstGeom prst="rect">
              <a:avLst/>
            </a:prstGeom>
            <a:effectLst/>
          </p:spPr>
        </p:pic>
        <p:pic>
          <p:nvPicPr>
            <p:cNvPr id="357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592323" y="5937505"/>
              <a:ext cx="187544" cy="55682"/>
            </a:xfrm>
            <a:prstGeom prst="rect">
              <a:avLst/>
            </a:prstGeom>
            <a:effectLst/>
          </p:spPr>
        </p:pic>
        <p:pic>
          <p:nvPicPr>
            <p:cNvPr id="3572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570343" y="5952156"/>
              <a:ext cx="76201" cy="38101"/>
            </a:xfrm>
            <a:prstGeom prst="rect">
              <a:avLst/>
            </a:prstGeom>
            <a:effectLst/>
          </p:spPr>
        </p:pic>
        <p:pic>
          <p:nvPicPr>
            <p:cNvPr id="357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744696" y="5930382"/>
              <a:ext cx="117218" cy="48154"/>
            </a:xfrm>
            <a:prstGeom prst="rect">
              <a:avLst/>
            </a:prstGeom>
            <a:effectLst/>
          </p:spPr>
        </p:pic>
        <p:pic>
          <p:nvPicPr>
            <p:cNvPr id="357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979116" y="5915040"/>
              <a:ext cx="124207" cy="45915"/>
            </a:xfrm>
            <a:prstGeom prst="rect">
              <a:avLst/>
            </a:prstGeom>
            <a:effectLst/>
          </p:spPr>
        </p:pic>
        <p:pic>
          <p:nvPicPr>
            <p:cNvPr id="357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967395" y="5694294"/>
              <a:ext cx="167033" cy="40909"/>
            </a:xfrm>
            <a:prstGeom prst="rect">
              <a:avLst/>
            </a:prstGeom>
            <a:effectLst/>
          </p:spPr>
        </p:pic>
        <p:pic>
          <p:nvPicPr>
            <p:cNvPr id="358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967395" y="5638619"/>
              <a:ext cx="169963" cy="42985"/>
            </a:xfrm>
            <a:prstGeom prst="rect">
              <a:avLst/>
            </a:prstGeom>
            <a:effectLst/>
          </p:spPr>
        </p:pic>
        <p:pic>
          <p:nvPicPr>
            <p:cNvPr id="358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970326" y="5571223"/>
              <a:ext cx="146520" cy="46892"/>
            </a:xfrm>
            <a:prstGeom prst="rect">
              <a:avLst/>
            </a:prstGeom>
            <a:effectLst/>
          </p:spPr>
        </p:pic>
        <p:pic>
          <p:nvPicPr>
            <p:cNvPr id="3584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952744" y="5500897"/>
              <a:ext cx="169963" cy="52753"/>
            </a:xfrm>
            <a:prstGeom prst="rect">
              <a:avLst/>
            </a:prstGeom>
            <a:effectLst/>
          </p:spPr>
        </p:pic>
        <p:pic>
          <p:nvPicPr>
            <p:cNvPr id="358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949814" y="5451083"/>
              <a:ext cx="196335" cy="49822"/>
            </a:xfrm>
            <a:prstGeom prst="rect">
              <a:avLst/>
            </a:prstGeom>
            <a:effectLst/>
          </p:spPr>
        </p:pic>
        <p:pic>
          <p:nvPicPr>
            <p:cNvPr id="3588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544078" y="5922854"/>
              <a:ext cx="150812" cy="67403"/>
            </a:xfrm>
            <a:prstGeom prst="rect">
              <a:avLst/>
            </a:prstGeom>
            <a:effectLst/>
          </p:spPr>
        </p:pic>
        <p:pic>
          <p:nvPicPr>
            <p:cNvPr id="3590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539579" y="5870109"/>
              <a:ext cx="155311" cy="52752"/>
            </a:xfrm>
            <a:prstGeom prst="rect">
              <a:avLst/>
            </a:prstGeom>
            <a:effectLst/>
          </p:spPr>
        </p:pic>
        <p:pic>
          <p:nvPicPr>
            <p:cNvPr id="359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530788" y="5811504"/>
              <a:ext cx="193404" cy="49822"/>
            </a:xfrm>
            <a:prstGeom prst="rect">
              <a:avLst/>
            </a:prstGeom>
            <a:effectLst/>
          </p:spPr>
        </p:pic>
        <p:pic>
          <p:nvPicPr>
            <p:cNvPr id="3594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513214" y="5735317"/>
              <a:ext cx="234421" cy="67404"/>
            </a:xfrm>
            <a:prstGeom prst="rect">
              <a:avLst/>
            </a:prstGeom>
            <a:effectLst/>
          </p:spPr>
        </p:pic>
        <p:pic>
          <p:nvPicPr>
            <p:cNvPr id="359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706603" y="5395409"/>
              <a:ext cx="164102" cy="40054"/>
            </a:xfrm>
            <a:prstGeom prst="rect">
              <a:avLst/>
            </a:prstGeom>
            <a:effectLst/>
          </p:spPr>
        </p:pic>
        <p:pic>
          <p:nvPicPr>
            <p:cNvPr id="3598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703673" y="5348501"/>
              <a:ext cx="155311" cy="49846"/>
            </a:xfrm>
            <a:prstGeom prst="rect">
              <a:avLst/>
            </a:prstGeom>
            <a:effectLst/>
          </p:spPr>
        </p:pic>
        <p:pic>
          <p:nvPicPr>
            <p:cNvPr id="3600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668510" y="5281129"/>
              <a:ext cx="210986" cy="46892"/>
            </a:xfrm>
            <a:prstGeom prst="rect">
              <a:avLst/>
            </a:prstGeom>
            <a:effectLst/>
          </p:spPr>
        </p:pic>
        <p:pic>
          <p:nvPicPr>
            <p:cNvPr id="3602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650928" y="5204682"/>
              <a:ext cx="222707" cy="55943"/>
            </a:xfrm>
            <a:prstGeom prst="rect">
              <a:avLst/>
            </a:prstGeom>
            <a:effectLst/>
          </p:spPr>
        </p:pic>
        <p:pic>
          <p:nvPicPr>
            <p:cNvPr id="3604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647998" y="5137546"/>
              <a:ext cx="228567" cy="58613"/>
            </a:xfrm>
            <a:prstGeom prst="rect">
              <a:avLst/>
            </a:prstGeom>
            <a:effectLst/>
          </p:spPr>
        </p:pic>
      </p:grpSp>
      <p:grpSp>
        <p:nvGrpSpPr>
          <p:cNvPr id="3785" name="Disegno"/>
          <p:cNvGrpSpPr/>
          <p:nvPr/>
        </p:nvGrpSpPr>
        <p:grpSpPr>
          <a:xfrm>
            <a:off x="1262222" y="539108"/>
            <a:ext cx="10788604" cy="8892994"/>
            <a:chOff x="-373697" y="-364052"/>
            <a:chExt cx="10788602" cy="8892992"/>
          </a:xfrm>
        </p:grpSpPr>
        <p:pic>
          <p:nvPicPr>
            <p:cNvPr id="360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3698" y="-187496"/>
              <a:ext cx="413535" cy="642052"/>
            </a:xfrm>
            <a:prstGeom prst="rect">
              <a:avLst/>
            </a:prstGeom>
            <a:effectLst/>
          </p:spPr>
        </p:pic>
        <p:pic>
          <p:nvPicPr>
            <p:cNvPr id="360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139" y="-17728"/>
              <a:ext cx="202960" cy="726861"/>
            </a:xfrm>
            <a:prstGeom prst="rect">
              <a:avLst/>
            </a:prstGeom>
            <a:effectLst/>
          </p:spPr>
        </p:pic>
        <p:pic>
          <p:nvPicPr>
            <p:cNvPr id="361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5883" y="37338"/>
              <a:ext cx="320797" cy="325474"/>
            </a:xfrm>
            <a:prstGeom prst="rect">
              <a:avLst/>
            </a:prstGeom>
            <a:effectLst/>
          </p:spPr>
        </p:pic>
        <p:pic>
          <p:nvPicPr>
            <p:cNvPr id="361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05789" y="-13201"/>
              <a:ext cx="307085" cy="373953"/>
            </a:xfrm>
            <a:prstGeom prst="rect">
              <a:avLst/>
            </a:prstGeom>
            <a:effectLst/>
          </p:spPr>
        </p:pic>
        <p:pic>
          <p:nvPicPr>
            <p:cNvPr id="361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4208" y="-248612"/>
              <a:ext cx="307084" cy="642488"/>
            </a:xfrm>
            <a:prstGeom prst="rect">
              <a:avLst/>
            </a:prstGeom>
            <a:effectLst/>
          </p:spPr>
        </p:pic>
        <p:pic>
          <p:nvPicPr>
            <p:cNvPr id="361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55835" y="-270821"/>
              <a:ext cx="307084" cy="622261"/>
            </a:xfrm>
            <a:prstGeom prst="rect">
              <a:avLst/>
            </a:prstGeom>
            <a:effectLst/>
          </p:spPr>
        </p:pic>
        <p:pic>
          <p:nvPicPr>
            <p:cNvPr id="361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2487" y="-85635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362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08951" y="-38100"/>
              <a:ext cx="361410" cy="405643"/>
            </a:xfrm>
            <a:prstGeom prst="rect">
              <a:avLst/>
            </a:prstGeom>
            <a:effectLst/>
          </p:spPr>
        </p:pic>
        <p:pic>
          <p:nvPicPr>
            <p:cNvPr id="362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9494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2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94152" y="-292844"/>
              <a:ext cx="586811" cy="647601"/>
            </a:xfrm>
            <a:prstGeom prst="rect">
              <a:avLst/>
            </a:prstGeom>
            <a:effectLst/>
          </p:spPr>
        </p:pic>
        <p:pic>
          <p:nvPicPr>
            <p:cNvPr id="362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72669" y="39427"/>
              <a:ext cx="355455" cy="316825"/>
            </a:xfrm>
            <a:prstGeom prst="rect">
              <a:avLst/>
            </a:prstGeom>
            <a:effectLst/>
          </p:spPr>
        </p:pic>
        <p:pic>
          <p:nvPicPr>
            <p:cNvPr id="362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8017" y="-330100"/>
              <a:ext cx="184852" cy="756718"/>
            </a:xfrm>
            <a:prstGeom prst="rect">
              <a:avLst/>
            </a:prstGeom>
            <a:effectLst/>
          </p:spPr>
        </p:pic>
        <p:pic>
          <p:nvPicPr>
            <p:cNvPr id="363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30207" y="61999"/>
              <a:ext cx="315034" cy="393485"/>
            </a:xfrm>
            <a:prstGeom prst="rect">
              <a:avLst/>
            </a:prstGeom>
            <a:effectLst/>
          </p:spPr>
        </p:pic>
        <p:pic>
          <p:nvPicPr>
            <p:cNvPr id="363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75846" y="-29368"/>
              <a:ext cx="573183" cy="444705"/>
            </a:xfrm>
            <a:prstGeom prst="rect">
              <a:avLst/>
            </a:prstGeom>
            <a:effectLst/>
          </p:spPr>
        </p:pic>
        <p:pic>
          <p:nvPicPr>
            <p:cNvPr id="363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2434" y="-364053"/>
              <a:ext cx="205224" cy="783623"/>
            </a:xfrm>
            <a:prstGeom prst="rect">
              <a:avLst/>
            </a:prstGeom>
            <a:effectLst/>
          </p:spPr>
        </p:pic>
        <p:pic>
          <p:nvPicPr>
            <p:cNvPr id="363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17122" y="16915"/>
              <a:ext cx="391187" cy="374784"/>
            </a:xfrm>
            <a:prstGeom prst="rect">
              <a:avLst/>
            </a:prstGeom>
            <a:effectLst/>
          </p:spPr>
        </p:pic>
        <p:pic>
          <p:nvPicPr>
            <p:cNvPr id="363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90756" y="-44891"/>
              <a:ext cx="554017" cy="472149"/>
            </a:xfrm>
            <a:prstGeom prst="rect">
              <a:avLst/>
            </a:prstGeom>
            <a:effectLst/>
          </p:spPr>
        </p:pic>
        <p:pic>
          <p:nvPicPr>
            <p:cNvPr id="364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716891" y="-2282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4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5926" y="1992315"/>
              <a:ext cx="158987" cy="267548"/>
            </a:xfrm>
            <a:prstGeom prst="rect">
              <a:avLst/>
            </a:prstGeom>
            <a:effectLst/>
          </p:spPr>
        </p:pic>
        <p:pic>
          <p:nvPicPr>
            <p:cNvPr id="364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441" y="1971943"/>
              <a:ext cx="184852" cy="273131"/>
            </a:xfrm>
            <a:prstGeom prst="rect">
              <a:avLst/>
            </a:prstGeom>
            <a:effectLst/>
          </p:spPr>
        </p:pic>
        <p:pic>
          <p:nvPicPr>
            <p:cNvPr id="364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628" y="2039850"/>
              <a:ext cx="93014" cy="2697406"/>
            </a:xfrm>
            <a:prstGeom prst="rect">
              <a:avLst/>
            </a:prstGeom>
            <a:effectLst/>
          </p:spPr>
        </p:pic>
        <p:pic>
          <p:nvPicPr>
            <p:cNvPr id="364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877097" y="4438799"/>
              <a:ext cx="310748" cy="300721"/>
            </a:xfrm>
            <a:prstGeom prst="rect">
              <a:avLst/>
            </a:prstGeom>
            <a:effectLst/>
          </p:spPr>
        </p:pic>
        <p:pic>
          <p:nvPicPr>
            <p:cNvPr id="365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985722" y="4491288"/>
              <a:ext cx="185455" cy="4037652"/>
            </a:xfrm>
            <a:prstGeom prst="rect">
              <a:avLst/>
            </a:prstGeom>
            <a:effectLst/>
          </p:spPr>
        </p:pic>
        <p:pic>
          <p:nvPicPr>
            <p:cNvPr id="365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297840" y="4760302"/>
              <a:ext cx="306006" cy="567744"/>
            </a:xfrm>
            <a:prstGeom prst="rect">
              <a:avLst/>
            </a:prstGeom>
            <a:effectLst/>
          </p:spPr>
        </p:pic>
        <p:pic>
          <p:nvPicPr>
            <p:cNvPr id="3655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317134" y="4980217"/>
              <a:ext cx="225596" cy="116945"/>
            </a:xfrm>
            <a:prstGeom prst="rect">
              <a:avLst/>
            </a:prstGeom>
            <a:effectLst/>
          </p:spPr>
        </p:pic>
        <p:pic>
          <p:nvPicPr>
            <p:cNvPr id="365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482755" y="5231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5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12295" y="7852678"/>
              <a:ext cx="1360851" cy="144108"/>
            </a:xfrm>
            <a:prstGeom prst="rect">
              <a:avLst/>
            </a:prstGeom>
            <a:effectLst/>
          </p:spPr>
        </p:pic>
        <p:pic>
          <p:nvPicPr>
            <p:cNvPr id="366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505504" y="7485981"/>
              <a:ext cx="442460" cy="92958"/>
            </a:xfrm>
            <a:prstGeom prst="rect">
              <a:avLst/>
            </a:prstGeom>
            <a:effectLst/>
          </p:spPr>
        </p:pic>
        <p:pic>
          <p:nvPicPr>
            <p:cNvPr id="366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930350" y="7486563"/>
              <a:ext cx="168225" cy="85676"/>
            </a:xfrm>
            <a:prstGeom prst="rect">
              <a:avLst/>
            </a:prstGeom>
            <a:effectLst/>
          </p:spPr>
        </p:pic>
        <p:pic>
          <p:nvPicPr>
            <p:cNvPr id="366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154684" y="7431656"/>
              <a:ext cx="656760" cy="119984"/>
            </a:xfrm>
            <a:prstGeom prst="rect">
              <a:avLst/>
            </a:prstGeom>
            <a:effectLst/>
          </p:spPr>
        </p:pic>
        <p:pic>
          <p:nvPicPr>
            <p:cNvPr id="366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498714" y="6732215"/>
              <a:ext cx="537036" cy="80728"/>
            </a:xfrm>
            <a:prstGeom prst="rect">
              <a:avLst/>
            </a:prstGeom>
            <a:effectLst/>
          </p:spPr>
        </p:pic>
        <p:pic>
          <p:nvPicPr>
            <p:cNvPr id="366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96300" y="6711843"/>
              <a:ext cx="721310" cy="96574"/>
            </a:xfrm>
            <a:prstGeom prst="rect">
              <a:avLst/>
            </a:prstGeom>
            <a:effectLst/>
          </p:spPr>
        </p:pic>
        <p:pic>
          <p:nvPicPr>
            <p:cNvPr id="367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491923" y="6059936"/>
              <a:ext cx="1026477" cy="96291"/>
            </a:xfrm>
            <a:prstGeom prst="rect">
              <a:avLst/>
            </a:prstGeom>
            <a:effectLst/>
          </p:spPr>
        </p:pic>
        <p:pic>
          <p:nvPicPr>
            <p:cNvPr id="367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470700" y="6046355"/>
              <a:ext cx="306166" cy="103658"/>
            </a:xfrm>
            <a:prstGeom prst="rect">
              <a:avLst/>
            </a:prstGeom>
            <a:effectLst/>
          </p:spPr>
        </p:pic>
        <p:pic>
          <p:nvPicPr>
            <p:cNvPr id="367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410435" y="4982481"/>
              <a:ext cx="1346059" cy="100817"/>
            </a:xfrm>
            <a:prstGeom prst="rect">
              <a:avLst/>
            </a:prstGeom>
            <a:effectLst/>
          </p:spPr>
        </p:pic>
        <p:pic>
          <p:nvPicPr>
            <p:cNvPr id="367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46067" y="7465609"/>
              <a:ext cx="120847" cy="118271"/>
            </a:xfrm>
            <a:prstGeom prst="rect">
              <a:avLst/>
            </a:prstGeom>
            <a:effectLst/>
          </p:spPr>
        </p:pic>
        <p:pic>
          <p:nvPicPr>
            <p:cNvPr id="367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721824" y="7457608"/>
              <a:ext cx="152982" cy="133695"/>
            </a:xfrm>
            <a:prstGeom prst="rect">
              <a:avLst/>
            </a:prstGeom>
            <a:effectLst/>
          </p:spPr>
        </p:pic>
        <p:pic>
          <p:nvPicPr>
            <p:cNvPr id="3681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116070" y="7453187"/>
              <a:ext cx="78028" cy="87610"/>
            </a:xfrm>
            <a:prstGeom prst="rect">
              <a:avLst/>
            </a:prstGeom>
            <a:effectLst/>
          </p:spPr>
        </p:pic>
        <p:pic>
          <p:nvPicPr>
            <p:cNvPr id="3683" name="Linea Linea" descr="Linea Line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069905" y="6723942"/>
              <a:ext cx="76930" cy="102421"/>
            </a:xfrm>
            <a:prstGeom prst="rect">
              <a:avLst/>
            </a:prstGeom>
            <a:effectLst/>
          </p:spPr>
        </p:pic>
        <p:pic>
          <p:nvPicPr>
            <p:cNvPr id="368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435822" y="6033621"/>
              <a:ext cx="76208" cy="147658"/>
            </a:xfrm>
            <a:prstGeom prst="rect">
              <a:avLst/>
            </a:prstGeom>
            <a:effectLst/>
          </p:spPr>
        </p:pic>
        <p:pic>
          <p:nvPicPr>
            <p:cNvPr id="368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209205" y="5392084"/>
              <a:ext cx="319659" cy="325450"/>
            </a:xfrm>
            <a:prstGeom prst="rect">
              <a:avLst/>
            </a:prstGeom>
            <a:effectLst/>
          </p:spPr>
        </p:pic>
        <p:pic>
          <p:nvPicPr>
            <p:cNvPr id="368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540941" y="5163566"/>
              <a:ext cx="150899" cy="551549"/>
            </a:xfrm>
            <a:prstGeom prst="rect">
              <a:avLst/>
            </a:prstGeom>
            <a:effectLst/>
          </p:spPr>
        </p:pic>
        <p:pic>
          <p:nvPicPr>
            <p:cNvPr id="369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717499" y="5106643"/>
              <a:ext cx="687363" cy="602392"/>
            </a:xfrm>
            <a:prstGeom prst="rect">
              <a:avLst/>
            </a:prstGeom>
            <a:effectLst/>
          </p:spPr>
        </p:pic>
        <p:pic>
          <p:nvPicPr>
            <p:cNvPr id="369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8016290" y="5249581"/>
              <a:ext cx="805917" cy="443312"/>
            </a:xfrm>
            <a:prstGeom prst="rect">
              <a:avLst/>
            </a:prstGeom>
            <a:effectLst/>
          </p:spPr>
        </p:pic>
        <p:pic>
          <p:nvPicPr>
            <p:cNvPr id="369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824381" y="5325918"/>
              <a:ext cx="470061" cy="362034"/>
            </a:xfrm>
            <a:prstGeom prst="rect">
              <a:avLst/>
            </a:prstGeom>
            <a:effectLst/>
          </p:spPr>
        </p:pic>
        <p:pic>
          <p:nvPicPr>
            <p:cNvPr id="3697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139397" y="51364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9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9351038" y="5285798"/>
              <a:ext cx="459501" cy="430023"/>
            </a:xfrm>
            <a:prstGeom prst="rect">
              <a:avLst/>
            </a:prstGeom>
            <a:effectLst/>
          </p:spPr>
        </p:pic>
        <p:pic>
          <p:nvPicPr>
            <p:cNvPr id="3701" name="Linea Linea" descr="Linea Line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686799" y="5353705"/>
              <a:ext cx="137317" cy="157689"/>
            </a:xfrm>
            <a:prstGeom prst="rect">
              <a:avLst/>
            </a:prstGeom>
            <a:effectLst/>
          </p:spPr>
        </p:pic>
        <p:pic>
          <p:nvPicPr>
            <p:cNvPr id="3703" name="Linea Linea" descr="Linea Line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974061" y="6705052"/>
              <a:ext cx="273131" cy="110155"/>
            </a:xfrm>
            <a:prstGeom prst="rect">
              <a:avLst/>
            </a:prstGeom>
            <a:effectLst/>
          </p:spPr>
        </p:pic>
        <p:pic>
          <p:nvPicPr>
            <p:cNvPr id="3705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4845" y="74927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0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001224" y="7472400"/>
              <a:ext cx="261814" cy="89782"/>
            </a:xfrm>
            <a:prstGeom prst="rect">
              <a:avLst/>
            </a:prstGeom>
            <a:effectLst/>
          </p:spPr>
        </p:pic>
        <p:pic>
          <p:nvPicPr>
            <p:cNvPr id="370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262524" y="6185468"/>
              <a:ext cx="313875" cy="360374"/>
            </a:xfrm>
            <a:prstGeom prst="rect">
              <a:avLst/>
            </a:prstGeom>
            <a:effectLst/>
          </p:spPr>
        </p:pic>
        <p:pic>
          <p:nvPicPr>
            <p:cNvPr id="371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622430" y="6236494"/>
              <a:ext cx="116945" cy="302224"/>
            </a:xfrm>
            <a:prstGeom prst="rect">
              <a:avLst/>
            </a:prstGeom>
            <a:effectLst/>
          </p:spPr>
        </p:pic>
        <p:pic>
          <p:nvPicPr>
            <p:cNvPr id="3713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638655" y="5958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1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752230" y="5951285"/>
              <a:ext cx="257924" cy="567745"/>
            </a:xfrm>
            <a:prstGeom prst="rect">
              <a:avLst/>
            </a:prstGeom>
            <a:effectLst/>
          </p:spPr>
        </p:pic>
        <p:pic>
          <p:nvPicPr>
            <p:cNvPr id="371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976553" y="6186233"/>
              <a:ext cx="328713" cy="376403"/>
            </a:xfrm>
            <a:prstGeom prst="rect">
              <a:avLst/>
            </a:prstGeom>
            <a:effectLst/>
          </p:spPr>
        </p:pic>
        <p:pic>
          <p:nvPicPr>
            <p:cNvPr id="371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221019" y="6199938"/>
              <a:ext cx="319657" cy="359820"/>
            </a:xfrm>
            <a:prstGeom prst="rect">
              <a:avLst/>
            </a:prstGeom>
            <a:effectLst/>
          </p:spPr>
        </p:pic>
        <p:pic>
          <p:nvPicPr>
            <p:cNvPr id="372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498428" y="6161774"/>
              <a:ext cx="378675" cy="418854"/>
            </a:xfrm>
            <a:prstGeom prst="rect">
              <a:avLst/>
            </a:prstGeom>
            <a:effectLst/>
          </p:spPr>
        </p:pic>
        <p:pic>
          <p:nvPicPr>
            <p:cNvPr id="3723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731956" y="60735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25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871917" y="6248535"/>
              <a:ext cx="291342" cy="339319"/>
            </a:xfrm>
            <a:prstGeom prst="rect">
              <a:avLst/>
            </a:prstGeom>
            <a:effectLst/>
          </p:spPr>
        </p:pic>
        <p:pic>
          <p:nvPicPr>
            <p:cNvPr id="3727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218241" y="6182169"/>
              <a:ext cx="255378" cy="378143"/>
            </a:xfrm>
            <a:prstGeom prst="rect">
              <a:avLst/>
            </a:prstGeom>
            <a:effectLst/>
          </p:spPr>
        </p:pic>
        <p:pic>
          <p:nvPicPr>
            <p:cNvPr id="3729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9497825" y="6216262"/>
              <a:ext cx="367035" cy="382801"/>
            </a:xfrm>
            <a:prstGeom prst="rect">
              <a:avLst/>
            </a:prstGeom>
            <a:effectLst/>
          </p:spPr>
        </p:pic>
        <p:pic>
          <p:nvPicPr>
            <p:cNvPr id="3731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795450" y="5924123"/>
              <a:ext cx="259549" cy="617606"/>
            </a:xfrm>
            <a:prstGeom prst="rect">
              <a:avLst/>
            </a:prstGeom>
            <a:effectLst/>
          </p:spPr>
        </p:pic>
        <p:pic>
          <p:nvPicPr>
            <p:cNvPr id="3733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0043893" y="6220471"/>
              <a:ext cx="364222" cy="418063"/>
            </a:xfrm>
            <a:prstGeom prst="rect">
              <a:avLst/>
            </a:prstGeom>
            <a:effectLst/>
          </p:spPr>
        </p:pic>
        <p:pic>
          <p:nvPicPr>
            <p:cNvPr id="373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820035" y="5615776"/>
              <a:ext cx="85459" cy="83875"/>
            </a:xfrm>
            <a:prstGeom prst="rect">
              <a:avLst/>
            </a:prstGeom>
            <a:effectLst/>
          </p:spPr>
        </p:pic>
        <p:pic>
          <p:nvPicPr>
            <p:cNvPr id="373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847931" y="5650860"/>
              <a:ext cx="34173" cy="110190"/>
            </a:xfrm>
            <a:prstGeom prst="rect">
              <a:avLst/>
            </a:prstGeom>
            <a:effectLst/>
          </p:spPr>
        </p:pic>
        <p:pic>
          <p:nvPicPr>
            <p:cNvPr id="373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868831" y="5563148"/>
              <a:ext cx="98061" cy="75105"/>
            </a:xfrm>
            <a:prstGeom prst="rect">
              <a:avLst/>
            </a:prstGeom>
            <a:effectLst/>
          </p:spPr>
        </p:pic>
        <p:pic>
          <p:nvPicPr>
            <p:cNvPr id="374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904815" y="5571919"/>
              <a:ext cx="35763" cy="195953"/>
            </a:xfrm>
            <a:prstGeom prst="rect">
              <a:avLst/>
            </a:prstGeom>
            <a:effectLst/>
          </p:spPr>
        </p:pic>
        <p:pic>
          <p:nvPicPr>
            <p:cNvPr id="374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911997" y="5478360"/>
              <a:ext cx="78285" cy="69257"/>
            </a:xfrm>
            <a:prstGeom prst="rect">
              <a:avLst/>
            </a:prstGeom>
            <a:effectLst/>
          </p:spPr>
        </p:pic>
        <p:pic>
          <p:nvPicPr>
            <p:cNvPr id="374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931628" y="5492978"/>
              <a:ext cx="55229" cy="315353"/>
            </a:xfrm>
            <a:prstGeom prst="rect">
              <a:avLst/>
            </a:prstGeom>
            <a:effectLst/>
          </p:spPr>
        </p:pic>
        <p:pic>
          <p:nvPicPr>
            <p:cNvPr id="374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888863" y="5340944"/>
              <a:ext cx="31249" cy="76172"/>
            </a:xfrm>
            <a:prstGeom prst="rect">
              <a:avLst/>
            </a:prstGeom>
            <a:effectLst/>
          </p:spPr>
        </p:pic>
        <p:pic>
          <p:nvPicPr>
            <p:cNvPr id="374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855874" y="5320477"/>
              <a:ext cx="96399" cy="56774"/>
            </a:xfrm>
            <a:prstGeom prst="rect">
              <a:avLst/>
            </a:prstGeom>
            <a:effectLst/>
          </p:spPr>
        </p:pic>
        <p:pic>
          <p:nvPicPr>
            <p:cNvPr id="375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896249" y="5245244"/>
              <a:ext cx="82338" cy="214660"/>
            </a:xfrm>
            <a:prstGeom prst="rect">
              <a:avLst/>
            </a:prstGeom>
            <a:effectLst/>
          </p:spPr>
        </p:pic>
        <p:pic>
          <p:nvPicPr>
            <p:cNvPr id="375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944166" y="5179016"/>
              <a:ext cx="113362" cy="254575"/>
            </a:xfrm>
            <a:prstGeom prst="rect">
              <a:avLst/>
            </a:prstGeom>
            <a:effectLst/>
          </p:spPr>
        </p:pic>
        <p:pic>
          <p:nvPicPr>
            <p:cNvPr id="3755" name="Linea Linea" descr="Linea Line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880093" y="5378952"/>
              <a:ext cx="37095" cy="63410"/>
            </a:xfrm>
            <a:prstGeom prst="rect">
              <a:avLst/>
            </a:prstGeom>
            <a:effectLst/>
          </p:spPr>
        </p:pic>
        <p:pic>
          <p:nvPicPr>
            <p:cNvPr id="3757" name="Linea Linea" descr="Linea Line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360237" y="71260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59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316849" y="6992524"/>
              <a:ext cx="273131" cy="338227"/>
            </a:xfrm>
            <a:prstGeom prst="rect">
              <a:avLst/>
            </a:prstGeom>
            <a:effectLst/>
          </p:spPr>
        </p:pic>
        <p:pic>
          <p:nvPicPr>
            <p:cNvPr id="3761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7598883" y="6969889"/>
              <a:ext cx="231349" cy="387611"/>
            </a:xfrm>
            <a:prstGeom prst="rect">
              <a:avLst/>
            </a:prstGeom>
            <a:effectLst/>
          </p:spPr>
        </p:pic>
        <p:pic>
          <p:nvPicPr>
            <p:cNvPr id="3763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7919915" y="6820494"/>
              <a:ext cx="111459" cy="504014"/>
            </a:xfrm>
            <a:prstGeom prst="rect">
              <a:avLst/>
            </a:prstGeom>
            <a:effectLst/>
          </p:spPr>
        </p:pic>
        <p:pic>
          <p:nvPicPr>
            <p:cNvPr id="3765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7832942" y="6912960"/>
              <a:ext cx="334247" cy="133129"/>
            </a:xfrm>
            <a:prstGeom prst="rect">
              <a:avLst/>
            </a:prstGeom>
            <a:effectLst/>
          </p:spPr>
        </p:pic>
        <p:pic>
          <p:nvPicPr>
            <p:cNvPr id="3767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8053361" y="7013190"/>
              <a:ext cx="405827" cy="379112"/>
            </a:xfrm>
            <a:prstGeom prst="rect">
              <a:avLst/>
            </a:prstGeom>
            <a:effectLst/>
          </p:spPr>
        </p:pic>
        <p:pic>
          <p:nvPicPr>
            <p:cNvPr id="3769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8416940" y="6937598"/>
              <a:ext cx="218805" cy="439979"/>
            </a:xfrm>
            <a:prstGeom prst="rect">
              <a:avLst/>
            </a:prstGeom>
            <a:effectLst/>
          </p:spPr>
        </p:pic>
        <p:pic>
          <p:nvPicPr>
            <p:cNvPr id="3771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8431529" y="7081800"/>
              <a:ext cx="353612" cy="297034"/>
            </a:xfrm>
            <a:prstGeom prst="rect">
              <a:avLst/>
            </a:prstGeom>
            <a:effectLst/>
          </p:spPr>
        </p:pic>
        <p:pic>
          <p:nvPicPr>
            <p:cNvPr id="3773" name="Linea Linea" descr="Linea Line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8698003" y="69495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7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8837962" y="7054646"/>
              <a:ext cx="304821" cy="303815"/>
            </a:xfrm>
            <a:prstGeom prst="rect">
              <a:avLst/>
            </a:prstGeom>
            <a:effectLst/>
          </p:spPr>
        </p:pic>
        <p:pic>
          <p:nvPicPr>
            <p:cNvPr id="377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9150334" y="7060421"/>
              <a:ext cx="341038" cy="318412"/>
            </a:xfrm>
            <a:prstGeom prst="rect">
              <a:avLst/>
            </a:prstGeom>
            <a:effectLst/>
          </p:spPr>
        </p:pic>
        <p:pic>
          <p:nvPicPr>
            <p:cNvPr id="3779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9537944" y="7076276"/>
              <a:ext cx="347289" cy="316139"/>
            </a:xfrm>
            <a:prstGeom prst="rect">
              <a:avLst/>
            </a:prstGeom>
            <a:effectLst/>
          </p:spPr>
        </p:pic>
        <p:pic>
          <p:nvPicPr>
            <p:cNvPr id="3781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9842984" y="6770538"/>
              <a:ext cx="279922" cy="592879"/>
            </a:xfrm>
            <a:prstGeom prst="rect">
              <a:avLst/>
            </a:prstGeom>
            <a:effectLst/>
          </p:spPr>
        </p:pic>
        <p:pic>
          <p:nvPicPr>
            <p:cNvPr id="3783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0125176" y="7034306"/>
              <a:ext cx="289729" cy="3841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" fill="hold"/>
                                        <p:tgtEl>
                                          <p:spTgt spid="3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76" fill="hold"/>
                                        <p:tgtEl>
                                          <p:spTgt spid="34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3448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344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448"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3449"/>
                </p:tgtEl>
              </p:cMediaNode>
            </p:video>
            <p:seq concurrent="1" prevAc="none" nextAc="seek">
              <p:cTn id="18" evtFilter="cancelBubble" nodeType="interactiveSeq" restart="whenNotActive" fill="hold">
                <p:stCondLst>
                  <p:cond delay="0" evt="onClick">
                    <p:tgtEl>
                      <p:spTgt spid="344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4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44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9" name="Disegno"/>
          <p:cNvGrpSpPr/>
          <p:nvPr/>
        </p:nvGrpSpPr>
        <p:grpSpPr>
          <a:xfrm>
            <a:off x="1262222" y="539108"/>
            <a:ext cx="10687940" cy="5584328"/>
            <a:chOff x="-374165" y="-364507"/>
            <a:chExt cx="10687938" cy="5584326"/>
          </a:xfrm>
        </p:grpSpPr>
        <p:pic>
          <p:nvPicPr>
            <p:cNvPr id="378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166" y="-187704"/>
              <a:ext cx="414005" cy="642840"/>
            </a:xfrm>
            <a:prstGeom prst="rect">
              <a:avLst/>
            </a:prstGeom>
            <a:effectLst/>
          </p:spPr>
        </p:pic>
        <p:pic>
          <p:nvPicPr>
            <p:cNvPr id="378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5339" y="-17700"/>
              <a:ext cx="203137" cy="727769"/>
            </a:xfrm>
            <a:prstGeom prst="rect">
              <a:avLst/>
            </a:prstGeom>
            <a:effectLst/>
          </p:spPr>
        </p:pic>
        <p:pic>
          <p:nvPicPr>
            <p:cNvPr id="379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6140" y="37443"/>
              <a:ext cx="321138" cy="325822"/>
            </a:xfrm>
            <a:prstGeom prst="rect">
              <a:avLst/>
            </a:prstGeom>
            <a:effectLst/>
          </p:spPr>
        </p:pic>
        <p:pic>
          <p:nvPicPr>
            <p:cNvPr id="379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06548" y="-13167"/>
              <a:ext cx="307406" cy="374369"/>
            </a:xfrm>
            <a:prstGeom prst="rect">
              <a:avLst/>
            </a:prstGeom>
            <a:effectLst/>
          </p:spPr>
        </p:pic>
        <p:pic>
          <p:nvPicPr>
            <p:cNvPr id="379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85354" y="-248905"/>
              <a:ext cx="307407" cy="643277"/>
            </a:xfrm>
            <a:prstGeom prst="rect">
              <a:avLst/>
            </a:prstGeom>
            <a:effectLst/>
          </p:spPr>
        </p:pic>
        <p:pic>
          <p:nvPicPr>
            <p:cNvPr id="379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57361" y="-271145"/>
              <a:ext cx="307406" cy="623022"/>
            </a:xfrm>
            <a:prstGeom prst="rect">
              <a:avLst/>
            </a:prstGeom>
            <a:effectLst/>
          </p:spPr>
        </p:pic>
        <p:pic>
          <p:nvPicPr>
            <p:cNvPr id="379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73756" y="-85702"/>
              <a:ext cx="606614" cy="117002"/>
            </a:xfrm>
            <a:prstGeom prst="rect">
              <a:avLst/>
            </a:prstGeom>
            <a:effectLst/>
          </p:spPr>
        </p:pic>
        <p:pic>
          <p:nvPicPr>
            <p:cNvPr id="380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10969" y="-38100"/>
              <a:ext cx="361807" cy="406102"/>
            </a:xfrm>
            <a:prstGeom prst="rect">
              <a:avLst/>
            </a:prstGeom>
            <a:effectLst/>
          </p:spPr>
        </p:pic>
        <p:pic>
          <p:nvPicPr>
            <p:cNvPr id="380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97221" y="-221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0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497683" y="-293199"/>
              <a:ext cx="587523" cy="648398"/>
            </a:xfrm>
            <a:prstGeom prst="rect">
              <a:avLst/>
            </a:prstGeom>
            <a:effectLst/>
          </p:spPr>
        </p:pic>
        <p:pic>
          <p:nvPicPr>
            <p:cNvPr id="380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077007" y="39535"/>
              <a:ext cx="355844" cy="317161"/>
            </a:xfrm>
            <a:prstGeom prst="rect">
              <a:avLst/>
            </a:prstGeom>
            <a:effectLst/>
          </p:spPr>
        </p:pic>
        <p:pic>
          <p:nvPicPr>
            <p:cNvPr id="380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553018" y="-330507"/>
              <a:ext cx="185004" cy="757667"/>
            </a:xfrm>
            <a:prstGeom prst="rect">
              <a:avLst/>
            </a:prstGeom>
            <a:effectLst/>
          </p:spPr>
        </p:pic>
        <p:pic>
          <p:nvPicPr>
            <p:cNvPr id="381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35462" y="62139"/>
              <a:ext cx="315367" cy="393927"/>
            </a:xfrm>
            <a:prstGeom prst="rect">
              <a:avLst/>
            </a:prstGeom>
            <a:effectLst/>
          </p:spPr>
        </p:pic>
        <p:pic>
          <p:nvPicPr>
            <p:cNvPr id="381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81583" y="-29356"/>
              <a:ext cx="573876" cy="445219"/>
            </a:xfrm>
            <a:prstGeom prst="rect">
              <a:avLst/>
            </a:prstGeom>
            <a:effectLst/>
          </p:spPr>
        </p:pic>
        <p:pic>
          <p:nvPicPr>
            <p:cNvPr id="381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709045" y="-364508"/>
              <a:ext cx="205404" cy="784610"/>
            </a:xfrm>
            <a:prstGeom prst="rect">
              <a:avLst/>
            </a:prstGeom>
            <a:effectLst/>
          </p:spPr>
        </p:pic>
        <p:pic>
          <p:nvPicPr>
            <p:cNvPr id="381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924032" y="16992"/>
              <a:ext cx="391626" cy="375200"/>
            </a:xfrm>
            <a:prstGeom prst="rect">
              <a:avLst/>
            </a:prstGeom>
            <a:effectLst/>
          </p:spPr>
        </p:pic>
        <p:pic>
          <p:nvPicPr>
            <p:cNvPr id="381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298187" y="-44901"/>
              <a:ext cx="554683" cy="472702"/>
            </a:xfrm>
            <a:prstGeom prst="rect">
              <a:avLst/>
            </a:prstGeom>
            <a:effectLst/>
          </p:spPr>
        </p:pic>
        <p:pic>
          <p:nvPicPr>
            <p:cNvPr id="382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724916" y="-2285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2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152196" y="5143619"/>
              <a:ext cx="76604" cy="76201"/>
            </a:xfrm>
            <a:prstGeom prst="rect">
              <a:avLst/>
            </a:prstGeom>
            <a:effectLst/>
          </p:spPr>
        </p:pic>
        <p:pic>
          <p:nvPicPr>
            <p:cNvPr id="382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448075" y="1274330"/>
              <a:ext cx="93496" cy="463810"/>
            </a:xfrm>
            <a:prstGeom prst="rect">
              <a:avLst/>
            </a:prstGeom>
            <a:effectLst/>
          </p:spPr>
        </p:pic>
        <p:pic>
          <p:nvPicPr>
            <p:cNvPr id="38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66015" y="11791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2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614974" y="1305560"/>
              <a:ext cx="402608" cy="425780"/>
            </a:xfrm>
            <a:prstGeom prst="rect">
              <a:avLst/>
            </a:prstGeom>
            <a:effectLst/>
          </p:spPr>
        </p:pic>
        <p:pic>
          <p:nvPicPr>
            <p:cNvPr id="383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063784" y="1287930"/>
              <a:ext cx="297578" cy="712228"/>
            </a:xfrm>
            <a:prstGeom prst="rect">
              <a:avLst/>
            </a:prstGeom>
            <a:effectLst/>
          </p:spPr>
        </p:pic>
        <p:pic>
          <p:nvPicPr>
            <p:cNvPr id="383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380980" y="1308330"/>
              <a:ext cx="463677" cy="424841"/>
            </a:xfrm>
            <a:prstGeom prst="rect">
              <a:avLst/>
            </a:prstGeom>
            <a:effectLst/>
          </p:spPr>
        </p:pic>
        <p:pic>
          <p:nvPicPr>
            <p:cNvPr id="383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858799" y="1330951"/>
              <a:ext cx="314810" cy="415200"/>
            </a:xfrm>
            <a:prstGeom prst="rect">
              <a:avLst/>
            </a:prstGeom>
            <a:effectLst/>
          </p:spPr>
        </p:pic>
        <p:pic>
          <p:nvPicPr>
            <p:cNvPr id="383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99410" y="1111126"/>
              <a:ext cx="123802" cy="586505"/>
            </a:xfrm>
            <a:prstGeom prst="rect">
              <a:avLst/>
            </a:prstGeom>
            <a:effectLst/>
          </p:spPr>
        </p:pic>
        <p:pic>
          <p:nvPicPr>
            <p:cNvPr id="383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063407" y="1281130"/>
              <a:ext cx="375408" cy="144203"/>
            </a:xfrm>
            <a:prstGeom prst="rect">
              <a:avLst/>
            </a:prstGeom>
            <a:effectLst/>
          </p:spPr>
        </p:pic>
        <p:pic>
          <p:nvPicPr>
            <p:cNvPr id="384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376214" y="1279997"/>
              <a:ext cx="334607" cy="423590"/>
            </a:xfrm>
            <a:prstGeom prst="rect">
              <a:avLst/>
            </a:prstGeom>
            <a:effectLst/>
          </p:spPr>
        </p:pic>
        <p:pic>
          <p:nvPicPr>
            <p:cNvPr id="384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169604" y="1113816"/>
              <a:ext cx="636042" cy="645218"/>
            </a:xfrm>
            <a:prstGeom prst="rect">
              <a:avLst/>
            </a:prstGeom>
            <a:effectLst/>
          </p:spPr>
        </p:pic>
        <p:pic>
          <p:nvPicPr>
            <p:cNvPr id="384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722645" y="1097526"/>
              <a:ext cx="116945" cy="164480"/>
            </a:xfrm>
            <a:prstGeom prst="rect">
              <a:avLst/>
            </a:prstGeom>
            <a:effectLst/>
          </p:spPr>
        </p:pic>
        <p:pic>
          <p:nvPicPr>
            <p:cNvPr id="384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819708" y="1359239"/>
              <a:ext cx="625153" cy="877783"/>
            </a:xfrm>
            <a:prstGeom prst="rect">
              <a:avLst/>
            </a:prstGeom>
            <a:effectLst/>
          </p:spPr>
        </p:pic>
        <p:pic>
          <p:nvPicPr>
            <p:cNvPr id="384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194504" y="1145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5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515335" y="1165527"/>
              <a:ext cx="99530" cy="586213"/>
            </a:xfrm>
            <a:prstGeom prst="rect">
              <a:avLst/>
            </a:prstGeom>
            <a:effectLst/>
          </p:spPr>
        </p:pic>
        <p:pic>
          <p:nvPicPr>
            <p:cNvPr id="385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416262" y="1301530"/>
              <a:ext cx="382207" cy="151003"/>
            </a:xfrm>
            <a:prstGeom prst="rect">
              <a:avLst/>
            </a:prstGeom>
            <a:effectLst/>
          </p:spPr>
        </p:pic>
        <p:pic>
          <p:nvPicPr>
            <p:cNvPr id="385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702334" y="1370600"/>
              <a:ext cx="456544" cy="317661"/>
            </a:xfrm>
            <a:prstGeom prst="rect">
              <a:avLst/>
            </a:prstGeom>
            <a:effectLst/>
          </p:spPr>
        </p:pic>
        <p:pic>
          <p:nvPicPr>
            <p:cNvPr id="385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126781" y="1022724"/>
              <a:ext cx="399305" cy="668974"/>
            </a:xfrm>
            <a:prstGeom prst="rect">
              <a:avLst/>
            </a:prstGeom>
            <a:effectLst/>
          </p:spPr>
        </p:pic>
        <p:pic>
          <p:nvPicPr>
            <p:cNvPr id="385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357331" y="1043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86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097723" y="1219929"/>
              <a:ext cx="305584" cy="455350"/>
            </a:xfrm>
            <a:prstGeom prst="rect">
              <a:avLst/>
            </a:prstGeom>
            <a:effectLst/>
          </p:spPr>
        </p:pic>
        <p:pic>
          <p:nvPicPr>
            <p:cNvPr id="386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390573" y="1267530"/>
              <a:ext cx="107936" cy="399304"/>
            </a:xfrm>
            <a:prstGeom prst="rect">
              <a:avLst/>
            </a:prstGeom>
            <a:effectLst/>
          </p:spPr>
        </p:pic>
        <p:pic>
          <p:nvPicPr>
            <p:cNvPr id="386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377812" y="976211"/>
              <a:ext cx="93472" cy="149812"/>
            </a:xfrm>
            <a:prstGeom prst="rect">
              <a:avLst/>
            </a:prstGeom>
            <a:effectLst/>
          </p:spPr>
        </p:pic>
        <p:pic>
          <p:nvPicPr>
            <p:cNvPr id="386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565088" y="1063525"/>
              <a:ext cx="325988" cy="630510"/>
            </a:xfrm>
            <a:prstGeom prst="rect">
              <a:avLst/>
            </a:prstGeom>
            <a:effectLst/>
          </p:spPr>
        </p:pic>
        <p:pic>
          <p:nvPicPr>
            <p:cNvPr id="386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934142" y="1257237"/>
              <a:ext cx="257983" cy="374801"/>
            </a:xfrm>
            <a:prstGeom prst="rect">
              <a:avLst/>
            </a:prstGeom>
            <a:effectLst/>
          </p:spPr>
        </p:pic>
        <p:pic>
          <p:nvPicPr>
            <p:cNvPr id="387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091862" y="1269085"/>
              <a:ext cx="440271" cy="415503"/>
            </a:xfrm>
            <a:prstGeom prst="rect">
              <a:avLst/>
            </a:prstGeom>
            <a:effectLst/>
          </p:spPr>
        </p:pic>
        <p:pic>
          <p:nvPicPr>
            <p:cNvPr id="387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69532" y="1260730"/>
              <a:ext cx="172615" cy="449681"/>
            </a:xfrm>
            <a:prstGeom prst="rect">
              <a:avLst/>
            </a:prstGeom>
            <a:effectLst/>
          </p:spPr>
        </p:pic>
        <p:pic>
          <p:nvPicPr>
            <p:cNvPr id="387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03532" y="1378599"/>
              <a:ext cx="348207" cy="271139"/>
            </a:xfrm>
            <a:prstGeom prst="rect">
              <a:avLst/>
            </a:prstGeom>
            <a:effectLst/>
          </p:spPr>
        </p:pic>
        <p:pic>
          <p:nvPicPr>
            <p:cNvPr id="387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779916" y="1126993"/>
              <a:ext cx="112574" cy="107891"/>
            </a:xfrm>
            <a:prstGeom prst="rect">
              <a:avLst/>
            </a:prstGeom>
            <a:effectLst/>
          </p:spPr>
        </p:pic>
        <p:pic>
          <p:nvPicPr>
            <p:cNvPr id="387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895632" y="1301572"/>
              <a:ext cx="311415" cy="413901"/>
            </a:xfrm>
            <a:prstGeom prst="rect">
              <a:avLst/>
            </a:prstGeom>
            <a:effectLst/>
          </p:spPr>
        </p:pic>
        <p:pic>
          <p:nvPicPr>
            <p:cNvPr id="388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24349" y="1251807"/>
              <a:ext cx="321006" cy="436465"/>
            </a:xfrm>
            <a:prstGeom prst="rect">
              <a:avLst/>
            </a:prstGeom>
            <a:effectLst/>
          </p:spPr>
        </p:pic>
        <p:pic>
          <p:nvPicPr>
            <p:cNvPr id="38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03659" y="1320719"/>
              <a:ext cx="368104" cy="401981"/>
            </a:xfrm>
            <a:prstGeom prst="rect">
              <a:avLst/>
            </a:prstGeom>
            <a:effectLst/>
          </p:spPr>
        </p:pic>
        <p:pic>
          <p:nvPicPr>
            <p:cNvPr id="38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822763" y="995523"/>
              <a:ext cx="491010" cy="730575"/>
            </a:xfrm>
            <a:prstGeom prst="rect">
              <a:avLst/>
            </a:prstGeom>
            <a:effectLst/>
          </p:spPr>
        </p:pic>
        <p:pic>
          <p:nvPicPr>
            <p:cNvPr id="388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070217" y="1056725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3890" name="RPReplay_Final1611268417.mov" descr="RPReplay_Final1611268417.mov"/>
          <p:cNvPicPr>
            <a:picLocks noChangeAspect="0"/>
          </p:cNvPicPr>
          <p:nvPr>
            <a:videoFile r:link="rId49"/>
            <p:extLst>
              <p:ext uri="{DAA4B4D4-6D71-4841-9C94-3DE7FCFB9230}">
                <p14:media xmlns:p14="http://schemas.microsoft.com/office/powerpoint/2010/main" r:embed="rId50"/>
              </p:ext>
            </p:extLst>
          </p:nvPr>
        </p:nvPicPr>
        <p:blipFill>
          <a:blip r:embed="rId51">
            <a:extLst/>
          </a:blip>
          <a:stretch>
            <a:fillRect/>
          </a:stretch>
        </p:blipFill>
        <p:spPr>
          <a:xfrm>
            <a:off x="4523406" y="3541740"/>
            <a:ext cx="3354587" cy="5532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26" fill="hold"/>
                                        <p:tgtEl>
                                          <p:spTgt spid="38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89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89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89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0" name="Disegno"/>
          <p:cNvGrpSpPr/>
          <p:nvPr/>
        </p:nvGrpSpPr>
        <p:grpSpPr>
          <a:xfrm>
            <a:off x="1327834" y="558885"/>
            <a:ext cx="9546831" cy="1054124"/>
            <a:chOff x="-90783" y="-242415"/>
            <a:chExt cx="9546830" cy="1054122"/>
          </a:xfrm>
        </p:grpSpPr>
        <p:pic>
          <p:nvPicPr>
            <p:cNvPr id="389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90784" y="-108049"/>
              <a:ext cx="224589" cy="576339"/>
            </a:xfrm>
            <a:prstGeom prst="rect">
              <a:avLst/>
            </a:prstGeom>
            <a:effectLst/>
          </p:spPr>
        </p:pic>
        <p:pic>
          <p:nvPicPr>
            <p:cNvPr id="389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86632" y="59022"/>
              <a:ext cx="388568" cy="406892"/>
            </a:xfrm>
            <a:prstGeom prst="rect">
              <a:avLst/>
            </a:prstGeom>
            <a:effectLst/>
          </p:spPr>
        </p:pic>
        <p:pic>
          <p:nvPicPr>
            <p:cNvPr id="389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90803" y="38206"/>
              <a:ext cx="367853" cy="756262"/>
            </a:xfrm>
            <a:prstGeom prst="rect">
              <a:avLst/>
            </a:prstGeom>
            <a:effectLst/>
          </p:spPr>
        </p:pic>
        <p:pic>
          <p:nvPicPr>
            <p:cNvPr id="389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603265" y="36597"/>
              <a:ext cx="105980" cy="402154"/>
            </a:xfrm>
            <a:prstGeom prst="rect">
              <a:avLst/>
            </a:prstGeom>
            <a:effectLst/>
          </p:spPr>
        </p:pic>
        <p:pic>
          <p:nvPicPr>
            <p:cNvPr id="390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54199" y="-1739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0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832237" y="29806"/>
              <a:ext cx="304821" cy="350444"/>
            </a:xfrm>
            <a:prstGeom prst="rect">
              <a:avLst/>
            </a:prstGeom>
            <a:effectLst/>
          </p:spPr>
        </p:pic>
        <p:pic>
          <p:nvPicPr>
            <p:cNvPr id="390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83089" y="46535"/>
              <a:ext cx="273131" cy="344681"/>
            </a:xfrm>
            <a:prstGeom prst="rect">
              <a:avLst/>
            </a:prstGeom>
            <a:effectLst/>
          </p:spPr>
        </p:pic>
        <p:pic>
          <p:nvPicPr>
            <p:cNvPr id="390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475938" y="34740"/>
              <a:ext cx="408096" cy="348677"/>
            </a:xfrm>
            <a:prstGeom prst="rect">
              <a:avLst/>
            </a:prstGeom>
            <a:effectLst/>
          </p:spPr>
        </p:pic>
        <p:pic>
          <p:nvPicPr>
            <p:cNvPr id="390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16194" y="37962"/>
              <a:ext cx="313156" cy="352248"/>
            </a:xfrm>
            <a:prstGeom prst="rect">
              <a:avLst/>
            </a:prstGeom>
            <a:effectLst/>
          </p:spPr>
        </p:pic>
        <p:pic>
          <p:nvPicPr>
            <p:cNvPr id="391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62808" y="-146232"/>
              <a:ext cx="144108" cy="503495"/>
            </a:xfrm>
            <a:prstGeom prst="rect">
              <a:avLst/>
            </a:prstGeom>
            <a:effectLst/>
          </p:spPr>
        </p:pic>
        <p:pic>
          <p:nvPicPr>
            <p:cNvPr id="391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222064" y="8197"/>
              <a:ext cx="436108" cy="308322"/>
            </a:xfrm>
            <a:prstGeom prst="rect">
              <a:avLst/>
            </a:prstGeom>
            <a:effectLst/>
          </p:spPr>
        </p:pic>
        <p:pic>
          <p:nvPicPr>
            <p:cNvPr id="391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537080" y="-1399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1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760153" y="-4147"/>
              <a:ext cx="339413" cy="325441"/>
            </a:xfrm>
            <a:prstGeom prst="rect">
              <a:avLst/>
            </a:prstGeom>
            <a:effectLst/>
          </p:spPr>
        </p:pic>
        <p:pic>
          <p:nvPicPr>
            <p:cNvPr id="391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26516" y="7816"/>
              <a:ext cx="385422" cy="376610"/>
            </a:xfrm>
            <a:prstGeom prst="rect">
              <a:avLst/>
            </a:prstGeom>
            <a:effectLst/>
          </p:spPr>
        </p:pic>
        <p:pic>
          <p:nvPicPr>
            <p:cNvPr id="392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008015" y="-201077"/>
              <a:ext cx="354619" cy="568577"/>
            </a:xfrm>
            <a:prstGeom prst="rect">
              <a:avLst/>
            </a:prstGeom>
            <a:effectLst/>
          </p:spPr>
        </p:pic>
        <p:pic>
          <p:nvPicPr>
            <p:cNvPr id="392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371571" y="-7136"/>
              <a:ext cx="541109" cy="368593"/>
            </a:xfrm>
            <a:prstGeom prst="rect">
              <a:avLst/>
            </a:prstGeom>
            <a:effectLst/>
          </p:spPr>
        </p:pic>
        <p:pic>
          <p:nvPicPr>
            <p:cNvPr id="39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678985" y="-242416"/>
              <a:ext cx="171604" cy="409540"/>
            </a:xfrm>
            <a:prstGeom prst="rect">
              <a:avLst/>
            </a:prstGeom>
            <a:effectLst/>
          </p:spPr>
        </p:pic>
        <p:pic>
          <p:nvPicPr>
            <p:cNvPr id="39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624198" y="16225"/>
              <a:ext cx="116379" cy="795483"/>
            </a:xfrm>
            <a:prstGeom prst="rect">
              <a:avLst/>
            </a:prstGeom>
            <a:effectLst/>
          </p:spPr>
        </p:pic>
        <p:pic>
          <p:nvPicPr>
            <p:cNvPr id="392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576664" y="39198"/>
              <a:ext cx="367585" cy="409835"/>
            </a:xfrm>
            <a:prstGeom prst="rect">
              <a:avLst/>
            </a:prstGeom>
            <a:effectLst/>
          </p:spPr>
        </p:pic>
        <p:pic>
          <p:nvPicPr>
            <p:cNvPr id="393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976264" y="109304"/>
              <a:ext cx="338316" cy="307491"/>
            </a:xfrm>
            <a:prstGeom prst="rect">
              <a:avLst/>
            </a:prstGeom>
            <a:effectLst/>
          </p:spPr>
        </p:pic>
        <p:pic>
          <p:nvPicPr>
            <p:cNvPr id="393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05127" y="-167124"/>
              <a:ext cx="402154" cy="574785"/>
            </a:xfrm>
            <a:prstGeom prst="rect">
              <a:avLst/>
            </a:prstGeom>
            <a:effectLst/>
          </p:spPr>
        </p:pic>
        <p:pic>
          <p:nvPicPr>
            <p:cNvPr id="393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711395" y="-173914"/>
              <a:ext cx="95886" cy="144108"/>
            </a:xfrm>
            <a:prstGeom prst="rect">
              <a:avLst/>
            </a:prstGeom>
            <a:effectLst/>
          </p:spPr>
        </p:pic>
        <p:pic>
          <p:nvPicPr>
            <p:cNvPr id="393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872375" y="74738"/>
              <a:ext cx="471371" cy="343641"/>
            </a:xfrm>
            <a:prstGeom prst="rect">
              <a:avLst/>
            </a:prstGeom>
            <a:effectLst/>
          </p:spPr>
        </p:pic>
        <p:pic>
          <p:nvPicPr>
            <p:cNvPr id="393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391205" y="58242"/>
              <a:ext cx="1064842" cy="358628"/>
            </a:xfrm>
            <a:prstGeom prst="rect">
              <a:avLst/>
            </a:prstGeom>
            <a:effectLst/>
          </p:spPr>
        </p:pic>
      </p:grpSp>
      <p:pic>
        <p:nvPicPr>
          <p:cNvPr id="3941" name="IMG_2648.jpeg" descr="IMG_2648.jpeg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4123647" y="2076831"/>
            <a:ext cx="4521729" cy="2319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2" name="RPReplay_Final1611269549.mov" descr="RPReplay_Final1611269549.mov"/>
          <p:cNvPicPr>
            <a:picLocks noChangeAspect="0"/>
          </p:cNvPicPr>
          <p:nvPr>
            <a:videoFile r:link="rId26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28">
            <a:extLst/>
          </a:blip>
          <a:stretch>
            <a:fillRect/>
          </a:stretch>
        </p:blipFill>
        <p:spPr>
          <a:xfrm>
            <a:off x="1042344" y="5233753"/>
            <a:ext cx="3016207" cy="360989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3" name="RPReplay_Final1611269276.mov" descr="RPReplay_Final1611269276.mov"/>
          <p:cNvPicPr>
            <a:picLocks noChangeAspect="0"/>
          </p:cNvPicPr>
          <p:nvPr>
            <a:vide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31">
            <a:extLst/>
          </a:blip>
          <a:stretch>
            <a:fillRect/>
          </a:stretch>
        </p:blipFill>
        <p:spPr>
          <a:xfrm>
            <a:off x="4950288" y="5203273"/>
            <a:ext cx="3085748" cy="3670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4" name="RPReplay_Final1611269235.mov" descr="RPReplay_Final1611269235.mov"/>
          <p:cNvPicPr>
            <a:picLocks noChangeAspect="0"/>
          </p:cNvPicPr>
          <p:nvPr>
            <a:videoFile r:link="rId32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34">
            <a:extLst/>
          </a:blip>
          <a:stretch>
            <a:fillRect/>
          </a:stretch>
        </p:blipFill>
        <p:spPr>
          <a:xfrm>
            <a:off x="8927774" y="5243456"/>
            <a:ext cx="3023930" cy="35904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59" name="Disegno"/>
          <p:cNvGrpSpPr/>
          <p:nvPr/>
        </p:nvGrpSpPr>
        <p:grpSpPr>
          <a:xfrm>
            <a:off x="1777175" y="9020676"/>
            <a:ext cx="1798874" cy="510805"/>
            <a:chOff x="-184698" y="-126379"/>
            <a:chExt cx="1798872" cy="510804"/>
          </a:xfrm>
        </p:grpSpPr>
        <p:pic>
          <p:nvPicPr>
            <p:cNvPr id="394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84699" y="-71222"/>
              <a:ext cx="283505" cy="416803"/>
            </a:xfrm>
            <a:prstGeom prst="rect">
              <a:avLst/>
            </a:prstGeom>
            <a:effectLst/>
          </p:spPr>
        </p:pic>
        <p:pic>
          <p:nvPicPr>
            <p:cNvPr id="394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59464" y="-126380"/>
              <a:ext cx="116946" cy="476852"/>
            </a:xfrm>
            <a:prstGeom prst="rect">
              <a:avLst/>
            </a:prstGeom>
            <a:effectLst/>
          </p:spPr>
        </p:pic>
        <p:pic>
          <p:nvPicPr>
            <p:cNvPr id="394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1185" y="22433"/>
              <a:ext cx="734898" cy="325547"/>
            </a:xfrm>
            <a:prstGeom prst="rect">
              <a:avLst/>
            </a:prstGeom>
            <a:effectLst/>
          </p:spPr>
        </p:pic>
        <p:pic>
          <p:nvPicPr>
            <p:cNvPr id="395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52115" y="-44891"/>
              <a:ext cx="96573" cy="408944"/>
            </a:xfrm>
            <a:prstGeom prst="rect">
              <a:avLst/>
            </a:prstGeom>
            <a:effectLst/>
          </p:spPr>
        </p:pic>
        <p:pic>
          <p:nvPicPr>
            <p:cNvPr id="395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29882" y="43387"/>
              <a:ext cx="368201" cy="116946"/>
            </a:xfrm>
            <a:prstGeom prst="rect">
              <a:avLst/>
            </a:prstGeom>
            <a:effectLst/>
          </p:spPr>
        </p:pic>
        <p:pic>
          <p:nvPicPr>
            <p:cNvPr id="395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95851" y="52442"/>
              <a:ext cx="292371" cy="301521"/>
            </a:xfrm>
            <a:prstGeom prst="rect">
              <a:avLst/>
            </a:prstGeom>
            <a:effectLst/>
          </p:spPr>
        </p:pic>
        <p:pic>
          <p:nvPicPr>
            <p:cNvPr id="395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286719" y="-85635"/>
              <a:ext cx="327456" cy="470061"/>
            </a:xfrm>
            <a:prstGeom prst="rect">
              <a:avLst/>
            </a:prstGeom>
            <a:effectLst/>
          </p:spPr>
        </p:pic>
      </p:grpSp>
      <p:grpSp>
        <p:nvGrpSpPr>
          <p:cNvPr id="3974" name="Disegno"/>
          <p:cNvGrpSpPr/>
          <p:nvPr/>
        </p:nvGrpSpPr>
        <p:grpSpPr>
          <a:xfrm>
            <a:off x="5659286" y="9047839"/>
            <a:ext cx="1407176" cy="506278"/>
            <a:chOff x="-78209" y="-44890"/>
            <a:chExt cx="1407174" cy="506276"/>
          </a:xfrm>
        </p:grpSpPr>
        <p:pic>
          <p:nvPicPr>
            <p:cNvPr id="396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37466" y="-38101"/>
              <a:ext cx="266341" cy="453371"/>
            </a:xfrm>
            <a:prstGeom prst="rect">
              <a:avLst/>
            </a:prstGeom>
            <a:effectLst/>
          </p:spPr>
        </p:pic>
        <p:pic>
          <p:nvPicPr>
            <p:cNvPr id="396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78210" y="71053"/>
              <a:ext cx="680573" cy="327244"/>
            </a:xfrm>
            <a:prstGeom prst="rect">
              <a:avLst/>
            </a:prstGeom>
            <a:effectLst/>
          </p:spPr>
        </p:pic>
        <p:pic>
          <p:nvPicPr>
            <p:cNvPr id="396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82348" y="131667"/>
              <a:ext cx="137316" cy="286712"/>
            </a:xfrm>
            <a:prstGeom prst="rect">
              <a:avLst/>
            </a:prstGeom>
            <a:effectLst/>
          </p:spPr>
        </p:pic>
        <p:pic>
          <p:nvPicPr>
            <p:cNvPr id="3966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84991" y="230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6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40586" y="138457"/>
              <a:ext cx="224196" cy="322930"/>
            </a:xfrm>
            <a:prstGeom prst="rect">
              <a:avLst/>
            </a:prstGeom>
            <a:effectLst/>
          </p:spPr>
        </p:pic>
        <p:pic>
          <p:nvPicPr>
            <p:cNvPr id="397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076207" y="-44891"/>
              <a:ext cx="252759" cy="474588"/>
            </a:xfrm>
            <a:prstGeom prst="rect">
              <a:avLst/>
            </a:prstGeom>
            <a:effectLst/>
          </p:spPr>
        </p:pic>
        <p:pic>
          <p:nvPicPr>
            <p:cNvPr id="397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87928" y="104504"/>
              <a:ext cx="313875" cy="116945"/>
            </a:xfrm>
            <a:prstGeom prst="rect">
              <a:avLst/>
            </a:prstGeom>
            <a:effectLst/>
          </p:spPr>
        </p:pic>
      </p:grpSp>
      <p:grpSp>
        <p:nvGrpSpPr>
          <p:cNvPr id="3989" name="Disegno"/>
          <p:cNvGrpSpPr/>
          <p:nvPr/>
        </p:nvGrpSpPr>
        <p:grpSpPr>
          <a:xfrm>
            <a:off x="9421326" y="9070729"/>
            <a:ext cx="1746710" cy="447171"/>
            <a:chOff x="-146116" y="-144232"/>
            <a:chExt cx="1746708" cy="447169"/>
          </a:xfrm>
        </p:grpSpPr>
        <p:pic>
          <p:nvPicPr>
            <p:cNvPr id="397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146117" y="-111426"/>
              <a:ext cx="303794" cy="352728"/>
            </a:xfrm>
            <a:prstGeom prst="rect">
              <a:avLst/>
            </a:prstGeom>
            <a:effectLst/>
          </p:spPr>
        </p:pic>
        <p:pic>
          <p:nvPicPr>
            <p:cNvPr id="397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88481" y="-86845"/>
              <a:ext cx="386719" cy="389782"/>
            </a:xfrm>
            <a:prstGeom prst="rect">
              <a:avLst/>
            </a:prstGeom>
            <a:effectLst/>
          </p:spPr>
        </p:pic>
        <p:pic>
          <p:nvPicPr>
            <p:cNvPr id="397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51464" y="-144233"/>
              <a:ext cx="130526" cy="134799"/>
            </a:xfrm>
            <a:prstGeom prst="rect">
              <a:avLst/>
            </a:prstGeom>
            <a:effectLst/>
          </p:spPr>
        </p:pic>
        <p:pic>
          <p:nvPicPr>
            <p:cNvPr id="398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28022" y="-62771"/>
              <a:ext cx="201125" cy="334956"/>
            </a:xfrm>
            <a:prstGeom prst="rect">
              <a:avLst/>
            </a:prstGeom>
            <a:effectLst/>
          </p:spPr>
        </p:pic>
        <p:pic>
          <p:nvPicPr>
            <p:cNvPr id="398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36270" y="-43884"/>
              <a:ext cx="241360" cy="328713"/>
            </a:xfrm>
            <a:prstGeom prst="rect">
              <a:avLst/>
            </a:prstGeom>
            <a:effectLst/>
          </p:spPr>
        </p:pic>
        <p:pic>
          <p:nvPicPr>
            <p:cNvPr id="398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50872" y="-50265"/>
              <a:ext cx="265143" cy="281993"/>
            </a:xfrm>
            <a:prstGeom prst="rect">
              <a:avLst/>
            </a:prstGeom>
            <a:effectLst/>
          </p:spPr>
        </p:pic>
        <p:pic>
          <p:nvPicPr>
            <p:cNvPr id="398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307091" y="-50441"/>
              <a:ext cx="293502" cy="2990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1" fill="hold"/>
                                        <p:tgtEl>
                                          <p:spTgt spid="39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91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16" fill="hold"/>
                                        <p:tgtEl>
                                          <p:spTgt spid="39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607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65" fill="hold"/>
                                        <p:tgtEl>
                                          <p:spTgt spid="39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3" fill="hold" display="0">
                  <p:stCondLst>
                    <p:cond delay="indefinite"/>
                  </p:stCondLst>
                </p:cTn>
                <p:tgtEl>
                  <p:spTgt spid="3942"/>
                </p:tgtEl>
              </p:cMediaNode>
            </p:video>
            <p:seq concurrent="1" prevAc="none" nextAc="seek">
              <p:cTn id="14" evtFilter="cancelBubble" nodeType="interactiveSeq" restart="whenNotActive" fill="hold">
                <p:stCondLst>
                  <p:cond delay="0" evt="onClick">
                    <p:tgtEl>
                      <p:spTgt spid="394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9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942"/>
                  </p:tgtEl>
                </p:cond>
              </p:nextCondLst>
            </p:seq>
            <p:video fullScrn="0">
              <p:cMediaNode mute="0" showWhenStopped="1" numSld="1" vol="100000">
                <p:cTn id="19" fill="hold" display="0">
                  <p:stCondLst>
                    <p:cond delay="indefinite"/>
                  </p:stCondLst>
                </p:cTn>
                <p:tgtEl>
                  <p:spTgt spid="3943"/>
                </p:tgtEl>
              </p:cMediaNode>
            </p:video>
            <p:seq concurrent="1" prevAc="none" nextAc="seek">
              <p:cTn id="20" evtFilter="cancelBubble" nodeType="interactiveSeq" restart="whenNotActive" fill="hold">
                <p:stCondLst>
                  <p:cond delay="0" evt="onClick">
                    <p:tgtEl>
                      <p:spTgt spid="394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9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943"/>
                  </p:tgtEl>
                </p:cond>
              </p:nextCondLst>
            </p:seq>
            <p:video fullScrn="0">
              <p:cMediaNode mute="0" showWhenStopped="1" numSld="1" vol="100000">
                <p:cTn id="25" fill="hold" display="0">
                  <p:stCondLst>
                    <p:cond delay="indefinite"/>
                  </p:stCondLst>
                </p:cTn>
                <p:tgtEl>
                  <p:spTgt spid="3944"/>
                </p:tgtEl>
              </p:cMediaNode>
            </p:video>
            <p:seq concurrent="1" prevAc="none" nextAc="seek">
              <p:cTn id="26" evtFilter="cancelBubble" nodeType="interactiveSeq" restart="whenNotActive" fill="hold">
                <p:stCondLst>
                  <p:cond delay="0" evt="onClick">
                    <p:tgtEl>
                      <p:spTgt spid="394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9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94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5" name="Disegno"/>
          <p:cNvGrpSpPr/>
          <p:nvPr/>
        </p:nvGrpSpPr>
        <p:grpSpPr>
          <a:xfrm>
            <a:off x="1272891" y="348969"/>
            <a:ext cx="11318546" cy="7477968"/>
            <a:chOff x="-43867" y="-316518"/>
            <a:chExt cx="11318545" cy="7477967"/>
          </a:xfrm>
        </p:grpSpPr>
        <p:pic>
          <p:nvPicPr>
            <p:cNvPr id="399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3868" y="-99217"/>
              <a:ext cx="116557" cy="544759"/>
            </a:xfrm>
            <a:prstGeom prst="rect">
              <a:avLst/>
            </a:prstGeom>
            <a:effectLst/>
          </p:spPr>
        </p:pic>
        <p:pic>
          <p:nvPicPr>
            <p:cNvPr id="399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078" y="-95914"/>
              <a:ext cx="403929" cy="548246"/>
            </a:xfrm>
            <a:prstGeom prst="rect">
              <a:avLst/>
            </a:prstGeom>
            <a:effectLst/>
          </p:spPr>
        </p:pic>
        <p:pic>
          <p:nvPicPr>
            <p:cNvPr id="399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3171" y="16225"/>
              <a:ext cx="337481" cy="424688"/>
            </a:xfrm>
            <a:prstGeom prst="rect">
              <a:avLst/>
            </a:prstGeom>
            <a:effectLst/>
          </p:spPr>
        </p:pic>
        <p:pic>
          <p:nvPicPr>
            <p:cNvPr id="399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46564" y="-47155"/>
              <a:ext cx="365100" cy="463717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78845"/>
              <a:ext cx="327457" cy="113884"/>
            </a:xfrm>
            <a:prstGeom prst="rect">
              <a:avLst/>
            </a:prstGeom>
            <a:effectLst/>
          </p:spPr>
        </p:pic>
        <p:pic>
          <p:nvPicPr>
            <p:cNvPr id="400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03370" y="-51682"/>
              <a:ext cx="157689" cy="438371"/>
            </a:xfrm>
            <a:prstGeom prst="rect">
              <a:avLst/>
            </a:prstGeom>
            <a:effectLst/>
          </p:spPr>
        </p:pic>
        <p:pic>
          <p:nvPicPr>
            <p:cNvPr id="400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3881" y="23016"/>
              <a:ext cx="164480" cy="420506"/>
            </a:xfrm>
            <a:prstGeom prst="rect">
              <a:avLst/>
            </a:prstGeom>
            <a:effectLst/>
          </p:spPr>
        </p:pic>
        <p:pic>
          <p:nvPicPr>
            <p:cNvPr id="400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70851" y="-207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0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66398" y="-97000"/>
              <a:ext cx="348713" cy="504910"/>
            </a:xfrm>
            <a:prstGeom prst="rect">
              <a:avLst/>
            </a:prstGeom>
            <a:effectLst/>
          </p:spPr>
        </p:pic>
        <p:pic>
          <p:nvPicPr>
            <p:cNvPr id="400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97355" y="-58490"/>
              <a:ext cx="352989" cy="446047"/>
            </a:xfrm>
            <a:prstGeom prst="rect">
              <a:avLst/>
            </a:prstGeom>
            <a:effectLst/>
          </p:spPr>
        </p:pic>
        <p:pic>
          <p:nvPicPr>
            <p:cNvPr id="401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89477" y="-78845"/>
              <a:ext cx="139580" cy="474856"/>
            </a:xfrm>
            <a:prstGeom prst="rect">
              <a:avLst/>
            </a:prstGeom>
            <a:effectLst/>
          </p:spPr>
        </p:pic>
        <p:pic>
          <p:nvPicPr>
            <p:cNvPr id="401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260431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1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54717" y="-56543"/>
              <a:ext cx="422526" cy="442178"/>
            </a:xfrm>
            <a:prstGeom prst="rect">
              <a:avLst/>
            </a:prstGeom>
            <a:effectLst/>
          </p:spPr>
        </p:pic>
        <p:pic>
          <p:nvPicPr>
            <p:cNvPr id="401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89321" y="-24519"/>
              <a:ext cx="150898" cy="403966"/>
            </a:xfrm>
            <a:prstGeom prst="rect">
              <a:avLst/>
            </a:prstGeom>
            <a:effectLst/>
          </p:spPr>
        </p:pic>
        <p:pic>
          <p:nvPicPr>
            <p:cNvPr id="4019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902902" y="-228240"/>
              <a:ext cx="76201" cy="157690"/>
            </a:xfrm>
            <a:prstGeom prst="rect">
              <a:avLst/>
            </a:prstGeom>
            <a:effectLst/>
          </p:spPr>
        </p:pic>
        <p:pic>
          <p:nvPicPr>
            <p:cNvPr id="40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03352" y="-182968"/>
              <a:ext cx="410555" cy="609999"/>
            </a:xfrm>
            <a:prstGeom prst="rect">
              <a:avLst/>
            </a:prstGeom>
            <a:effectLst/>
          </p:spPr>
        </p:pic>
        <p:pic>
          <p:nvPicPr>
            <p:cNvPr id="402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63459" y="156695"/>
              <a:ext cx="354619" cy="125870"/>
            </a:xfrm>
            <a:prstGeom prst="rect">
              <a:avLst/>
            </a:prstGeom>
            <a:effectLst/>
          </p:spPr>
        </p:pic>
        <p:pic>
          <p:nvPicPr>
            <p:cNvPr id="402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30156" y="-92426"/>
              <a:ext cx="436108" cy="171271"/>
            </a:xfrm>
            <a:prstGeom prst="rect">
              <a:avLst/>
            </a:prstGeom>
            <a:effectLst/>
          </p:spPr>
        </p:pic>
        <p:pic>
          <p:nvPicPr>
            <p:cNvPr id="402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84079" y="-58473"/>
              <a:ext cx="159952" cy="480342"/>
            </a:xfrm>
            <a:prstGeom prst="rect">
              <a:avLst/>
            </a:prstGeom>
            <a:effectLst/>
          </p:spPr>
        </p:pic>
        <p:pic>
          <p:nvPicPr>
            <p:cNvPr id="402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09225" y="43102"/>
              <a:ext cx="342430" cy="390668"/>
            </a:xfrm>
            <a:prstGeom prst="rect">
              <a:avLst/>
            </a:prstGeom>
            <a:effectLst/>
          </p:spPr>
        </p:pic>
        <p:pic>
          <p:nvPicPr>
            <p:cNvPr id="403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24667" y="-65263"/>
              <a:ext cx="103363" cy="455179"/>
            </a:xfrm>
            <a:prstGeom prst="rect">
              <a:avLst/>
            </a:prstGeom>
            <a:effectLst/>
          </p:spPr>
        </p:pic>
        <p:pic>
          <p:nvPicPr>
            <p:cNvPr id="403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824667" y="-110778"/>
              <a:ext cx="470061" cy="462447"/>
            </a:xfrm>
            <a:prstGeom prst="rect">
              <a:avLst/>
            </a:prstGeom>
            <a:effectLst/>
          </p:spPr>
        </p:pic>
        <p:pic>
          <p:nvPicPr>
            <p:cNvPr id="403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381503" y="-106007"/>
              <a:ext cx="150899" cy="514295"/>
            </a:xfrm>
            <a:prstGeom prst="rect">
              <a:avLst/>
            </a:prstGeom>
            <a:effectLst/>
          </p:spPr>
        </p:pic>
        <p:pic>
          <p:nvPicPr>
            <p:cNvPr id="403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390938" y="-316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3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094525" y="41889"/>
              <a:ext cx="132790" cy="145607"/>
            </a:xfrm>
            <a:prstGeom prst="rect">
              <a:avLst/>
            </a:prstGeom>
            <a:effectLst/>
          </p:spPr>
        </p:pic>
        <p:pic>
          <p:nvPicPr>
            <p:cNvPr id="404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70232" y="247108"/>
              <a:ext cx="129517" cy="144704"/>
            </a:xfrm>
            <a:prstGeom prst="rect">
              <a:avLst/>
            </a:prstGeom>
            <a:effectLst/>
          </p:spPr>
        </p:pic>
        <p:pic>
          <p:nvPicPr>
            <p:cNvPr id="404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728113" y="758108"/>
              <a:ext cx="313875" cy="628136"/>
            </a:xfrm>
            <a:prstGeom prst="rect">
              <a:avLst/>
            </a:prstGeom>
            <a:effectLst/>
          </p:spPr>
        </p:pic>
        <p:pic>
          <p:nvPicPr>
            <p:cNvPr id="404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048537" y="1005633"/>
              <a:ext cx="332986" cy="383814"/>
            </a:xfrm>
            <a:prstGeom prst="rect">
              <a:avLst/>
            </a:prstGeom>
            <a:effectLst/>
          </p:spPr>
        </p:pic>
        <p:pic>
          <p:nvPicPr>
            <p:cNvPr id="404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814623" y="673821"/>
              <a:ext cx="239178" cy="910010"/>
            </a:xfrm>
            <a:prstGeom prst="rect">
              <a:avLst/>
            </a:prstGeom>
            <a:effectLst/>
          </p:spPr>
        </p:pic>
        <p:pic>
          <p:nvPicPr>
            <p:cNvPr id="404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92391" y="1048950"/>
              <a:ext cx="551549" cy="318306"/>
            </a:xfrm>
            <a:prstGeom prst="rect">
              <a:avLst/>
            </a:prstGeom>
            <a:effectLst/>
          </p:spPr>
        </p:pic>
        <p:pic>
          <p:nvPicPr>
            <p:cNvPr id="405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144166" y="835635"/>
              <a:ext cx="92983" cy="112418"/>
            </a:xfrm>
            <a:prstGeom prst="rect">
              <a:avLst/>
            </a:prstGeom>
            <a:effectLst/>
          </p:spPr>
        </p:pic>
        <p:pic>
          <p:nvPicPr>
            <p:cNvPr id="405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322096" y="921879"/>
              <a:ext cx="220634" cy="440406"/>
            </a:xfrm>
            <a:prstGeom prst="rect">
              <a:avLst/>
            </a:prstGeom>
            <a:effectLst/>
          </p:spPr>
        </p:pic>
        <p:pic>
          <p:nvPicPr>
            <p:cNvPr id="405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609133" y="973712"/>
              <a:ext cx="96573" cy="347828"/>
            </a:xfrm>
            <a:prstGeom prst="rect">
              <a:avLst/>
            </a:prstGeom>
            <a:effectLst/>
          </p:spPr>
        </p:pic>
        <p:pic>
          <p:nvPicPr>
            <p:cNvPr id="405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584615" y="7632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5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775223" y="922088"/>
              <a:ext cx="399041" cy="392662"/>
            </a:xfrm>
            <a:prstGeom prst="rect">
              <a:avLst/>
            </a:prstGeom>
            <a:effectLst/>
          </p:spPr>
        </p:pic>
        <p:pic>
          <p:nvPicPr>
            <p:cNvPr id="406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025629" y="918406"/>
              <a:ext cx="359146" cy="452468"/>
            </a:xfrm>
            <a:prstGeom prst="rect">
              <a:avLst/>
            </a:prstGeom>
            <a:effectLst/>
          </p:spPr>
        </p:pic>
        <p:pic>
          <p:nvPicPr>
            <p:cNvPr id="406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728228" y="705388"/>
              <a:ext cx="365758" cy="698527"/>
            </a:xfrm>
            <a:prstGeom prst="rect">
              <a:avLst/>
            </a:prstGeom>
            <a:effectLst/>
          </p:spPr>
        </p:pic>
        <p:pic>
          <p:nvPicPr>
            <p:cNvPr id="406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136426" y="995162"/>
              <a:ext cx="266278" cy="404664"/>
            </a:xfrm>
            <a:prstGeom prst="rect">
              <a:avLst/>
            </a:prstGeom>
            <a:effectLst/>
          </p:spPr>
        </p:pic>
        <p:pic>
          <p:nvPicPr>
            <p:cNvPr id="406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422247" y="790310"/>
              <a:ext cx="178061" cy="533846"/>
            </a:xfrm>
            <a:prstGeom prst="rect">
              <a:avLst/>
            </a:prstGeom>
            <a:effectLst/>
          </p:spPr>
        </p:pic>
        <p:pic>
          <p:nvPicPr>
            <p:cNvPr id="406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619177" y="792856"/>
              <a:ext cx="205224" cy="564234"/>
            </a:xfrm>
            <a:prstGeom prst="rect">
              <a:avLst/>
            </a:prstGeom>
            <a:effectLst/>
          </p:spPr>
        </p:pic>
        <p:pic>
          <p:nvPicPr>
            <p:cNvPr id="407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98946" y="990980"/>
              <a:ext cx="313073" cy="358031"/>
            </a:xfrm>
            <a:prstGeom prst="rect">
              <a:avLst/>
            </a:prstGeom>
            <a:effectLst/>
          </p:spPr>
        </p:pic>
        <p:pic>
          <p:nvPicPr>
            <p:cNvPr id="407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476726" y="805010"/>
              <a:ext cx="323947" cy="471221"/>
            </a:xfrm>
            <a:prstGeom prst="rect">
              <a:avLst/>
            </a:prstGeom>
            <a:effectLst/>
          </p:spPr>
        </p:pic>
        <p:pic>
          <p:nvPicPr>
            <p:cNvPr id="407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900354" y="579561"/>
              <a:ext cx="123736" cy="699416"/>
            </a:xfrm>
            <a:prstGeom prst="rect">
              <a:avLst/>
            </a:prstGeom>
            <a:effectLst/>
          </p:spPr>
        </p:pic>
        <p:pic>
          <p:nvPicPr>
            <p:cNvPr id="407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807548" y="815263"/>
              <a:ext cx="470060" cy="132790"/>
            </a:xfrm>
            <a:prstGeom prst="rect">
              <a:avLst/>
            </a:prstGeom>
            <a:effectLst/>
          </p:spPr>
        </p:pic>
        <p:pic>
          <p:nvPicPr>
            <p:cNvPr id="407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114240" y="892224"/>
              <a:ext cx="455367" cy="349758"/>
            </a:xfrm>
            <a:prstGeom prst="rect">
              <a:avLst/>
            </a:prstGeom>
            <a:effectLst/>
          </p:spPr>
        </p:pic>
        <p:pic>
          <p:nvPicPr>
            <p:cNvPr id="408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572168" y="566271"/>
              <a:ext cx="180788" cy="704077"/>
            </a:xfrm>
            <a:prstGeom prst="rect">
              <a:avLst/>
            </a:prstGeom>
            <a:effectLst/>
          </p:spPr>
        </p:pic>
        <p:pic>
          <p:nvPicPr>
            <p:cNvPr id="408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506988" y="769991"/>
              <a:ext cx="617826" cy="455505"/>
            </a:xfrm>
            <a:prstGeom prst="rect">
              <a:avLst/>
            </a:prstGeom>
            <a:effectLst/>
          </p:spPr>
        </p:pic>
        <p:pic>
          <p:nvPicPr>
            <p:cNvPr id="408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474986" y="597091"/>
              <a:ext cx="371270" cy="648777"/>
            </a:xfrm>
            <a:prstGeom prst="rect">
              <a:avLst/>
            </a:prstGeom>
            <a:effectLst/>
          </p:spPr>
        </p:pic>
        <p:pic>
          <p:nvPicPr>
            <p:cNvPr id="408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818849" y="805959"/>
              <a:ext cx="383499" cy="479607"/>
            </a:xfrm>
            <a:prstGeom prst="rect">
              <a:avLst/>
            </a:prstGeom>
            <a:effectLst/>
          </p:spPr>
        </p:pic>
        <p:pic>
          <p:nvPicPr>
            <p:cNvPr id="408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218750" y="699471"/>
              <a:ext cx="354111" cy="522360"/>
            </a:xfrm>
            <a:prstGeom prst="rect">
              <a:avLst/>
            </a:prstGeom>
            <a:effectLst/>
          </p:spPr>
        </p:pic>
        <p:pic>
          <p:nvPicPr>
            <p:cNvPr id="409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608404" y="742829"/>
              <a:ext cx="154596" cy="481136"/>
            </a:xfrm>
            <a:prstGeom prst="rect">
              <a:avLst/>
            </a:prstGeom>
            <a:effectLst/>
          </p:spPr>
        </p:pic>
        <p:pic>
          <p:nvPicPr>
            <p:cNvPr id="409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788659" y="756410"/>
              <a:ext cx="110154" cy="433844"/>
            </a:xfrm>
            <a:prstGeom prst="rect">
              <a:avLst/>
            </a:prstGeom>
            <a:effectLst/>
          </p:spPr>
        </p:pic>
        <p:pic>
          <p:nvPicPr>
            <p:cNvPr id="409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9768287" y="600224"/>
              <a:ext cx="397962" cy="611335"/>
            </a:xfrm>
            <a:prstGeom prst="rect">
              <a:avLst/>
            </a:prstGeom>
            <a:effectLst/>
          </p:spPr>
        </p:pic>
        <p:pic>
          <p:nvPicPr>
            <p:cNvPr id="409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0220121" y="801835"/>
              <a:ext cx="380908" cy="348072"/>
            </a:xfrm>
            <a:prstGeom prst="rect">
              <a:avLst/>
            </a:prstGeom>
            <a:effectLst/>
          </p:spPr>
        </p:pic>
        <p:pic>
          <p:nvPicPr>
            <p:cNvPr id="4099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567210" y="4644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0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92170" y="3025513"/>
              <a:ext cx="366378" cy="644140"/>
            </a:xfrm>
            <a:prstGeom prst="rect">
              <a:avLst/>
            </a:prstGeom>
            <a:effectLst/>
          </p:spPr>
        </p:pic>
        <p:pic>
          <p:nvPicPr>
            <p:cNvPr id="410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89178" y="3209402"/>
              <a:ext cx="390964" cy="418090"/>
            </a:xfrm>
            <a:prstGeom prst="rect">
              <a:avLst/>
            </a:prstGeom>
            <a:effectLst/>
          </p:spPr>
        </p:pic>
        <p:pic>
          <p:nvPicPr>
            <p:cNvPr id="410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226452" y="3160313"/>
              <a:ext cx="319816" cy="526505"/>
            </a:xfrm>
            <a:prstGeom prst="rect">
              <a:avLst/>
            </a:prstGeom>
            <a:effectLst/>
          </p:spPr>
        </p:pic>
        <p:pic>
          <p:nvPicPr>
            <p:cNvPr id="410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578135" y="3255383"/>
              <a:ext cx="144691" cy="361410"/>
            </a:xfrm>
            <a:prstGeom prst="rect">
              <a:avLst/>
            </a:prstGeom>
            <a:effectLst/>
          </p:spPr>
        </p:pic>
        <p:pic>
          <p:nvPicPr>
            <p:cNvPr id="410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765618" y="3194267"/>
              <a:ext cx="167719" cy="422526"/>
            </a:xfrm>
            <a:prstGeom prst="rect">
              <a:avLst/>
            </a:prstGeom>
            <a:effectLst/>
          </p:spPr>
        </p:pic>
        <p:pic>
          <p:nvPicPr>
            <p:cNvPr id="411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721323" y="3260055"/>
              <a:ext cx="415089" cy="396065"/>
            </a:xfrm>
            <a:prstGeom prst="rect">
              <a:avLst/>
            </a:prstGeom>
            <a:effectLst/>
          </p:spPr>
        </p:pic>
        <p:pic>
          <p:nvPicPr>
            <p:cNvPr id="411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223833" y="3194267"/>
              <a:ext cx="110155" cy="442898"/>
            </a:xfrm>
            <a:prstGeom prst="rect">
              <a:avLst/>
            </a:prstGeom>
            <a:effectLst/>
          </p:spPr>
        </p:pic>
        <p:pic>
          <p:nvPicPr>
            <p:cNvPr id="411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46850" y="29837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1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552801" y="2895477"/>
              <a:ext cx="136071" cy="150898"/>
            </a:xfrm>
            <a:prstGeom prst="rect">
              <a:avLst/>
            </a:prstGeom>
            <a:effectLst/>
          </p:spPr>
        </p:pic>
        <p:pic>
          <p:nvPicPr>
            <p:cNvPr id="411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34995" y="2705337"/>
              <a:ext cx="1142339" cy="680572"/>
            </a:xfrm>
            <a:prstGeom prst="rect">
              <a:avLst/>
            </a:prstGeom>
            <a:effectLst/>
          </p:spPr>
        </p:pic>
        <p:pic>
          <p:nvPicPr>
            <p:cNvPr id="412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875739" y="3717150"/>
              <a:ext cx="1135548" cy="470060"/>
            </a:xfrm>
            <a:prstGeom prst="rect">
              <a:avLst/>
            </a:prstGeom>
            <a:effectLst/>
          </p:spPr>
        </p:pic>
        <p:pic>
          <p:nvPicPr>
            <p:cNvPr id="412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485132" y="2448618"/>
              <a:ext cx="436108" cy="489106"/>
            </a:xfrm>
            <a:prstGeom prst="rect">
              <a:avLst/>
            </a:prstGeom>
            <a:effectLst/>
          </p:spPr>
        </p:pic>
        <p:pic>
          <p:nvPicPr>
            <p:cNvPr id="412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593783" y="2651012"/>
              <a:ext cx="368201" cy="164480"/>
            </a:xfrm>
            <a:prstGeom prst="rect">
              <a:avLst/>
            </a:prstGeom>
            <a:effectLst/>
          </p:spPr>
        </p:pic>
        <p:pic>
          <p:nvPicPr>
            <p:cNvPr id="412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977179" y="2467663"/>
              <a:ext cx="113828" cy="401621"/>
            </a:xfrm>
            <a:prstGeom prst="rect">
              <a:avLst/>
            </a:prstGeom>
            <a:effectLst/>
          </p:spPr>
        </p:pic>
        <p:pic>
          <p:nvPicPr>
            <p:cNvPr id="412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980852" y="2469509"/>
              <a:ext cx="422526" cy="420872"/>
            </a:xfrm>
            <a:prstGeom prst="rect">
              <a:avLst/>
            </a:prstGeom>
            <a:effectLst/>
          </p:spPr>
        </p:pic>
        <p:pic>
          <p:nvPicPr>
            <p:cNvPr id="413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459364" y="2516279"/>
              <a:ext cx="310127" cy="367874"/>
            </a:xfrm>
            <a:prstGeom prst="rect">
              <a:avLst/>
            </a:prstGeom>
            <a:effectLst/>
          </p:spPr>
        </p:pic>
        <p:pic>
          <p:nvPicPr>
            <p:cNvPr id="413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877223" y="2494826"/>
              <a:ext cx="96573" cy="423735"/>
            </a:xfrm>
            <a:prstGeom prst="rect">
              <a:avLst/>
            </a:prstGeom>
            <a:effectLst/>
          </p:spPr>
        </p:pic>
        <p:pic>
          <p:nvPicPr>
            <p:cNvPr id="413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46569" y="2477322"/>
              <a:ext cx="344529" cy="468500"/>
            </a:xfrm>
            <a:prstGeom prst="rect">
              <a:avLst/>
            </a:prstGeom>
            <a:effectLst/>
          </p:spPr>
        </p:pic>
        <p:pic>
          <p:nvPicPr>
            <p:cNvPr id="413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243920" y="2494826"/>
              <a:ext cx="123736" cy="397208"/>
            </a:xfrm>
            <a:prstGeom prst="rect">
              <a:avLst/>
            </a:prstGeom>
            <a:effectLst/>
          </p:spPr>
        </p:pic>
        <p:pic>
          <p:nvPicPr>
            <p:cNvPr id="413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189595" y="2431576"/>
              <a:ext cx="384045" cy="119079"/>
            </a:xfrm>
            <a:prstGeom prst="rect">
              <a:avLst/>
            </a:prstGeom>
            <a:effectLst/>
          </p:spPr>
        </p:pic>
        <p:pic>
          <p:nvPicPr>
            <p:cNvPr id="414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271083" y="2603477"/>
              <a:ext cx="334247" cy="96573"/>
            </a:xfrm>
            <a:prstGeom prst="rect">
              <a:avLst/>
            </a:prstGeom>
            <a:effectLst/>
          </p:spPr>
        </p:pic>
        <p:pic>
          <p:nvPicPr>
            <p:cNvPr id="414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685315" y="2480034"/>
              <a:ext cx="96573" cy="456130"/>
            </a:xfrm>
            <a:prstGeom prst="rect">
              <a:avLst/>
            </a:prstGeom>
            <a:effectLst/>
          </p:spPr>
        </p:pic>
        <p:pic>
          <p:nvPicPr>
            <p:cNvPr id="414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640424" y="22978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4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516637" y="3872292"/>
              <a:ext cx="397812" cy="427495"/>
            </a:xfrm>
            <a:prstGeom prst="rect">
              <a:avLst/>
            </a:prstGeom>
            <a:effectLst/>
          </p:spPr>
        </p:pic>
        <p:pic>
          <p:nvPicPr>
            <p:cNvPr id="414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980852" y="3893708"/>
              <a:ext cx="130527" cy="436107"/>
            </a:xfrm>
            <a:prstGeom prst="rect">
              <a:avLst/>
            </a:prstGeom>
            <a:effectLst/>
          </p:spPr>
        </p:pic>
        <p:pic>
          <p:nvPicPr>
            <p:cNvPr id="415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990944" y="3865656"/>
              <a:ext cx="330946" cy="423415"/>
            </a:xfrm>
            <a:prstGeom prst="rect">
              <a:avLst/>
            </a:prstGeom>
            <a:effectLst/>
          </p:spPr>
        </p:pic>
        <p:pic>
          <p:nvPicPr>
            <p:cNvPr id="415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340759" y="3914080"/>
              <a:ext cx="113851" cy="497223"/>
            </a:xfrm>
            <a:prstGeom prst="rect">
              <a:avLst/>
            </a:prstGeom>
            <a:effectLst/>
          </p:spPr>
        </p:pic>
        <p:pic>
          <p:nvPicPr>
            <p:cNvPr id="415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518073" y="3865348"/>
              <a:ext cx="332126" cy="429681"/>
            </a:xfrm>
            <a:prstGeom prst="rect">
              <a:avLst/>
            </a:prstGeom>
            <a:effectLst/>
          </p:spPr>
        </p:pic>
        <p:pic>
          <p:nvPicPr>
            <p:cNvPr id="415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802525" y="3883716"/>
              <a:ext cx="388573" cy="92983"/>
            </a:xfrm>
            <a:prstGeom prst="rect">
              <a:avLst/>
            </a:prstGeom>
            <a:effectLst/>
          </p:spPr>
        </p:pic>
        <p:pic>
          <p:nvPicPr>
            <p:cNvPr id="415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938794" y="3893708"/>
              <a:ext cx="109700" cy="438722"/>
            </a:xfrm>
            <a:prstGeom prst="rect">
              <a:avLst/>
            </a:prstGeom>
            <a:effectLst/>
          </p:spPr>
        </p:pic>
        <p:pic>
          <p:nvPicPr>
            <p:cNvPr id="416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176013" y="3845979"/>
              <a:ext cx="411559" cy="477045"/>
            </a:xfrm>
            <a:prstGeom prst="rect">
              <a:avLst/>
            </a:prstGeom>
            <a:effectLst/>
          </p:spPr>
        </p:pic>
        <p:pic>
          <p:nvPicPr>
            <p:cNvPr id="416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216757" y="4029521"/>
              <a:ext cx="361410" cy="150899"/>
            </a:xfrm>
            <a:prstGeom prst="rect">
              <a:avLst/>
            </a:prstGeom>
            <a:effectLst/>
          </p:spPr>
        </p:pic>
        <p:pic>
          <p:nvPicPr>
            <p:cNvPr id="416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572358" y="3832591"/>
              <a:ext cx="297809" cy="463279"/>
            </a:xfrm>
            <a:prstGeom prst="rect">
              <a:avLst/>
            </a:prstGeom>
            <a:effectLst/>
          </p:spPr>
        </p:pic>
        <p:pic>
          <p:nvPicPr>
            <p:cNvPr id="416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842642" y="3839382"/>
              <a:ext cx="285571" cy="426811"/>
            </a:xfrm>
            <a:prstGeom prst="rect">
              <a:avLst/>
            </a:prstGeom>
            <a:effectLst/>
          </p:spPr>
        </p:pic>
        <p:pic>
          <p:nvPicPr>
            <p:cNvPr id="416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134476" y="3893708"/>
              <a:ext cx="102388" cy="429316"/>
            </a:xfrm>
            <a:prstGeom prst="rect">
              <a:avLst/>
            </a:prstGeom>
            <a:effectLst/>
          </p:spPr>
        </p:pic>
        <p:pic>
          <p:nvPicPr>
            <p:cNvPr id="417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156516" y="37986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73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295868" y="38122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7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398337" y="3846173"/>
              <a:ext cx="89782" cy="449689"/>
            </a:xfrm>
            <a:prstGeom prst="rect">
              <a:avLst/>
            </a:prstGeom>
            <a:effectLst/>
          </p:spPr>
        </p:pic>
        <p:pic>
          <p:nvPicPr>
            <p:cNvPr id="417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350802" y="3799704"/>
              <a:ext cx="385455" cy="573322"/>
            </a:xfrm>
            <a:prstGeom prst="rect">
              <a:avLst/>
            </a:prstGeom>
            <a:effectLst/>
          </p:spPr>
        </p:pic>
        <p:pic>
          <p:nvPicPr>
            <p:cNvPr id="417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765034" y="3995568"/>
              <a:ext cx="107373" cy="347828"/>
            </a:xfrm>
            <a:prstGeom prst="rect">
              <a:avLst/>
            </a:prstGeom>
            <a:effectLst/>
          </p:spPr>
        </p:pic>
        <p:pic>
          <p:nvPicPr>
            <p:cNvPr id="418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726934" y="37782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8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486952" y="4597914"/>
              <a:ext cx="1038659" cy="954796"/>
            </a:xfrm>
            <a:prstGeom prst="rect">
              <a:avLst/>
            </a:prstGeom>
            <a:effectLst/>
          </p:spPr>
        </p:pic>
        <p:pic>
          <p:nvPicPr>
            <p:cNvPr id="418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046515" y="5747565"/>
              <a:ext cx="115937" cy="449689"/>
            </a:xfrm>
            <a:prstGeom prst="rect">
              <a:avLst/>
            </a:prstGeom>
            <a:effectLst/>
          </p:spPr>
        </p:pic>
        <p:pic>
          <p:nvPicPr>
            <p:cNvPr id="418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224621" y="5792120"/>
              <a:ext cx="399047" cy="433506"/>
            </a:xfrm>
            <a:prstGeom prst="rect">
              <a:avLst/>
            </a:prstGeom>
            <a:effectLst/>
          </p:spPr>
        </p:pic>
        <p:pic>
          <p:nvPicPr>
            <p:cNvPr id="418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710994" y="5822263"/>
              <a:ext cx="130526" cy="422526"/>
            </a:xfrm>
            <a:prstGeom prst="rect">
              <a:avLst/>
            </a:prstGeom>
            <a:effectLst/>
          </p:spPr>
        </p:pic>
        <p:pic>
          <p:nvPicPr>
            <p:cNvPr id="419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697413" y="5817425"/>
              <a:ext cx="324355" cy="432893"/>
            </a:xfrm>
            <a:prstGeom prst="rect">
              <a:avLst/>
            </a:prstGeom>
            <a:effectLst/>
          </p:spPr>
        </p:pic>
        <p:pic>
          <p:nvPicPr>
            <p:cNvPr id="419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113908" y="5829054"/>
              <a:ext cx="114682" cy="396573"/>
            </a:xfrm>
            <a:prstGeom prst="rect">
              <a:avLst/>
            </a:prstGeom>
            <a:effectLst/>
          </p:spPr>
        </p:pic>
        <p:pic>
          <p:nvPicPr>
            <p:cNvPr id="419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241958" y="5790573"/>
              <a:ext cx="312585" cy="471481"/>
            </a:xfrm>
            <a:prstGeom prst="rect">
              <a:avLst/>
            </a:prstGeom>
            <a:effectLst/>
          </p:spPr>
        </p:pic>
        <p:pic>
          <p:nvPicPr>
            <p:cNvPr id="419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597960" y="5883379"/>
              <a:ext cx="131321" cy="429317"/>
            </a:xfrm>
            <a:prstGeom prst="rect">
              <a:avLst/>
            </a:prstGeom>
            <a:effectLst/>
          </p:spPr>
        </p:pic>
        <p:pic>
          <p:nvPicPr>
            <p:cNvPr id="419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89637" y="574077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0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80335" y="56524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03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80244" y="5550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0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884014" y="4633893"/>
              <a:ext cx="150898" cy="1556570"/>
            </a:xfrm>
            <a:prstGeom prst="rect">
              <a:avLst/>
            </a:prstGeom>
            <a:effectLst/>
          </p:spPr>
        </p:pic>
        <p:pic>
          <p:nvPicPr>
            <p:cNvPr id="420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210582" y="6501029"/>
              <a:ext cx="534175" cy="539573"/>
            </a:xfrm>
            <a:prstGeom prst="rect">
              <a:avLst/>
            </a:prstGeom>
            <a:effectLst/>
          </p:spPr>
        </p:pic>
        <p:pic>
          <p:nvPicPr>
            <p:cNvPr id="420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700665" y="6578120"/>
              <a:ext cx="314477" cy="428743"/>
            </a:xfrm>
            <a:prstGeom prst="rect">
              <a:avLst/>
            </a:prstGeom>
            <a:effectLst/>
          </p:spPr>
        </p:pic>
        <p:pic>
          <p:nvPicPr>
            <p:cNvPr id="421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992665" y="6611049"/>
              <a:ext cx="313875" cy="475785"/>
            </a:xfrm>
            <a:prstGeom prst="rect">
              <a:avLst/>
            </a:prstGeom>
            <a:effectLst/>
          </p:spPr>
        </p:pic>
        <p:pic>
          <p:nvPicPr>
            <p:cNvPr id="421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026618" y="6772959"/>
              <a:ext cx="334247" cy="144108"/>
            </a:xfrm>
            <a:prstGeom prst="rect">
              <a:avLst/>
            </a:prstGeom>
            <a:effectLst/>
          </p:spPr>
        </p:pic>
        <p:pic>
          <p:nvPicPr>
            <p:cNvPr id="421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309221" y="6609982"/>
              <a:ext cx="302900" cy="439665"/>
            </a:xfrm>
            <a:prstGeom prst="rect">
              <a:avLst/>
            </a:prstGeom>
            <a:effectLst/>
          </p:spPr>
        </p:pic>
        <p:pic>
          <p:nvPicPr>
            <p:cNvPr id="421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512934" y="6657517"/>
              <a:ext cx="282535" cy="144108"/>
            </a:xfrm>
            <a:prstGeom prst="rect">
              <a:avLst/>
            </a:prstGeom>
            <a:effectLst/>
          </p:spPr>
        </p:pic>
        <p:pic>
          <p:nvPicPr>
            <p:cNvPr id="421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505654" y="6657517"/>
              <a:ext cx="249071" cy="407395"/>
            </a:xfrm>
            <a:prstGeom prst="rect">
              <a:avLst/>
            </a:prstGeom>
            <a:effectLst/>
          </p:spPr>
        </p:pic>
        <p:pic>
          <p:nvPicPr>
            <p:cNvPr id="422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496506" y="6791067"/>
              <a:ext cx="278591" cy="119209"/>
            </a:xfrm>
            <a:prstGeom prst="rect">
              <a:avLst/>
            </a:prstGeom>
            <a:effectLst/>
          </p:spPr>
        </p:pic>
        <p:pic>
          <p:nvPicPr>
            <p:cNvPr id="422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822390" y="6548866"/>
              <a:ext cx="604613" cy="510805"/>
            </a:xfrm>
            <a:prstGeom prst="rect">
              <a:avLst/>
            </a:prstGeom>
            <a:effectLst/>
          </p:spPr>
        </p:pic>
        <p:pic>
          <p:nvPicPr>
            <p:cNvPr id="422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224272" y="6609982"/>
              <a:ext cx="107662" cy="436108"/>
            </a:xfrm>
            <a:prstGeom prst="rect">
              <a:avLst/>
            </a:prstGeom>
            <a:effectLst/>
          </p:spPr>
        </p:pic>
        <p:pic>
          <p:nvPicPr>
            <p:cNvPr id="422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391546" y="6696116"/>
              <a:ext cx="212069" cy="465334"/>
            </a:xfrm>
            <a:prstGeom prst="rect">
              <a:avLst/>
            </a:prstGeom>
            <a:effectLst/>
          </p:spPr>
        </p:pic>
        <p:pic>
          <p:nvPicPr>
            <p:cNvPr id="422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34935" y="6650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3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92756" y="4611920"/>
              <a:ext cx="835750" cy="971908"/>
            </a:xfrm>
            <a:prstGeom prst="rect">
              <a:avLst/>
            </a:prstGeom>
            <a:effectLst/>
          </p:spPr>
        </p:pic>
        <p:pic>
          <p:nvPicPr>
            <p:cNvPr id="423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535967" y="5869798"/>
              <a:ext cx="345557" cy="420434"/>
            </a:xfrm>
            <a:prstGeom prst="rect">
              <a:avLst/>
            </a:prstGeom>
            <a:effectLst/>
          </p:spPr>
        </p:pic>
        <p:pic>
          <p:nvPicPr>
            <p:cNvPr id="423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870194" y="5890438"/>
              <a:ext cx="267880" cy="367932"/>
            </a:xfrm>
            <a:prstGeom prst="rect">
              <a:avLst/>
            </a:prstGeom>
            <a:effectLst/>
          </p:spPr>
        </p:pic>
        <p:pic>
          <p:nvPicPr>
            <p:cNvPr id="423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167447" y="5917332"/>
              <a:ext cx="244206" cy="382991"/>
            </a:xfrm>
            <a:prstGeom prst="rect">
              <a:avLst/>
            </a:prstGeom>
            <a:effectLst/>
          </p:spPr>
        </p:pic>
        <p:pic>
          <p:nvPicPr>
            <p:cNvPr id="423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389777" y="5863007"/>
              <a:ext cx="293504" cy="144107"/>
            </a:xfrm>
            <a:prstGeom prst="rect">
              <a:avLst/>
            </a:prstGeom>
            <a:effectLst/>
          </p:spPr>
        </p:pic>
        <p:pic>
          <p:nvPicPr>
            <p:cNvPr id="424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353560" y="5937705"/>
              <a:ext cx="288976" cy="334255"/>
            </a:xfrm>
            <a:prstGeom prst="rect">
              <a:avLst/>
            </a:prstGeom>
            <a:effectLst/>
          </p:spPr>
        </p:pic>
        <p:pic>
          <p:nvPicPr>
            <p:cNvPr id="424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8403359" y="5998821"/>
              <a:ext cx="279922" cy="144108"/>
            </a:xfrm>
            <a:prstGeom prst="rect">
              <a:avLst/>
            </a:prstGeom>
            <a:effectLst/>
          </p:spPr>
        </p:pic>
        <p:pic>
          <p:nvPicPr>
            <p:cNvPr id="424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715445" y="5885141"/>
              <a:ext cx="533976" cy="431943"/>
            </a:xfrm>
            <a:prstGeom prst="rect">
              <a:avLst/>
            </a:prstGeom>
            <a:effectLst/>
          </p:spPr>
        </p:pic>
        <p:pic>
          <p:nvPicPr>
            <p:cNvPr id="424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186108" y="5914859"/>
              <a:ext cx="556520" cy="418208"/>
            </a:xfrm>
            <a:prstGeom prst="rect">
              <a:avLst/>
            </a:prstGeom>
            <a:effectLst/>
          </p:spPr>
        </p:pic>
        <p:pic>
          <p:nvPicPr>
            <p:cNvPr id="424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367636" y="6080309"/>
              <a:ext cx="354620" cy="103364"/>
            </a:xfrm>
            <a:prstGeom prst="rect">
              <a:avLst/>
            </a:prstGeom>
            <a:effectLst/>
          </p:spPr>
        </p:pic>
        <p:pic>
          <p:nvPicPr>
            <p:cNvPr id="425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742892" y="5924123"/>
              <a:ext cx="142340" cy="395363"/>
            </a:xfrm>
            <a:prstGeom prst="rect">
              <a:avLst/>
            </a:prstGeom>
            <a:effectLst/>
          </p:spPr>
        </p:pic>
        <p:pic>
          <p:nvPicPr>
            <p:cNvPr id="425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9731729" y="5939968"/>
              <a:ext cx="370805" cy="393099"/>
            </a:xfrm>
            <a:prstGeom prst="rect">
              <a:avLst/>
            </a:prstGeom>
            <a:effectLst/>
          </p:spPr>
        </p:pic>
        <p:pic>
          <p:nvPicPr>
            <p:cNvPr id="425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0087449" y="5924123"/>
              <a:ext cx="212015" cy="436107"/>
            </a:xfrm>
            <a:prstGeom prst="rect">
              <a:avLst/>
            </a:prstGeom>
            <a:effectLst/>
          </p:spPr>
        </p:pic>
        <p:pic>
          <p:nvPicPr>
            <p:cNvPr id="4257" name="Linea Linea" descr="Linea Line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9197869" y="5869798"/>
              <a:ext cx="144108" cy="273131"/>
            </a:xfrm>
            <a:prstGeom prst="rect">
              <a:avLst/>
            </a:prstGeom>
            <a:effectLst/>
          </p:spPr>
        </p:pic>
        <p:pic>
          <p:nvPicPr>
            <p:cNvPr id="425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090094" y="5788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6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743452" y="4586975"/>
              <a:ext cx="1177503" cy="401537"/>
            </a:xfrm>
            <a:prstGeom prst="rect">
              <a:avLst/>
            </a:prstGeom>
            <a:effectLst/>
          </p:spPr>
        </p:pic>
        <p:pic>
          <p:nvPicPr>
            <p:cNvPr id="426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048474" y="4837322"/>
              <a:ext cx="123736" cy="485140"/>
            </a:xfrm>
            <a:prstGeom prst="rect">
              <a:avLst/>
            </a:prstGeom>
            <a:effectLst/>
          </p:spPr>
        </p:pic>
        <p:pic>
          <p:nvPicPr>
            <p:cNvPr id="426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089218" y="4898729"/>
              <a:ext cx="361410" cy="381782"/>
            </a:xfrm>
            <a:prstGeom prst="rect">
              <a:avLst/>
            </a:prstGeom>
            <a:effectLst/>
          </p:spPr>
        </p:pic>
        <p:pic>
          <p:nvPicPr>
            <p:cNvPr id="426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9455915" y="4966636"/>
              <a:ext cx="320666" cy="96573"/>
            </a:xfrm>
            <a:prstGeom prst="rect">
              <a:avLst/>
            </a:prstGeom>
            <a:effectLst/>
          </p:spPr>
        </p:pic>
        <p:pic>
          <p:nvPicPr>
            <p:cNvPr id="426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500267" y="4993799"/>
              <a:ext cx="242360" cy="336850"/>
            </a:xfrm>
            <a:prstGeom prst="rect">
              <a:avLst/>
            </a:prstGeom>
            <a:effectLst/>
          </p:spPr>
        </p:pic>
        <p:pic>
          <p:nvPicPr>
            <p:cNvPr id="427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9489869" y="5109240"/>
              <a:ext cx="286712" cy="123736"/>
            </a:xfrm>
            <a:prstGeom prst="rect">
              <a:avLst/>
            </a:prstGeom>
            <a:effectLst/>
          </p:spPr>
        </p:pic>
        <p:pic>
          <p:nvPicPr>
            <p:cNvPr id="427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9781868" y="4898729"/>
              <a:ext cx="415736" cy="164480"/>
            </a:xfrm>
            <a:prstGeom prst="rect">
              <a:avLst/>
            </a:prstGeom>
            <a:effectLst/>
          </p:spPr>
        </p:pic>
        <p:pic>
          <p:nvPicPr>
            <p:cNvPr id="427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9952714" y="4966636"/>
              <a:ext cx="109076" cy="395364"/>
            </a:xfrm>
            <a:prstGeom prst="rect">
              <a:avLst/>
            </a:prstGeom>
            <a:effectLst/>
          </p:spPr>
        </p:pic>
        <p:pic>
          <p:nvPicPr>
            <p:cNvPr id="427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0060286" y="4999380"/>
              <a:ext cx="408945" cy="396573"/>
            </a:xfrm>
            <a:prstGeom prst="rect">
              <a:avLst/>
            </a:prstGeom>
            <a:effectLst/>
          </p:spPr>
        </p:pic>
        <p:pic>
          <p:nvPicPr>
            <p:cNvPr id="427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0087449" y="5109240"/>
              <a:ext cx="347828" cy="171271"/>
            </a:xfrm>
            <a:prstGeom prst="rect">
              <a:avLst/>
            </a:prstGeom>
            <a:effectLst/>
          </p:spPr>
        </p:pic>
        <p:pic>
          <p:nvPicPr>
            <p:cNvPr id="428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0411138" y="4932683"/>
              <a:ext cx="207488" cy="427770"/>
            </a:xfrm>
            <a:prstGeom prst="rect">
              <a:avLst/>
            </a:prstGeom>
            <a:effectLst/>
          </p:spPr>
        </p:pic>
        <p:pic>
          <p:nvPicPr>
            <p:cNvPr id="428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0509911" y="4957984"/>
              <a:ext cx="292063" cy="433040"/>
            </a:xfrm>
            <a:prstGeom prst="rect">
              <a:avLst/>
            </a:prstGeom>
            <a:effectLst/>
          </p:spPr>
        </p:pic>
        <p:pic>
          <p:nvPicPr>
            <p:cNvPr id="428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0746665" y="5020962"/>
              <a:ext cx="130007" cy="402154"/>
            </a:xfrm>
            <a:prstGeom prst="rect">
              <a:avLst/>
            </a:prstGeom>
            <a:effectLst/>
          </p:spPr>
        </p:pic>
        <p:pic>
          <p:nvPicPr>
            <p:cNvPr id="428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0890596" y="4956733"/>
              <a:ext cx="237332" cy="413179"/>
            </a:xfrm>
            <a:prstGeom prst="rect">
              <a:avLst/>
            </a:prstGeom>
            <a:effectLst/>
          </p:spPr>
        </p:pic>
        <p:pic>
          <p:nvPicPr>
            <p:cNvPr id="428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1126424" y="5000590"/>
              <a:ext cx="110155" cy="408944"/>
            </a:xfrm>
            <a:prstGeom prst="rect">
              <a:avLst/>
            </a:prstGeom>
            <a:effectLst/>
          </p:spPr>
        </p:pic>
        <p:pic>
          <p:nvPicPr>
            <p:cNvPr id="429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1122278" y="474254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3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721627" y="4803659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9" name="Disegno"/>
          <p:cNvGrpSpPr/>
          <p:nvPr/>
        </p:nvGrpSpPr>
        <p:grpSpPr>
          <a:xfrm>
            <a:off x="705864" y="348969"/>
            <a:ext cx="11885573" cy="9247907"/>
            <a:chOff x="-610893" y="-316518"/>
            <a:chExt cx="11885572" cy="9247906"/>
          </a:xfrm>
        </p:grpSpPr>
        <p:pic>
          <p:nvPicPr>
            <p:cNvPr id="429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3868" y="-99217"/>
              <a:ext cx="116557" cy="544759"/>
            </a:xfrm>
            <a:prstGeom prst="rect">
              <a:avLst/>
            </a:prstGeom>
            <a:effectLst/>
          </p:spPr>
        </p:pic>
        <p:pic>
          <p:nvPicPr>
            <p:cNvPr id="429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078" y="-95914"/>
              <a:ext cx="403929" cy="548246"/>
            </a:xfrm>
            <a:prstGeom prst="rect">
              <a:avLst/>
            </a:prstGeom>
            <a:effectLst/>
          </p:spPr>
        </p:pic>
        <p:pic>
          <p:nvPicPr>
            <p:cNvPr id="430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3171" y="16225"/>
              <a:ext cx="337481" cy="424688"/>
            </a:xfrm>
            <a:prstGeom prst="rect">
              <a:avLst/>
            </a:prstGeom>
            <a:effectLst/>
          </p:spPr>
        </p:pic>
        <p:pic>
          <p:nvPicPr>
            <p:cNvPr id="430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46564" y="-47155"/>
              <a:ext cx="365100" cy="463717"/>
            </a:xfrm>
            <a:prstGeom prst="rect">
              <a:avLst/>
            </a:prstGeom>
            <a:effectLst/>
          </p:spPr>
        </p:pic>
        <p:pic>
          <p:nvPicPr>
            <p:cNvPr id="430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556" y="-78845"/>
              <a:ext cx="327457" cy="113884"/>
            </a:xfrm>
            <a:prstGeom prst="rect">
              <a:avLst/>
            </a:prstGeom>
            <a:effectLst/>
          </p:spPr>
        </p:pic>
        <p:pic>
          <p:nvPicPr>
            <p:cNvPr id="430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03370" y="-51682"/>
              <a:ext cx="157689" cy="438371"/>
            </a:xfrm>
            <a:prstGeom prst="rect">
              <a:avLst/>
            </a:prstGeom>
            <a:effectLst/>
          </p:spPr>
        </p:pic>
        <p:pic>
          <p:nvPicPr>
            <p:cNvPr id="430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13881" y="23016"/>
              <a:ext cx="164480" cy="420506"/>
            </a:xfrm>
            <a:prstGeom prst="rect">
              <a:avLst/>
            </a:prstGeom>
            <a:effectLst/>
          </p:spPr>
        </p:pic>
        <p:pic>
          <p:nvPicPr>
            <p:cNvPr id="4311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70851" y="-207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1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66398" y="-97000"/>
              <a:ext cx="348713" cy="504910"/>
            </a:xfrm>
            <a:prstGeom prst="rect">
              <a:avLst/>
            </a:prstGeom>
            <a:effectLst/>
          </p:spPr>
        </p:pic>
        <p:pic>
          <p:nvPicPr>
            <p:cNvPr id="431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97355" y="-58490"/>
              <a:ext cx="352989" cy="446047"/>
            </a:xfrm>
            <a:prstGeom prst="rect">
              <a:avLst/>
            </a:prstGeom>
            <a:effectLst/>
          </p:spPr>
        </p:pic>
        <p:pic>
          <p:nvPicPr>
            <p:cNvPr id="43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289477" y="-78845"/>
              <a:ext cx="139580" cy="474856"/>
            </a:xfrm>
            <a:prstGeom prst="rect">
              <a:avLst/>
            </a:prstGeom>
            <a:effectLst/>
          </p:spPr>
        </p:pic>
        <p:pic>
          <p:nvPicPr>
            <p:cNvPr id="4319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260431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2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454717" y="-56543"/>
              <a:ext cx="422526" cy="442178"/>
            </a:xfrm>
            <a:prstGeom prst="rect">
              <a:avLst/>
            </a:prstGeom>
            <a:effectLst/>
          </p:spPr>
        </p:pic>
        <p:pic>
          <p:nvPicPr>
            <p:cNvPr id="432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89321" y="-24519"/>
              <a:ext cx="150898" cy="403966"/>
            </a:xfrm>
            <a:prstGeom prst="rect">
              <a:avLst/>
            </a:prstGeom>
            <a:effectLst/>
          </p:spPr>
        </p:pic>
        <p:pic>
          <p:nvPicPr>
            <p:cNvPr id="4325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902902" y="-228240"/>
              <a:ext cx="76201" cy="157690"/>
            </a:xfrm>
            <a:prstGeom prst="rect">
              <a:avLst/>
            </a:prstGeom>
            <a:effectLst/>
          </p:spPr>
        </p:pic>
        <p:pic>
          <p:nvPicPr>
            <p:cNvPr id="432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03352" y="-182968"/>
              <a:ext cx="410555" cy="609999"/>
            </a:xfrm>
            <a:prstGeom prst="rect">
              <a:avLst/>
            </a:prstGeom>
            <a:effectLst/>
          </p:spPr>
        </p:pic>
        <p:pic>
          <p:nvPicPr>
            <p:cNvPr id="43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63459" y="156695"/>
              <a:ext cx="354619" cy="125870"/>
            </a:xfrm>
            <a:prstGeom prst="rect">
              <a:avLst/>
            </a:prstGeom>
            <a:effectLst/>
          </p:spPr>
        </p:pic>
        <p:pic>
          <p:nvPicPr>
            <p:cNvPr id="43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30156" y="-92426"/>
              <a:ext cx="436108" cy="171271"/>
            </a:xfrm>
            <a:prstGeom prst="rect">
              <a:avLst/>
            </a:prstGeom>
            <a:effectLst/>
          </p:spPr>
        </p:pic>
        <p:pic>
          <p:nvPicPr>
            <p:cNvPr id="433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184079" y="-58473"/>
              <a:ext cx="159952" cy="480342"/>
            </a:xfrm>
            <a:prstGeom prst="rect">
              <a:avLst/>
            </a:prstGeom>
            <a:effectLst/>
          </p:spPr>
        </p:pic>
        <p:pic>
          <p:nvPicPr>
            <p:cNvPr id="43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09225" y="43102"/>
              <a:ext cx="342430" cy="390668"/>
            </a:xfrm>
            <a:prstGeom prst="rect">
              <a:avLst/>
            </a:prstGeom>
            <a:effectLst/>
          </p:spPr>
        </p:pic>
        <p:pic>
          <p:nvPicPr>
            <p:cNvPr id="433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824667" y="-65263"/>
              <a:ext cx="103363" cy="455179"/>
            </a:xfrm>
            <a:prstGeom prst="rect">
              <a:avLst/>
            </a:prstGeom>
            <a:effectLst/>
          </p:spPr>
        </p:pic>
        <p:pic>
          <p:nvPicPr>
            <p:cNvPr id="43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824667" y="-110778"/>
              <a:ext cx="470061" cy="462447"/>
            </a:xfrm>
            <a:prstGeom prst="rect">
              <a:avLst/>
            </a:prstGeom>
            <a:effectLst/>
          </p:spPr>
        </p:pic>
        <p:pic>
          <p:nvPicPr>
            <p:cNvPr id="434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381503" y="-106007"/>
              <a:ext cx="150899" cy="514295"/>
            </a:xfrm>
            <a:prstGeom prst="rect">
              <a:avLst/>
            </a:prstGeom>
            <a:effectLst/>
          </p:spPr>
        </p:pic>
        <p:pic>
          <p:nvPicPr>
            <p:cNvPr id="434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390938" y="-316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094525" y="41889"/>
              <a:ext cx="132790" cy="145607"/>
            </a:xfrm>
            <a:prstGeom prst="rect">
              <a:avLst/>
            </a:prstGeom>
            <a:effectLst/>
          </p:spPr>
        </p:pic>
        <p:pic>
          <p:nvPicPr>
            <p:cNvPr id="43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170232" y="247108"/>
              <a:ext cx="129517" cy="144704"/>
            </a:xfrm>
            <a:prstGeom prst="rect">
              <a:avLst/>
            </a:prstGeom>
            <a:effectLst/>
          </p:spPr>
        </p:pic>
        <p:pic>
          <p:nvPicPr>
            <p:cNvPr id="43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728113" y="758108"/>
              <a:ext cx="313875" cy="628136"/>
            </a:xfrm>
            <a:prstGeom prst="rect">
              <a:avLst/>
            </a:prstGeom>
            <a:effectLst/>
          </p:spPr>
        </p:pic>
        <p:pic>
          <p:nvPicPr>
            <p:cNvPr id="43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048537" y="1005633"/>
              <a:ext cx="332986" cy="383814"/>
            </a:xfrm>
            <a:prstGeom prst="rect">
              <a:avLst/>
            </a:prstGeom>
            <a:effectLst/>
          </p:spPr>
        </p:pic>
        <p:pic>
          <p:nvPicPr>
            <p:cNvPr id="435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814623" y="673821"/>
              <a:ext cx="239178" cy="910010"/>
            </a:xfrm>
            <a:prstGeom prst="rect">
              <a:avLst/>
            </a:prstGeom>
            <a:effectLst/>
          </p:spPr>
        </p:pic>
        <p:pic>
          <p:nvPicPr>
            <p:cNvPr id="43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92391" y="1048950"/>
              <a:ext cx="551549" cy="318306"/>
            </a:xfrm>
            <a:prstGeom prst="rect">
              <a:avLst/>
            </a:prstGeom>
            <a:effectLst/>
          </p:spPr>
        </p:pic>
        <p:pic>
          <p:nvPicPr>
            <p:cNvPr id="43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144166" y="835635"/>
              <a:ext cx="92983" cy="112418"/>
            </a:xfrm>
            <a:prstGeom prst="rect">
              <a:avLst/>
            </a:prstGeom>
            <a:effectLst/>
          </p:spPr>
        </p:pic>
        <p:pic>
          <p:nvPicPr>
            <p:cNvPr id="435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322096" y="921879"/>
              <a:ext cx="220634" cy="440406"/>
            </a:xfrm>
            <a:prstGeom prst="rect">
              <a:avLst/>
            </a:prstGeom>
            <a:effectLst/>
          </p:spPr>
        </p:pic>
        <p:pic>
          <p:nvPicPr>
            <p:cNvPr id="436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609133" y="973712"/>
              <a:ext cx="96573" cy="347828"/>
            </a:xfrm>
            <a:prstGeom prst="rect">
              <a:avLst/>
            </a:prstGeom>
            <a:effectLst/>
          </p:spPr>
        </p:pic>
        <p:pic>
          <p:nvPicPr>
            <p:cNvPr id="436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584615" y="7632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6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775223" y="922088"/>
              <a:ext cx="399041" cy="392662"/>
            </a:xfrm>
            <a:prstGeom prst="rect">
              <a:avLst/>
            </a:prstGeom>
            <a:effectLst/>
          </p:spPr>
        </p:pic>
        <p:pic>
          <p:nvPicPr>
            <p:cNvPr id="43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025629" y="918406"/>
              <a:ext cx="359146" cy="452468"/>
            </a:xfrm>
            <a:prstGeom prst="rect">
              <a:avLst/>
            </a:prstGeom>
            <a:effectLst/>
          </p:spPr>
        </p:pic>
        <p:pic>
          <p:nvPicPr>
            <p:cNvPr id="43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728228" y="705388"/>
              <a:ext cx="365758" cy="698527"/>
            </a:xfrm>
            <a:prstGeom prst="rect">
              <a:avLst/>
            </a:prstGeom>
            <a:effectLst/>
          </p:spPr>
        </p:pic>
        <p:pic>
          <p:nvPicPr>
            <p:cNvPr id="43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136426" y="995162"/>
              <a:ext cx="266278" cy="404664"/>
            </a:xfrm>
            <a:prstGeom prst="rect">
              <a:avLst/>
            </a:prstGeom>
            <a:effectLst/>
          </p:spPr>
        </p:pic>
        <p:pic>
          <p:nvPicPr>
            <p:cNvPr id="437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422247" y="790310"/>
              <a:ext cx="178061" cy="533846"/>
            </a:xfrm>
            <a:prstGeom prst="rect">
              <a:avLst/>
            </a:prstGeom>
            <a:effectLst/>
          </p:spPr>
        </p:pic>
        <p:pic>
          <p:nvPicPr>
            <p:cNvPr id="437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619177" y="792856"/>
              <a:ext cx="205224" cy="564234"/>
            </a:xfrm>
            <a:prstGeom prst="rect">
              <a:avLst/>
            </a:prstGeom>
            <a:effectLst/>
          </p:spPr>
        </p:pic>
        <p:pic>
          <p:nvPicPr>
            <p:cNvPr id="437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98946" y="990980"/>
              <a:ext cx="313073" cy="358031"/>
            </a:xfrm>
            <a:prstGeom prst="rect">
              <a:avLst/>
            </a:prstGeom>
            <a:effectLst/>
          </p:spPr>
        </p:pic>
        <p:pic>
          <p:nvPicPr>
            <p:cNvPr id="43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476726" y="805010"/>
              <a:ext cx="323947" cy="471221"/>
            </a:xfrm>
            <a:prstGeom prst="rect">
              <a:avLst/>
            </a:prstGeom>
            <a:effectLst/>
          </p:spPr>
        </p:pic>
        <p:pic>
          <p:nvPicPr>
            <p:cNvPr id="43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900354" y="579561"/>
              <a:ext cx="123736" cy="699416"/>
            </a:xfrm>
            <a:prstGeom prst="rect">
              <a:avLst/>
            </a:prstGeom>
            <a:effectLst/>
          </p:spPr>
        </p:pic>
        <p:pic>
          <p:nvPicPr>
            <p:cNvPr id="438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807548" y="815263"/>
              <a:ext cx="470060" cy="132790"/>
            </a:xfrm>
            <a:prstGeom prst="rect">
              <a:avLst/>
            </a:prstGeom>
            <a:effectLst/>
          </p:spPr>
        </p:pic>
        <p:pic>
          <p:nvPicPr>
            <p:cNvPr id="43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114240" y="892224"/>
              <a:ext cx="455367" cy="349758"/>
            </a:xfrm>
            <a:prstGeom prst="rect">
              <a:avLst/>
            </a:prstGeom>
            <a:effectLst/>
          </p:spPr>
        </p:pic>
        <p:pic>
          <p:nvPicPr>
            <p:cNvPr id="438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572168" y="566271"/>
              <a:ext cx="180788" cy="704077"/>
            </a:xfrm>
            <a:prstGeom prst="rect">
              <a:avLst/>
            </a:prstGeom>
            <a:effectLst/>
          </p:spPr>
        </p:pic>
        <p:pic>
          <p:nvPicPr>
            <p:cNvPr id="43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506988" y="769991"/>
              <a:ext cx="617826" cy="455505"/>
            </a:xfrm>
            <a:prstGeom prst="rect">
              <a:avLst/>
            </a:prstGeom>
            <a:effectLst/>
          </p:spPr>
        </p:pic>
        <p:pic>
          <p:nvPicPr>
            <p:cNvPr id="439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474986" y="597091"/>
              <a:ext cx="371270" cy="648777"/>
            </a:xfrm>
            <a:prstGeom prst="rect">
              <a:avLst/>
            </a:prstGeom>
            <a:effectLst/>
          </p:spPr>
        </p:pic>
        <p:pic>
          <p:nvPicPr>
            <p:cNvPr id="439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818849" y="805959"/>
              <a:ext cx="383499" cy="479607"/>
            </a:xfrm>
            <a:prstGeom prst="rect">
              <a:avLst/>
            </a:prstGeom>
            <a:effectLst/>
          </p:spPr>
        </p:pic>
        <p:pic>
          <p:nvPicPr>
            <p:cNvPr id="439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218750" y="699471"/>
              <a:ext cx="354111" cy="522360"/>
            </a:xfrm>
            <a:prstGeom prst="rect">
              <a:avLst/>
            </a:prstGeom>
            <a:effectLst/>
          </p:spPr>
        </p:pic>
        <p:pic>
          <p:nvPicPr>
            <p:cNvPr id="439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608404" y="742829"/>
              <a:ext cx="154596" cy="481136"/>
            </a:xfrm>
            <a:prstGeom prst="rect">
              <a:avLst/>
            </a:prstGeom>
            <a:effectLst/>
          </p:spPr>
        </p:pic>
        <p:pic>
          <p:nvPicPr>
            <p:cNvPr id="439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788659" y="756410"/>
              <a:ext cx="110154" cy="433844"/>
            </a:xfrm>
            <a:prstGeom prst="rect">
              <a:avLst/>
            </a:prstGeom>
            <a:effectLst/>
          </p:spPr>
        </p:pic>
        <p:pic>
          <p:nvPicPr>
            <p:cNvPr id="440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9768287" y="600224"/>
              <a:ext cx="397962" cy="611335"/>
            </a:xfrm>
            <a:prstGeom prst="rect">
              <a:avLst/>
            </a:prstGeom>
            <a:effectLst/>
          </p:spPr>
        </p:pic>
        <p:pic>
          <p:nvPicPr>
            <p:cNvPr id="440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0220121" y="801835"/>
              <a:ext cx="380908" cy="348072"/>
            </a:xfrm>
            <a:prstGeom prst="rect">
              <a:avLst/>
            </a:prstGeom>
            <a:effectLst/>
          </p:spPr>
        </p:pic>
        <p:pic>
          <p:nvPicPr>
            <p:cNvPr id="440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567210" y="4644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92170" y="3025513"/>
              <a:ext cx="366378" cy="644140"/>
            </a:xfrm>
            <a:prstGeom prst="rect">
              <a:avLst/>
            </a:prstGeom>
            <a:effectLst/>
          </p:spPr>
        </p:pic>
        <p:pic>
          <p:nvPicPr>
            <p:cNvPr id="440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89178" y="3209402"/>
              <a:ext cx="390964" cy="418090"/>
            </a:xfrm>
            <a:prstGeom prst="rect">
              <a:avLst/>
            </a:prstGeom>
            <a:effectLst/>
          </p:spPr>
        </p:pic>
        <p:pic>
          <p:nvPicPr>
            <p:cNvPr id="441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226452" y="3160313"/>
              <a:ext cx="319816" cy="526505"/>
            </a:xfrm>
            <a:prstGeom prst="rect">
              <a:avLst/>
            </a:prstGeom>
            <a:effectLst/>
          </p:spPr>
        </p:pic>
        <p:pic>
          <p:nvPicPr>
            <p:cNvPr id="441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578135" y="3255383"/>
              <a:ext cx="144691" cy="361410"/>
            </a:xfrm>
            <a:prstGeom prst="rect">
              <a:avLst/>
            </a:prstGeom>
            <a:effectLst/>
          </p:spPr>
        </p:pic>
        <p:pic>
          <p:nvPicPr>
            <p:cNvPr id="441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765618" y="3194267"/>
              <a:ext cx="167719" cy="422526"/>
            </a:xfrm>
            <a:prstGeom prst="rect">
              <a:avLst/>
            </a:prstGeom>
            <a:effectLst/>
          </p:spPr>
        </p:pic>
        <p:pic>
          <p:nvPicPr>
            <p:cNvPr id="441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721323" y="3260055"/>
              <a:ext cx="415089" cy="396065"/>
            </a:xfrm>
            <a:prstGeom prst="rect">
              <a:avLst/>
            </a:prstGeom>
            <a:effectLst/>
          </p:spPr>
        </p:pic>
        <p:pic>
          <p:nvPicPr>
            <p:cNvPr id="441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223833" y="3194267"/>
              <a:ext cx="110155" cy="442898"/>
            </a:xfrm>
            <a:prstGeom prst="rect">
              <a:avLst/>
            </a:prstGeom>
            <a:effectLst/>
          </p:spPr>
        </p:pic>
        <p:pic>
          <p:nvPicPr>
            <p:cNvPr id="442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46850" y="29837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552801" y="2895477"/>
              <a:ext cx="136071" cy="150898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34995" y="2705337"/>
              <a:ext cx="1142339" cy="680572"/>
            </a:xfrm>
            <a:prstGeom prst="rect">
              <a:avLst/>
            </a:prstGeom>
            <a:effectLst/>
          </p:spPr>
        </p:pic>
        <p:pic>
          <p:nvPicPr>
            <p:cNvPr id="442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875739" y="3717150"/>
              <a:ext cx="1135548" cy="470060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485132" y="2448618"/>
              <a:ext cx="436108" cy="489106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593783" y="2651012"/>
              <a:ext cx="368201" cy="164480"/>
            </a:xfrm>
            <a:prstGeom prst="rect">
              <a:avLst/>
            </a:prstGeom>
            <a:effectLst/>
          </p:spPr>
        </p:pic>
        <p:pic>
          <p:nvPicPr>
            <p:cNvPr id="443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977179" y="2467663"/>
              <a:ext cx="113828" cy="401621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980852" y="2469509"/>
              <a:ext cx="422526" cy="420872"/>
            </a:xfrm>
            <a:prstGeom prst="rect">
              <a:avLst/>
            </a:prstGeom>
            <a:effectLst/>
          </p:spPr>
        </p:pic>
        <p:pic>
          <p:nvPicPr>
            <p:cNvPr id="443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459364" y="2516279"/>
              <a:ext cx="310127" cy="367874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877223" y="2494826"/>
              <a:ext cx="96573" cy="423735"/>
            </a:xfrm>
            <a:prstGeom prst="rect">
              <a:avLst/>
            </a:prstGeom>
            <a:effectLst/>
          </p:spPr>
        </p:pic>
        <p:pic>
          <p:nvPicPr>
            <p:cNvPr id="444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46569" y="2477322"/>
              <a:ext cx="344529" cy="468500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243920" y="2494826"/>
              <a:ext cx="123736" cy="397208"/>
            </a:xfrm>
            <a:prstGeom prst="rect">
              <a:avLst/>
            </a:prstGeom>
            <a:effectLst/>
          </p:spPr>
        </p:pic>
        <p:pic>
          <p:nvPicPr>
            <p:cNvPr id="444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189595" y="2431576"/>
              <a:ext cx="384045" cy="119079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271083" y="2603477"/>
              <a:ext cx="334247" cy="96573"/>
            </a:xfrm>
            <a:prstGeom prst="rect">
              <a:avLst/>
            </a:prstGeom>
            <a:effectLst/>
          </p:spPr>
        </p:pic>
        <p:pic>
          <p:nvPicPr>
            <p:cNvPr id="444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685315" y="2480034"/>
              <a:ext cx="96573" cy="456130"/>
            </a:xfrm>
            <a:prstGeom prst="rect">
              <a:avLst/>
            </a:prstGeom>
            <a:effectLst/>
          </p:spPr>
        </p:pic>
        <p:pic>
          <p:nvPicPr>
            <p:cNvPr id="4451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640424" y="22978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516637" y="3872292"/>
              <a:ext cx="397812" cy="427495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980852" y="3893708"/>
              <a:ext cx="130527" cy="436107"/>
            </a:xfrm>
            <a:prstGeom prst="rect">
              <a:avLst/>
            </a:prstGeom>
            <a:effectLst/>
          </p:spPr>
        </p:pic>
        <p:pic>
          <p:nvPicPr>
            <p:cNvPr id="445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990944" y="3865656"/>
              <a:ext cx="330946" cy="423415"/>
            </a:xfrm>
            <a:prstGeom prst="rect">
              <a:avLst/>
            </a:prstGeom>
            <a:effectLst/>
          </p:spPr>
        </p:pic>
        <p:pic>
          <p:nvPicPr>
            <p:cNvPr id="445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340759" y="3914080"/>
              <a:ext cx="113851" cy="497223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518073" y="3865348"/>
              <a:ext cx="332126" cy="429681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802525" y="3883716"/>
              <a:ext cx="388573" cy="92983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938794" y="3893708"/>
              <a:ext cx="109700" cy="438722"/>
            </a:xfrm>
            <a:prstGeom prst="rect">
              <a:avLst/>
            </a:prstGeom>
            <a:effectLst/>
          </p:spPr>
        </p:pic>
        <p:pic>
          <p:nvPicPr>
            <p:cNvPr id="446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176013" y="3845979"/>
              <a:ext cx="411559" cy="477045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216757" y="4029521"/>
              <a:ext cx="361410" cy="150899"/>
            </a:xfrm>
            <a:prstGeom prst="rect">
              <a:avLst/>
            </a:prstGeom>
            <a:effectLst/>
          </p:spPr>
        </p:pic>
        <p:pic>
          <p:nvPicPr>
            <p:cNvPr id="447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572358" y="3832591"/>
              <a:ext cx="297809" cy="463279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842642" y="3839382"/>
              <a:ext cx="285571" cy="426811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134476" y="3893708"/>
              <a:ext cx="102388" cy="429316"/>
            </a:xfrm>
            <a:prstGeom prst="rect">
              <a:avLst/>
            </a:prstGeom>
            <a:effectLst/>
          </p:spPr>
        </p:pic>
        <p:pic>
          <p:nvPicPr>
            <p:cNvPr id="4477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156516" y="37986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7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295868" y="38122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398337" y="3846173"/>
              <a:ext cx="89782" cy="449689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350802" y="3799704"/>
              <a:ext cx="385455" cy="573322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765034" y="3995568"/>
              <a:ext cx="107373" cy="347828"/>
            </a:xfrm>
            <a:prstGeom prst="rect">
              <a:avLst/>
            </a:prstGeom>
            <a:effectLst/>
          </p:spPr>
        </p:pic>
        <p:pic>
          <p:nvPicPr>
            <p:cNvPr id="4487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726934" y="37782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486952" y="4597914"/>
              <a:ext cx="1038659" cy="954796"/>
            </a:xfrm>
            <a:prstGeom prst="rect">
              <a:avLst/>
            </a:prstGeom>
            <a:effectLst/>
          </p:spPr>
        </p:pic>
        <p:pic>
          <p:nvPicPr>
            <p:cNvPr id="449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046515" y="5747565"/>
              <a:ext cx="115937" cy="449689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224621" y="5792120"/>
              <a:ext cx="399047" cy="433506"/>
            </a:xfrm>
            <a:prstGeom prst="rect">
              <a:avLst/>
            </a:prstGeom>
            <a:effectLst/>
          </p:spPr>
        </p:pic>
        <p:pic>
          <p:nvPicPr>
            <p:cNvPr id="449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710994" y="5822263"/>
              <a:ext cx="130526" cy="422526"/>
            </a:xfrm>
            <a:prstGeom prst="rect">
              <a:avLst/>
            </a:prstGeom>
            <a:effectLst/>
          </p:spPr>
        </p:pic>
        <p:pic>
          <p:nvPicPr>
            <p:cNvPr id="449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697413" y="5817425"/>
              <a:ext cx="324355" cy="432893"/>
            </a:xfrm>
            <a:prstGeom prst="rect">
              <a:avLst/>
            </a:prstGeom>
            <a:effectLst/>
          </p:spPr>
        </p:pic>
        <p:pic>
          <p:nvPicPr>
            <p:cNvPr id="449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113908" y="5829054"/>
              <a:ext cx="114682" cy="396573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241958" y="5790573"/>
              <a:ext cx="312585" cy="471481"/>
            </a:xfrm>
            <a:prstGeom prst="rect">
              <a:avLst/>
            </a:prstGeom>
            <a:effectLst/>
          </p:spPr>
        </p:pic>
        <p:pic>
          <p:nvPicPr>
            <p:cNvPr id="450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597960" y="5883379"/>
              <a:ext cx="131321" cy="429317"/>
            </a:xfrm>
            <a:prstGeom prst="rect">
              <a:avLst/>
            </a:prstGeom>
            <a:effectLst/>
          </p:spPr>
        </p:pic>
        <p:pic>
          <p:nvPicPr>
            <p:cNvPr id="450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89637" y="574077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07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80335" y="56524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0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80244" y="5550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884014" y="4633893"/>
              <a:ext cx="150898" cy="1556570"/>
            </a:xfrm>
            <a:prstGeom prst="rect">
              <a:avLst/>
            </a:prstGeom>
            <a:effectLst/>
          </p:spPr>
        </p:pic>
        <p:pic>
          <p:nvPicPr>
            <p:cNvPr id="451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210582" y="6501029"/>
              <a:ext cx="534175" cy="539573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700665" y="6578120"/>
              <a:ext cx="314477" cy="428743"/>
            </a:xfrm>
            <a:prstGeom prst="rect">
              <a:avLst/>
            </a:prstGeom>
            <a:effectLst/>
          </p:spPr>
        </p:pic>
        <p:pic>
          <p:nvPicPr>
            <p:cNvPr id="451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992665" y="6611049"/>
              <a:ext cx="313875" cy="475785"/>
            </a:xfrm>
            <a:prstGeom prst="rect">
              <a:avLst/>
            </a:prstGeom>
            <a:effectLst/>
          </p:spPr>
        </p:pic>
        <p:pic>
          <p:nvPicPr>
            <p:cNvPr id="451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026618" y="6772959"/>
              <a:ext cx="334247" cy="144108"/>
            </a:xfrm>
            <a:prstGeom prst="rect">
              <a:avLst/>
            </a:prstGeom>
            <a:effectLst/>
          </p:spPr>
        </p:pic>
        <p:pic>
          <p:nvPicPr>
            <p:cNvPr id="452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309221" y="6609982"/>
              <a:ext cx="302900" cy="439665"/>
            </a:xfrm>
            <a:prstGeom prst="rect">
              <a:avLst/>
            </a:prstGeom>
            <a:effectLst/>
          </p:spPr>
        </p:pic>
        <p:pic>
          <p:nvPicPr>
            <p:cNvPr id="452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512934" y="6657517"/>
              <a:ext cx="282535" cy="144108"/>
            </a:xfrm>
            <a:prstGeom prst="rect">
              <a:avLst/>
            </a:prstGeom>
            <a:effectLst/>
          </p:spPr>
        </p:pic>
        <p:pic>
          <p:nvPicPr>
            <p:cNvPr id="452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505654" y="6657517"/>
              <a:ext cx="249071" cy="407395"/>
            </a:xfrm>
            <a:prstGeom prst="rect">
              <a:avLst/>
            </a:prstGeom>
            <a:effectLst/>
          </p:spPr>
        </p:pic>
        <p:pic>
          <p:nvPicPr>
            <p:cNvPr id="452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496506" y="6791067"/>
              <a:ext cx="278591" cy="119209"/>
            </a:xfrm>
            <a:prstGeom prst="rect">
              <a:avLst/>
            </a:prstGeom>
            <a:effectLst/>
          </p:spPr>
        </p:pic>
        <p:pic>
          <p:nvPicPr>
            <p:cNvPr id="452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822390" y="6548866"/>
              <a:ext cx="604613" cy="510805"/>
            </a:xfrm>
            <a:prstGeom prst="rect">
              <a:avLst/>
            </a:prstGeom>
            <a:effectLst/>
          </p:spPr>
        </p:pic>
        <p:pic>
          <p:nvPicPr>
            <p:cNvPr id="453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224272" y="6609982"/>
              <a:ext cx="107662" cy="436108"/>
            </a:xfrm>
            <a:prstGeom prst="rect">
              <a:avLst/>
            </a:prstGeom>
            <a:effectLst/>
          </p:spPr>
        </p:pic>
        <p:pic>
          <p:nvPicPr>
            <p:cNvPr id="453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391546" y="6696116"/>
              <a:ext cx="212069" cy="465334"/>
            </a:xfrm>
            <a:prstGeom prst="rect">
              <a:avLst/>
            </a:prstGeom>
            <a:effectLst/>
          </p:spPr>
        </p:pic>
        <p:pic>
          <p:nvPicPr>
            <p:cNvPr id="453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34935" y="6650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3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92756" y="4611920"/>
              <a:ext cx="835750" cy="971908"/>
            </a:xfrm>
            <a:prstGeom prst="rect">
              <a:avLst/>
            </a:prstGeom>
            <a:effectLst/>
          </p:spPr>
        </p:pic>
        <p:pic>
          <p:nvPicPr>
            <p:cNvPr id="453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535967" y="5869798"/>
              <a:ext cx="345557" cy="420434"/>
            </a:xfrm>
            <a:prstGeom prst="rect">
              <a:avLst/>
            </a:prstGeom>
            <a:effectLst/>
          </p:spPr>
        </p:pic>
        <p:pic>
          <p:nvPicPr>
            <p:cNvPr id="454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870194" y="5890438"/>
              <a:ext cx="267880" cy="367932"/>
            </a:xfrm>
            <a:prstGeom prst="rect">
              <a:avLst/>
            </a:prstGeom>
            <a:effectLst/>
          </p:spPr>
        </p:pic>
        <p:pic>
          <p:nvPicPr>
            <p:cNvPr id="454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167447" y="5917332"/>
              <a:ext cx="244206" cy="382991"/>
            </a:xfrm>
            <a:prstGeom prst="rect">
              <a:avLst/>
            </a:prstGeom>
            <a:effectLst/>
          </p:spPr>
        </p:pic>
        <p:pic>
          <p:nvPicPr>
            <p:cNvPr id="454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389777" y="5863007"/>
              <a:ext cx="293504" cy="144107"/>
            </a:xfrm>
            <a:prstGeom prst="rect">
              <a:avLst/>
            </a:prstGeom>
            <a:effectLst/>
          </p:spPr>
        </p:pic>
        <p:pic>
          <p:nvPicPr>
            <p:cNvPr id="454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353560" y="5937705"/>
              <a:ext cx="288976" cy="334255"/>
            </a:xfrm>
            <a:prstGeom prst="rect">
              <a:avLst/>
            </a:prstGeom>
            <a:effectLst/>
          </p:spPr>
        </p:pic>
        <p:pic>
          <p:nvPicPr>
            <p:cNvPr id="454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8403359" y="5998821"/>
              <a:ext cx="279922" cy="144108"/>
            </a:xfrm>
            <a:prstGeom prst="rect">
              <a:avLst/>
            </a:prstGeom>
            <a:effectLst/>
          </p:spPr>
        </p:pic>
        <p:pic>
          <p:nvPicPr>
            <p:cNvPr id="4551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715445" y="5885141"/>
              <a:ext cx="533976" cy="431943"/>
            </a:xfrm>
            <a:prstGeom prst="rect">
              <a:avLst/>
            </a:prstGeom>
            <a:effectLst/>
          </p:spPr>
        </p:pic>
        <p:pic>
          <p:nvPicPr>
            <p:cNvPr id="455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186108" y="5914859"/>
              <a:ext cx="556520" cy="418208"/>
            </a:xfrm>
            <a:prstGeom prst="rect">
              <a:avLst/>
            </a:prstGeom>
            <a:effectLst/>
          </p:spPr>
        </p:pic>
        <p:pic>
          <p:nvPicPr>
            <p:cNvPr id="455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367636" y="6080309"/>
              <a:ext cx="354620" cy="103364"/>
            </a:xfrm>
            <a:prstGeom prst="rect">
              <a:avLst/>
            </a:prstGeom>
            <a:effectLst/>
          </p:spPr>
        </p:pic>
        <p:pic>
          <p:nvPicPr>
            <p:cNvPr id="455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9742892" y="5924123"/>
              <a:ext cx="142340" cy="395363"/>
            </a:xfrm>
            <a:prstGeom prst="rect">
              <a:avLst/>
            </a:prstGeom>
            <a:effectLst/>
          </p:spPr>
        </p:pic>
        <p:pic>
          <p:nvPicPr>
            <p:cNvPr id="455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9731729" y="5939968"/>
              <a:ext cx="370805" cy="393099"/>
            </a:xfrm>
            <a:prstGeom prst="rect">
              <a:avLst/>
            </a:prstGeom>
            <a:effectLst/>
          </p:spPr>
        </p:pic>
        <p:pic>
          <p:nvPicPr>
            <p:cNvPr id="456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0087449" y="5924123"/>
              <a:ext cx="212015" cy="436107"/>
            </a:xfrm>
            <a:prstGeom prst="rect">
              <a:avLst/>
            </a:prstGeom>
            <a:effectLst/>
          </p:spPr>
        </p:pic>
        <p:pic>
          <p:nvPicPr>
            <p:cNvPr id="4563" name="Linea Linea" descr="Linea Line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9197869" y="5869798"/>
              <a:ext cx="144108" cy="273131"/>
            </a:xfrm>
            <a:prstGeom prst="rect">
              <a:avLst/>
            </a:prstGeom>
            <a:effectLst/>
          </p:spPr>
        </p:pic>
        <p:pic>
          <p:nvPicPr>
            <p:cNvPr id="4565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090094" y="5788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67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743452" y="4586975"/>
              <a:ext cx="1177503" cy="401537"/>
            </a:xfrm>
            <a:prstGeom prst="rect">
              <a:avLst/>
            </a:prstGeom>
            <a:effectLst/>
          </p:spPr>
        </p:pic>
        <p:pic>
          <p:nvPicPr>
            <p:cNvPr id="4569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048474" y="4837322"/>
              <a:ext cx="123736" cy="485140"/>
            </a:xfrm>
            <a:prstGeom prst="rect">
              <a:avLst/>
            </a:prstGeom>
            <a:effectLst/>
          </p:spPr>
        </p:pic>
        <p:pic>
          <p:nvPicPr>
            <p:cNvPr id="4571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089218" y="4898729"/>
              <a:ext cx="361410" cy="381782"/>
            </a:xfrm>
            <a:prstGeom prst="rect">
              <a:avLst/>
            </a:prstGeom>
            <a:effectLst/>
          </p:spPr>
        </p:pic>
        <p:pic>
          <p:nvPicPr>
            <p:cNvPr id="4573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9455915" y="4966636"/>
              <a:ext cx="320666" cy="96573"/>
            </a:xfrm>
            <a:prstGeom prst="rect">
              <a:avLst/>
            </a:prstGeom>
            <a:effectLst/>
          </p:spPr>
        </p:pic>
        <p:pic>
          <p:nvPicPr>
            <p:cNvPr id="4575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500267" y="4993799"/>
              <a:ext cx="242360" cy="336850"/>
            </a:xfrm>
            <a:prstGeom prst="rect">
              <a:avLst/>
            </a:prstGeom>
            <a:effectLst/>
          </p:spPr>
        </p:pic>
        <p:pic>
          <p:nvPicPr>
            <p:cNvPr id="4577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9489869" y="5109240"/>
              <a:ext cx="286712" cy="123736"/>
            </a:xfrm>
            <a:prstGeom prst="rect">
              <a:avLst/>
            </a:prstGeom>
            <a:effectLst/>
          </p:spPr>
        </p:pic>
        <p:pic>
          <p:nvPicPr>
            <p:cNvPr id="4579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9781868" y="4898729"/>
              <a:ext cx="415736" cy="164480"/>
            </a:xfrm>
            <a:prstGeom prst="rect">
              <a:avLst/>
            </a:prstGeom>
            <a:effectLst/>
          </p:spPr>
        </p:pic>
        <p:pic>
          <p:nvPicPr>
            <p:cNvPr id="4581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9952714" y="4966636"/>
              <a:ext cx="109076" cy="395364"/>
            </a:xfrm>
            <a:prstGeom prst="rect">
              <a:avLst/>
            </a:prstGeom>
            <a:effectLst/>
          </p:spPr>
        </p:pic>
        <p:pic>
          <p:nvPicPr>
            <p:cNvPr id="4583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0060286" y="4999380"/>
              <a:ext cx="408945" cy="396573"/>
            </a:xfrm>
            <a:prstGeom prst="rect">
              <a:avLst/>
            </a:prstGeom>
            <a:effectLst/>
          </p:spPr>
        </p:pic>
        <p:pic>
          <p:nvPicPr>
            <p:cNvPr id="4585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0087449" y="5109240"/>
              <a:ext cx="347828" cy="171271"/>
            </a:xfrm>
            <a:prstGeom prst="rect">
              <a:avLst/>
            </a:prstGeom>
            <a:effectLst/>
          </p:spPr>
        </p:pic>
        <p:pic>
          <p:nvPicPr>
            <p:cNvPr id="4587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0411138" y="4932683"/>
              <a:ext cx="207488" cy="427770"/>
            </a:xfrm>
            <a:prstGeom prst="rect">
              <a:avLst/>
            </a:prstGeom>
            <a:effectLst/>
          </p:spPr>
        </p:pic>
        <p:pic>
          <p:nvPicPr>
            <p:cNvPr id="4589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0509911" y="4957984"/>
              <a:ext cx="292063" cy="433040"/>
            </a:xfrm>
            <a:prstGeom prst="rect">
              <a:avLst/>
            </a:prstGeom>
            <a:effectLst/>
          </p:spPr>
        </p:pic>
        <p:pic>
          <p:nvPicPr>
            <p:cNvPr id="459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0746665" y="5020962"/>
              <a:ext cx="130007" cy="402154"/>
            </a:xfrm>
            <a:prstGeom prst="rect">
              <a:avLst/>
            </a:prstGeom>
            <a:effectLst/>
          </p:spPr>
        </p:pic>
        <p:pic>
          <p:nvPicPr>
            <p:cNvPr id="4593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0890596" y="4956733"/>
              <a:ext cx="237332" cy="413179"/>
            </a:xfrm>
            <a:prstGeom prst="rect">
              <a:avLst/>
            </a:prstGeom>
            <a:effectLst/>
          </p:spPr>
        </p:pic>
        <p:pic>
          <p:nvPicPr>
            <p:cNvPr id="4595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1126424" y="5000590"/>
              <a:ext cx="110155" cy="408944"/>
            </a:xfrm>
            <a:prstGeom prst="rect">
              <a:avLst/>
            </a:prstGeom>
            <a:effectLst/>
          </p:spPr>
        </p:pic>
        <p:pic>
          <p:nvPicPr>
            <p:cNvPr id="4597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1122278" y="474254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9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0721627" y="48036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-610894" y="7604167"/>
              <a:ext cx="276142" cy="429177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-250001" y="7363748"/>
              <a:ext cx="132551" cy="442898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-127882" y="7704395"/>
              <a:ext cx="309222" cy="353507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179837" y="7418074"/>
              <a:ext cx="279921" cy="198434"/>
            </a:xfrm>
            <a:prstGeom prst="rect">
              <a:avLst/>
            </a:prstGeom>
            <a:effectLst/>
          </p:spPr>
        </p:pic>
        <p:pic>
          <p:nvPicPr>
            <p:cNvPr id="460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69330" y="7713877"/>
              <a:ext cx="417032" cy="355684"/>
            </a:xfrm>
            <a:prstGeom prst="rect">
              <a:avLst/>
            </a:prstGeom>
            <a:effectLst/>
          </p:spPr>
        </p:pic>
        <p:pic>
          <p:nvPicPr>
            <p:cNvPr id="461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228747" y="7696493"/>
              <a:ext cx="317521" cy="381781"/>
            </a:xfrm>
            <a:prstGeom prst="rect">
              <a:avLst/>
            </a:prstGeom>
            <a:effectLst/>
          </p:spPr>
        </p:pic>
        <p:pic>
          <p:nvPicPr>
            <p:cNvPr id="461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562097" y="7748865"/>
              <a:ext cx="323706" cy="328577"/>
            </a:xfrm>
            <a:prstGeom prst="rect">
              <a:avLst/>
            </a:prstGeom>
            <a:effectLst/>
          </p:spPr>
        </p:pic>
        <p:pic>
          <p:nvPicPr>
            <p:cNvPr id="461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965787" y="7533516"/>
              <a:ext cx="315169" cy="600292"/>
            </a:xfrm>
            <a:prstGeom prst="rect">
              <a:avLst/>
            </a:prstGeom>
            <a:effectLst/>
          </p:spPr>
        </p:pic>
        <p:pic>
          <p:nvPicPr>
            <p:cNvPr id="461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2318903" y="7766413"/>
              <a:ext cx="402154" cy="327956"/>
            </a:xfrm>
            <a:prstGeom prst="rect">
              <a:avLst/>
            </a:prstGeom>
            <a:effectLst/>
          </p:spPr>
        </p:pic>
        <p:pic>
          <p:nvPicPr>
            <p:cNvPr id="461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3120204" y="7390911"/>
              <a:ext cx="252759" cy="572504"/>
            </a:xfrm>
            <a:prstGeom prst="rect">
              <a:avLst/>
            </a:prstGeom>
            <a:effectLst/>
          </p:spPr>
        </p:pic>
        <p:pic>
          <p:nvPicPr>
            <p:cNvPr id="4621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3250243" y="7581365"/>
              <a:ext cx="496208" cy="415421"/>
            </a:xfrm>
            <a:prstGeom prst="rect">
              <a:avLst/>
            </a:prstGeom>
            <a:effectLst/>
          </p:spPr>
        </p:pic>
        <p:pic>
          <p:nvPicPr>
            <p:cNvPr id="4623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-499232" y="8112603"/>
              <a:ext cx="273131" cy="728665"/>
            </a:xfrm>
            <a:prstGeom prst="rect">
              <a:avLst/>
            </a:prstGeom>
            <a:effectLst/>
          </p:spPr>
        </p:pic>
        <p:pic>
          <p:nvPicPr>
            <p:cNvPr id="462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-567139" y="8404386"/>
              <a:ext cx="629327" cy="355221"/>
            </a:xfrm>
            <a:prstGeom prst="rect">
              <a:avLst/>
            </a:prstGeom>
            <a:effectLst/>
          </p:spPr>
        </p:pic>
        <p:pic>
          <p:nvPicPr>
            <p:cNvPr id="462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868" y="8239555"/>
              <a:ext cx="92984" cy="123928"/>
            </a:xfrm>
            <a:prstGeom prst="rect">
              <a:avLst/>
            </a:prstGeom>
            <a:effectLst/>
          </p:spPr>
        </p:pic>
        <p:pic>
          <p:nvPicPr>
            <p:cNvPr id="462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203326" y="8340081"/>
              <a:ext cx="271850" cy="417300"/>
            </a:xfrm>
            <a:prstGeom prst="rect">
              <a:avLst/>
            </a:prstGeom>
            <a:effectLst/>
          </p:spPr>
        </p:pic>
        <p:pic>
          <p:nvPicPr>
            <p:cNvPr id="463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526162" y="8409515"/>
              <a:ext cx="89782" cy="320665"/>
            </a:xfrm>
            <a:prstGeom prst="rect">
              <a:avLst/>
            </a:prstGeom>
            <a:effectLst/>
          </p:spPr>
        </p:pic>
        <p:pic>
          <p:nvPicPr>
            <p:cNvPr id="4633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62759" y="83008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35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91033" y="8385438"/>
              <a:ext cx="232352" cy="323615"/>
            </a:xfrm>
            <a:prstGeom prst="rect">
              <a:avLst/>
            </a:prstGeom>
            <a:effectLst/>
          </p:spPr>
        </p:pic>
        <p:pic>
          <p:nvPicPr>
            <p:cNvPr id="4637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1041381" y="8391704"/>
              <a:ext cx="328329" cy="379221"/>
            </a:xfrm>
            <a:prstGeom prst="rect">
              <a:avLst/>
            </a:prstGeom>
            <a:effectLst/>
          </p:spPr>
        </p:pic>
        <p:pic>
          <p:nvPicPr>
            <p:cNvPr id="4639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779909" y="8185422"/>
              <a:ext cx="452218" cy="584955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2291740" y="8397850"/>
              <a:ext cx="551549" cy="406913"/>
            </a:xfrm>
            <a:prstGeom prst="rect">
              <a:avLst/>
            </a:prstGeom>
            <a:effectLst/>
          </p:spPr>
        </p:pic>
        <p:pic>
          <p:nvPicPr>
            <p:cNvPr id="4643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2701826" y="83144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45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3242436" y="8136442"/>
              <a:ext cx="385432" cy="794947"/>
            </a:xfrm>
            <a:prstGeom prst="rect">
              <a:avLst/>
            </a:prstGeom>
            <a:effectLst/>
          </p:spPr>
        </p:pic>
        <p:pic>
          <p:nvPicPr>
            <p:cNvPr id="4647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3160948" y="8545328"/>
              <a:ext cx="687363" cy="164480"/>
            </a:xfrm>
            <a:prstGeom prst="rect">
              <a:avLst/>
            </a:prstGeom>
            <a:effectLst/>
          </p:spPr>
        </p:pic>
        <p:pic>
          <p:nvPicPr>
            <p:cNvPr id="4649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3785115" y="8178631"/>
              <a:ext cx="891660" cy="640701"/>
            </a:xfrm>
            <a:prstGeom prst="rect">
              <a:avLst/>
            </a:prstGeom>
            <a:effectLst/>
          </p:spPr>
        </p:pic>
        <p:pic>
          <p:nvPicPr>
            <p:cNvPr id="4651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4489309" y="8192020"/>
              <a:ext cx="105978" cy="123929"/>
            </a:xfrm>
            <a:prstGeom prst="rect">
              <a:avLst/>
            </a:prstGeom>
            <a:effectLst/>
          </p:spPr>
        </p:pic>
        <p:pic>
          <p:nvPicPr>
            <p:cNvPr id="4653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4710092" y="8413038"/>
              <a:ext cx="287810" cy="369339"/>
            </a:xfrm>
            <a:prstGeom prst="rect">
              <a:avLst/>
            </a:prstGeom>
            <a:effectLst/>
          </p:spPr>
        </p:pic>
        <p:pic>
          <p:nvPicPr>
            <p:cNvPr id="4655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4917268" y="8226166"/>
              <a:ext cx="492901" cy="566415"/>
            </a:xfrm>
            <a:prstGeom prst="rect">
              <a:avLst/>
            </a:prstGeom>
            <a:effectLst/>
          </p:spPr>
        </p:pic>
        <p:pic>
          <p:nvPicPr>
            <p:cNvPr id="4657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194008" y="8266910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3" name="Disegno"/>
          <p:cNvGrpSpPr/>
          <p:nvPr/>
        </p:nvGrpSpPr>
        <p:grpSpPr>
          <a:xfrm>
            <a:off x="1808769" y="729165"/>
            <a:ext cx="9398818" cy="3172423"/>
            <a:chOff x="-37465" y="-275748"/>
            <a:chExt cx="9398816" cy="3172422"/>
          </a:xfrm>
        </p:grpSpPr>
        <p:pic>
          <p:nvPicPr>
            <p:cNvPr id="466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68956"/>
              <a:ext cx="334220" cy="107056"/>
            </a:xfrm>
            <a:prstGeom prst="rect">
              <a:avLst/>
            </a:prstGeom>
            <a:effectLst/>
          </p:spPr>
        </p:pic>
        <p:pic>
          <p:nvPicPr>
            <p:cNvPr id="466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8970" y="-44891"/>
              <a:ext cx="100254" cy="544709"/>
            </a:xfrm>
            <a:prstGeom prst="rect">
              <a:avLst/>
            </a:prstGeom>
            <a:effectLst/>
          </p:spPr>
        </p:pic>
        <p:pic>
          <p:nvPicPr>
            <p:cNvPr id="466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7096" y="423617"/>
              <a:ext cx="449649" cy="144100"/>
            </a:xfrm>
            <a:prstGeom prst="rect">
              <a:avLst/>
            </a:prstGeom>
            <a:effectLst/>
          </p:spPr>
        </p:pic>
        <p:pic>
          <p:nvPicPr>
            <p:cNvPr id="466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9179" y="63749"/>
              <a:ext cx="300270" cy="432260"/>
            </a:xfrm>
            <a:prstGeom prst="rect">
              <a:avLst/>
            </a:prstGeom>
            <a:effectLst/>
          </p:spPr>
        </p:pic>
        <p:pic>
          <p:nvPicPr>
            <p:cNvPr id="466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46868" y="140306"/>
              <a:ext cx="290600" cy="340474"/>
            </a:xfrm>
            <a:prstGeom prst="rect">
              <a:avLst/>
            </a:prstGeom>
            <a:effectLst/>
          </p:spPr>
        </p:pic>
        <p:pic>
          <p:nvPicPr>
            <p:cNvPr id="467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10646" y="-186174"/>
              <a:ext cx="273109" cy="621210"/>
            </a:xfrm>
            <a:prstGeom prst="rect">
              <a:avLst/>
            </a:prstGeom>
            <a:effectLst/>
          </p:spPr>
        </p:pic>
        <p:pic>
          <p:nvPicPr>
            <p:cNvPr id="467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76696" y="-16721"/>
              <a:ext cx="395329" cy="136301"/>
            </a:xfrm>
            <a:prstGeom prst="rect">
              <a:avLst/>
            </a:prstGeom>
            <a:effectLst/>
          </p:spPr>
        </p:pic>
        <p:pic>
          <p:nvPicPr>
            <p:cNvPr id="467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875040" y="111279"/>
              <a:ext cx="85254" cy="361379"/>
            </a:xfrm>
            <a:prstGeom prst="rect">
              <a:avLst/>
            </a:prstGeom>
            <a:effectLst/>
          </p:spPr>
        </p:pic>
        <p:pic>
          <p:nvPicPr>
            <p:cNvPr id="467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873153" y="-992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7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50742" y="70539"/>
              <a:ext cx="547123" cy="409501"/>
            </a:xfrm>
            <a:prstGeom prst="rect">
              <a:avLst/>
            </a:prstGeom>
            <a:effectLst/>
          </p:spPr>
        </p:pic>
        <p:pic>
          <p:nvPicPr>
            <p:cNvPr id="468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75428" y="-275749"/>
              <a:ext cx="429279" cy="729874"/>
            </a:xfrm>
            <a:prstGeom prst="rect">
              <a:avLst/>
            </a:prstGeom>
            <a:effectLst/>
          </p:spPr>
        </p:pic>
        <p:pic>
          <p:nvPicPr>
            <p:cNvPr id="468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42876" y="-1535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8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54431" y="-17116"/>
              <a:ext cx="423697" cy="538954"/>
            </a:xfrm>
            <a:prstGeom prst="rect">
              <a:avLst/>
            </a:prstGeom>
            <a:effectLst/>
          </p:spPr>
        </p:pic>
        <p:pic>
          <p:nvPicPr>
            <p:cNvPr id="46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56247" y="124859"/>
              <a:ext cx="361379" cy="380682"/>
            </a:xfrm>
            <a:prstGeom prst="rect">
              <a:avLst/>
            </a:prstGeom>
            <a:effectLst/>
          </p:spPr>
        </p:pic>
        <p:pic>
          <p:nvPicPr>
            <p:cNvPr id="468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969830" y="-89120"/>
              <a:ext cx="134216" cy="174750"/>
            </a:xfrm>
            <a:prstGeom prst="rect">
              <a:avLst/>
            </a:prstGeom>
            <a:effectLst/>
          </p:spPr>
        </p:pic>
        <p:pic>
          <p:nvPicPr>
            <p:cNvPr id="46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161382" y="66175"/>
              <a:ext cx="268583" cy="508612"/>
            </a:xfrm>
            <a:prstGeom prst="rect">
              <a:avLst/>
            </a:prstGeom>
            <a:effectLst/>
          </p:spPr>
        </p:pic>
        <p:pic>
          <p:nvPicPr>
            <p:cNvPr id="46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43883" y="-153530"/>
              <a:ext cx="110150" cy="632978"/>
            </a:xfrm>
            <a:prstGeom prst="rect">
              <a:avLst/>
            </a:prstGeom>
            <a:effectLst/>
          </p:spPr>
        </p:pic>
        <p:pic>
          <p:nvPicPr>
            <p:cNvPr id="469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428453" y="70539"/>
              <a:ext cx="415699" cy="137311"/>
            </a:xfrm>
            <a:prstGeom prst="rect">
              <a:avLst/>
            </a:prstGeom>
            <a:effectLst/>
          </p:spPr>
        </p:pic>
        <p:pic>
          <p:nvPicPr>
            <p:cNvPr id="469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728583" y="85126"/>
              <a:ext cx="373588" cy="389342"/>
            </a:xfrm>
            <a:prstGeom prst="rect">
              <a:avLst/>
            </a:prstGeom>
            <a:effectLst/>
          </p:spPr>
        </p:pic>
        <p:pic>
          <p:nvPicPr>
            <p:cNvPr id="469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126509" y="-180690"/>
              <a:ext cx="233680" cy="565913"/>
            </a:xfrm>
            <a:prstGeom prst="rect">
              <a:avLst/>
            </a:prstGeom>
            <a:effectLst/>
          </p:spPr>
        </p:pic>
        <p:pic>
          <p:nvPicPr>
            <p:cNvPr id="470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306177" y="-248589"/>
              <a:ext cx="400300" cy="732736"/>
            </a:xfrm>
            <a:prstGeom prst="rect">
              <a:avLst/>
            </a:prstGeom>
            <a:effectLst/>
          </p:spPr>
        </p:pic>
        <p:pic>
          <p:nvPicPr>
            <p:cNvPr id="470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562376" y="-132641"/>
              <a:ext cx="93477" cy="130002"/>
            </a:xfrm>
            <a:prstGeom prst="rect">
              <a:avLst/>
            </a:prstGeom>
            <a:effectLst/>
          </p:spPr>
        </p:pic>
        <p:pic>
          <p:nvPicPr>
            <p:cNvPr id="470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753182" y="84119"/>
              <a:ext cx="618711" cy="360780"/>
            </a:xfrm>
            <a:prstGeom prst="rect">
              <a:avLst/>
            </a:prstGeom>
            <a:effectLst/>
          </p:spPr>
        </p:pic>
        <p:pic>
          <p:nvPicPr>
            <p:cNvPr id="470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244012" y="-1671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160492" y="1085254"/>
              <a:ext cx="309050" cy="353157"/>
            </a:xfrm>
            <a:prstGeom prst="rect">
              <a:avLst/>
            </a:prstGeom>
            <a:effectLst/>
          </p:spPr>
        </p:pic>
        <p:pic>
          <p:nvPicPr>
            <p:cNvPr id="471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02136" y="1279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1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174872" y="1097064"/>
              <a:ext cx="211314" cy="247310"/>
            </a:xfrm>
            <a:prstGeom prst="rect">
              <a:avLst/>
            </a:prstGeom>
            <a:effectLst/>
          </p:spPr>
        </p:pic>
        <p:pic>
          <p:nvPicPr>
            <p:cNvPr id="4715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42876" y="905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1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126042" y="963323"/>
              <a:ext cx="265059" cy="408084"/>
            </a:xfrm>
            <a:prstGeom prst="rect">
              <a:avLst/>
            </a:prstGeom>
            <a:effectLst/>
          </p:spPr>
        </p:pic>
        <p:pic>
          <p:nvPicPr>
            <p:cNvPr id="471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330244" y="1044528"/>
              <a:ext cx="352825" cy="358355"/>
            </a:xfrm>
            <a:prstGeom prst="rect">
              <a:avLst/>
            </a:prstGeom>
            <a:effectLst/>
          </p:spPr>
        </p:pic>
        <p:pic>
          <p:nvPicPr>
            <p:cNvPr id="472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24317" y="995831"/>
              <a:ext cx="331479" cy="640011"/>
            </a:xfrm>
            <a:prstGeom prst="rect">
              <a:avLst/>
            </a:prstGeom>
            <a:effectLst/>
          </p:spPr>
        </p:pic>
        <p:pic>
          <p:nvPicPr>
            <p:cNvPr id="472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054455" y="908722"/>
              <a:ext cx="349111" cy="709421"/>
            </a:xfrm>
            <a:prstGeom prst="rect">
              <a:avLst/>
            </a:prstGeom>
            <a:effectLst/>
          </p:spPr>
        </p:pic>
        <p:pic>
          <p:nvPicPr>
            <p:cNvPr id="472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485899" y="1014343"/>
              <a:ext cx="168134" cy="346254"/>
            </a:xfrm>
            <a:prstGeom prst="rect">
              <a:avLst/>
            </a:prstGeom>
            <a:effectLst/>
          </p:spPr>
        </p:pic>
        <p:pic>
          <p:nvPicPr>
            <p:cNvPr id="472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462403" y="851384"/>
              <a:ext cx="171261" cy="130521"/>
            </a:xfrm>
            <a:prstGeom prst="rect">
              <a:avLst/>
            </a:prstGeom>
            <a:effectLst/>
          </p:spPr>
        </p:pic>
        <p:pic>
          <p:nvPicPr>
            <p:cNvPr id="472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358678" y="735955"/>
              <a:ext cx="581268" cy="625663"/>
            </a:xfrm>
            <a:prstGeom prst="rect">
              <a:avLst/>
            </a:prstGeom>
            <a:effectLst/>
          </p:spPr>
        </p:pic>
        <p:pic>
          <p:nvPicPr>
            <p:cNvPr id="473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29076" y="720445"/>
              <a:ext cx="494680" cy="748322"/>
            </a:xfrm>
            <a:prstGeom prst="rect">
              <a:avLst/>
            </a:prstGeom>
            <a:effectLst/>
          </p:spPr>
        </p:pic>
        <p:pic>
          <p:nvPicPr>
            <p:cNvPr id="473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1816" y="2033226"/>
              <a:ext cx="245574" cy="786945"/>
            </a:xfrm>
            <a:prstGeom prst="rect">
              <a:avLst/>
            </a:prstGeom>
            <a:effectLst/>
          </p:spPr>
        </p:pic>
        <p:pic>
          <p:nvPicPr>
            <p:cNvPr id="473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242270" y="2187875"/>
              <a:ext cx="541485" cy="503554"/>
            </a:xfrm>
            <a:prstGeom prst="rect">
              <a:avLst/>
            </a:prstGeom>
            <a:effectLst/>
          </p:spPr>
        </p:pic>
        <p:pic>
          <p:nvPicPr>
            <p:cNvPr id="4737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642295" y="22297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3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951998" y="2122272"/>
              <a:ext cx="225575" cy="774402"/>
            </a:xfrm>
            <a:prstGeom prst="rect">
              <a:avLst/>
            </a:prstGeom>
            <a:effectLst/>
          </p:spPr>
        </p:pic>
        <p:pic>
          <p:nvPicPr>
            <p:cNvPr id="474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843354" y="2494555"/>
              <a:ext cx="341009" cy="130521"/>
            </a:xfrm>
            <a:prstGeom prst="rect">
              <a:avLst/>
            </a:prstGeom>
            <a:effectLst/>
          </p:spPr>
        </p:pic>
        <p:pic>
          <p:nvPicPr>
            <p:cNvPr id="474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189642" y="2358756"/>
              <a:ext cx="245950" cy="310548"/>
            </a:xfrm>
            <a:prstGeom prst="rect">
              <a:avLst/>
            </a:prstGeom>
            <a:effectLst/>
          </p:spPr>
        </p:pic>
        <p:pic>
          <p:nvPicPr>
            <p:cNvPr id="474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435930" y="2363709"/>
              <a:ext cx="393480" cy="264858"/>
            </a:xfrm>
            <a:prstGeom prst="rect">
              <a:avLst/>
            </a:prstGeom>
            <a:effectLst/>
          </p:spPr>
        </p:pic>
        <p:pic>
          <p:nvPicPr>
            <p:cNvPr id="474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882995" y="2161847"/>
              <a:ext cx="218013" cy="472608"/>
            </a:xfrm>
            <a:prstGeom prst="rect">
              <a:avLst/>
            </a:prstGeom>
            <a:effectLst/>
          </p:spPr>
        </p:pic>
        <p:pic>
          <p:nvPicPr>
            <p:cNvPr id="474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066050" y="2148267"/>
              <a:ext cx="252237" cy="485155"/>
            </a:xfrm>
            <a:prstGeom prst="rect">
              <a:avLst/>
            </a:prstGeom>
            <a:effectLst/>
          </p:spPr>
        </p:pic>
        <p:pic>
          <p:nvPicPr>
            <p:cNvPr id="475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861848" y="2250116"/>
              <a:ext cx="517548" cy="103361"/>
            </a:xfrm>
            <a:prstGeom prst="rect">
              <a:avLst/>
            </a:prstGeom>
            <a:effectLst/>
          </p:spPr>
        </p:pic>
        <p:pic>
          <p:nvPicPr>
            <p:cNvPr id="475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371095" y="2342807"/>
              <a:ext cx="300563" cy="295306"/>
            </a:xfrm>
            <a:prstGeom prst="rect">
              <a:avLst/>
            </a:prstGeom>
            <a:effectLst/>
          </p:spPr>
        </p:pic>
        <p:pic>
          <p:nvPicPr>
            <p:cNvPr id="475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826525" y="2318016"/>
              <a:ext cx="462726" cy="321848"/>
            </a:xfrm>
            <a:prstGeom prst="rect">
              <a:avLst/>
            </a:prstGeom>
            <a:effectLst/>
          </p:spPr>
        </p:pic>
        <p:pic>
          <p:nvPicPr>
            <p:cNvPr id="475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82799" y="2313698"/>
              <a:ext cx="402120" cy="324829"/>
            </a:xfrm>
            <a:prstGeom prst="rect">
              <a:avLst/>
            </a:prstGeom>
            <a:effectLst/>
          </p:spPr>
        </p:pic>
        <p:pic>
          <p:nvPicPr>
            <p:cNvPr id="475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96987" y="2168637"/>
              <a:ext cx="116941" cy="503969"/>
            </a:xfrm>
            <a:prstGeom prst="rect">
              <a:avLst/>
            </a:prstGeom>
            <a:effectLst/>
          </p:spPr>
        </p:pic>
        <p:pic>
          <p:nvPicPr>
            <p:cNvPr id="476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701927" y="2321754"/>
              <a:ext cx="557281" cy="339535"/>
            </a:xfrm>
            <a:prstGeom prst="rect">
              <a:avLst/>
            </a:prstGeom>
            <a:effectLst/>
          </p:spPr>
        </p:pic>
        <p:pic>
          <p:nvPicPr>
            <p:cNvPr id="476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177225" y="2148267"/>
              <a:ext cx="212000" cy="150890"/>
            </a:xfrm>
            <a:prstGeom prst="rect">
              <a:avLst/>
            </a:prstGeom>
            <a:effectLst/>
          </p:spPr>
        </p:pic>
        <p:pic>
          <p:nvPicPr>
            <p:cNvPr id="476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299992" y="2308612"/>
              <a:ext cx="408361" cy="377573"/>
            </a:xfrm>
            <a:prstGeom prst="rect">
              <a:avLst/>
            </a:prstGeom>
            <a:effectLst/>
          </p:spPr>
        </p:pic>
        <p:pic>
          <p:nvPicPr>
            <p:cNvPr id="476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228376" y="2177107"/>
              <a:ext cx="450942" cy="333817"/>
            </a:xfrm>
            <a:prstGeom prst="rect">
              <a:avLst/>
            </a:prstGeom>
            <a:effectLst/>
          </p:spPr>
        </p:pic>
        <p:pic>
          <p:nvPicPr>
            <p:cNvPr id="476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649488" y="2005678"/>
              <a:ext cx="152049" cy="524338"/>
            </a:xfrm>
            <a:prstGeom prst="rect">
              <a:avLst/>
            </a:prstGeom>
            <a:effectLst/>
          </p:spPr>
        </p:pic>
        <p:pic>
          <p:nvPicPr>
            <p:cNvPr id="477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596326" y="2149435"/>
              <a:ext cx="581787" cy="344933"/>
            </a:xfrm>
            <a:prstGeom prst="rect">
              <a:avLst/>
            </a:prstGeom>
            <a:effectLst/>
          </p:spPr>
        </p:pic>
        <p:pic>
          <p:nvPicPr>
            <p:cNvPr id="477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258880" y="2189007"/>
              <a:ext cx="764849" cy="335802"/>
            </a:xfrm>
            <a:prstGeom prst="rect">
              <a:avLst/>
            </a:prstGeom>
            <a:effectLst/>
          </p:spPr>
        </p:pic>
        <p:pic>
          <p:nvPicPr>
            <p:cNvPr id="4775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855109" y="1971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7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010885" y="2166707"/>
              <a:ext cx="413452" cy="304057"/>
            </a:xfrm>
            <a:prstGeom prst="rect">
              <a:avLst/>
            </a:prstGeom>
            <a:effectLst/>
          </p:spPr>
        </p:pic>
        <p:pic>
          <p:nvPicPr>
            <p:cNvPr id="477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316245" y="2157320"/>
              <a:ext cx="352531" cy="360892"/>
            </a:xfrm>
            <a:prstGeom prst="rect">
              <a:avLst/>
            </a:prstGeom>
            <a:effectLst/>
          </p:spPr>
        </p:pic>
        <p:pic>
          <p:nvPicPr>
            <p:cNvPr id="478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972813" y="1876086"/>
              <a:ext cx="388539" cy="971294"/>
            </a:xfrm>
            <a:prstGeom prst="rect">
              <a:avLst/>
            </a:prstGeom>
            <a:effectLst/>
          </p:spPr>
        </p:pic>
      </p:grpSp>
      <p:grpSp>
        <p:nvGrpSpPr>
          <p:cNvPr id="4786" name="pasted-image.jpeg"/>
          <p:cNvGrpSpPr/>
          <p:nvPr/>
        </p:nvGrpSpPr>
        <p:grpSpPr>
          <a:xfrm>
            <a:off x="826957" y="4846282"/>
            <a:ext cx="2736385" cy="2732575"/>
            <a:chOff x="0" y="0"/>
            <a:chExt cx="2736384" cy="2732573"/>
          </a:xfrm>
        </p:grpSpPr>
        <p:pic>
          <p:nvPicPr>
            <p:cNvPr id="4785" name="pasted-image.jpeg" descr="pasted-image.jpeg"/>
            <p:cNvPicPr>
              <a:picLocks noChangeAspect="1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6200" y="76200"/>
              <a:ext cx="2583985" cy="25801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84" name="pasted-image.jpeg" descr="pasted-image.jpeg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0" y="0"/>
              <a:ext cx="2736385" cy="2732574"/>
            </a:xfrm>
            <a:prstGeom prst="rect">
              <a:avLst/>
            </a:prstGeom>
            <a:effectLst/>
          </p:spPr>
        </p:pic>
      </p:grpSp>
      <p:grpSp>
        <p:nvGrpSpPr>
          <p:cNvPr id="4789" name="pasted-image.jpeg"/>
          <p:cNvGrpSpPr/>
          <p:nvPr/>
        </p:nvGrpSpPr>
        <p:grpSpPr>
          <a:xfrm>
            <a:off x="3742453" y="4844159"/>
            <a:ext cx="5602515" cy="2385956"/>
            <a:chOff x="0" y="0"/>
            <a:chExt cx="5602513" cy="2385954"/>
          </a:xfrm>
        </p:grpSpPr>
        <p:pic>
          <p:nvPicPr>
            <p:cNvPr id="4788" name="pasted-image.jpeg" descr="pasted-image.jpeg"/>
            <p:cNvPicPr>
              <a:picLocks noChangeAspect="1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9850" y="69850"/>
              <a:ext cx="5462814" cy="224625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87" name="pasted-image.jpeg" descr="pasted-image.jpeg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0" y="0"/>
              <a:ext cx="5602514" cy="2385955"/>
            </a:xfrm>
            <a:prstGeom prst="rect">
              <a:avLst/>
            </a:prstGeom>
            <a:effectLst/>
          </p:spPr>
        </p:pic>
      </p:grpSp>
      <p:grpSp>
        <p:nvGrpSpPr>
          <p:cNvPr id="4820" name="Disegno"/>
          <p:cNvGrpSpPr/>
          <p:nvPr/>
        </p:nvGrpSpPr>
        <p:grpSpPr>
          <a:xfrm>
            <a:off x="9192710" y="8100733"/>
            <a:ext cx="3127884" cy="676982"/>
            <a:chOff x="-90725" y="-143161"/>
            <a:chExt cx="3127882" cy="676981"/>
          </a:xfrm>
        </p:grpSpPr>
        <p:pic>
          <p:nvPicPr>
            <p:cNvPr id="479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51047" y="-38100"/>
              <a:ext cx="89782" cy="496672"/>
            </a:xfrm>
            <a:prstGeom prst="rect">
              <a:avLst/>
            </a:prstGeom>
            <a:effectLst/>
          </p:spPr>
        </p:pic>
        <p:pic>
          <p:nvPicPr>
            <p:cNvPr id="479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90726" y="-105333"/>
              <a:ext cx="288887" cy="639154"/>
            </a:xfrm>
            <a:prstGeom prst="rect">
              <a:avLst/>
            </a:prstGeom>
            <a:effectLst/>
          </p:spPr>
        </p:pic>
        <p:pic>
          <p:nvPicPr>
            <p:cNvPr id="4794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97922" y="321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9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63176" y="-72054"/>
              <a:ext cx="106339" cy="558340"/>
            </a:xfrm>
            <a:prstGeom prst="rect">
              <a:avLst/>
            </a:prstGeom>
            <a:effectLst/>
          </p:spPr>
        </p:pic>
        <p:pic>
          <p:nvPicPr>
            <p:cNvPr id="479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53324" y="-143162"/>
              <a:ext cx="470061" cy="147309"/>
            </a:xfrm>
            <a:prstGeom prst="rect">
              <a:avLst/>
            </a:prstGeom>
            <a:effectLst/>
          </p:spPr>
        </p:pic>
        <p:pic>
          <p:nvPicPr>
            <p:cNvPr id="480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05789" y="59233"/>
              <a:ext cx="680572" cy="439567"/>
            </a:xfrm>
            <a:prstGeom prst="rect">
              <a:avLst/>
            </a:prstGeom>
            <a:effectLst/>
          </p:spPr>
        </p:pic>
        <p:pic>
          <p:nvPicPr>
            <p:cNvPr id="480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158701" y="135559"/>
              <a:ext cx="312869" cy="332194"/>
            </a:xfrm>
            <a:prstGeom prst="rect">
              <a:avLst/>
            </a:prstGeom>
            <a:effectLst/>
          </p:spPr>
        </p:pic>
        <p:pic>
          <p:nvPicPr>
            <p:cNvPr id="480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517602" y="104504"/>
              <a:ext cx="296316" cy="320666"/>
            </a:xfrm>
            <a:prstGeom prst="rect">
              <a:avLst/>
            </a:prstGeom>
            <a:effectLst/>
          </p:spPr>
        </p:pic>
        <p:pic>
          <p:nvPicPr>
            <p:cNvPr id="480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11462" y="-85636"/>
              <a:ext cx="135053" cy="533441"/>
            </a:xfrm>
            <a:prstGeom prst="rect">
              <a:avLst/>
            </a:prstGeom>
            <a:effectLst/>
          </p:spPr>
        </p:pic>
        <p:pic>
          <p:nvPicPr>
            <p:cNvPr id="480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918253" y="36637"/>
              <a:ext cx="317366" cy="307044"/>
            </a:xfrm>
            <a:prstGeom prst="rect">
              <a:avLst/>
            </a:prstGeom>
            <a:effectLst/>
          </p:spPr>
        </p:pic>
        <p:pic>
          <p:nvPicPr>
            <p:cNvPr id="481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972578" y="165620"/>
              <a:ext cx="259550" cy="293503"/>
            </a:xfrm>
            <a:prstGeom prst="rect">
              <a:avLst/>
            </a:prstGeom>
            <a:effectLst/>
          </p:spPr>
        </p:pic>
        <p:pic>
          <p:nvPicPr>
            <p:cNvPr id="481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308911" y="-113980"/>
              <a:ext cx="154099" cy="575418"/>
            </a:xfrm>
            <a:prstGeom prst="rect">
              <a:avLst/>
            </a:prstGeom>
            <a:effectLst/>
          </p:spPr>
        </p:pic>
        <p:pic>
          <p:nvPicPr>
            <p:cNvPr id="481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488670" y="131667"/>
              <a:ext cx="130526" cy="347828"/>
            </a:xfrm>
            <a:prstGeom prst="rect">
              <a:avLst/>
            </a:prstGeom>
            <a:effectLst/>
          </p:spPr>
        </p:pic>
        <p:pic>
          <p:nvPicPr>
            <p:cNvPr id="481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02251" y="-80473"/>
              <a:ext cx="137318" cy="125365"/>
            </a:xfrm>
            <a:prstGeom prst="rect">
              <a:avLst/>
            </a:prstGeom>
            <a:effectLst/>
          </p:spPr>
        </p:pic>
        <p:pic>
          <p:nvPicPr>
            <p:cNvPr id="481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715850" y="131667"/>
              <a:ext cx="321308" cy="380774"/>
            </a:xfrm>
            <a:prstGeom prst="rect">
              <a:avLst/>
            </a:prstGeom>
            <a:effectLst/>
          </p:spPr>
        </p:pic>
      </p:grpSp>
      <p:grpSp>
        <p:nvGrpSpPr>
          <p:cNvPr id="4823" name="pasted-image.jpeg"/>
          <p:cNvGrpSpPr/>
          <p:nvPr/>
        </p:nvGrpSpPr>
        <p:grpSpPr>
          <a:xfrm>
            <a:off x="9599651" y="4817698"/>
            <a:ext cx="2513090" cy="2988853"/>
            <a:chOff x="0" y="0"/>
            <a:chExt cx="2513088" cy="2988851"/>
          </a:xfrm>
        </p:grpSpPr>
        <p:pic>
          <p:nvPicPr>
            <p:cNvPr id="4822" name="pasted-image.jpeg" descr="pasted-image.jpeg"/>
            <p:cNvPicPr>
              <a:picLocks noChangeAspect="1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6200" y="76200"/>
              <a:ext cx="2360689" cy="283645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21" name="pasted-image.jpeg" descr="pasted-image.jpeg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0" y="0"/>
              <a:ext cx="2513089" cy="298885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5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482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4827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2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483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483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4839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484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484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485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5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4855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5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485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486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486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486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486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486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487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487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487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487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487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488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488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488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488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488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489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489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489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489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489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490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490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490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490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490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491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491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491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491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491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492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492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4926" name="IMG_2662.jpeg" descr="IMG_2662.jpeg"/>
          <p:cNvPicPr>
            <a:picLocks noChangeAspect="1"/>
          </p:cNvPicPr>
          <p:nvPr/>
        </p:nvPicPr>
        <p:blipFill>
          <a:blip r:embed="rId49">
            <a:extLst/>
          </a:blip>
          <a:srcRect l="0" t="0" r="88172" b="0"/>
          <a:stretch>
            <a:fillRect/>
          </a:stretch>
        </p:blipFill>
        <p:spPr>
          <a:xfrm>
            <a:off x="1792894" y="3924941"/>
            <a:ext cx="1114002" cy="3688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8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492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4930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3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493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493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493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494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4942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4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494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494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495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495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4954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5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4958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6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496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496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496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496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497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497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497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497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497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498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498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498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498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498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499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499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499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499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499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00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00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00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00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00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01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01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01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01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01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02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02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02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02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5029" name="IMG_2662.jpeg" descr="IMG_2662.jpeg"/>
          <p:cNvPicPr>
            <a:picLocks noChangeAspect="1"/>
          </p:cNvPicPr>
          <p:nvPr/>
        </p:nvPicPr>
        <p:blipFill>
          <a:blip r:embed="rId49">
            <a:extLst/>
          </a:blip>
          <a:srcRect l="0" t="0" r="66327" b="0"/>
          <a:stretch>
            <a:fillRect/>
          </a:stretch>
        </p:blipFill>
        <p:spPr>
          <a:xfrm>
            <a:off x="1792894" y="3924941"/>
            <a:ext cx="3171580" cy="3688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1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503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033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03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03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04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04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045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05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05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057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5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06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06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06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07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07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07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08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08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08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08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08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09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09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09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09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09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10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10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10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10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10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11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11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11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11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11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12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12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12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12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12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5132" name="IMG_2662.jpeg" descr="IMG_2662.jpeg"/>
          <p:cNvPicPr>
            <a:picLocks noChangeAspect="1"/>
          </p:cNvPicPr>
          <p:nvPr/>
        </p:nvPicPr>
        <p:blipFill>
          <a:blip r:embed="rId49">
            <a:extLst/>
          </a:blip>
          <a:srcRect l="0" t="0" r="40085" b="0"/>
          <a:stretch>
            <a:fillRect/>
          </a:stretch>
        </p:blipFill>
        <p:spPr>
          <a:xfrm>
            <a:off x="1792894" y="3924941"/>
            <a:ext cx="5643390" cy="3688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4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513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136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3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14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14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14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14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148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5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15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15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15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15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160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6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164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6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16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17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17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17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17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17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18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18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18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18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18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19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19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19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19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19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20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20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20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20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20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21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21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21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21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21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22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22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22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22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22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23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23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5235" name="IMG_2662.jpeg" descr="IMG_2662.jpe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1792894" y="3924941"/>
            <a:ext cx="9419012" cy="3688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5" name="Disegno"/>
          <p:cNvGrpSpPr/>
          <p:nvPr/>
        </p:nvGrpSpPr>
        <p:grpSpPr>
          <a:xfrm>
            <a:off x="1216560" y="505543"/>
            <a:ext cx="10039755" cy="3599644"/>
            <a:chOff x="-378616" y="-248222"/>
            <a:chExt cx="10039754" cy="3599643"/>
          </a:xfrm>
        </p:grpSpPr>
        <p:pic>
          <p:nvPicPr>
            <p:cNvPr id="523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239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4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24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24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24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24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25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5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25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25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25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26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263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6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267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6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27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27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27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27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27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28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28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28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28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28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29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29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29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29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29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30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30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30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30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30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31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31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31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31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31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32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32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32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32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32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33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33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33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  <p:pic>
          <p:nvPicPr>
            <p:cNvPr id="533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411709" y="2717714"/>
              <a:ext cx="263039" cy="633707"/>
            </a:xfrm>
            <a:prstGeom prst="rect">
              <a:avLst/>
            </a:prstGeom>
            <a:effectLst/>
          </p:spPr>
        </p:pic>
        <p:pic>
          <p:nvPicPr>
            <p:cNvPr id="533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754437" y="2732500"/>
              <a:ext cx="231457" cy="322261"/>
            </a:xfrm>
            <a:prstGeom prst="rect">
              <a:avLst/>
            </a:prstGeom>
            <a:effectLst/>
          </p:spPr>
        </p:pic>
        <p:pic>
          <p:nvPicPr>
            <p:cNvPr id="534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79460" y="2821845"/>
              <a:ext cx="274936" cy="235533"/>
            </a:xfrm>
            <a:prstGeom prst="rect">
              <a:avLst/>
            </a:prstGeom>
            <a:effectLst/>
          </p:spPr>
        </p:pic>
        <p:pic>
          <p:nvPicPr>
            <p:cNvPr id="534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412204" y="2769587"/>
              <a:ext cx="497223" cy="288550"/>
            </a:xfrm>
            <a:prstGeom prst="rect">
              <a:avLst/>
            </a:prstGeom>
            <a:effectLst/>
          </p:spPr>
        </p:pic>
        <p:pic>
          <p:nvPicPr>
            <p:cNvPr id="534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990043" y="2782189"/>
              <a:ext cx="320035" cy="313603"/>
            </a:xfrm>
            <a:prstGeom prst="rect">
              <a:avLst/>
            </a:prstGeom>
            <a:effectLst/>
          </p:spPr>
        </p:pic>
        <p:pic>
          <p:nvPicPr>
            <p:cNvPr id="534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386983" y="2589895"/>
              <a:ext cx="126816" cy="490434"/>
            </a:xfrm>
            <a:prstGeom prst="rect">
              <a:avLst/>
            </a:prstGeom>
            <a:effectLst/>
          </p:spPr>
        </p:pic>
        <p:pic>
          <p:nvPicPr>
            <p:cNvPr id="534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342528" y="2768007"/>
              <a:ext cx="585502" cy="334957"/>
            </a:xfrm>
            <a:prstGeom prst="rect">
              <a:avLst/>
            </a:prstGeom>
            <a:effectLst/>
          </p:spPr>
        </p:pic>
        <p:pic>
          <p:nvPicPr>
            <p:cNvPr id="535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24667" y="2644221"/>
              <a:ext cx="178061" cy="137317"/>
            </a:xfrm>
            <a:prstGeom prst="rect">
              <a:avLst/>
            </a:prstGeom>
            <a:effectLst/>
          </p:spPr>
        </p:pic>
        <p:pic>
          <p:nvPicPr>
            <p:cNvPr id="535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999505" y="2793078"/>
              <a:ext cx="322385" cy="309443"/>
            </a:xfrm>
            <a:prstGeom prst="rect">
              <a:avLst/>
            </a:prstGeom>
            <a:effectLst/>
          </p:spPr>
        </p:pic>
      </p:grpSp>
      <p:pic>
        <p:nvPicPr>
          <p:cNvPr id="5356" name="IMG_2661.png" descr="IMG_2661.png"/>
          <p:cNvPicPr>
            <a:picLocks noChangeAspect="1"/>
          </p:cNvPicPr>
          <p:nvPr/>
        </p:nvPicPr>
        <p:blipFill>
          <a:blip r:embed="rId58">
            <a:extLst/>
          </a:blip>
          <a:srcRect l="3897" t="5988" r="1983" b="3244"/>
          <a:stretch>
            <a:fillRect/>
          </a:stretch>
        </p:blipFill>
        <p:spPr>
          <a:xfrm>
            <a:off x="1633842" y="4442870"/>
            <a:ext cx="9634205" cy="2743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8" h="21401" fill="norm" stroke="1" extrusionOk="0">
                <a:moveTo>
                  <a:pt x="11198" y="1"/>
                </a:moveTo>
                <a:cubicBezTo>
                  <a:pt x="11139" y="-5"/>
                  <a:pt x="11077" y="33"/>
                  <a:pt x="11016" y="115"/>
                </a:cubicBezTo>
                <a:cubicBezTo>
                  <a:pt x="10879" y="298"/>
                  <a:pt x="10806" y="585"/>
                  <a:pt x="10771" y="1072"/>
                </a:cubicBezTo>
                <a:cubicBezTo>
                  <a:pt x="10760" y="1228"/>
                  <a:pt x="10736" y="1373"/>
                  <a:pt x="10717" y="1397"/>
                </a:cubicBezTo>
                <a:cubicBezTo>
                  <a:pt x="10664" y="1464"/>
                  <a:pt x="8332" y="2499"/>
                  <a:pt x="8233" y="2499"/>
                </a:cubicBezTo>
                <a:cubicBezTo>
                  <a:pt x="8188" y="2499"/>
                  <a:pt x="8149" y="2389"/>
                  <a:pt x="8118" y="2177"/>
                </a:cubicBezTo>
                <a:cubicBezTo>
                  <a:pt x="8053" y="1734"/>
                  <a:pt x="7906" y="1444"/>
                  <a:pt x="7747" y="1443"/>
                </a:cubicBezTo>
                <a:cubicBezTo>
                  <a:pt x="7501" y="1443"/>
                  <a:pt x="7340" y="2028"/>
                  <a:pt x="7337" y="2939"/>
                </a:cubicBezTo>
                <a:cubicBezTo>
                  <a:pt x="7334" y="3523"/>
                  <a:pt x="7407" y="3938"/>
                  <a:pt x="7560" y="4211"/>
                </a:cubicBezTo>
                <a:cubicBezTo>
                  <a:pt x="7615" y="4310"/>
                  <a:pt x="7673" y="4435"/>
                  <a:pt x="7688" y="4490"/>
                </a:cubicBezTo>
                <a:cubicBezTo>
                  <a:pt x="7706" y="4551"/>
                  <a:pt x="7708" y="6629"/>
                  <a:pt x="7695" y="9895"/>
                </a:cubicBezTo>
                <a:lnTo>
                  <a:pt x="7673" y="15201"/>
                </a:lnTo>
                <a:lnTo>
                  <a:pt x="7560" y="15402"/>
                </a:lnTo>
                <a:cubicBezTo>
                  <a:pt x="7483" y="15539"/>
                  <a:pt x="7426" y="15754"/>
                  <a:pt x="7383" y="16065"/>
                </a:cubicBezTo>
                <a:cubicBezTo>
                  <a:pt x="7307" y="16617"/>
                  <a:pt x="7304" y="16890"/>
                  <a:pt x="7368" y="17368"/>
                </a:cubicBezTo>
                <a:cubicBezTo>
                  <a:pt x="7495" y="18305"/>
                  <a:pt x="7848" y="18496"/>
                  <a:pt x="8054" y="17740"/>
                </a:cubicBezTo>
                <a:lnTo>
                  <a:pt x="8138" y="17433"/>
                </a:lnTo>
                <a:lnTo>
                  <a:pt x="8717" y="18244"/>
                </a:lnTo>
                <a:lnTo>
                  <a:pt x="9295" y="19059"/>
                </a:lnTo>
                <a:lnTo>
                  <a:pt x="9312" y="19529"/>
                </a:lnTo>
                <a:cubicBezTo>
                  <a:pt x="9335" y="20174"/>
                  <a:pt x="9409" y="20622"/>
                  <a:pt x="9527" y="20826"/>
                </a:cubicBezTo>
                <a:cubicBezTo>
                  <a:pt x="9764" y="21234"/>
                  <a:pt x="9991" y="20939"/>
                  <a:pt x="10119" y="20059"/>
                </a:cubicBezTo>
                <a:lnTo>
                  <a:pt x="10205" y="19470"/>
                </a:lnTo>
                <a:lnTo>
                  <a:pt x="11333" y="18978"/>
                </a:lnTo>
                <a:cubicBezTo>
                  <a:pt x="11954" y="18707"/>
                  <a:pt x="12521" y="18457"/>
                  <a:pt x="12591" y="18424"/>
                </a:cubicBezTo>
                <a:cubicBezTo>
                  <a:pt x="12714" y="18366"/>
                  <a:pt x="12723" y="18380"/>
                  <a:pt x="12797" y="18774"/>
                </a:cubicBezTo>
                <a:cubicBezTo>
                  <a:pt x="12895" y="19290"/>
                  <a:pt x="13007" y="19458"/>
                  <a:pt x="13209" y="19390"/>
                </a:cubicBezTo>
                <a:cubicBezTo>
                  <a:pt x="13345" y="19344"/>
                  <a:pt x="13380" y="19284"/>
                  <a:pt x="13465" y="18938"/>
                </a:cubicBezTo>
                <a:cubicBezTo>
                  <a:pt x="13548" y="18601"/>
                  <a:pt x="13564" y="18453"/>
                  <a:pt x="13564" y="18012"/>
                </a:cubicBezTo>
                <a:cubicBezTo>
                  <a:pt x="13564" y="17327"/>
                  <a:pt x="13481" y="16848"/>
                  <a:pt x="13322" y="16625"/>
                </a:cubicBezTo>
                <a:lnTo>
                  <a:pt x="13201" y="16458"/>
                </a:lnTo>
                <a:lnTo>
                  <a:pt x="13209" y="11047"/>
                </a:lnTo>
                <a:lnTo>
                  <a:pt x="13217" y="5638"/>
                </a:lnTo>
                <a:lnTo>
                  <a:pt x="13338" y="5403"/>
                </a:lnTo>
                <a:cubicBezTo>
                  <a:pt x="13491" y="5103"/>
                  <a:pt x="13564" y="4687"/>
                  <a:pt x="13564" y="4109"/>
                </a:cubicBezTo>
                <a:cubicBezTo>
                  <a:pt x="13564" y="3232"/>
                  <a:pt x="13395" y="2607"/>
                  <a:pt x="13157" y="2607"/>
                </a:cubicBezTo>
                <a:cubicBezTo>
                  <a:pt x="13049" y="2607"/>
                  <a:pt x="12973" y="2722"/>
                  <a:pt x="12809" y="3143"/>
                </a:cubicBezTo>
                <a:cubicBezTo>
                  <a:pt x="12772" y="3236"/>
                  <a:pt x="12647" y="3101"/>
                  <a:pt x="12221" y="2496"/>
                </a:cubicBezTo>
                <a:cubicBezTo>
                  <a:pt x="11922" y="2073"/>
                  <a:pt x="11664" y="1674"/>
                  <a:pt x="11646" y="1610"/>
                </a:cubicBezTo>
                <a:cubicBezTo>
                  <a:pt x="11628" y="1547"/>
                  <a:pt x="11597" y="1296"/>
                  <a:pt x="11578" y="1053"/>
                </a:cubicBezTo>
                <a:cubicBezTo>
                  <a:pt x="11526" y="409"/>
                  <a:pt x="11374" y="17"/>
                  <a:pt x="11198" y="1"/>
                </a:cubicBezTo>
                <a:close/>
                <a:moveTo>
                  <a:pt x="19011" y="13"/>
                </a:moveTo>
                <a:cubicBezTo>
                  <a:pt x="18818" y="31"/>
                  <a:pt x="18602" y="529"/>
                  <a:pt x="18602" y="1025"/>
                </a:cubicBezTo>
                <a:cubicBezTo>
                  <a:pt x="18602" y="1147"/>
                  <a:pt x="18573" y="1277"/>
                  <a:pt x="18534" y="1332"/>
                </a:cubicBezTo>
                <a:cubicBezTo>
                  <a:pt x="18481" y="1406"/>
                  <a:pt x="17213" y="2026"/>
                  <a:pt x="15986" y="2576"/>
                </a:cubicBezTo>
                <a:cubicBezTo>
                  <a:pt x="15871" y="2628"/>
                  <a:pt x="15855" y="2609"/>
                  <a:pt x="15822" y="2353"/>
                </a:cubicBezTo>
                <a:cubicBezTo>
                  <a:pt x="15744" y="1753"/>
                  <a:pt x="15437" y="1449"/>
                  <a:pt x="15259" y="1796"/>
                </a:cubicBezTo>
                <a:cubicBezTo>
                  <a:pt x="14996" y="2306"/>
                  <a:pt x="15022" y="3845"/>
                  <a:pt x="15299" y="4251"/>
                </a:cubicBezTo>
                <a:lnTo>
                  <a:pt x="15404" y="4406"/>
                </a:lnTo>
                <a:lnTo>
                  <a:pt x="15404" y="10059"/>
                </a:lnTo>
                <a:lnTo>
                  <a:pt x="15404" y="15715"/>
                </a:lnTo>
                <a:lnTo>
                  <a:pt x="15284" y="15978"/>
                </a:lnTo>
                <a:cubicBezTo>
                  <a:pt x="15139" y="16299"/>
                  <a:pt x="15073" y="16720"/>
                  <a:pt x="15073" y="17309"/>
                </a:cubicBezTo>
                <a:cubicBezTo>
                  <a:pt x="15073" y="17680"/>
                  <a:pt x="15091" y="17815"/>
                  <a:pt x="15190" y="18161"/>
                </a:cubicBezTo>
                <a:cubicBezTo>
                  <a:pt x="15287" y="18503"/>
                  <a:pt x="15327" y="18573"/>
                  <a:pt x="15429" y="18573"/>
                </a:cubicBezTo>
                <a:cubicBezTo>
                  <a:pt x="15586" y="18573"/>
                  <a:pt x="15683" y="18439"/>
                  <a:pt x="15771" y="18105"/>
                </a:cubicBezTo>
                <a:lnTo>
                  <a:pt x="15842" y="17839"/>
                </a:lnTo>
                <a:lnTo>
                  <a:pt x="16490" y="18761"/>
                </a:lnTo>
                <a:cubicBezTo>
                  <a:pt x="17086" y="19609"/>
                  <a:pt x="17138" y="19704"/>
                  <a:pt x="17129" y="19925"/>
                </a:cubicBezTo>
                <a:cubicBezTo>
                  <a:pt x="17112" y="20360"/>
                  <a:pt x="17235" y="21074"/>
                  <a:pt x="17359" y="21254"/>
                </a:cubicBezTo>
                <a:cubicBezTo>
                  <a:pt x="17593" y="21595"/>
                  <a:pt x="17788" y="21338"/>
                  <a:pt x="17901" y="20541"/>
                </a:cubicBezTo>
                <a:cubicBezTo>
                  <a:pt x="17944" y="20237"/>
                  <a:pt x="17996" y="20033"/>
                  <a:pt x="18038" y="20000"/>
                </a:cubicBezTo>
                <a:cubicBezTo>
                  <a:pt x="18074" y="19970"/>
                  <a:pt x="18641" y="19683"/>
                  <a:pt x="19296" y="19362"/>
                </a:cubicBezTo>
                <a:cubicBezTo>
                  <a:pt x="19951" y="19041"/>
                  <a:pt x="20518" y="18754"/>
                  <a:pt x="20555" y="18724"/>
                </a:cubicBezTo>
                <a:cubicBezTo>
                  <a:pt x="20609" y="18682"/>
                  <a:pt x="20637" y="18748"/>
                  <a:pt x="20686" y="19037"/>
                </a:cubicBezTo>
                <a:cubicBezTo>
                  <a:pt x="20729" y="19290"/>
                  <a:pt x="20791" y="19461"/>
                  <a:pt x="20885" y="19588"/>
                </a:cubicBezTo>
                <a:cubicBezTo>
                  <a:pt x="21008" y="19752"/>
                  <a:pt x="21036" y="19757"/>
                  <a:pt x="21146" y="19622"/>
                </a:cubicBezTo>
                <a:cubicBezTo>
                  <a:pt x="21314" y="19418"/>
                  <a:pt x="21402" y="18888"/>
                  <a:pt x="21408" y="18350"/>
                </a:cubicBezTo>
                <a:cubicBezTo>
                  <a:pt x="21415" y="17811"/>
                  <a:pt x="21339" y="17262"/>
                  <a:pt x="21177" y="17025"/>
                </a:cubicBezTo>
                <a:lnTo>
                  <a:pt x="21076" y="16876"/>
                </a:lnTo>
                <a:lnTo>
                  <a:pt x="21076" y="11170"/>
                </a:lnTo>
                <a:lnTo>
                  <a:pt x="21076" y="5465"/>
                </a:lnTo>
                <a:lnTo>
                  <a:pt x="21181" y="5310"/>
                </a:lnTo>
                <a:cubicBezTo>
                  <a:pt x="21401" y="4987"/>
                  <a:pt x="21481" y="3863"/>
                  <a:pt x="21332" y="3180"/>
                </a:cubicBezTo>
                <a:cubicBezTo>
                  <a:pt x="21194" y="2543"/>
                  <a:pt x="20934" y="2482"/>
                  <a:pt x="20731" y="3041"/>
                </a:cubicBezTo>
                <a:lnTo>
                  <a:pt x="20650" y="3264"/>
                </a:lnTo>
                <a:lnTo>
                  <a:pt x="20086" y="2552"/>
                </a:lnTo>
                <a:cubicBezTo>
                  <a:pt x="19776" y="2159"/>
                  <a:pt x="19493" y="1776"/>
                  <a:pt x="19458" y="1700"/>
                </a:cubicBezTo>
                <a:cubicBezTo>
                  <a:pt x="19418" y="1614"/>
                  <a:pt x="19388" y="1404"/>
                  <a:pt x="19375" y="1140"/>
                </a:cubicBezTo>
                <a:cubicBezTo>
                  <a:pt x="19353" y="643"/>
                  <a:pt x="19220" y="127"/>
                  <a:pt x="19092" y="38"/>
                </a:cubicBezTo>
                <a:cubicBezTo>
                  <a:pt x="19066" y="19"/>
                  <a:pt x="19039" y="10"/>
                  <a:pt x="19011" y="13"/>
                </a:cubicBezTo>
                <a:close/>
                <a:moveTo>
                  <a:pt x="3605" y="202"/>
                </a:moveTo>
                <a:cubicBezTo>
                  <a:pt x="3578" y="194"/>
                  <a:pt x="3551" y="196"/>
                  <a:pt x="3524" y="211"/>
                </a:cubicBezTo>
                <a:cubicBezTo>
                  <a:pt x="3372" y="298"/>
                  <a:pt x="3278" y="559"/>
                  <a:pt x="3213" y="1078"/>
                </a:cubicBezTo>
                <a:cubicBezTo>
                  <a:pt x="3146" y="1607"/>
                  <a:pt x="3183" y="1565"/>
                  <a:pt x="2553" y="1809"/>
                </a:cubicBezTo>
                <a:cubicBezTo>
                  <a:pt x="2329" y="1895"/>
                  <a:pt x="1847" y="2087"/>
                  <a:pt x="1482" y="2236"/>
                </a:cubicBezTo>
                <a:lnTo>
                  <a:pt x="818" y="2505"/>
                </a:lnTo>
                <a:lnTo>
                  <a:pt x="751" y="2211"/>
                </a:lnTo>
                <a:cubicBezTo>
                  <a:pt x="713" y="2050"/>
                  <a:pt x="683" y="1889"/>
                  <a:pt x="683" y="1852"/>
                </a:cubicBezTo>
                <a:cubicBezTo>
                  <a:pt x="682" y="1668"/>
                  <a:pt x="448" y="1467"/>
                  <a:pt x="325" y="1545"/>
                </a:cubicBezTo>
                <a:cubicBezTo>
                  <a:pt x="-67" y="1797"/>
                  <a:pt x="-119" y="3611"/>
                  <a:pt x="251" y="4152"/>
                </a:cubicBezTo>
                <a:lnTo>
                  <a:pt x="351" y="4301"/>
                </a:lnTo>
                <a:lnTo>
                  <a:pt x="351" y="9260"/>
                </a:lnTo>
                <a:lnTo>
                  <a:pt x="351" y="14223"/>
                </a:lnTo>
                <a:lnTo>
                  <a:pt x="222" y="14520"/>
                </a:lnTo>
                <a:cubicBezTo>
                  <a:pt x="-31" y="15110"/>
                  <a:pt x="-71" y="16053"/>
                  <a:pt x="126" y="16746"/>
                </a:cubicBezTo>
                <a:cubicBezTo>
                  <a:pt x="213" y="17052"/>
                  <a:pt x="242" y="17090"/>
                  <a:pt x="393" y="17090"/>
                </a:cubicBezTo>
                <a:cubicBezTo>
                  <a:pt x="544" y="17090"/>
                  <a:pt x="575" y="17051"/>
                  <a:pt x="674" y="16734"/>
                </a:cubicBezTo>
                <a:lnTo>
                  <a:pt x="786" y="16374"/>
                </a:lnTo>
                <a:lnTo>
                  <a:pt x="1268" y="16950"/>
                </a:lnTo>
                <a:cubicBezTo>
                  <a:pt x="1534" y="17266"/>
                  <a:pt x="1769" y="17575"/>
                  <a:pt x="1790" y="17638"/>
                </a:cubicBezTo>
                <a:cubicBezTo>
                  <a:pt x="1812" y="17700"/>
                  <a:pt x="1829" y="17902"/>
                  <a:pt x="1829" y="18083"/>
                </a:cubicBezTo>
                <a:cubicBezTo>
                  <a:pt x="1829" y="18470"/>
                  <a:pt x="1917" y="18974"/>
                  <a:pt x="2016" y="19167"/>
                </a:cubicBezTo>
                <a:cubicBezTo>
                  <a:pt x="2109" y="19349"/>
                  <a:pt x="2325" y="19345"/>
                  <a:pt x="2427" y="19161"/>
                </a:cubicBezTo>
                <a:cubicBezTo>
                  <a:pt x="2509" y="19012"/>
                  <a:pt x="2555" y="18787"/>
                  <a:pt x="2612" y="18229"/>
                </a:cubicBezTo>
                <a:cubicBezTo>
                  <a:pt x="2630" y="18053"/>
                  <a:pt x="2665" y="17938"/>
                  <a:pt x="2699" y="17938"/>
                </a:cubicBezTo>
                <a:cubicBezTo>
                  <a:pt x="2730" y="17938"/>
                  <a:pt x="3236" y="17746"/>
                  <a:pt x="3823" y="17514"/>
                </a:cubicBezTo>
                <a:cubicBezTo>
                  <a:pt x="4411" y="17282"/>
                  <a:pt x="4907" y="17093"/>
                  <a:pt x="4926" y="17093"/>
                </a:cubicBezTo>
                <a:cubicBezTo>
                  <a:pt x="4946" y="17092"/>
                  <a:pt x="4989" y="17249"/>
                  <a:pt x="5023" y="17443"/>
                </a:cubicBezTo>
                <a:cubicBezTo>
                  <a:pt x="5097" y="17858"/>
                  <a:pt x="5198" y="18042"/>
                  <a:pt x="5352" y="18040"/>
                </a:cubicBezTo>
                <a:cubicBezTo>
                  <a:pt x="5500" y="18038"/>
                  <a:pt x="5598" y="17854"/>
                  <a:pt x="5682" y="17418"/>
                </a:cubicBezTo>
                <a:cubicBezTo>
                  <a:pt x="5812" y="16743"/>
                  <a:pt x="5752" y="15921"/>
                  <a:pt x="5538" y="15449"/>
                </a:cubicBezTo>
                <a:lnTo>
                  <a:pt x="5418" y="15186"/>
                </a:lnTo>
                <a:lnTo>
                  <a:pt x="5418" y="10170"/>
                </a:lnTo>
                <a:lnTo>
                  <a:pt x="5418" y="5152"/>
                </a:lnTo>
                <a:lnTo>
                  <a:pt x="5524" y="4979"/>
                </a:lnTo>
                <a:cubicBezTo>
                  <a:pt x="5732" y="4633"/>
                  <a:pt x="5815" y="3638"/>
                  <a:pt x="5692" y="2982"/>
                </a:cubicBezTo>
                <a:cubicBezTo>
                  <a:pt x="5611" y="2552"/>
                  <a:pt x="5520" y="2401"/>
                  <a:pt x="5338" y="2397"/>
                </a:cubicBezTo>
                <a:cubicBezTo>
                  <a:pt x="5212" y="2394"/>
                  <a:pt x="5164" y="2447"/>
                  <a:pt x="5087" y="2675"/>
                </a:cubicBezTo>
                <a:lnTo>
                  <a:pt x="4991" y="2960"/>
                </a:lnTo>
                <a:lnTo>
                  <a:pt x="4579" y="2508"/>
                </a:lnTo>
                <a:cubicBezTo>
                  <a:pt x="3993" y="1867"/>
                  <a:pt x="3971" y="1829"/>
                  <a:pt x="3970" y="1474"/>
                </a:cubicBezTo>
                <a:cubicBezTo>
                  <a:pt x="3970" y="835"/>
                  <a:pt x="3794" y="255"/>
                  <a:pt x="3605" y="202"/>
                </a:cubicBezTo>
                <a:close/>
                <a:moveTo>
                  <a:pt x="18539" y="1734"/>
                </a:moveTo>
                <a:lnTo>
                  <a:pt x="18691" y="2282"/>
                </a:lnTo>
                <a:lnTo>
                  <a:pt x="18843" y="2830"/>
                </a:lnTo>
                <a:lnTo>
                  <a:pt x="18764" y="3802"/>
                </a:lnTo>
                <a:cubicBezTo>
                  <a:pt x="18721" y="4336"/>
                  <a:pt x="18673" y="4828"/>
                  <a:pt x="18658" y="4892"/>
                </a:cubicBezTo>
                <a:cubicBezTo>
                  <a:pt x="18644" y="4957"/>
                  <a:pt x="18507" y="5065"/>
                  <a:pt x="18353" y="5137"/>
                </a:cubicBezTo>
                <a:cubicBezTo>
                  <a:pt x="18200" y="5208"/>
                  <a:pt x="18047" y="5286"/>
                  <a:pt x="18014" y="5310"/>
                </a:cubicBezTo>
                <a:cubicBezTo>
                  <a:pt x="17972" y="5341"/>
                  <a:pt x="17917" y="5213"/>
                  <a:pt x="17831" y="4880"/>
                </a:cubicBezTo>
                <a:cubicBezTo>
                  <a:pt x="17714" y="4422"/>
                  <a:pt x="17702" y="4403"/>
                  <a:pt x="17537" y="4403"/>
                </a:cubicBezTo>
                <a:cubicBezTo>
                  <a:pt x="17383" y="4403"/>
                  <a:pt x="17353" y="4443"/>
                  <a:pt x="17248" y="4774"/>
                </a:cubicBezTo>
                <a:lnTo>
                  <a:pt x="17132" y="5143"/>
                </a:lnTo>
                <a:lnTo>
                  <a:pt x="16501" y="4217"/>
                </a:lnTo>
                <a:cubicBezTo>
                  <a:pt x="16101" y="3628"/>
                  <a:pt x="15872" y="3236"/>
                  <a:pt x="15872" y="3140"/>
                </a:cubicBezTo>
                <a:cubicBezTo>
                  <a:pt x="15872" y="2987"/>
                  <a:pt x="15922" y="2959"/>
                  <a:pt x="17929" y="2019"/>
                </a:cubicBezTo>
                <a:lnTo>
                  <a:pt x="18539" y="1734"/>
                </a:lnTo>
                <a:close/>
                <a:moveTo>
                  <a:pt x="3088" y="1970"/>
                </a:moveTo>
                <a:cubicBezTo>
                  <a:pt x="3165" y="1970"/>
                  <a:pt x="3194" y="2037"/>
                  <a:pt x="3231" y="2288"/>
                </a:cubicBezTo>
                <a:cubicBezTo>
                  <a:pt x="3257" y="2462"/>
                  <a:pt x="3332" y="2700"/>
                  <a:pt x="3398" y="2818"/>
                </a:cubicBezTo>
                <a:cubicBezTo>
                  <a:pt x="3518" y="3032"/>
                  <a:pt x="3518" y="3037"/>
                  <a:pt x="3518" y="3660"/>
                </a:cubicBezTo>
                <a:cubicBezTo>
                  <a:pt x="3518" y="4004"/>
                  <a:pt x="3505" y="4314"/>
                  <a:pt x="3488" y="4350"/>
                </a:cubicBezTo>
                <a:cubicBezTo>
                  <a:pt x="3471" y="4387"/>
                  <a:pt x="3284" y="4484"/>
                  <a:pt x="3073" y="4567"/>
                </a:cubicBezTo>
                <a:cubicBezTo>
                  <a:pt x="2584" y="4758"/>
                  <a:pt x="2623" y="4771"/>
                  <a:pt x="2570" y="4412"/>
                </a:cubicBezTo>
                <a:cubicBezTo>
                  <a:pt x="2497" y="3917"/>
                  <a:pt x="2381" y="3663"/>
                  <a:pt x="2230" y="3663"/>
                </a:cubicBezTo>
                <a:cubicBezTo>
                  <a:pt x="2075" y="3663"/>
                  <a:pt x="1990" y="3791"/>
                  <a:pt x="1901" y="4161"/>
                </a:cubicBezTo>
                <a:lnTo>
                  <a:pt x="1836" y="4428"/>
                </a:lnTo>
                <a:lnTo>
                  <a:pt x="1327" y="3796"/>
                </a:lnTo>
                <a:cubicBezTo>
                  <a:pt x="768" y="3100"/>
                  <a:pt x="707" y="2924"/>
                  <a:pt x="984" y="2793"/>
                </a:cubicBezTo>
                <a:cubicBezTo>
                  <a:pt x="1410" y="2592"/>
                  <a:pt x="3001" y="1969"/>
                  <a:pt x="3088" y="1970"/>
                </a:cubicBezTo>
                <a:close/>
                <a:moveTo>
                  <a:pt x="19371" y="2004"/>
                </a:moveTo>
                <a:lnTo>
                  <a:pt x="19959" y="2734"/>
                </a:lnTo>
                <a:cubicBezTo>
                  <a:pt x="20283" y="3136"/>
                  <a:pt x="20567" y="3533"/>
                  <a:pt x="20592" y="3617"/>
                </a:cubicBezTo>
                <a:cubicBezTo>
                  <a:pt x="20682" y="3927"/>
                  <a:pt x="20565" y="4049"/>
                  <a:pt x="19853" y="4391"/>
                </a:cubicBezTo>
                <a:cubicBezTo>
                  <a:pt x="19112" y="4747"/>
                  <a:pt x="19076" y="4759"/>
                  <a:pt x="19045" y="4651"/>
                </a:cubicBezTo>
                <a:cubicBezTo>
                  <a:pt x="19034" y="4612"/>
                  <a:pt x="19024" y="4183"/>
                  <a:pt x="19024" y="3697"/>
                </a:cubicBezTo>
                <a:cubicBezTo>
                  <a:pt x="19024" y="2830"/>
                  <a:pt x="19026" y="2811"/>
                  <a:pt x="19107" y="2703"/>
                </a:cubicBezTo>
                <a:cubicBezTo>
                  <a:pt x="19153" y="2643"/>
                  <a:pt x="19231" y="2460"/>
                  <a:pt x="19281" y="2298"/>
                </a:cubicBezTo>
                <a:lnTo>
                  <a:pt x="19371" y="2004"/>
                </a:lnTo>
                <a:close/>
                <a:moveTo>
                  <a:pt x="11585" y="2084"/>
                </a:moveTo>
                <a:cubicBezTo>
                  <a:pt x="11633" y="2058"/>
                  <a:pt x="11741" y="2204"/>
                  <a:pt x="12079" y="2691"/>
                </a:cubicBezTo>
                <a:cubicBezTo>
                  <a:pt x="12350" y="3080"/>
                  <a:pt x="12574" y="3447"/>
                  <a:pt x="12578" y="3505"/>
                </a:cubicBezTo>
                <a:cubicBezTo>
                  <a:pt x="12585" y="3627"/>
                  <a:pt x="12177" y="3659"/>
                  <a:pt x="11771" y="3567"/>
                </a:cubicBezTo>
                <a:cubicBezTo>
                  <a:pt x="11505" y="3507"/>
                  <a:pt x="11500" y="3501"/>
                  <a:pt x="11444" y="3161"/>
                </a:cubicBezTo>
                <a:cubicBezTo>
                  <a:pt x="11387" y="2820"/>
                  <a:pt x="11387" y="2814"/>
                  <a:pt x="11450" y="2579"/>
                </a:cubicBezTo>
                <a:cubicBezTo>
                  <a:pt x="11485" y="2449"/>
                  <a:pt x="11530" y="2260"/>
                  <a:pt x="11550" y="2162"/>
                </a:cubicBezTo>
                <a:cubicBezTo>
                  <a:pt x="11559" y="2120"/>
                  <a:pt x="11569" y="2093"/>
                  <a:pt x="11585" y="2084"/>
                </a:cubicBezTo>
                <a:close/>
                <a:moveTo>
                  <a:pt x="10176" y="2124"/>
                </a:moveTo>
                <a:cubicBezTo>
                  <a:pt x="10219" y="2182"/>
                  <a:pt x="10217" y="2216"/>
                  <a:pt x="10165" y="2425"/>
                </a:cubicBezTo>
                <a:cubicBezTo>
                  <a:pt x="10132" y="2554"/>
                  <a:pt x="10083" y="2791"/>
                  <a:pt x="10055" y="2951"/>
                </a:cubicBezTo>
                <a:cubicBezTo>
                  <a:pt x="10026" y="3111"/>
                  <a:pt x="9993" y="3234"/>
                  <a:pt x="9981" y="3226"/>
                </a:cubicBezTo>
                <a:cubicBezTo>
                  <a:pt x="9969" y="3219"/>
                  <a:pt x="9689" y="3151"/>
                  <a:pt x="9359" y="3075"/>
                </a:cubicBezTo>
                <a:cubicBezTo>
                  <a:pt x="8819" y="2950"/>
                  <a:pt x="8613" y="2815"/>
                  <a:pt x="8740" y="2669"/>
                </a:cubicBezTo>
                <a:cubicBezTo>
                  <a:pt x="8839" y="2555"/>
                  <a:pt x="10132" y="2065"/>
                  <a:pt x="10176" y="2124"/>
                </a:cubicBezTo>
                <a:close/>
                <a:moveTo>
                  <a:pt x="3955" y="2180"/>
                </a:moveTo>
                <a:lnTo>
                  <a:pt x="4409" y="2669"/>
                </a:lnTo>
                <a:cubicBezTo>
                  <a:pt x="4950" y="3254"/>
                  <a:pt x="4973" y="3292"/>
                  <a:pt x="4961" y="3592"/>
                </a:cubicBezTo>
                <a:cubicBezTo>
                  <a:pt x="4952" y="3810"/>
                  <a:pt x="4920" y="3834"/>
                  <a:pt x="4393" y="4050"/>
                </a:cubicBezTo>
                <a:cubicBezTo>
                  <a:pt x="3765" y="4308"/>
                  <a:pt x="3688" y="4326"/>
                  <a:pt x="3659" y="4226"/>
                </a:cubicBezTo>
                <a:cubicBezTo>
                  <a:pt x="3648" y="4188"/>
                  <a:pt x="3639" y="3903"/>
                  <a:pt x="3639" y="3595"/>
                </a:cubicBezTo>
                <a:cubicBezTo>
                  <a:pt x="3639" y="3068"/>
                  <a:pt x="3645" y="3025"/>
                  <a:pt x="3737" y="2861"/>
                </a:cubicBezTo>
                <a:cubicBezTo>
                  <a:pt x="3791" y="2766"/>
                  <a:pt x="3862" y="2573"/>
                  <a:pt x="3895" y="2434"/>
                </a:cubicBezTo>
                <a:lnTo>
                  <a:pt x="3955" y="2180"/>
                </a:lnTo>
                <a:close/>
                <a:moveTo>
                  <a:pt x="10902" y="2744"/>
                </a:moveTo>
                <a:cubicBezTo>
                  <a:pt x="10928" y="2733"/>
                  <a:pt x="10967" y="2768"/>
                  <a:pt x="11017" y="2852"/>
                </a:cubicBezTo>
                <a:cubicBezTo>
                  <a:pt x="11090" y="2973"/>
                  <a:pt x="11121" y="3094"/>
                  <a:pt x="11115" y="3217"/>
                </a:cubicBezTo>
                <a:cubicBezTo>
                  <a:pt x="11108" y="3337"/>
                  <a:pt x="11071" y="3409"/>
                  <a:pt x="11007" y="3431"/>
                </a:cubicBezTo>
                <a:cubicBezTo>
                  <a:pt x="10924" y="3459"/>
                  <a:pt x="10905" y="3421"/>
                  <a:pt x="10878" y="3177"/>
                </a:cubicBezTo>
                <a:cubicBezTo>
                  <a:pt x="10849" y="2909"/>
                  <a:pt x="10859" y="2762"/>
                  <a:pt x="10902" y="2744"/>
                </a:cubicBezTo>
                <a:close/>
                <a:moveTo>
                  <a:pt x="8308" y="3233"/>
                </a:moveTo>
                <a:cubicBezTo>
                  <a:pt x="8436" y="3218"/>
                  <a:pt x="8686" y="3261"/>
                  <a:pt x="9085" y="3353"/>
                </a:cubicBezTo>
                <a:cubicBezTo>
                  <a:pt x="9549" y="3461"/>
                  <a:pt x="9947" y="3549"/>
                  <a:pt x="9968" y="3552"/>
                </a:cubicBezTo>
                <a:cubicBezTo>
                  <a:pt x="9990" y="3554"/>
                  <a:pt x="10028" y="3730"/>
                  <a:pt x="10053" y="3942"/>
                </a:cubicBezTo>
                <a:cubicBezTo>
                  <a:pt x="10115" y="4464"/>
                  <a:pt x="10073" y="4613"/>
                  <a:pt x="9929" y="4372"/>
                </a:cubicBezTo>
                <a:cubicBezTo>
                  <a:pt x="9870" y="4274"/>
                  <a:pt x="9787" y="4192"/>
                  <a:pt x="9746" y="4192"/>
                </a:cubicBezTo>
                <a:cubicBezTo>
                  <a:pt x="9642" y="4192"/>
                  <a:pt x="9488" y="4435"/>
                  <a:pt x="9419" y="4706"/>
                </a:cubicBezTo>
                <a:cubicBezTo>
                  <a:pt x="9387" y="4831"/>
                  <a:pt x="9354" y="4928"/>
                  <a:pt x="9344" y="4923"/>
                </a:cubicBezTo>
                <a:cubicBezTo>
                  <a:pt x="9323" y="4912"/>
                  <a:pt x="8366" y="3612"/>
                  <a:pt x="8257" y="3446"/>
                </a:cubicBezTo>
                <a:cubicBezTo>
                  <a:pt x="8173" y="3318"/>
                  <a:pt x="8181" y="3247"/>
                  <a:pt x="8308" y="3233"/>
                </a:cubicBezTo>
                <a:close/>
                <a:moveTo>
                  <a:pt x="774" y="3487"/>
                </a:moveTo>
                <a:lnTo>
                  <a:pt x="1264" y="4078"/>
                </a:lnTo>
                <a:cubicBezTo>
                  <a:pt x="1533" y="4403"/>
                  <a:pt x="1770" y="4706"/>
                  <a:pt x="1791" y="4753"/>
                </a:cubicBezTo>
                <a:cubicBezTo>
                  <a:pt x="1812" y="4800"/>
                  <a:pt x="1829" y="4997"/>
                  <a:pt x="1829" y="5189"/>
                </a:cubicBezTo>
                <a:cubicBezTo>
                  <a:pt x="1829" y="5620"/>
                  <a:pt x="1926" y="6070"/>
                  <a:pt x="2060" y="6267"/>
                </a:cubicBezTo>
                <a:lnTo>
                  <a:pt x="2161" y="6415"/>
                </a:lnTo>
                <a:lnTo>
                  <a:pt x="2161" y="10582"/>
                </a:lnTo>
                <a:cubicBezTo>
                  <a:pt x="2161" y="12875"/>
                  <a:pt x="2150" y="14776"/>
                  <a:pt x="2137" y="14805"/>
                </a:cubicBezTo>
                <a:cubicBezTo>
                  <a:pt x="2124" y="14834"/>
                  <a:pt x="1862" y="14956"/>
                  <a:pt x="1556" y="15077"/>
                </a:cubicBezTo>
                <a:cubicBezTo>
                  <a:pt x="1250" y="15198"/>
                  <a:pt x="955" y="15322"/>
                  <a:pt x="901" y="15353"/>
                </a:cubicBezTo>
                <a:cubicBezTo>
                  <a:pt x="814" y="15403"/>
                  <a:pt x="796" y="15368"/>
                  <a:pt x="742" y="15043"/>
                </a:cubicBezTo>
                <a:cubicBezTo>
                  <a:pt x="703" y="14813"/>
                  <a:pt x="636" y="14616"/>
                  <a:pt x="561" y="14511"/>
                </a:cubicBezTo>
                <a:lnTo>
                  <a:pt x="441" y="14344"/>
                </a:lnTo>
                <a:lnTo>
                  <a:pt x="441" y="9322"/>
                </a:lnTo>
                <a:lnTo>
                  <a:pt x="441" y="4301"/>
                </a:lnTo>
                <a:lnTo>
                  <a:pt x="540" y="4155"/>
                </a:lnTo>
                <a:cubicBezTo>
                  <a:pt x="594" y="4075"/>
                  <a:pt x="669" y="3890"/>
                  <a:pt x="706" y="3747"/>
                </a:cubicBezTo>
                <a:lnTo>
                  <a:pt x="774" y="3487"/>
                </a:lnTo>
                <a:close/>
                <a:moveTo>
                  <a:pt x="8120" y="3781"/>
                </a:moveTo>
                <a:cubicBezTo>
                  <a:pt x="8138" y="3720"/>
                  <a:pt x="8367" y="3977"/>
                  <a:pt x="8722" y="4456"/>
                </a:cubicBezTo>
                <a:lnTo>
                  <a:pt x="9295" y="5229"/>
                </a:lnTo>
                <a:lnTo>
                  <a:pt x="9311" y="5688"/>
                </a:lnTo>
                <a:cubicBezTo>
                  <a:pt x="9320" y="5940"/>
                  <a:pt x="9359" y="6343"/>
                  <a:pt x="9398" y="6582"/>
                </a:cubicBezTo>
                <a:cubicBezTo>
                  <a:pt x="9466" y="7007"/>
                  <a:pt x="9467" y="7025"/>
                  <a:pt x="9414" y="7322"/>
                </a:cubicBezTo>
                <a:cubicBezTo>
                  <a:pt x="9385" y="7490"/>
                  <a:pt x="9340" y="7686"/>
                  <a:pt x="9315" y="7759"/>
                </a:cubicBezTo>
                <a:cubicBezTo>
                  <a:pt x="9290" y="7831"/>
                  <a:pt x="9261" y="7892"/>
                  <a:pt x="9251" y="7892"/>
                </a:cubicBezTo>
                <a:cubicBezTo>
                  <a:pt x="9242" y="7892"/>
                  <a:pt x="8977" y="6990"/>
                  <a:pt x="8662" y="5886"/>
                </a:cubicBezTo>
                <a:cubicBezTo>
                  <a:pt x="8302" y="4623"/>
                  <a:pt x="8101" y="3842"/>
                  <a:pt x="8120" y="3781"/>
                </a:cubicBezTo>
                <a:close/>
                <a:moveTo>
                  <a:pt x="11324" y="3880"/>
                </a:moveTo>
                <a:cubicBezTo>
                  <a:pt x="11362" y="3875"/>
                  <a:pt x="11406" y="3982"/>
                  <a:pt x="11439" y="4205"/>
                </a:cubicBezTo>
                <a:cubicBezTo>
                  <a:pt x="11487" y="4529"/>
                  <a:pt x="11486" y="4555"/>
                  <a:pt x="11435" y="4688"/>
                </a:cubicBezTo>
                <a:cubicBezTo>
                  <a:pt x="11310" y="5007"/>
                  <a:pt x="11227" y="4802"/>
                  <a:pt x="11246" y="4226"/>
                </a:cubicBezTo>
                <a:cubicBezTo>
                  <a:pt x="11254" y="3999"/>
                  <a:pt x="11286" y="3884"/>
                  <a:pt x="11324" y="3880"/>
                </a:cubicBezTo>
                <a:close/>
                <a:moveTo>
                  <a:pt x="10936" y="3889"/>
                </a:moveTo>
                <a:cubicBezTo>
                  <a:pt x="10952" y="3884"/>
                  <a:pt x="10971" y="3888"/>
                  <a:pt x="10996" y="3895"/>
                </a:cubicBezTo>
                <a:cubicBezTo>
                  <a:pt x="11104" y="3927"/>
                  <a:pt x="11105" y="3934"/>
                  <a:pt x="11105" y="4400"/>
                </a:cubicBezTo>
                <a:cubicBezTo>
                  <a:pt x="11105" y="4854"/>
                  <a:pt x="11102" y="4872"/>
                  <a:pt x="11000" y="4942"/>
                </a:cubicBezTo>
                <a:cubicBezTo>
                  <a:pt x="10751" y="5112"/>
                  <a:pt x="10612" y="5148"/>
                  <a:pt x="10594" y="5047"/>
                </a:cubicBezTo>
                <a:cubicBezTo>
                  <a:pt x="10584" y="4988"/>
                  <a:pt x="10615" y="4869"/>
                  <a:pt x="10664" y="4781"/>
                </a:cubicBezTo>
                <a:cubicBezTo>
                  <a:pt x="10713" y="4692"/>
                  <a:pt x="10783" y="4450"/>
                  <a:pt x="10819" y="4242"/>
                </a:cubicBezTo>
                <a:cubicBezTo>
                  <a:pt x="10864" y="3990"/>
                  <a:pt x="10886" y="3903"/>
                  <a:pt x="10936" y="3889"/>
                </a:cubicBezTo>
                <a:close/>
                <a:moveTo>
                  <a:pt x="11558" y="3926"/>
                </a:moveTo>
                <a:lnTo>
                  <a:pt x="12011" y="3966"/>
                </a:lnTo>
                <a:cubicBezTo>
                  <a:pt x="12260" y="3987"/>
                  <a:pt x="12474" y="4038"/>
                  <a:pt x="12487" y="4081"/>
                </a:cubicBezTo>
                <a:cubicBezTo>
                  <a:pt x="12538" y="4248"/>
                  <a:pt x="12419" y="4378"/>
                  <a:pt x="12101" y="4502"/>
                </a:cubicBezTo>
                <a:cubicBezTo>
                  <a:pt x="11918" y="4573"/>
                  <a:pt x="11741" y="4657"/>
                  <a:pt x="11706" y="4685"/>
                </a:cubicBezTo>
                <a:cubicBezTo>
                  <a:pt x="11633" y="4744"/>
                  <a:pt x="11578" y="4544"/>
                  <a:pt x="11566" y="4183"/>
                </a:cubicBezTo>
                <a:lnTo>
                  <a:pt x="11558" y="3926"/>
                </a:lnTo>
                <a:close/>
                <a:moveTo>
                  <a:pt x="15784" y="4022"/>
                </a:moveTo>
                <a:cubicBezTo>
                  <a:pt x="15811" y="4011"/>
                  <a:pt x="15828" y="4042"/>
                  <a:pt x="15851" y="4109"/>
                </a:cubicBezTo>
                <a:cubicBezTo>
                  <a:pt x="15879" y="4193"/>
                  <a:pt x="16259" y="5226"/>
                  <a:pt x="16694" y="6406"/>
                </a:cubicBezTo>
                <a:lnTo>
                  <a:pt x="17487" y="8551"/>
                </a:lnTo>
                <a:lnTo>
                  <a:pt x="17478" y="10362"/>
                </a:lnTo>
                <a:lnTo>
                  <a:pt x="17471" y="12173"/>
                </a:lnTo>
                <a:lnTo>
                  <a:pt x="16687" y="14043"/>
                </a:lnTo>
                <a:cubicBezTo>
                  <a:pt x="15727" y="16327"/>
                  <a:pt x="15754" y="16268"/>
                  <a:pt x="15713" y="16124"/>
                </a:cubicBezTo>
                <a:cubicBezTo>
                  <a:pt x="15695" y="16061"/>
                  <a:pt x="15649" y="15953"/>
                  <a:pt x="15611" y="15885"/>
                </a:cubicBezTo>
                <a:lnTo>
                  <a:pt x="15540" y="15765"/>
                </a:lnTo>
                <a:lnTo>
                  <a:pt x="15532" y="10093"/>
                </a:lnTo>
                <a:lnTo>
                  <a:pt x="15524" y="4425"/>
                </a:lnTo>
                <a:lnTo>
                  <a:pt x="15662" y="4189"/>
                </a:lnTo>
                <a:cubicBezTo>
                  <a:pt x="15722" y="4087"/>
                  <a:pt x="15758" y="4033"/>
                  <a:pt x="15784" y="4022"/>
                </a:cubicBezTo>
                <a:close/>
                <a:moveTo>
                  <a:pt x="16122" y="4171"/>
                </a:moveTo>
                <a:cubicBezTo>
                  <a:pt x="16140" y="4108"/>
                  <a:pt x="16328" y="4322"/>
                  <a:pt x="16629" y="4750"/>
                </a:cubicBezTo>
                <a:lnTo>
                  <a:pt x="17108" y="5431"/>
                </a:lnTo>
                <a:lnTo>
                  <a:pt x="17129" y="5870"/>
                </a:lnTo>
                <a:cubicBezTo>
                  <a:pt x="17157" y="6430"/>
                  <a:pt x="17217" y="6727"/>
                  <a:pt x="17359" y="7003"/>
                </a:cubicBezTo>
                <a:cubicBezTo>
                  <a:pt x="17440" y="7162"/>
                  <a:pt x="17473" y="7305"/>
                  <a:pt x="17480" y="7517"/>
                </a:cubicBezTo>
                <a:cubicBezTo>
                  <a:pt x="17486" y="7680"/>
                  <a:pt x="17479" y="7851"/>
                  <a:pt x="17465" y="7898"/>
                </a:cubicBezTo>
                <a:cubicBezTo>
                  <a:pt x="17452" y="7945"/>
                  <a:pt x="17137" y="7148"/>
                  <a:pt x="16767" y="6127"/>
                </a:cubicBezTo>
                <a:cubicBezTo>
                  <a:pt x="16343" y="4959"/>
                  <a:pt x="16104" y="4234"/>
                  <a:pt x="16122" y="4171"/>
                </a:cubicBezTo>
                <a:close/>
                <a:moveTo>
                  <a:pt x="4948" y="4180"/>
                </a:moveTo>
                <a:lnTo>
                  <a:pt x="5040" y="4555"/>
                </a:lnTo>
                <a:cubicBezTo>
                  <a:pt x="5091" y="4760"/>
                  <a:pt x="5170" y="4976"/>
                  <a:pt x="5216" y="5034"/>
                </a:cubicBezTo>
                <a:lnTo>
                  <a:pt x="5299" y="5140"/>
                </a:lnTo>
                <a:lnTo>
                  <a:pt x="5291" y="10186"/>
                </a:lnTo>
                <a:lnTo>
                  <a:pt x="5284" y="15235"/>
                </a:lnTo>
                <a:lnTo>
                  <a:pt x="5213" y="15356"/>
                </a:lnTo>
                <a:cubicBezTo>
                  <a:pt x="5175" y="15423"/>
                  <a:pt x="5107" y="15603"/>
                  <a:pt x="5061" y="15755"/>
                </a:cubicBezTo>
                <a:cubicBezTo>
                  <a:pt x="5016" y="15908"/>
                  <a:pt x="4973" y="16029"/>
                  <a:pt x="4965" y="16025"/>
                </a:cubicBezTo>
                <a:cubicBezTo>
                  <a:pt x="4914" y="15993"/>
                  <a:pt x="4038" y="14907"/>
                  <a:pt x="4008" y="14839"/>
                </a:cubicBezTo>
                <a:cubicBezTo>
                  <a:pt x="3988" y="14792"/>
                  <a:pt x="3970" y="14624"/>
                  <a:pt x="3970" y="14467"/>
                </a:cubicBezTo>
                <a:cubicBezTo>
                  <a:pt x="3970" y="14042"/>
                  <a:pt x="3866" y="13525"/>
                  <a:pt x="3738" y="13313"/>
                </a:cubicBezTo>
                <a:lnTo>
                  <a:pt x="3624" y="13124"/>
                </a:lnTo>
                <a:lnTo>
                  <a:pt x="3634" y="9000"/>
                </a:lnTo>
                <a:cubicBezTo>
                  <a:pt x="3642" y="6064"/>
                  <a:pt x="3655" y="4845"/>
                  <a:pt x="3679" y="4762"/>
                </a:cubicBezTo>
                <a:cubicBezTo>
                  <a:pt x="3699" y="4698"/>
                  <a:pt x="3993" y="4540"/>
                  <a:pt x="4332" y="4412"/>
                </a:cubicBezTo>
                <a:lnTo>
                  <a:pt x="4948" y="4180"/>
                </a:lnTo>
                <a:close/>
                <a:moveTo>
                  <a:pt x="8002" y="4276"/>
                </a:moveTo>
                <a:cubicBezTo>
                  <a:pt x="8023" y="4159"/>
                  <a:pt x="8302" y="5095"/>
                  <a:pt x="8806" y="6976"/>
                </a:cubicBezTo>
                <a:cubicBezTo>
                  <a:pt x="9103" y="8084"/>
                  <a:pt x="9137" y="8249"/>
                  <a:pt x="9105" y="8427"/>
                </a:cubicBezTo>
                <a:cubicBezTo>
                  <a:pt x="9085" y="8538"/>
                  <a:pt x="9069" y="8762"/>
                  <a:pt x="9069" y="8923"/>
                </a:cubicBezTo>
                <a:cubicBezTo>
                  <a:pt x="9069" y="9084"/>
                  <a:pt x="9042" y="9368"/>
                  <a:pt x="9009" y="9557"/>
                </a:cubicBezTo>
                <a:cubicBezTo>
                  <a:pt x="8976" y="9746"/>
                  <a:pt x="8932" y="9894"/>
                  <a:pt x="8911" y="9886"/>
                </a:cubicBezTo>
                <a:cubicBezTo>
                  <a:pt x="8890" y="9877"/>
                  <a:pt x="8813" y="9840"/>
                  <a:pt x="8739" y="9805"/>
                </a:cubicBezTo>
                <a:lnTo>
                  <a:pt x="8605" y="9743"/>
                </a:lnTo>
                <a:lnTo>
                  <a:pt x="8294" y="7062"/>
                </a:lnTo>
                <a:cubicBezTo>
                  <a:pt x="8124" y="5587"/>
                  <a:pt x="7992" y="4334"/>
                  <a:pt x="8002" y="4276"/>
                </a:cubicBezTo>
                <a:close/>
                <a:moveTo>
                  <a:pt x="7843" y="4350"/>
                </a:moveTo>
                <a:cubicBezTo>
                  <a:pt x="7857" y="4350"/>
                  <a:pt x="8010" y="5587"/>
                  <a:pt x="8185" y="7096"/>
                </a:cubicBezTo>
                <a:cubicBezTo>
                  <a:pt x="8437" y="9271"/>
                  <a:pt x="8496" y="9874"/>
                  <a:pt x="8469" y="10003"/>
                </a:cubicBezTo>
                <a:cubicBezTo>
                  <a:pt x="8286" y="10882"/>
                  <a:pt x="8263" y="11505"/>
                  <a:pt x="8390" y="12164"/>
                </a:cubicBezTo>
                <a:cubicBezTo>
                  <a:pt x="8432" y="12378"/>
                  <a:pt x="8465" y="12581"/>
                  <a:pt x="8465" y="12613"/>
                </a:cubicBezTo>
                <a:cubicBezTo>
                  <a:pt x="8465" y="12645"/>
                  <a:pt x="8350" y="13260"/>
                  <a:pt x="8209" y="13978"/>
                </a:cubicBezTo>
                <a:cubicBezTo>
                  <a:pt x="8068" y="14697"/>
                  <a:pt x="7941" y="15307"/>
                  <a:pt x="7927" y="15337"/>
                </a:cubicBezTo>
                <a:cubicBezTo>
                  <a:pt x="7913" y="15368"/>
                  <a:pt x="7879" y="15334"/>
                  <a:pt x="7852" y="15263"/>
                </a:cubicBezTo>
                <a:cubicBezTo>
                  <a:pt x="7806" y="15146"/>
                  <a:pt x="7802" y="14663"/>
                  <a:pt x="7809" y="9743"/>
                </a:cubicBezTo>
                <a:cubicBezTo>
                  <a:pt x="7814" y="6777"/>
                  <a:pt x="7829" y="4350"/>
                  <a:pt x="7843" y="4350"/>
                </a:cubicBezTo>
                <a:close/>
                <a:moveTo>
                  <a:pt x="20545" y="4471"/>
                </a:moveTo>
                <a:cubicBezTo>
                  <a:pt x="20653" y="4468"/>
                  <a:pt x="20669" y="4544"/>
                  <a:pt x="20641" y="4703"/>
                </a:cubicBezTo>
                <a:cubicBezTo>
                  <a:pt x="20607" y="4895"/>
                  <a:pt x="19092" y="8415"/>
                  <a:pt x="19073" y="8347"/>
                </a:cubicBezTo>
                <a:cubicBezTo>
                  <a:pt x="19063" y="8311"/>
                  <a:pt x="19054" y="7597"/>
                  <a:pt x="19054" y="6762"/>
                </a:cubicBezTo>
                <a:cubicBezTo>
                  <a:pt x="19054" y="5284"/>
                  <a:pt x="19056" y="5242"/>
                  <a:pt x="19122" y="5158"/>
                </a:cubicBezTo>
                <a:cubicBezTo>
                  <a:pt x="19160" y="5111"/>
                  <a:pt x="19507" y="4915"/>
                  <a:pt x="19894" y="4725"/>
                </a:cubicBezTo>
                <a:cubicBezTo>
                  <a:pt x="20236" y="4557"/>
                  <a:pt x="20437" y="4474"/>
                  <a:pt x="20545" y="4471"/>
                </a:cubicBezTo>
                <a:close/>
                <a:moveTo>
                  <a:pt x="12725" y="4555"/>
                </a:moveTo>
                <a:lnTo>
                  <a:pt x="12795" y="4864"/>
                </a:lnTo>
                <a:lnTo>
                  <a:pt x="12864" y="5174"/>
                </a:lnTo>
                <a:lnTo>
                  <a:pt x="12526" y="6666"/>
                </a:lnTo>
                <a:cubicBezTo>
                  <a:pt x="12184" y="8173"/>
                  <a:pt x="12090" y="8430"/>
                  <a:pt x="12031" y="8031"/>
                </a:cubicBezTo>
                <a:cubicBezTo>
                  <a:pt x="12015" y="7926"/>
                  <a:pt x="11931" y="7255"/>
                  <a:pt x="11844" y="6539"/>
                </a:cubicBezTo>
                <a:cubicBezTo>
                  <a:pt x="11721" y="5534"/>
                  <a:pt x="11694" y="5209"/>
                  <a:pt x="11721" y="5112"/>
                </a:cubicBezTo>
                <a:cubicBezTo>
                  <a:pt x="11741" y="5043"/>
                  <a:pt x="11975" y="4887"/>
                  <a:pt x="12241" y="4768"/>
                </a:cubicBezTo>
                <a:lnTo>
                  <a:pt x="12725" y="4555"/>
                </a:lnTo>
                <a:close/>
                <a:moveTo>
                  <a:pt x="3505" y="4812"/>
                </a:moveTo>
                <a:cubicBezTo>
                  <a:pt x="3512" y="4838"/>
                  <a:pt x="3518" y="6732"/>
                  <a:pt x="3518" y="9019"/>
                </a:cubicBezTo>
                <a:lnTo>
                  <a:pt x="3518" y="13176"/>
                </a:lnTo>
                <a:lnTo>
                  <a:pt x="3412" y="13331"/>
                </a:lnTo>
                <a:cubicBezTo>
                  <a:pt x="3353" y="13418"/>
                  <a:pt x="3282" y="13634"/>
                  <a:pt x="3253" y="13817"/>
                </a:cubicBezTo>
                <a:cubicBezTo>
                  <a:pt x="3155" y="14440"/>
                  <a:pt x="3157" y="14437"/>
                  <a:pt x="2749" y="14604"/>
                </a:cubicBezTo>
                <a:cubicBezTo>
                  <a:pt x="2273" y="14798"/>
                  <a:pt x="2283" y="14796"/>
                  <a:pt x="2265" y="14632"/>
                </a:cubicBezTo>
                <a:cubicBezTo>
                  <a:pt x="2257" y="14559"/>
                  <a:pt x="2254" y="12697"/>
                  <a:pt x="2259" y="10492"/>
                </a:cubicBezTo>
                <a:lnTo>
                  <a:pt x="2267" y="6483"/>
                </a:lnTo>
                <a:lnTo>
                  <a:pt x="2387" y="6248"/>
                </a:lnTo>
                <a:cubicBezTo>
                  <a:pt x="2466" y="6094"/>
                  <a:pt x="2530" y="5851"/>
                  <a:pt x="2573" y="5551"/>
                </a:cubicBezTo>
                <a:lnTo>
                  <a:pt x="2640" y="5090"/>
                </a:lnTo>
                <a:lnTo>
                  <a:pt x="3065" y="4926"/>
                </a:lnTo>
                <a:cubicBezTo>
                  <a:pt x="3299" y="4836"/>
                  <a:pt x="3497" y="4785"/>
                  <a:pt x="3505" y="4812"/>
                </a:cubicBezTo>
                <a:close/>
                <a:moveTo>
                  <a:pt x="20661" y="4932"/>
                </a:moveTo>
                <a:cubicBezTo>
                  <a:pt x="20685" y="4916"/>
                  <a:pt x="20698" y="4935"/>
                  <a:pt x="20710" y="4973"/>
                </a:cubicBezTo>
                <a:cubicBezTo>
                  <a:pt x="20738" y="5062"/>
                  <a:pt x="20811" y="5210"/>
                  <a:pt x="20873" y="5301"/>
                </a:cubicBezTo>
                <a:lnTo>
                  <a:pt x="20985" y="5465"/>
                </a:lnTo>
                <a:lnTo>
                  <a:pt x="20985" y="11170"/>
                </a:lnTo>
                <a:lnTo>
                  <a:pt x="20985" y="16876"/>
                </a:lnTo>
                <a:lnTo>
                  <a:pt x="20876" y="17037"/>
                </a:lnTo>
                <a:cubicBezTo>
                  <a:pt x="20815" y="17125"/>
                  <a:pt x="20765" y="17194"/>
                  <a:pt x="20763" y="17189"/>
                </a:cubicBezTo>
                <a:cubicBezTo>
                  <a:pt x="20761" y="17184"/>
                  <a:pt x="20375" y="16125"/>
                  <a:pt x="19905" y="14836"/>
                </a:cubicBezTo>
                <a:lnTo>
                  <a:pt x="19053" y="12492"/>
                </a:lnTo>
                <a:lnTo>
                  <a:pt x="19057" y="10514"/>
                </a:lnTo>
                <a:cubicBezTo>
                  <a:pt x="19061" y="8827"/>
                  <a:pt x="19069" y="8516"/>
                  <a:pt x="19111" y="8387"/>
                </a:cubicBezTo>
                <a:cubicBezTo>
                  <a:pt x="19138" y="8305"/>
                  <a:pt x="19497" y="7466"/>
                  <a:pt x="19909" y="6524"/>
                </a:cubicBezTo>
                <a:cubicBezTo>
                  <a:pt x="20423" y="5348"/>
                  <a:pt x="20590" y="4980"/>
                  <a:pt x="20661" y="4932"/>
                </a:cubicBezTo>
                <a:close/>
                <a:moveTo>
                  <a:pt x="11422" y="5143"/>
                </a:moveTo>
                <a:cubicBezTo>
                  <a:pt x="11485" y="5143"/>
                  <a:pt x="11548" y="5203"/>
                  <a:pt x="11564" y="5276"/>
                </a:cubicBezTo>
                <a:cubicBezTo>
                  <a:pt x="11580" y="5349"/>
                  <a:pt x="11672" y="6061"/>
                  <a:pt x="11769" y="6861"/>
                </a:cubicBezTo>
                <a:lnTo>
                  <a:pt x="11945" y="8316"/>
                </a:lnTo>
                <a:lnTo>
                  <a:pt x="11884" y="8554"/>
                </a:lnTo>
                <a:cubicBezTo>
                  <a:pt x="11790" y="8917"/>
                  <a:pt x="11754" y="9214"/>
                  <a:pt x="11753" y="9657"/>
                </a:cubicBezTo>
                <a:cubicBezTo>
                  <a:pt x="11753" y="9878"/>
                  <a:pt x="11732" y="10151"/>
                  <a:pt x="11708" y="10263"/>
                </a:cubicBezTo>
                <a:cubicBezTo>
                  <a:pt x="11673" y="10426"/>
                  <a:pt x="11625" y="10467"/>
                  <a:pt x="11467" y="10474"/>
                </a:cubicBezTo>
                <a:cubicBezTo>
                  <a:pt x="11358" y="10478"/>
                  <a:pt x="11256" y="10436"/>
                  <a:pt x="11240" y="10381"/>
                </a:cubicBezTo>
                <a:cubicBezTo>
                  <a:pt x="11202" y="10249"/>
                  <a:pt x="11239" y="5454"/>
                  <a:pt x="11279" y="5276"/>
                </a:cubicBezTo>
                <a:cubicBezTo>
                  <a:pt x="11295" y="5203"/>
                  <a:pt x="11360" y="5143"/>
                  <a:pt x="11422" y="5143"/>
                </a:cubicBezTo>
                <a:close/>
                <a:moveTo>
                  <a:pt x="18738" y="5301"/>
                </a:moveTo>
                <a:lnTo>
                  <a:pt x="18828" y="5301"/>
                </a:lnTo>
                <a:cubicBezTo>
                  <a:pt x="18915" y="5301"/>
                  <a:pt x="18919" y="5322"/>
                  <a:pt x="18938" y="5883"/>
                </a:cubicBezTo>
                <a:cubicBezTo>
                  <a:pt x="18949" y="6203"/>
                  <a:pt x="18959" y="6975"/>
                  <a:pt x="18961" y="7598"/>
                </a:cubicBezTo>
                <a:lnTo>
                  <a:pt x="18964" y="8731"/>
                </a:lnTo>
                <a:lnTo>
                  <a:pt x="18791" y="9140"/>
                </a:lnTo>
                <a:cubicBezTo>
                  <a:pt x="18695" y="9364"/>
                  <a:pt x="18603" y="9575"/>
                  <a:pt x="18586" y="9610"/>
                </a:cubicBezTo>
                <a:cubicBezTo>
                  <a:pt x="18569" y="9645"/>
                  <a:pt x="18525" y="9594"/>
                  <a:pt x="18487" y="9496"/>
                </a:cubicBezTo>
                <a:lnTo>
                  <a:pt x="18419" y="9316"/>
                </a:lnTo>
                <a:lnTo>
                  <a:pt x="18579" y="7310"/>
                </a:lnTo>
                <a:lnTo>
                  <a:pt x="18738" y="5301"/>
                </a:lnTo>
                <a:close/>
                <a:moveTo>
                  <a:pt x="11030" y="5384"/>
                </a:moveTo>
                <a:cubicBezTo>
                  <a:pt x="11054" y="5383"/>
                  <a:pt x="11071" y="5385"/>
                  <a:pt x="11077" y="5394"/>
                </a:cubicBezTo>
                <a:cubicBezTo>
                  <a:pt x="11113" y="5443"/>
                  <a:pt x="11121" y="5840"/>
                  <a:pt x="11121" y="7777"/>
                </a:cubicBezTo>
                <a:cubicBezTo>
                  <a:pt x="11121" y="9062"/>
                  <a:pt x="11108" y="10128"/>
                  <a:pt x="11093" y="10161"/>
                </a:cubicBezTo>
                <a:cubicBezTo>
                  <a:pt x="11078" y="10194"/>
                  <a:pt x="10842" y="9403"/>
                  <a:pt x="10568" y="8403"/>
                </a:cubicBezTo>
                <a:lnTo>
                  <a:pt x="10070" y="6582"/>
                </a:lnTo>
                <a:lnTo>
                  <a:pt x="10159" y="6127"/>
                </a:lnTo>
                <a:cubicBezTo>
                  <a:pt x="10208" y="5877"/>
                  <a:pt x="10257" y="5672"/>
                  <a:pt x="10268" y="5672"/>
                </a:cubicBezTo>
                <a:cubicBezTo>
                  <a:pt x="10279" y="5672"/>
                  <a:pt x="10456" y="5597"/>
                  <a:pt x="10661" y="5505"/>
                </a:cubicBezTo>
                <a:cubicBezTo>
                  <a:pt x="10814" y="5436"/>
                  <a:pt x="10958" y="5389"/>
                  <a:pt x="11030" y="5384"/>
                </a:cubicBezTo>
                <a:close/>
                <a:moveTo>
                  <a:pt x="18572" y="5418"/>
                </a:moveTo>
                <a:cubicBezTo>
                  <a:pt x="18591" y="5419"/>
                  <a:pt x="18602" y="5424"/>
                  <a:pt x="18606" y="5437"/>
                </a:cubicBezTo>
                <a:cubicBezTo>
                  <a:pt x="18624" y="5507"/>
                  <a:pt x="18359" y="8914"/>
                  <a:pt x="18316" y="9155"/>
                </a:cubicBezTo>
                <a:cubicBezTo>
                  <a:pt x="18286" y="9329"/>
                  <a:pt x="18163" y="9284"/>
                  <a:pt x="18113" y="9081"/>
                </a:cubicBezTo>
                <a:cubicBezTo>
                  <a:pt x="18089" y="8979"/>
                  <a:pt x="17999" y="8452"/>
                  <a:pt x="17913" y="7907"/>
                </a:cubicBezTo>
                <a:lnTo>
                  <a:pt x="17758" y="6917"/>
                </a:lnTo>
                <a:lnTo>
                  <a:pt x="17833" y="6604"/>
                </a:lnTo>
                <a:cubicBezTo>
                  <a:pt x="17874" y="6432"/>
                  <a:pt x="17908" y="6204"/>
                  <a:pt x="17908" y="6099"/>
                </a:cubicBezTo>
                <a:cubicBezTo>
                  <a:pt x="17908" y="5995"/>
                  <a:pt x="17926" y="5857"/>
                  <a:pt x="17948" y="5793"/>
                </a:cubicBezTo>
                <a:cubicBezTo>
                  <a:pt x="17991" y="5667"/>
                  <a:pt x="18442" y="5412"/>
                  <a:pt x="18572" y="5418"/>
                </a:cubicBezTo>
                <a:close/>
                <a:moveTo>
                  <a:pt x="13019" y="5465"/>
                </a:moveTo>
                <a:cubicBezTo>
                  <a:pt x="13040" y="5474"/>
                  <a:pt x="13060" y="5529"/>
                  <a:pt x="13080" y="5616"/>
                </a:cubicBezTo>
                <a:cubicBezTo>
                  <a:pt x="13108" y="5734"/>
                  <a:pt x="13115" y="7007"/>
                  <a:pt x="13107" y="10966"/>
                </a:cubicBezTo>
                <a:cubicBezTo>
                  <a:pt x="13101" y="13823"/>
                  <a:pt x="13087" y="16178"/>
                  <a:pt x="13077" y="16201"/>
                </a:cubicBezTo>
                <a:cubicBezTo>
                  <a:pt x="13040" y="16281"/>
                  <a:pt x="12996" y="15966"/>
                  <a:pt x="12695" y="13495"/>
                </a:cubicBezTo>
                <a:cubicBezTo>
                  <a:pt x="12396" y="11048"/>
                  <a:pt x="12392" y="11009"/>
                  <a:pt x="12448" y="10799"/>
                </a:cubicBezTo>
                <a:cubicBezTo>
                  <a:pt x="12541" y="10452"/>
                  <a:pt x="12604" y="9810"/>
                  <a:pt x="12582" y="9440"/>
                </a:cubicBezTo>
                <a:cubicBezTo>
                  <a:pt x="12571" y="9257"/>
                  <a:pt x="12530" y="8932"/>
                  <a:pt x="12490" y="8715"/>
                </a:cubicBezTo>
                <a:lnTo>
                  <a:pt x="12418" y="8322"/>
                </a:lnTo>
                <a:lnTo>
                  <a:pt x="12677" y="6892"/>
                </a:lnTo>
                <a:cubicBezTo>
                  <a:pt x="12873" y="5813"/>
                  <a:pt x="12955" y="5437"/>
                  <a:pt x="13019" y="5465"/>
                </a:cubicBezTo>
                <a:close/>
                <a:moveTo>
                  <a:pt x="10003" y="6960"/>
                </a:moveTo>
                <a:cubicBezTo>
                  <a:pt x="10017" y="6978"/>
                  <a:pt x="10268" y="7867"/>
                  <a:pt x="10562" y="8935"/>
                </a:cubicBezTo>
                <a:cubicBezTo>
                  <a:pt x="11009" y="10564"/>
                  <a:pt x="11092" y="10914"/>
                  <a:pt x="11074" y="11102"/>
                </a:cubicBezTo>
                <a:cubicBezTo>
                  <a:pt x="11030" y="11569"/>
                  <a:pt x="11025" y="12140"/>
                  <a:pt x="11061" y="12443"/>
                </a:cubicBezTo>
                <a:cubicBezTo>
                  <a:pt x="11092" y="12703"/>
                  <a:pt x="11090" y="12796"/>
                  <a:pt x="11051" y="12994"/>
                </a:cubicBezTo>
                <a:cubicBezTo>
                  <a:pt x="11025" y="13125"/>
                  <a:pt x="10972" y="13365"/>
                  <a:pt x="10934" y="13526"/>
                </a:cubicBezTo>
                <a:lnTo>
                  <a:pt x="10864" y="13820"/>
                </a:lnTo>
                <a:lnTo>
                  <a:pt x="10339" y="11978"/>
                </a:lnTo>
                <a:lnTo>
                  <a:pt x="9816" y="10136"/>
                </a:lnTo>
                <a:lnTo>
                  <a:pt x="9849" y="9790"/>
                </a:lnTo>
                <a:cubicBezTo>
                  <a:pt x="9897" y="9313"/>
                  <a:pt x="9892" y="8713"/>
                  <a:pt x="9839" y="8468"/>
                </a:cubicBezTo>
                <a:cubicBezTo>
                  <a:pt x="9815" y="8355"/>
                  <a:pt x="9795" y="8177"/>
                  <a:pt x="9794" y="8071"/>
                </a:cubicBezTo>
                <a:cubicBezTo>
                  <a:pt x="9793" y="7844"/>
                  <a:pt x="9968" y="6913"/>
                  <a:pt x="10003" y="6960"/>
                </a:cubicBezTo>
                <a:close/>
                <a:moveTo>
                  <a:pt x="17609" y="7090"/>
                </a:moveTo>
                <a:cubicBezTo>
                  <a:pt x="17647" y="7074"/>
                  <a:pt x="17725" y="7464"/>
                  <a:pt x="17863" y="8288"/>
                </a:cubicBezTo>
                <a:cubicBezTo>
                  <a:pt x="17956" y="8844"/>
                  <a:pt x="18021" y="9337"/>
                  <a:pt x="18008" y="9384"/>
                </a:cubicBezTo>
                <a:cubicBezTo>
                  <a:pt x="17995" y="9429"/>
                  <a:pt x="17903" y="9229"/>
                  <a:pt x="17801" y="8948"/>
                </a:cubicBezTo>
                <a:cubicBezTo>
                  <a:pt x="17801" y="8952"/>
                  <a:pt x="17801" y="8959"/>
                  <a:pt x="17800" y="8963"/>
                </a:cubicBezTo>
                <a:cubicBezTo>
                  <a:pt x="17775" y="9105"/>
                  <a:pt x="17741" y="9074"/>
                  <a:pt x="17685" y="8855"/>
                </a:cubicBezTo>
                <a:cubicBezTo>
                  <a:pt x="17649" y="8715"/>
                  <a:pt x="17643" y="8631"/>
                  <a:pt x="17666" y="8579"/>
                </a:cubicBezTo>
                <a:cubicBezTo>
                  <a:pt x="17668" y="8575"/>
                  <a:pt x="17671" y="8578"/>
                  <a:pt x="17673" y="8576"/>
                </a:cubicBezTo>
                <a:cubicBezTo>
                  <a:pt x="17597" y="8330"/>
                  <a:pt x="17588" y="8206"/>
                  <a:pt x="17582" y="7849"/>
                </a:cubicBezTo>
                <a:cubicBezTo>
                  <a:pt x="17573" y="7360"/>
                  <a:pt x="17579" y="7103"/>
                  <a:pt x="17609" y="7090"/>
                </a:cubicBezTo>
                <a:close/>
                <a:moveTo>
                  <a:pt x="17606" y="9003"/>
                </a:moveTo>
                <a:cubicBezTo>
                  <a:pt x="17623" y="8967"/>
                  <a:pt x="17699" y="9115"/>
                  <a:pt x="17774" y="9331"/>
                </a:cubicBezTo>
                <a:cubicBezTo>
                  <a:pt x="17875" y="9620"/>
                  <a:pt x="17905" y="9768"/>
                  <a:pt x="17888" y="9892"/>
                </a:cubicBezTo>
                <a:cubicBezTo>
                  <a:pt x="17875" y="9984"/>
                  <a:pt x="17863" y="10336"/>
                  <a:pt x="17861" y="10672"/>
                </a:cubicBezTo>
                <a:cubicBezTo>
                  <a:pt x="17859" y="11252"/>
                  <a:pt x="17853" y="11297"/>
                  <a:pt x="17749" y="11545"/>
                </a:cubicBezTo>
                <a:cubicBezTo>
                  <a:pt x="17629" y="11832"/>
                  <a:pt x="17626" y="11835"/>
                  <a:pt x="17597" y="11734"/>
                </a:cubicBezTo>
                <a:cubicBezTo>
                  <a:pt x="17564" y="11619"/>
                  <a:pt x="17573" y="9076"/>
                  <a:pt x="17606" y="9003"/>
                </a:cubicBezTo>
                <a:close/>
                <a:moveTo>
                  <a:pt x="18939" y="9331"/>
                </a:moveTo>
                <a:cubicBezTo>
                  <a:pt x="18953" y="9361"/>
                  <a:pt x="18964" y="9974"/>
                  <a:pt x="18964" y="10694"/>
                </a:cubicBezTo>
                <a:cubicBezTo>
                  <a:pt x="18964" y="11414"/>
                  <a:pt x="18953" y="12028"/>
                  <a:pt x="18940" y="12056"/>
                </a:cubicBezTo>
                <a:cubicBezTo>
                  <a:pt x="18927" y="12084"/>
                  <a:pt x="18848" y="11919"/>
                  <a:pt x="18764" y="11690"/>
                </a:cubicBezTo>
                <a:lnTo>
                  <a:pt x="18613" y="11276"/>
                </a:lnTo>
                <a:lnTo>
                  <a:pt x="18621" y="10616"/>
                </a:lnTo>
                <a:cubicBezTo>
                  <a:pt x="18628" y="9956"/>
                  <a:pt x="18628" y="9955"/>
                  <a:pt x="18770" y="9616"/>
                </a:cubicBezTo>
                <a:cubicBezTo>
                  <a:pt x="18849" y="9430"/>
                  <a:pt x="18925" y="9302"/>
                  <a:pt x="18939" y="9331"/>
                </a:cubicBezTo>
                <a:close/>
                <a:moveTo>
                  <a:pt x="9263" y="10511"/>
                </a:moveTo>
                <a:cubicBezTo>
                  <a:pt x="9271" y="10506"/>
                  <a:pt x="9279" y="10506"/>
                  <a:pt x="9287" y="10511"/>
                </a:cubicBezTo>
                <a:cubicBezTo>
                  <a:pt x="9297" y="10516"/>
                  <a:pt x="9307" y="10530"/>
                  <a:pt x="9317" y="10548"/>
                </a:cubicBezTo>
                <a:cubicBezTo>
                  <a:pt x="9350" y="10609"/>
                  <a:pt x="9439" y="10642"/>
                  <a:pt x="9517" y="10622"/>
                </a:cubicBezTo>
                <a:lnTo>
                  <a:pt x="9658" y="10588"/>
                </a:lnTo>
                <a:lnTo>
                  <a:pt x="9666" y="13074"/>
                </a:lnTo>
                <a:cubicBezTo>
                  <a:pt x="9673" y="15317"/>
                  <a:pt x="9668" y="15571"/>
                  <a:pt x="9622" y="15690"/>
                </a:cubicBezTo>
                <a:cubicBezTo>
                  <a:pt x="9593" y="15763"/>
                  <a:pt x="9519" y="15823"/>
                  <a:pt x="9455" y="15823"/>
                </a:cubicBezTo>
                <a:cubicBezTo>
                  <a:pt x="9363" y="15823"/>
                  <a:pt x="9334" y="15774"/>
                  <a:pt x="9313" y="15585"/>
                </a:cubicBezTo>
                <a:cubicBezTo>
                  <a:pt x="9298" y="15454"/>
                  <a:pt x="9210" y="14731"/>
                  <a:pt x="9117" y="13978"/>
                </a:cubicBezTo>
                <a:lnTo>
                  <a:pt x="8949" y="12610"/>
                </a:lnTo>
                <a:lnTo>
                  <a:pt x="9022" y="12338"/>
                </a:lnTo>
                <a:cubicBezTo>
                  <a:pt x="9111" y="12012"/>
                  <a:pt x="9160" y="11589"/>
                  <a:pt x="9160" y="11146"/>
                </a:cubicBezTo>
                <a:cubicBezTo>
                  <a:pt x="9160" y="10802"/>
                  <a:pt x="9206" y="10545"/>
                  <a:pt x="9263" y="10511"/>
                </a:cubicBezTo>
                <a:close/>
                <a:moveTo>
                  <a:pt x="9821" y="10805"/>
                </a:moveTo>
                <a:cubicBezTo>
                  <a:pt x="9836" y="10772"/>
                  <a:pt x="10059" y="11516"/>
                  <a:pt x="10316" y="12458"/>
                </a:cubicBezTo>
                <a:lnTo>
                  <a:pt x="10783" y="14173"/>
                </a:lnTo>
                <a:lnTo>
                  <a:pt x="10646" y="14786"/>
                </a:lnTo>
                <a:cubicBezTo>
                  <a:pt x="10570" y="15124"/>
                  <a:pt x="10494" y="15403"/>
                  <a:pt x="10475" y="15405"/>
                </a:cubicBezTo>
                <a:cubicBezTo>
                  <a:pt x="10457" y="15408"/>
                  <a:pt x="10302" y="15470"/>
                  <a:pt x="10132" y="15545"/>
                </a:cubicBezTo>
                <a:cubicBezTo>
                  <a:pt x="9962" y="15619"/>
                  <a:pt x="9816" y="15657"/>
                  <a:pt x="9808" y="15628"/>
                </a:cubicBezTo>
                <a:cubicBezTo>
                  <a:pt x="9780" y="15532"/>
                  <a:pt x="9793" y="10865"/>
                  <a:pt x="9821" y="10805"/>
                </a:cubicBezTo>
                <a:close/>
                <a:moveTo>
                  <a:pt x="12132" y="11090"/>
                </a:moveTo>
                <a:cubicBezTo>
                  <a:pt x="12208" y="11094"/>
                  <a:pt x="12279" y="11150"/>
                  <a:pt x="12290" y="11214"/>
                </a:cubicBezTo>
                <a:cubicBezTo>
                  <a:pt x="12350" y="11544"/>
                  <a:pt x="12953" y="16625"/>
                  <a:pt x="12941" y="16693"/>
                </a:cubicBezTo>
                <a:cubicBezTo>
                  <a:pt x="12933" y="16738"/>
                  <a:pt x="12917" y="16774"/>
                  <a:pt x="12905" y="16774"/>
                </a:cubicBezTo>
                <a:cubicBezTo>
                  <a:pt x="12893" y="16774"/>
                  <a:pt x="12635" y="15873"/>
                  <a:pt x="12333" y="14774"/>
                </a:cubicBezTo>
                <a:lnTo>
                  <a:pt x="11785" y="12777"/>
                </a:lnTo>
                <a:lnTo>
                  <a:pt x="11830" y="12399"/>
                </a:lnTo>
                <a:cubicBezTo>
                  <a:pt x="11855" y="12192"/>
                  <a:pt x="11875" y="11946"/>
                  <a:pt x="11875" y="11851"/>
                </a:cubicBezTo>
                <a:cubicBezTo>
                  <a:pt x="11875" y="11757"/>
                  <a:pt x="11902" y="11545"/>
                  <a:pt x="11935" y="11381"/>
                </a:cubicBezTo>
                <a:cubicBezTo>
                  <a:pt x="11986" y="11127"/>
                  <a:pt x="12016" y="11084"/>
                  <a:pt x="12132" y="11090"/>
                </a:cubicBezTo>
                <a:close/>
                <a:moveTo>
                  <a:pt x="17868" y="11387"/>
                </a:moveTo>
                <a:cubicBezTo>
                  <a:pt x="17882" y="11389"/>
                  <a:pt x="17938" y="11525"/>
                  <a:pt x="17994" y="11690"/>
                </a:cubicBezTo>
                <a:lnTo>
                  <a:pt x="18094" y="11994"/>
                </a:lnTo>
                <a:lnTo>
                  <a:pt x="17955" y="13882"/>
                </a:lnTo>
                <a:cubicBezTo>
                  <a:pt x="17869" y="15043"/>
                  <a:pt x="17796" y="15820"/>
                  <a:pt x="17765" y="15901"/>
                </a:cubicBezTo>
                <a:cubicBezTo>
                  <a:pt x="17711" y="16044"/>
                  <a:pt x="17629" y="16075"/>
                  <a:pt x="17597" y="15963"/>
                </a:cubicBezTo>
                <a:cubicBezTo>
                  <a:pt x="17586" y="15924"/>
                  <a:pt x="17576" y="15023"/>
                  <a:pt x="17576" y="13960"/>
                </a:cubicBezTo>
                <a:lnTo>
                  <a:pt x="17576" y="12025"/>
                </a:lnTo>
                <a:lnTo>
                  <a:pt x="17710" y="11703"/>
                </a:lnTo>
                <a:cubicBezTo>
                  <a:pt x="17783" y="11526"/>
                  <a:pt x="17855" y="11385"/>
                  <a:pt x="17868" y="11387"/>
                </a:cubicBezTo>
                <a:close/>
                <a:moveTo>
                  <a:pt x="18531" y="11694"/>
                </a:moveTo>
                <a:cubicBezTo>
                  <a:pt x="18545" y="11645"/>
                  <a:pt x="18648" y="11853"/>
                  <a:pt x="18760" y="12155"/>
                </a:cubicBezTo>
                <a:lnTo>
                  <a:pt x="18964" y="12703"/>
                </a:lnTo>
                <a:lnTo>
                  <a:pt x="18964" y="13412"/>
                </a:lnTo>
                <a:cubicBezTo>
                  <a:pt x="18964" y="14572"/>
                  <a:pt x="18916" y="14475"/>
                  <a:pt x="18665" y="12824"/>
                </a:cubicBezTo>
                <a:cubicBezTo>
                  <a:pt x="18578" y="12250"/>
                  <a:pt x="18517" y="11742"/>
                  <a:pt x="18531" y="11694"/>
                </a:cubicBezTo>
                <a:close/>
                <a:moveTo>
                  <a:pt x="18418" y="11886"/>
                </a:moveTo>
                <a:lnTo>
                  <a:pt x="18591" y="13102"/>
                </a:lnTo>
                <a:lnTo>
                  <a:pt x="18763" y="14319"/>
                </a:lnTo>
                <a:lnTo>
                  <a:pt x="18682" y="14656"/>
                </a:lnTo>
                <a:cubicBezTo>
                  <a:pt x="18638" y="14841"/>
                  <a:pt x="18602" y="15078"/>
                  <a:pt x="18602" y="15183"/>
                </a:cubicBezTo>
                <a:cubicBezTo>
                  <a:pt x="18602" y="15478"/>
                  <a:pt x="18545" y="15574"/>
                  <a:pt x="18292" y="15703"/>
                </a:cubicBezTo>
                <a:cubicBezTo>
                  <a:pt x="18013" y="15845"/>
                  <a:pt x="17946" y="15850"/>
                  <a:pt x="17927" y="15737"/>
                </a:cubicBezTo>
                <a:cubicBezTo>
                  <a:pt x="17909" y="15636"/>
                  <a:pt x="18169" y="12223"/>
                  <a:pt x="18203" y="12102"/>
                </a:cubicBezTo>
                <a:cubicBezTo>
                  <a:pt x="18216" y="12057"/>
                  <a:pt x="18270" y="11990"/>
                  <a:pt x="18322" y="11954"/>
                </a:cubicBezTo>
                <a:lnTo>
                  <a:pt x="18418" y="11886"/>
                </a:lnTo>
                <a:close/>
                <a:moveTo>
                  <a:pt x="17464" y="12721"/>
                </a:moveTo>
                <a:cubicBezTo>
                  <a:pt x="17504" y="12808"/>
                  <a:pt x="17490" y="15889"/>
                  <a:pt x="17448" y="16006"/>
                </a:cubicBezTo>
                <a:cubicBezTo>
                  <a:pt x="17427" y="16064"/>
                  <a:pt x="17098" y="16263"/>
                  <a:pt x="16717" y="16446"/>
                </a:cubicBezTo>
                <a:cubicBezTo>
                  <a:pt x="16335" y="16628"/>
                  <a:pt x="15986" y="16774"/>
                  <a:pt x="15941" y="16774"/>
                </a:cubicBezTo>
                <a:cubicBezTo>
                  <a:pt x="15840" y="16773"/>
                  <a:pt x="15812" y="16631"/>
                  <a:pt x="15876" y="16443"/>
                </a:cubicBezTo>
                <a:cubicBezTo>
                  <a:pt x="16020" y="16020"/>
                  <a:pt x="17444" y="12681"/>
                  <a:pt x="17464" y="12721"/>
                </a:cubicBezTo>
                <a:close/>
                <a:moveTo>
                  <a:pt x="8805" y="12777"/>
                </a:moveTo>
                <a:cubicBezTo>
                  <a:pt x="8848" y="12801"/>
                  <a:pt x="8909" y="13187"/>
                  <a:pt x="9042" y="14282"/>
                </a:cubicBezTo>
                <a:cubicBezTo>
                  <a:pt x="9143" y="15108"/>
                  <a:pt x="9210" y="15791"/>
                  <a:pt x="9196" y="15842"/>
                </a:cubicBezTo>
                <a:cubicBezTo>
                  <a:pt x="9181" y="15892"/>
                  <a:pt x="8981" y="16004"/>
                  <a:pt x="8750" y="16090"/>
                </a:cubicBezTo>
                <a:cubicBezTo>
                  <a:pt x="8519" y="16175"/>
                  <a:pt x="8293" y="16266"/>
                  <a:pt x="8248" y="16294"/>
                </a:cubicBezTo>
                <a:cubicBezTo>
                  <a:pt x="8186" y="16331"/>
                  <a:pt x="8157" y="16288"/>
                  <a:pt x="8132" y="16127"/>
                </a:cubicBezTo>
                <a:cubicBezTo>
                  <a:pt x="8114" y="16008"/>
                  <a:pt x="8107" y="15847"/>
                  <a:pt x="8115" y="15768"/>
                </a:cubicBezTo>
                <a:cubicBezTo>
                  <a:pt x="8124" y="15688"/>
                  <a:pt x="8270" y="14973"/>
                  <a:pt x="8439" y="14183"/>
                </a:cubicBezTo>
                <a:cubicBezTo>
                  <a:pt x="8671" y="13101"/>
                  <a:pt x="8761" y="12753"/>
                  <a:pt x="8805" y="12777"/>
                </a:cubicBezTo>
                <a:close/>
                <a:moveTo>
                  <a:pt x="11701" y="13022"/>
                </a:moveTo>
                <a:lnTo>
                  <a:pt x="12208" y="14867"/>
                </a:lnTo>
                <a:cubicBezTo>
                  <a:pt x="12487" y="15883"/>
                  <a:pt x="12708" y="16754"/>
                  <a:pt x="12700" y="16799"/>
                </a:cubicBezTo>
                <a:cubicBezTo>
                  <a:pt x="12692" y="16844"/>
                  <a:pt x="12677" y="16877"/>
                  <a:pt x="12665" y="16876"/>
                </a:cubicBezTo>
                <a:cubicBezTo>
                  <a:pt x="12640" y="16873"/>
                  <a:pt x="11691" y="15471"/>
                  <a:pt x="11642" y="15365"/>
                </a:cubicBezTo>
                <a:cubicBezTo>
                  <a:pt x="11623" y="15325"/>
                  <a:pt x="11599" y="15152"/>
                  <a:pt x="11588" y="14981"/>
                </a:cubicBezTo>
                <a:cubicBezTo>
                  <a:pt x="11578" y="14810"/>
                  <a:pt x="11541" y="14548"/>
                  <a:pt x="11508" y="14399"/>
                </a:cubicBezTo>
                <a:lnTo>
                  <a:pt x="11448" y="14130"/>
                </a:lnTo>
                <a:lnTo>
                  <a:pt x="11510" y="13780"/>
                </a:lnTo>
                <a:cubicBezTo>
                  <a:pt x="11544" y="13588"/>
                  <a:pt x="11600" y="13338"/>
                  <a:pt x="11636" y="13226"/>
                </a:cubicBezTo>
                <a:lnTo>
                  <a:pt x="11701" y="13022"/>
                </a:lnTo>
                <a:close/>
                <a:moveTo>
                  <a:pt x="19078" y="13139"/>
                </a:moveTo>
                <a:cubicBezTo>
                  <a:pt x="19107" y="13076"/>
                  <a:pt x="20541" y="16908"/>
                  <a:pt x="20539" y="17043"/>
                </a:cubicBezTo>
                <a:cubicBezTo>
                  <a:pt x="20538" y="17095"/>
                  <a:pt x="20526" y="17149"/>
                  <a:pt x="20512" y="17161"/>
                </a:cubicBezTo>
                <a:cubicBezTo>
                  <a:pt x="20499" y="17173"/>
                  <a:pt x="20246" y="16815"/>
                  <a:pt x="19950" y="16368"/>
                </a:cubicBezTo>
                <a:lnTo>
                  <a:pt x="19413" y="15557"/>
                </a:lnTo>
                <a:lnTo>
                  <a:pt x="19341" y="15003"/>
                </a:lnTo>
                <a:cubicBezTo>
                  <a:pt x="19301" y="14698"/>
                  <a:pt x="19253" y="14449"/>
                  <a:pt x="19235" y="14449"/>
                </a:cubicBezTo>
                <a:cubicBezTo>
                  <a:pt x="19161" y="14449"/>
                  <a:pt x="19054" y="13926"/>
                  <a:pt x="19054" y="13560"/>
                </a:cubicBezTo>
                <a:cubicBezTo>
                  <a:pt x="19054" y="13358"/>
                  <a:pt x="19065" y="13168"/>
                  <a:pt x="19078" y="13139"/>
                </a:cubicBezTo>
                <a:close/>
                <a:moveTo>
                  <a:pt x="3117" y="14789"/>
                </a:moveTo>
                <a:cubicBezTo>
                  <a:pt x="3154" y="14800"/>
                  <a:pt x="3175" y="14900"/>
                  <a:pt x="3215" y="15179"/>
                </a:cubicBezTo>
                <a:cubicBezTo>
                  <a:pt x="3289" y="15684"/>
                  <a:pt x="3407" y="15929"/>
                  <a:pt x="3579" y="15929"/>
                </a:cubicBezTo>
                <a:cubicBezTo>
                  <a:pt x="3720" y="15929"/>
                  <a:pt x="3808" y="15794"/>
                  <a:pt x="3895" y="15449"/>
                </a:cubicBezTo>
                <a:lnTo>
                  <a:pt x="3955" y="15210"/>
                </a:lnTo>
                <a:lnTo>
                  <a:pt x="4454" y="15765"/>
                </a:lnTo>
                <a:cubicBezTo>
                  <a:pt x="4864" y="16222"/>
                  <a:pt x="4951" y="16353"/>
                  <a:pt x="4951" y="16517"/>
                </a:cubicBezTo>
                <a:cubicBezTo>
                  <a:pt x="4951" y="16699"/>
                  <a:pt x="4869" y="16747"/>
                  <a:pt x="3955" y="17105"/>
                </a:cubicBezTo>
                <a:cubicBezTo>
                  <a:pt x="3408" y="17319"/>
                  <a:pt x="2884" y="17524"/>
                  <a:pt x="2790" y="17560"/>
                </a:cubicBezTo>
                <a:cubicBezTo>
                  <a:pt x="2621" y="17626"/>
                  <a:pt x="2621" y="17626"/>
                  <a:pt x="2558" y="17257"/>
                </a:cubicBezTo>
                <a:cubicBezTo>
                  <a:pt x="2523" y="17049"/>
                  <a:pt x="2446" y="16802"/>
                  <a:pt x="2381" y="16696"/>
                </a:cubicBezTo>
                <a:cubicBezTo>
                  <a:pt x="2271" y="16514"/>
                  <a:pt x="2266" y="16489"/>
                  <a:pt x="2258" y="15919"/>
                </a:cubicBezTo>
                <a:cubicBezTo>
                  <a:pt x="2252" y="15529"/>
                  <a:pt x="2262" y="15291"/>
                  <a:pt x="2288" y="15220"/>
                </a:cubicBezTo>
                <a:cubicBezTo>
                  <a:pt x="2309" y="15161"/>
                  <a:pt x="2477" y="15054"/>
                  <a:pt x="2659" y="14984"/>
                </a:cubicBezTo>
                <a:cubicBezTo>
                  <a:pt x="2842" y="14915"/>
                  <a:pt x="3027" y="14835"/>
                  <a:pt x="3072" y="14805"/>
                </a:cubicBezTo>
                <a:cubicBezTo>
                  <a:pt x="3089" y="14793"/>
                  <a:pt x="3104" y="14786"/>
                  <a:pt x="3117" y="14789"/>
                </a:cubicBezTo>
                <a:close/>
                <a:moveTo>
                  <a:pt x="2138" y="15257"/>
                </a:moveTo>
                <a:cubicBezTo>
                  <a:pt x="2150" y="15283"/>
                  <a:pt x="2161" y="15564"/>
                  <a:pt x="2161" y="15879"/>
                </a:cubicBezTo>
                <a:cubicBezTo>
                  <a:pt x="2161" y="16428"/>
                  <a:pt x="2156" y="16466"/>
                  <a:pt x="2047" y="16706"/>
                </a:cubicBezTo>
                <a:cubicBezTo>
                  <a:pt x="1985" y="16844"/>
                  <a:pt x="1915" y="17035"/>
                  <a:pt x="1893" y="17130"/>
                </a:cubicBezTo>
                <a:cubicBezTo>
                  <a:pt x="1870" y="17225"/>
                  <a:pt x="1843" y="17300"/>
                  <a:pt x="1833" y="17297"/>
                </a:cubicBezTo>
                <a:cubicBezTo>
                  <a:pt x="1822" y="17294"/>
                  <a:pt x="1601" y="17018"/>
                  <a:pt x="1341" y="16687"/>
                </a:cubicBezTo>
                <a:cubicBezTo>
                  <a:pt x="864" y="16082"/>
                  <a:pt x="752" y="15879"/>
                  <a:pt x="836" y="15774"/>
                </a:cubicBezTo>
                <a:cubicBezTo>
                  <a:pt x="907" y="15685"/>
                  <a:pt x="2113" y="15205"/>
                  <a:pt x="2138" y="15257"/>
                </a:cubicBezTo>
                <a:close/>
                <a:moveTo>
                  <a:pt x="11602" y="15727"/>
                </a:moveTo>
                <a:lnTo>
                  <a:pt x="11897" y="16161"/>
                </a:lnTo>
                <a:cubicBezTo>
                  <a:pt x="12059" y="16399"/>
                  <a:pt x="12314" y="16772"/>
                  <a:pt x="12463" y="16991"/>
                </a:cubicBezTo>
                <a:cubicBezTo>
                  <a:pt x="12613" y="17210"/>
                  <a:pt x="12735" y="17451"/>
                  <a:pt x="12735" y="17529"/>
                </a:cubicBezTo>
                <a:cubicBezTo>
                  <a:pt x="12735" y="17724"/>
                  <a:pt x="12735" y="17722"/>
                  <a:pt x="11905" y="17508"/>
                </a:cubicBezTo>
                <a:cubicBezTo>
                  <a:pt x="11498" y="17403"/>
                  <a:pt x="11108" y="17314"/>
                  <a:pt x="11038" y="17309"/>
                </a:cubicBezTo>
                <a:cubicBezTo>
                  <a:pt x="10927" y="17303"/>
                  <a:pt x="10904" y="17259"/>
                  <a:pt x="10862" y="16975"/>
                </a:cubicBezTo>
                <a:cubicBezTo>
                  <a:pt x="10836" y="16795"/>
                  <a:pt x="10822" y="16581"/>
                  <a:pt x="10831" y="16498"/>
                </a:cubicBezTo>
                <a:cubicBezTo>
                  <a:pt x="10844" y="16376"/>
                  <a:pt x="10865" y="16387"/>
                  <a:pt x="10946" y="16560"/>
                </a:cubicBezTo>
                <a:cubicBezTo>
                  <a:pt x="11141" y="16976"/>
                  <a:pt x="11411" y="16759"/>
                  <a:pt x="11534" y="16090"/>
                </a:cubicBezTo>
                <a:lnTo>
                  <a:pt x="11602" y="15727"/>
                </a:lnTo>
                <a:close/>
                <a:moveTo>
                  <a:pt x="10270" y="15867"/>
                </a:moveTo>
                <a:cubicBezTo>
                  <a:pt x="10376" y="15881"/>
                  <a:pt x="10383" y="16000"/>
                  <a:pt x="10275" y="16195"/>
                </a:cubicBezTo>
                <a:cubicBezTo>
                  <a:pt x="10224" y="16288"/>
                  <a:pt x="10154" y="16527"/>
                  <a:pt x="10120" y="16727"/>
                </a:cubicBezTo>
                <a:cubicBezTo>
                  <a:pt x="10070" y="17022"/>
                  <a:pt x="10040" y="17090"/>
                  <a:pt x="9962" y="17090"/>
                </a:cubicBezTo>
                <a:cubicBezTo>
                  <a:pt x="9815" y="17090"/>
                  <a:pt x="9757" y="16895"/>
                  <a:pt x="9781" y="16474"/>
                </a:cubicBezTo>
                <a:cubicBezTo>
                  <a:pt x="9805" y="16060"/>
                  <a:pt x="9850" y="15986"/>
                  <a:pt x="10130" y="15888"/>
                </a:cubicBezTo>
                <a:cubicBezTo>
                  <a:pt x="10188" y="15869"/>
                  <a:pt x="10234" y="15862"/>
                  <a:pt x="10270" y="15867"/>
                </a:cubicBezTo>
                <a:close/>
                <a:moveTo>
                  <a:pt x="18522" y="15873"/>
                </a:moveTo>
                <a:cubicBezTo>
                  <a:pt x="18567" y="15880"/>
                  <a:pt x="18580" y="15938"/>
                  <a:pt x="18602" y="16049"/>
                </a:cubicBezTo>
                <a:cubicBezTo>
                  <a:pt x="18745" y="16756"/>
                  <a:pt x="18802" y="16879"/>
                  <a:pt x="18982" y="16879"/>
                </a:cubicBezTo>
                <a:cubicBezTo>
                  <a:pt x="19149" y="16879"/>
                  <a:pt x="19161" y="16862"/>
                  <a:pt x="19280" y="16412"/>
                </a:cubicBezTo>
                <a:lnTo>
                  <a:pt x="19405" y="15941"/>
                </a:lnTo>
                <a:lnTo>
                  <a:pt x="20022" y="16817"/>
                </a:lnTo>
                <a:cubicBezTo>
                  <a:pt x="20508" y="17509"/>
                  <a:pt x="20640" y="17739"/>
                  <a:pt x="20647" y="17904"/>
                </a:cubicBezTo>
                <a:cubicBezTo>
                  <a:pt x="20652" y="18019"/>
                  <a:pt x="20635" y="18175"/>
                  <a:pt x="20609" y="18251"/>
                </a:cubicBezTo>
                <a:cubicBezTo>
                  <a:pt x="20582" y="18330"/>
                  <a:pt x="20040" y="18647"/>
                  <a:pt x="19318" y="19006"/>
                </a:cubicBezTo>
                <a:cubicBezTo>
                  <a:pt x="18634" y="19346"/>
                  <a:pt x="18043" y="19642"/>
                  <a:pt x="18005" y="19665"/>
                </a:cubicBezTo>
                <a:cubicBezTo>
                  <a:pt x="17953" y="19697"/>
                  <a:pt x="17925" y="19632"/>
                  <a:pt x="17891" y="19405"/>
                </a:cubicBezTo>
                <a:cubicBezTo>
                  <a:pt x="17867" y="19239"/>
                  <a:pt x="17809" y="19004"/>
                  <a:pt x="17762" y="18882"/>
                </a:cubicBezTo>
                <a:lnTo>
                  <a:pt x="17676" y="18662"/>
                </a:lnTo>
                <a:lnTo>
                  <a:pt x="17764" y="17532"/>
                </a:lnTo>
                <a:cubicBezTo>
                  <a:pt x="17813" y="16911"/>
                  <a:pt x="17869" y="16347"/>
                  <a:pt x="17889" y="16279"/>
                </a:cubicBezTo>
                <a:cubicBezTo>
                  <a:pt x="17908" y="16210"/>
                  <a:pt x="18065" y="16082"/>
                  <a:pt x="18240" y="15991"/>
                </a:cubicBezTo>
                <a:cubicBezTo>
                  <a:pt x="18397" y="15908"/>
                  <a:pt x="18476" y="15866"/>
                  <a:pt x="18522" y="15873"/>
                </a:cubicBezTo>
                <a:close/>
                <a:moveTo>
                  <a:pt x="17471" y="16443"/>
                </a:moveTo>
                <a:cubicBezTo>
                  <a:pt x="17479" y="16470"/>
                  <a:pt x="17486" y="16959"/>
                  <a:pt x="17486" y="17529"/>
                </a:cubicBezTo>
                <a:lnTo>
                  <a:pt x="17486" y="18566"/>
                </a:lnTo>
                <a:lnTo>
                  <a:pt x="17388" y="18740"/>
                </a:lnTo>
                <a:cubicBezTo>
                  <a:pt x="17334" y="18835"/>
                  <a:pt x="17262" y="19024"/>
                  <a:pt x="17229" y="19161"/>
                </a:cubicBezTo>
                <a:lnTo>
                  <a:pt x="17169" y="19411"/>
                </a:lnTo>
                <a:lnTo>
                  <a:pt x="16551" y="18504"/>
                </a:lnTo>
                <a:cubicBezTo>
                  <a:pt x="15882" y="17525"/>
                  <a:pt x="15836" y="17440"/>
                  <a:pt x="15887" y="17260"/>
                </a:cubicBezTo>
                <a:cubicBezTo>
                  <a:pt x="15920" y="17141"/>
                  <a:pt x="17446" y="16354"/>
                  <a:pt x="17471" y="16443"/>
                </a:cubicBezTo>
                <a:close/>
                <a:moveTo>
                  <a:pt x="8271" y="16848"/>
                </a:moveTo>
                <a:cubicBezTo>
                  <a:pt x="8301" y="16848"/>
                  <a:pt x="8339" y="16852"/>
                  <a:pt x="8390" y="16861"/>
                </a:cubicBezTo>
                <a:cubicBezTo>
                  <a:pt x="8507" y="16879"/>
                  <a:pt x="8758" y="16936"/>
                  <a:pt x="8949" y="16984"/>
                </a:cubicBezTo>
                <a:cubicBezTo>
                  <a:pt x="9178" y="17042"/>
                  <a:pt x="9308" y="17034"/>
                  <a:pt x="9332" y="16963"/>
                </a:cubicBezTo>
                <a:cubicBezTo>
                  <a:pt x="9359" y="16885"/>
                  <a:pt x="9376" y="16907"/>
                  <a:pt x="9390" y="17034"/>
                </a:cubicBezTo>
                <a:cubicBezTo>
                  <a:pt x="9401" y="17139"/>
                  <a:pt x="9402" y="17213"/>
                  <a:pt x="9389" y="17269"/>
                </a:cubicBezTo>
                <a:lnTo>
                  <a:pt x="9452" y="17712"/>
                </a:lnTo>
                <a:lnTo>
                  <a:pt x="9519" y="18176"/>
                </a:lnTo>
                <a:lnTo>
                  <a:pt x="9437" y="18480"/>
                </a:lnTo>
                <a:cubicBezTo>
                  <a:pt x="9407" y="18594"/>
                  <a:pt x="9381" y="18673"/>
                  <a:pt x="9362" y="18724"/>
                </a:cubicBezTo>
                <a:cubicBezTo>
                  <a:pt x="9401" y="18992"/>
                  <a:pt x="9250" y="18846"/>
                  <a:pt x="8752" y="18136"/>
                </a:cubicBezTo>
                <a:cubicBezTo>
                  <a:pt x="8238" y="17403"/>
                  <a:pt x="8179" y="17296"/>
                  <a:pt x="8179" y="17074"/>
                </a:cubicBezTo>
                <a:cubicBezTo>
                  <a:pt x="8179" y="16895"/>
                  <a:pt x="8183" y="16847"/>
                  <a:pt x="8271" y="16848"/>
                </a:cubicBezTo>
                <a:close/>
                <a:moveTo>
                  <a:pt x="10914" y="17600"/>
                </a:moveTo>
                <a:lnTo>
                  <a:pt x="11116" y="17662"/>
                </a:lnTo>
                <a:cubicBezTo>
                  <a:pt x="11226" y="17697"/>
                  <a:pt x="11540" y="17777"/>
                  <a:pt x="11814" y="17839"/>
                </a:cubicBezTo>
                <a:cubicBezTo>
                  <a:pt x="12270" y="17942"/>
                  <a:pt x="12438" y="18057"/>
                  <a:pt x="12325" y="18192"/>
                </a:cubicBezTo>
                <a:cubicBezTo>
                  <a:pt x="12301" y="18220"/>
                  <a:pt x="11990" y="18369"/>
                  <a:pt x="11633" y="18520"/>
                </a:cubicBezTo>
                <a:cubicBezTo>
                  <a:pt x="11277" y="18671"/>
                  <a:pt x="10936" y="18819"/>
                  <a:pt x="10876" y="18851"/>
                </a:cubicBezTo>
                <a:cubicBezTo>
                  <a:pt x="10767" y="18909"/>
                  <a:pt x="10694" y="18763"/>
                  <a:pt x="10761" y="18619"/>
                </a:cubicBezTo>
                <a:cubicBezTo>
                  <a:pt x="10780" y="18578"/>
                  <a:pt x="10823" y="18331"/>
                  <a:pt x="10855" y="18071"/>
                </a:cubicBezTo>
                <a:lnTo>
                  <a:pt x="10914" y="1760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5467" name="Disegno"/>
          <p:cNvGrpSpPr/>
          <p:nvPr/>
        </p:nvGrpSpPr>
        <p:grpSpPr>
          <a:xfrm>
            <a:off x="1576668" y="7424865"/>
            <a:ext cx="11072025" cy="1593968"/>
            <a:chOff x="-296925" y="-404797"/>
            <a:chExt cx="11072023" cy="1593967"/>
          </a:xfrm>
        </p:grpSpPr>
        <p:pic>
          <p:nvPicPr>
            <p:cNvPr id="535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296926" y="-121973"/>
              <a:ext cx="770266" cy="490849"/>
            </a:xfrm>
            <a:prstGeom prst="rect">
              <a:avLst/>
            </a:prstGeom>
            <a:effectLst/>
          </p:spPr>
        </p:pic>
        <p:pic>
          <p:nvPicPr>
            <p:cNvPr id="535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76363" y="-214658"/>
              <a:ext cx="519859" cy="585502"/>
            </a:xfrm>
            <a:prstGeom prst="rect">
              <a:avLst/>
            </a:prstGeom>
            <a:effectLst/>
          </p:spPr>
        </p:pic>
        <p:pic>
          <p:nvPicPr>
            <p:cNvPr id="5361" name="Linea Linea" descr="Linea Line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91587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6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077572" y="-28203"/>
              <a:ext cx="488107" cy="364245"/>
            </a:xfrm>
            <a:prstGeom prst="rect">
              <a:avLst/>
            </a:prstGeom>
            <a:effectLst/>
          </p:spPr>
        </p:pic>
        <p:pic>
          <p:nvPicPr>
            <p:cNvPr id="536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158179" y="590828"/>
              <a:ext cx="259326" cy="468567"/>
            </a:xfrm>
            <a:prstGeom prst="rect">
              <a:avLst/>
            </a:prstGeom>
            <a:effectLst/>
          </p:spPr>
        </p:pic>
        <p:pic>
          <p:nvPicPr>
            <p:cNvPr id="536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66255" y="759748"/>
              <a:ext cx="246642" cy="298886"/>
            </a:xfrm>
            <a:prstGeom prst="rect">
              <a:avLst/>
            </a:prstGeom>
            <a:effectLst/>
          </p:spPr>
        </p:pic>
        <p:pic>
          <p:nvPicPr>
            <p:cNvPr id="536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15674" y="742829"/>
              <a:ext cx="439804" cy="327456"/>
            </a:xfrm>
            <a:prstGeom prst="rect">
              <a:avLst/>
            </a:prstGeom>
            <a:effectLst/>
          </p:spPr>
        </p:pic>
        <p:pic>
          <p:nvPicPr>
            <p:cNvPr id="537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978874" y="749620"/>
              <a:ext cx="85255" cy="439551"/>
            </a:xfrm>
            <a:prstGeom prst="rect">
              <a:avLst/>
            </a:prstGeom>
            <a:effectLst/>
          </p:spPr>
        </p:pic>
        <p:pic>
          <p:nvPicPr>
            <p:cNvPr id="537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042254" y="769427"/>
              <a:ext cx="190278" cy="270866"/>
            </a:xfrm>
            <a:prstGeom prst="rect">
              <a:avLst/>
            </a:prstGeom>
            <a:effectLst/>
          </p:spPr>
        </p:pic>
        <p:pic>
          <p:nvPicPr>
            <p:cNvPr id="537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300300" y="525526"/>
              <a:ext cx="341038" cy="509798"/>
            </a:xfrm>
            <a:prstGeom prst="rect">
              <a:avLst/>
            </a:prstGeom>
            <a:effectLst/>
          </p:spPr>
        </p:pic>
        <p:pic>
          <p:nvPicPr>
            <p:cNvPr id="537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529322" y="628452"/>
              <a:ext cx="112016" cy="109089"/>
            </a:xfrm>
            <a:prstGeom prst="rect">
              <a:avLst/>
            </a:prstGeom>
            <a:effectLst/>
          </p:spPr>
        </p:pic>
        <p:pic>
          <p:nvPicPr>
            <p:cNvPr id="537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633729" y="768391"/>
              <a:ext cx="272445" cy="282738"/>
            </a:xfrm>
            <a:prstGeom prst="rect">
              <a:avLst/>
            </a:prstGeom>
            <a:effectLst/>
          </p:spPr>
        </p:pic>
        <p:pic>
          <p:nvPicPr>
            <p:cNvPr id="538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852609" y="746960"/>
              <a:ext cx="291240" cy="320911"/>
            </a:xfrm>
            <a:prstGeom prst="rect">
              <a:avLst/>
            </a:prstGeom>
            <a:effectLst/>
          </p:spPr>
        </p:pic>
        <p:pic>
          <p:nvPicPr>
            <p:cNvPr id="5383" name="Linea Linea" descr="Linea Line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010944" y="885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38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581136" y="-210310"/>
              <a:ext cx="504849" cy="392876"/>
            </a:xfrm>
            <a:prstGeom prst="rect">
              <a:avLst/>
            </a:prstGeom>
            <a:effectLst/>
          </p:spPr>
        </p:pic>
        <p:pic>
          <p:nvPicPr>
            <p:cNvPr id="538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043738" y="-106007"/>
              <a:ext cx="239177" cy="259549"/>
            </a:xfrm>
            <a:prstGeom prst="rect">
              <a:avLst/>
            </a:prstGeom>
            <a:effectLst/>
          </p:spPr>
        </p:pic>
        <p:pic>
          <p:nvPicPr>
            <p:cNvPr id="538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295968" y="-316518"/>
              <a:ext cx="462295" cy="497194"/>
            </a:xfrm>
            <a:prstGeom prst="rect">
              <a:avLst/>
            </a:prstGeom>
            <a:effectLst/>
          </p:spPr>
        </p:pic>
        <p:pic>
          <p:nvPicPr>
            <p:cNvPr id="539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756760" y="-228432"/>
              <a:ext cx="123736" cy="123928"/>
            </a:xfrm>
            <a:prstGeom prst="rect">
              <a:avLst/>
            </a:prstGeom>
            <a:effectLst/>
          </p:spPr>
        </p:pic>
        <p:pic>
          <p:nvPicPr>
            <p:cNvPr id="539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797604" y="-162169"/>
              <a:ext cx="482505" cy="331907"/>
            </a:xfrm>
            <a:prstGeom prst="rect">
              <a:avLst/>
            </a:prstGeom>
            <a:effectLst/>
          </p:spPr>
        </p:pic>
        <p:pic>
          <p:nvPicPr>
            <p:cNvPr id="5395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989412" y="84132"/>
              <a:ext cx="178062" cy="110154"/>
            </a:xfrm>
            <a:prstGeom prst="rect">
              <a:avLst/>
            </a:prstGeom>
            <a:effectLst/>
          </p:spPr>
        </p:pic>
        <p:pic>
          <p:nvPicPr>
            <p:cNvPr id="539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366130" y="420803"/>
              <a:ext cx="142647" cy="588366"/>
            </a:xfrm>
            <a:prstGeom prst="rect">
              <a:avLst/>
            </a:prstGeom>
            <a:effectLst/>
          </p:spPr>
        </p:pic>
        <p:pic>
          <p:nvPicPr>
            <p:cNvPr id="539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301691" y="655555"/>
              <a:ext cx="410806" cy="95568"/>
            </a:xfrm>
            <a:prstGeom prst="rect">
              <a:avLst/>
            </a:prstGeom>
            <a:effectLst/>
          </p:spPr>
        </p:pic>
        <p:pic>
          <p:nvPicPr>
            <p:cNvPr id="540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615636" y="540963"/>
              <a:ext cx="375279" cy="297431"/>
            </a:xfrm>
            <a:prstGeom prst="rect">
              <a:avLst/>
            </a:prstGeom>
            <a:effectLst/>
          </p:spPr>
        </p:pic>
        <p:pic>
          <p:nvPicPr>
            <p:cNvPr id="540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892224" y="544083"/>
              <a:ext cx="302412" cy="287155"/>
            </a:xfrm>
            <a:prstGeom prst="rect">
              <a:avLst/>
            </a:prstGeom>
            <a:effectLst/>
          </p:spPr>
        </p:pic>
        <p:pic>
          <p:nvPicPr>
            <p:cNvPr id="540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135712" y="525526"/>
              <a:ext cx="235482" cy="259550"/>
            </a:xfrm>
            <a:prstGeom prst="rect">
              <a:avLst/>
            </a:prstGeom>
            <a:effectLst/>
          </p:spPr>
        </p:pic>
        <p:pic>
          <p:nvPicPr>
            <p:cNvPr id="540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308574" y="540627"/>
              <a:ext cx="300294" cy="281018"/>
            </a:xfrm>
            <a:prstGeom prst="rect">
              <a:avLst/>
            </a:prstGeom>
            <a:effectLst/>
          </p:spPr>
        </p:pic>
        <p:pic>
          <p:nvPicPr>
            <p:cNvPr id="540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889522" y="521258"/>
              <a:ext cx="323717" cy="290444"/>
            </a:xfrm>
            <a:prstGeom prst="rect">
              <a:avLst/>
            </a:prstGeom>
            <a:effectLst/>
          </p:spPr>
        </p:pic>
        <p:pic>
          <p:nvPicPr>
            <p:cNvPr id="541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110304" y="551828"/>
              <a:ext cx="272702" cy="278910"/>
            </a:xfrm>
            <a:prstGeom prst="rect">
              <a:avLst/>
            </a:prstGeom>
            <a:effectLst/>
          </p:spPr>
        </p:pic>
        <p:pic>
          <p:nvPicPr>
            <p:cNvPr id="541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382509" y="564968"/>
              <a:ext cx="340031" cy="276034"/>
            </a:xfrm>
            <a:prstGeom prst="rect">
              <a:avLst/>
            </a:prstGeom>
            <a:effectLst/>
          </p:spPr>
        </p:pic>
        <p:pic>
          <p:nvPicPr>
            <p:cNvPr id="541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727828" y="410084"/>
              <a:ext cx="76201" cy="476852"/>
            </a:xfrm>
            <a:prstGeom prst="rect">
              <a:avLst/>
            </a:prstGeom>
            <a:effectLst/>
          </p:spPr>
        </p:pic>
        <p:pic>
          <p:nvPicPr>
            <p:cNvPr id="541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673502" y="541371"/>
              <a:ext cx="408945" cy="317201"/>
            </a:xfrm>
            <a:prstGeom prst="rect">
              <a:avLst/>
            </a:prstGeom>
            <a:effectLst/>
          </p:spPr>
        </p:pic>
        <p:pic>
          <p:nvPicPr>
            <p:cNvPr id="541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041668" y="572474"/>
              <a:ext cx="346360" cy="301417"/>
            </a:xfrm>
            <a:prstGeom prst="rect">
              <a:avLst/>
            </a:prstGeom>
            <a:effectLst/>
          </p:spPr>
        </p:pic>
        <p:pic>
          <p:nvPicPr>
            <p:cNvPr id="542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309564" y="434633"/>
              <a:ext cx="119208" cy="370815"/>
            </a:xfrm>
            <a:prstGeom prst="rect">
              <a:avLst/>
            </a:prstGeom>
            <a:effectLst/>
          </p:spPr>
        </p:pic>
        <p:pic>
          <p:nvPicPr>
            <p:cNvPr id="542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291455" y="511945"/>
              <a:ext cx="293503" cy="110155"/>
            </a:xfrm>
            <a:prstGeom prst="rect">
              <a:avLst/>
            </a:prstGeom>
            <a:effectLst/>
          </p:spPr>
        </p:pic>
        <p:pic>
          <p:nvPicPr>
            <p:cNvPr id="542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434060" y="549397"/>
              <a:ext cx="320665" cy="303586"/>
            </a:xfrm>
            <a:prstGeom prst="rect">
              <a:avLst/>
            </a:prstGeom>
            <a:effectLst/>
          </p:spPr>
        </p:pic>
        <p:pic>
          <p:nvPicPr>
            <p:cNvPr id="542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264293" y="715666"/>
              <a:ext cx="171270" cy="144108"/>
            </a:xfrm>
            <a:prstGeom prst="rect">
              <a:avLst/>
            </a:prstGeom>
            <a:effectLst/>
          </p:spPr>
        </p:pic>
        <p:pic>
          <p:nvPicPr>
            <p:cNvPr id="542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695634" y="-273914"/>
              <a:ext cx="790716" cy="365747"/>
            </a:xfrm>
            <a:prstGeom prst="rect">
              <a:avLst/>
            </a:prstGeom>
            <a:effectLst/>
          </p:spPr>
        </p:pic>
        <p:pic>
          <p:nvPicPr>
            <p:cNvPr id="543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336817" y="-404798"/>
              <a:ext cx="482277" cy="543212"/>
            </a:xfrm>
            <a:prstGeom prst="rect">
              <a:avLst/>
            </a:prstGeom>
            <a:effectLst/>
          </p:spPr>
        </p:pic>
        <p:pic>
          <p:nvPicPr>
            <p:cNvPr id="543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831560" y="-292508"/>
              <a:ext cx="109766" cy="126888"/>
            </a:xfrm>
            <a:prstGeom prst="rect">
              <a:avLst/>
            </a:prstGeom>
            <a:effectLst/>
          </p:spPr>
        </p:pic>
        <p:pic>
          <p:nvPicPr>
            <p:cNvPr id="543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859997" y="-235633"/>
              <a:ext cx="499222" cy="356526"/>
            </a:xfrm>
            <a:prstGeom prst="rect">
              <a:avLst/>
            </a:prstGeom>
            <a:effectLst/>
          </p:spPr>
        </p:pic>
        <p:pic>
          <p:nvPicPr>
            <p:cNvPr id="543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649216" y="379967"/>
              <a:ext cx="482184" cy="339670"/>
            </a:xfrm>
            <a:prstGeom prst="rect">
              <a:avLst/>
            </a:prstGeom>
            <a:effectLst/>
          </p:spPr>
        </p:pic>
        <p:pic>
          <p:nvPicPr>
            <p:cNvPr id="543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8152103" y="471201"/>
              <a:ext cx="245969" cy="278097"/>
            </a:xfrm>
            <a:prstGeom prst="rect">
              <a:avLst/>
            </a:prstGeom>
            <a:effectLst/>
          </p:spPr>
        </p:pic>
        <p:pic>
          <p:nvPicPr>
            <p:cNvPr id="544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365742" y="444038"/>
              <a:ext cx="256405" cy="617615"/>
            </a:xfrm>
            <a:prstGeom prst="rect">
              <a:avLst/>
            </a:prstGeom>
            <a:effectLst/>
          </p:spPr>
        </p:pic>
        <p:pic>
          <p:nvPicPr>
            <p:cNvPr id="544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595143" y="461652"/>
              <a:ext cx="229112" cy="257335"/>
            </a:xfrm>
            <a:prstGeom prst="rect">
              <a:avLst/>
            </a:prstGeom>
            <a:effectLst/>
          </p:spPr>
        </p:pic>
        <p:pic>
          <p:nvPicPr>
            <p:cNvPr id="544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070101" y="321806"/>
              <a:ext cx="190388" cy="289132"/>
            </a:xfrm>
            <a:prstGeom prst="rect">
              <a:avLst/>
            </a:prstGeom>
            <a:effectLst/>
          </p:spPr>
        </p:pic>
        <p:pic>
          <p:nvPicPr>
            <p:cNvPr id="544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9220495" y="371979"/>
              <a:ext cx="221581" cy="277284"/>
            </a:xfrm>
            <a:prstGeom prst="rect">
              <a:avLst/>
            </a:prstGeom>
            <a:effectLst/>
          </p:spPr>
        </p:pic>
        <p:pic>
          <p:nvPicPr>
            <p:cNvPr id="544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9419542" y="363617"/>
              <a:ext cx="275551" cy="306018"/>
            </a:xfrm>
            <a:prstGeom prst="rect">
              <a:avLst/>
            </a:prstGeom>
            <a:effectLst/>
          </p:spPr>
        </p:pic>
        <p:pic>
          <p:nvPicPr>
            <p:cNvPr id="545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681423" y="206364"/>
              <a:ext cx="122321" cy="429317"/>
            </a:xfrm>
            <a:prstGeom prst="rect">
              <a:avLst/>
            </a:prstGeom>
            <a:effectLst/>
          </p:spPr>
        </p:pic>
        <p:pic>
          <p:nvPicPr>
            <p:cNvPr id="545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632473" y="298457"/>
              <a:ext cx="517596" cy="336534"/>
            </a:xfrm>
            <a:prstGeom prst="rect">
              <a:avLst/>
            </a:prstGeom>
            <a:effectLst/>
          </p:spPr>
        </p:pic>
        <p:pic>
          <p:nvPicPr>
            <p:cNvPr id="545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954858" y="326760"/>
              <a:ext cx="453257" cy="341503"/>
            </a:xfrm>
            <a:prstGeom prst="rect">
              <a:avLst/>
            </a:prstGeom>
            <a:effectLst/>
          </p:spPr>
        </p:pic>
        <p:pic>
          <p:nvPicPr>
            <p:cNvPr id="545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0331914" y="210539"/>
              <a:ext cx="137317" cy="425142"/>
            </a:xfrm>
            <a:prstGeom prst="rect">
              <a:avLst/>
            </a:prstGeom>
            <a:effectLst/>
          </p:spPr>
        </p:pic>
        <p:pic>
          <p:nvPicPr>
            <p:cNvPr id="5459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0277588" y="310044"/>
              <a:ext cx="497510" cy="328328"/>
            </a:xfrm>
            <a:prstGeom prst="rect">
              <a:avLst/>
            </a:prstGeom>
            <a:effectLst/>
          </p:spPr>
        </p:pic>
        <p:pic>
          <p:nvPicPr>
            <p:cNvPr id="546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497230" y="77341"/>
              <a:ext cx="225596" cy="296564"/>
            </a:xfrm>
            <a:prstGeom prst="rect">
              <a:avLst/>
            </a:prstGeom>
            <a:effectLst/>
          </p:spPr>
        </p:pic>
        <p:pic>
          <p:nvPicPr>
            <p:cNvPr id="546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191364" y="-17728"/>
              <a:ext cx="293503" cy="227696"/>
            </a:xfrm>
            <a:prstGeom prst="rect">
              <a:avLst/>
            </a:prstGeom>
            <a:effectLst/>
          </p:spPr>
        </p:pic>
        <p:pic>
          <p:nvPicPr>
            <p:cNvPr id="546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9308784" y="-167124"/>
              <a:ext cx="257286" cy="28519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9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546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47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4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47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4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48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483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48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48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49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49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495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9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499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0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50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50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50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50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51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51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51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51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5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52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52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52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52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52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53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53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53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53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53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54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54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54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54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54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55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55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55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55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55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56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56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56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56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5570" name="IMG_2665.jpeg" descr="IMG_2665.jpe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6140986" y="3771062"/>
            <a:ext cx="3745188" cy="37668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91" name="Disegno"/>
          <p:cNvGrpSpPr/>
          <p:nvPr/>
        </p:nvGrpSpPr>
        <p:grpSpPr>
          <a:xfrm>
            <a:off x="3283039" y="7741309"/>
            <a:ext cx="1488664" cy="1452966"/>
            <a:chOff x="-91790" y="-40678"/>
            <a:chExt cx="1488663" cy="1452965"/>
          </a:xfrm>
        </p:grpSpPr>
        <p:pic>
          <p:nvPicPr>
            <p:cNvPr id="557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91791" y="-38101"/>
              <a:ext cx="130527" cy="562644"/>
            </a:xfrm>
            <a:prstGeom prst="rect">
              <a:avLst/>
            </a:prstGeom>
            <a:effectLst/>
          </p:spPr>
        </p:pic>
        <p:pic>
          <p:nvPicPr>
            <p:cNvPr id="557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71419" y="-17728"/>
              <a:ext cx="334247" cy="511078"/>
            </a:xfrm>
            <a:prstGeom prst="rect">
              <a:avLst/>
            </a:prstGeom>
            <a:effectLst/>
          </p:spPr>
        </p:pic>
        <p:pic>
          <p:nvPicPr>
            <p:cNvPr id="557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77736" y="199288"/>
              <a:ext cx="385743" cy="335418"/>
            </a:xfrm>
            <a:prstGeom prst="rect">
              <a:avLst/>
            </a:prstGeom>
            <a:effectLst/>
          </p:spPr>
        </p:pic>
        <p:pic>
          <p:nvPicPr>
            <p:cNvPr id="557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69637" y="-36571"/>
              <a:ext cx="308074" cy="566750"/>
            </a:xfrm>
            <a:prstGeom prst="rect">
              <a:avLst/>
            </a:prstGeom>
            <a:effectLst/>
          </p:spPr>
        </p:pic>
        <p:pic>
          <p:nvPicPr>
            <p:cNvPr id="557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49044" y="-40679"/>
              <a:ext cx="347829" cy="588664"/>
            </a:xfrm>
            <a:prstGeom prst="rect">
              <a:avLst/>
            </a:prstGeom>
            <a:effectLst/>
          </p:spPr>
        </p:pic>
        <p:pic>
          <p:nvPicPr>
            <p:cNvPr id="558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59464" y="818538"/>
              <a:ext cx="225597" cy="593749"/>
            </a:xfrm>
            <a:prstGeom prst="rect">
              <a:avLst/>
            </a:prstGeom>
            <a:effectLst/>
          </p:spPr>
        </p:pic>
        <p:pic>
          <p:nvPicPr>
            <p:cNvPr id="558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39092" y="1061937"/>
              <a:ext cx="259550" cy="103418"/>
            </a:xfrm>
            <a:prstGeom prst="rect">
              <a:avLst/>
            </a:prstGeom>
            <a:effectLst/>
          </p:spPr>
        </p:pic>
        <p:pic>
          <p:nvPicPr>
            <p:cNvPr id="5585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6945" y="11910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8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4813" y="999878"/>
              <a:ext cx="245968" cy="317487"/>
            </a:xfrm>
            <a:prstGeom prst="rect">
              <a:avLst/>
            </a:prstGeom>
            <a:effectLst/>
          </p:spPr>
        </p:pic>
        <p:pic>
          <p:nvPicPr>
            <p:cNvPr id="5589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949828" y="1286083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5592" name="IMG_2664.jpeg" descr="IMG_2664.jpeg"/>
          <p:cNvPicPr>
            <a:picLocks noChangeAspect="1"/>
          </p:cNvPicPr>
          <p:nvPr/>
        </p:nvPicPr>
        <p:blipFill>
          <a:blip r:embed="rId59">
            <a:extLst/>
          </a:blip>
          <a:stretch>
            <a:fillRect/>
          </a:stretch>
        </p:blipFill>
        <p:spPr>
          <a:xfrm>
            <a:off x="2198862" y="3828683"/>
            <a:ext cx="3657018" cy="36516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09" name="Disegno"/>
          <p:cNvGrpSpPr/>
          <p:nvPr/>
        </p:nvGrpSpPr>
        <p:grpSpPr>
          <a:xfrm>
            <a:off x="7073781" y="7774806"/>
            <a:ext cx="1879598" cy="1385973"/>
            <a:chOff x="-285795" y="-183879"/>
            <a:chExt cx="1879597" cy="1385971"/>
          </a:xfrm>
        </p:grpSpPr>
        <p:pic>
          <p:nvPicPr>
            <p:cNvPr id="559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285796" y="-120106"/>
              <a:ext cx="397384" cy="556013"/>
            </a:xfrm>
            <a:prstGeom prst="rect">
              <a:avLst/>
            </a:prstGeom>
            <a:effectLst/>
          </p:spPr>
        </p:pic>
        <p:pic>
          <p:nvPicPr>
            <p:cNvPr id="559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55973" y="-5279"/>
              <a:ext cx="329075" cy="453972"/>
            </a:xfrm>
            <a:prstGeom prst="rect">
              <a:avLst/>
            </a:prstGeom>
            <a:effectLst/>
          </p:spPr>
        </p:pic>
        <p:pic>
          <p:nvPicPr>
            <p:cNvPr id="559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89241" y="-174468"/>
              <a:ext cx="397121" cy="566245"/>
            </a:xfrm>
            <a:prstGeom prst="rect">
              <a:avLst/>
            </a:prstGeom>
            <a:effectLst/>
          </p:spPr>
        </p:pic>
        <p:pic>
          <p:nvPicPr>
            <p:cNvPr id="559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198439" y="-183880"/>
              <a:ext cx="395364" cy="580418"/>
            </a:xfrm>
            <a:prstGeom prst="rect">
              <a:avLst/>
            </a:prstGeom>
            <a:effectLst/>
          </p:spPr>
        </p:pic>
        <p:pic>
          <p:nvPicPr>
            <p:cNvPr id="560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80402" y="765883"/>
              <a:ext cx="236102" cy="414190"/>
            </a:xfrm>
            <a:prstGeom prst="rect">
              <a:avLst/>
            </a:prstGeom>
            <a:effectLst/>
          </p:spPr>
        </p:pic>
        <p:pic>
          <p:nvPicPr>
            <p:cNvPr id="5603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89922" y="10755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0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12069" y="789803"/>
              <a:ext cx="274895" cy="412290"/>
            </a:xfrm>
            <a:prstGeom prst="rect">
              <a:avLst/>
            </a:prstGeom>
            <a:effectLst/>
          </p:spPr>
        </p:pic>
        <p:pic>
          <p:nvPicPr>
            <p:cNvPr id="5607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330107" y="1095944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11" name="Disegno"/>
          <p:cNvGrpSpPr/>
          <p:nvPr/>
        </p:nvGrpSpPr>
        <p:grpSpPr>
          <a:xfrm>
            <a:off x="1216560" y="505543"/>
            <a:ext cx="10039755" cy="2725391"/>
            <a:chOff x="-378616" y="-248222"/>
            <a:chExt cx="10039754" cy="2725390"/>
          </a:xfrm>
        </p:grpSpPr>
        <p:pic>
          <p:nvPicPr>
            <p:cNvPr id="561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613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1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61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61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62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62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625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2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62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63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63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63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637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3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64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4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64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64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64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65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65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65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65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65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66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66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66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66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66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67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67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67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67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67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68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6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68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6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6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6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6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6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69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69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7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7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70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70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70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</p:grpSp>
      <p:pic>
        <p:nvPicPr>
          <p:cNvPr id="5712" name="IMG_2666.jpeg" descr="IMG_2666.jpe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778988" y="3896993"/>
            <a:ext cx="3171622" cy="31397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31" name="Disegno"/>
          <p:cNvGrpSpPr/>
          <p:nvPr/>
        </p:nvGrpSpPr>
        <p:grpSpPr>
          <a:xfrm>
            <a:off x="1211386" y="7255098"/>
            <a:ext cx="1902896" cy="836758"/>
            <a:chOff x="-91790" y="-38099"/>
            <a:chExt cx="1902895" cy="836756"/>
          </a:xfrm>
        </p:grpSpPr>
        <p:pic>
          <p:nvPicPr>
            <p:cNvPr id="571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91791" y="-38100"/>
              <a:ext cx="130527" cy="585793"/>
            </a:xfrm>
            <a:prstGeom prst="rect">
              <a:avLst/>
            </a:prstGeom>
            <a:effectLst/>
          </p:spPr>
        </p:pic>
        <p:pic>
          <p:nvPicPr>
            <p:cNvPr id="571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44256" y="-10938"/>
              <a:ext cx="272676" cy="586713"/>
            </a:xfrm>
            <a:prstGeom prst="rect">
              <a:avLst/>
            </a:prstGeom>
            <a:effectLst/>
          </p:spPr>
        </p:pic>
        <p:pic>
          <p:nvPicPr>
            <p:cNvPr id="571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16658" y="-4147"/>
              <a:ext cx="89377" cy="585503"/>
            </a:xfrm>
            <a:prstGeom prst="rect">
              <a:avLst/>
            </a:prstGeom>
            <a:effectLst/>
          </p:spPr>
        </p:pic>
        <p:pic>
          <p:nvPicPr>
            <p:cNvPr id="571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08860" y="267480"/>
              <a:ext cx="334247" cy="110155"/>
            </a:xfrm>
            <a:prstGeom prst="rect">
              <a:avLst/>
            </a:prstGeom>
            <a:effectLst/>
          </p:spPr>
        </p:pic>
        <p:pic>
          <p:nvPicPr>
            <p:cNvPr id="572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60618" y="-3628"/>
              <a:ext cx="123233" cy="530658"/>
            </a:xfrm>
            <a:prstGeom prst="rect">
              <a:avLst/>
            </a:prstGeom>
            <a:effectLst/>
          </p:spPr>
        </p:pic>
        <p:pic>
          <p:nvPicPr>
            <p:cNvPr id="572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9179" y="355759"/>
              <a:ext cx="284950" cy="316634"/>
            </a:xfrm>
            <a:prstGeom prst="rect">
              <a:avLst/>
            </a:prstGeom>
            <a:effectLst/>
          </p:spPr>
        </p:pic>
        <p:pic>
          <p:nvPicPr>
            <p:cNvPr id="572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910539" y="484782"/>
              <a:ext cx="112846" cy="313875"/>
            </a:xfrm>
            <a:prstGeom prst="rect">
              <a:avLst/>
            </a:prstGeom>
            <a:effectLst/>
          </p:spPr>
        </p:pic>
        <p:pic>
          <p:nvPicPr>
            <p:cNvPr id="572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210627" y="88659"/>
              <a:ext cx="315269" cy="466319"/>
            </a:xfrm>
            <a:prstGeom prst="rect">
              <a:avLst/>
            </a:prstGeom>
            <a:effectLst/>
          </p:spPr>
        </p:pic>
        <p:pic>
          <p:nvPicPr>
            <p:cNvPr id="572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551555" y="87431"/>
              <a:ext cx="259550" cy="529954"/>
            </a:xfrm>
            <a:prstGeom prst="rect">
              <a:avLst/>
            </a:prstGeom>
            <a:effectLst/>
          </p:spPr>
        </p:pic>
      </p:grpSp>
      <p:pic>
        <p:nvPicPr>
          <p:cNvPr id="5732" name="IMG_2667.jpeg" descr="IMG_2667.jpeg"/>
          <p:cNvPicPr>
            <a:picLocks noChangeAspect="1"/>
          </p:cNvPicPr>
          <p:nvPr/>
        </p:nvPicPr>
        <p:blipFill>
          <a:blip r:embed="rId59">
            <a:extLst/>
          </a:blip>
          <a:stretch>
            <a:fillRect/>
          </a:stretch>
        </p:blipFill>
        <p:spPr>
          <a:xfrm>
            <a:off x="4704071" y="3921183"/>
            <a:ext cx="3064733" cy="30913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45" name="Disegno"/>
          <p:cNvGrpSpPr/>
          <p:nvPr/>
        </p:nvGrpSpPr>
        <p:grpSpPr>
          <a:xfrm>
            <a:off x="5286844" y="7289052"/>
            <a:ext cx="1933746" cy="857129"/>
            <a:chOff x="-287675" y="-38099"/>
            <a:chExt cx="1933745" cy="857128"/>
          </a:xfrm>
        </p:grpSpPr>
        <p:pic>
          <p:nvPicPr>
            <p:cNvPr id="573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287676" y="-38100"/>
              <a:ext cx="403876" cy="633037"/>
            </a:xfrm>
            <a:prstGeom prst="rect">
              <a:avLst/>
            </a:prstGeom>
            <a:effectLst/>
          </p:spPr>
        </p:pic>
        <p:pic>
          <p:nvPicPr>
            <p:cNvPr id="573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200442" y="308224"/>
              <a:ext cx="422526" cy="137318"/>
            </a:xfrm>
            <a:prstGeom prst="rect">
              <a:avLst/>
            </a:prstGeom>
            <a:effectLst/>
          </p:spPr>
        </p:pic>
        <p:pic>
          <p:nvPicPr>
            <p:cNvPr id="573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03798" y="-48"/>
              <a:ext cx="242379" cy="620167"/>
            </a:xfrm>
            <a:prstGeom prst="rect">
              <a:avLst/>
            </a:prstGeom>
            <a:effectLst/>
          </p:spPr>
        </p:pic>
        <p:pic>
          <p:nvPicPr>
            <p:cNvPr id="573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18048" y="435683"/>
              <a:ext cx="202653" cy="349393"/>
            </a:xfrm>
            <a:prstGeom prst="rect">
              <a:avLst/>
            </a:prstGeom>
            <a:effectLst/>
          </p:spPr>
        </p:pic>
        <p:pic>
          <p:nvPicPr>
            <p:cNvPr id="574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30440" y="25028"/>
              <a:ext cx="359412" cy="517140"/>
            </a:xfrm>
            <a:prstGeom prst="rect">
              <a:avLst/>
            </a:prstGeom>
            <a:effectLst/>
          </p:spPr>
        </p:pic>
        <p:pic>
          <p:nvPicPr>
            <p:cNvPr id="574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73137" y="321806"/>
              <a:ext cx="372934" cy="497223"/>
            </a:xfrm>
            <a:prstGeom prst="rect">
              <a:avLst/>
            </a:prstGeom>
            <a:effectLst/>
          </p:spPr>
        </p:pic>
      </p:grpSp>
      <p:pic>
        <p:nvPicPr>
          <p:cNvPr id="5746" name="IMG_2668.jpeg" descr="IMG_2668.jpeg"/>
          <p:cNvPicPr>
            <a:picLocks noChangeAspect="1"/>
          </p:cNvPicPr>
          <p:nvPr/>
        </p:nvPicPr>
        <p:blipFill>
          <a:blip r:embed="rId66">
            <a:extLst/>
          </a:blip>
          <a:stretch>
            <a:fillRect/>
          </a:stretch>
        </p:blipFill>
        <p:spPr>
          <a:xfrm>
            <a:off x="8522265" y="3583560"/>
            <a:ext cx="3946435" cy="39690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57" name="Disegno"/>
          <p:cNvGrpSpPr/>
          <p:nvPr/>
        </p:nvGrpSpPr>
        <p:grpSpPr>
          <a:xfrm>
            <a:off x="9151963" y="7296365"/>
            <a:ext cx="2124748" cy="846709"/>
            <a:chOff x="-157433" y="-159808"/>
            <a:chExt cx="2124746" cy="846707"/>
          </a:xfrm>
        </p:grpSpPr>
        <p:pic>
          <p:nvPicPr>
            <p:cNvPr id="574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-157434" y="-159809"/>
              <a:ext cx="431580" cy="578463"/>
            </a:xfrm>
            <a:prstGeom prst="rect">
              <a:avLst/>
            </a:prstGeom>
            <a:effectLst/>
          </p:spPr>
        </p:pic>
        <p:pic>
          <p:nvPicPr>
            <p:cNvPr id="574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30472" y="74698"/>
              <a:ext cx="414495" cy="385706"/>
            </a:xfrm>
            <a:prstGeom prst="rect">
              <a:avLst/>
            </a:prstGeom>
            <a:effectLst/>
          </p:spPr>
        </p:pic>
        <p:pic>
          <p:nvPicPr>
            <p:cNvPr id="575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84208" y="-124497"/>
              <a:ext cx="446072" cy="549667"/>
            </a:xfrm>
            <a:prstGeom prst="rect">
              <a:avLst/>
            </a:prstGeom>
            <a:effectLst/>
          </p:spPr>
        </p:pic>
        <p:pic>
          <p:nvPicPr>
            <p:cNvPr id="575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266323" y="-138141"/>
              <a:ext cx="412590" cy="555509"/>
            </a:xfrm>
            <a:prstGeom prst="rect">
              <a:avLst/>
            </a:prstGeom>
            <a:effectLst/>
          </p:spPr>
        </p:pic>
        <p:pic>
          <p:nvPicPr>
            <p:cNvPr id="575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633044" y="261855"/>
              <a:ext cx="334269" cy="4250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3" name="Disegno"/>
          <p:cNvGrpSpPr/>
          <p:nvPr/>
        </p:nvGrpSpPr>
        <p:grpSpPr>
          <a:xfrm>
            <a:off x="1216560" y="505543"/>
            <a:ext cx="10039755" cy="8871617"/>
            <a:chOff x="-378616" y="-248222"/>
            <a:chExt cx="10039754" cy="8871615"/>
          </a:xfrm>
        </p:grpSpPr>
        <p:pic>
          <p:nvPicPr>
            <p:cNvPr id="575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8617" y="-113451"/>
              <a:ext cx="818003" cy="684716"/>
            </a:xfrm>
            <a:prstGeom prst="rect">
              <a:avLst/>
            </a:prstGeom>
            <a:effectLst/>
          </p:spPr>
        </p:pic>
        <p:pic>
          <p:nvPicPr>
            <p:cNvPr id="5761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155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990" y="110993"/>
              <a:ext cx="263957" cy="439101"/>
            </a:xfrm>
            <a:prstGeom prst="rect">
              <a:avLst/>
            </a:prstGeom>
            <a:effectLst/>
          </p:spPr>
        </p:pic>
        <p:pic>
          <p:nvPicPr>
            <p:cNvPr id="57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7378" y="-126379"/>
              <a:ext cx="123170" cy="646618"/>
            </a:xfrm>
            <a:prstGeom prst="rect">
              <a:avLst/>
            </a:prstGeom>
            <a:effectLst/>
          </p:spPr>
        </p:pic>
        <p:pic>
          <p:nvPicPr>
            <p:cNvPr id="576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7417" y="102574"/>
              <a:ext cx="504014" cy="186782"/>
            </a:xfrm>
            <a:prstGeom prst="rect">
              <a:avLst/>
            </a:prstGeom>
            <a:effectLst/>
          </p:spPr>
        </p:pic>
        <p:pic>
          <p:nvPicPr>
            <p:cNvPr id="57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1487" y="177340"/>
              <a:ext cx="495525" cy="374841"/>
            </a:xfrm>
            <a:prstGeom prst="rect">
              <a:avLst/>
            </a:prstGeom>
            <a:effectLst/>
          </p:spPr>
        </p:pic>
        <p:pic>
          <p:nvPicPr>
            <p:cNvPr id="577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082" y="-123775"/>
              <a:ext cx="669255" cy="599642"/>
            </a:xfrm>
            <a:prstGeom prst="rect">
              <a:avLst/>
            </a:prstGeom>
            <a:effectLst/>
          </p:spPr>
        </p:pic>
        <p:pic>
          <p:nvPicPr>
            <p:cNvPr id="5773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63501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7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773879" y="-248223"/>
              <a:ext cx="429317" cy="109766"/>
            </a:xfrm>
            <a:prstGeom prst="rect">
              <a:avLst/>
            </a:prstGeom>
            <a:effectLst/>
          </p:spPr>
        </p:pic>
        <p:pic>
          <p:nvPicPr>
            <p:cNvPr id="577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95708" y="-228240"/>
              <a:ext cx="92046" cy="599084"/>
            </a:xfrm>
            <a:prstGeom prst="rect">
              <a:avLst/>
            </a:prstGeom>
            <a:effectLst/>
          </p:spPr>
        </p:pic>
        <p:pic>
          <p:nvPicPr>
            <p:cNvPr id="577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01042" y="-12928"/>
              <a:ext cx="770919" cy="415304"/>
            </a:xfrm>
            <a:prstGeom prst="rect">
              <a:avLst/>
            </a:prstGeom>
            <a:effectLst/>
          </p:spPr>
        </p:pic>
        <p:pic>
          <p:nvPicPr>
            <p:cNvPr id="578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5342" y="-38100"/>
              <a:ext cx="389155" cy="439595"/>
            </a:xfrm>
            <a:prstGeom prst="rect">
              <a:avLst/>
            </a:prstGeom>
            <a:effectLst/>
          </p:spPr>
        </p:pic>
        <p:pic>
          <p:nvPicPr>
            <p:cNvPr id="578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89867" y="29806"/>
              <a:ext cx="157234" cy="379519"/>
            </a:xfrm>
            <a:prstGeom prst="rect">
              <a:avLst/>
            </a:prstGeom>
            <a:effectLst/>
          </p:spPr>
        </p:pic>
        <p:pic>
          <p:nvPicPr>
            <p:cNvPr id="5785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27870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238112" y="-29046"/>
              <a:ext cx="594849" cy="418411"/>
            </a:xfrm>
            <a:prstGeom prst="rect">
              <a:avLst/>
            </a:prstGeom>
            <a:effectLst/>
          </p:spPr>
        </p:pic>
        <p:pic>
          <p:nvPicPr>
            <p:cNvPr id="5789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43962" y="-20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9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207051" y="1163851"/>
              <a:ext cx="269541" cy="326142"/>
            </a:xfrm>
            <a:prstGeom prst="rect">
              <a:avLst/>
            </a:prstGeom>
            <a:effectLst/>
          </p:spPr>
        </p:pic>
        <p:pic>
          <p:nvPicPr>
            <p:cNvPr id="579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56980" y="1214687"/>
              <a:ext cx="338774" cy="281881"/>
            </a:xfrm>
            <a:prstGeom prst="rect">
              <a:avLst/>
            </a:prstGeom>
            <a:effectLst/>
          </p:spPr>
        </p:pic>
        <p:pic>
          <p:nvPicPr>
            <p:cNvPr id="579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10900" y="1168847"/>
              <a:ext cx="358342" cy="696474"/>
            </a:xfrm>
            <a:prstGeom prst="rect">
              <a:avLst/>
            </a:prstGeom>
            <a:effectLst/>
          </p:spPr>
        </p:pic>
        <p:pic>
          <p:nvPicPr>
            <p:cNvPr id="579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190510" y="1192967"/>
              <a:ext cx="311317" cy="280568"/>
            </a:xfrm>
            <a:prstGeom prst="rect">
              <a:avLst/>
            </a:prstGeom>
            <a:effectLst/>
          </p:spPr>
        </p:pic>
        <p:pic>
          <p:nvPicPr>
            <p:cNvPr id="579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55263" y="944286"/>
              <a:ext cx="123281" cy="531621"/>
            </a:xfrm>
            <a:prstGeom prst="rect">
              <a:avLst/>
            </a:prstGeom>
            <a:effectLst/>
          </p:spPr>
        </p:pic>
        <p:pic>
          <p:nvPicPr>
            <p:cNvPr id="580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751738" y="1135004"/>
              <a:ext cx="293503" cy="329141"/>
            </a:xfrm>
            <a:prstGeom prst="rect">
              <a:avLst/>
            </a:prstGeom>
            <a:effectLst/>
          </p:spPr>
        </p:pic>
        <p:pic>
          <p:nvPicPr>
            <p:cNvPr id="580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45153" y="1157815"/>
              <a:ext cx="346413" cy="308593"/>
            </a:xfrm>
            <a:prstGeom prst="rect">
              <a:avLst/>
            </a:prstGeom>
            <a:effectLst/>
          </p:spPr>
        </p:pic>
        <p:pic>
          <p:nvPicPr>
            <p:cNvPr id="580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203223" y="992778"/>
              <a:ext cx="127227" cy="104670"/>
            </a:xfrm>
            <a:prstGeom prst="rect">
              <a:avLst/>
            </a:prstGeom>
            <a:effectLst/>
          </p:spPr>
        </p:pic>
        <p:pic>
          <p:nvPicPr>
            <p:cNvPr id="580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519086" y="966921"/>
              <a:ext cx="89782" cy="524387"/>
            </a:xfrm>
            <a:prstGeom prst="rect">
              <a:avLst/>
            </a:prstGeom>
            <a:effectLst/>
          </p:spPr>
        </p:pic>
        <p:pic>
          <p:nvPicPr>
            <p:cNvPr id="58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390063" y="1090163"/>
              <a:ext cx="470060" cy="129517"/>
            </a:xfrm>
            <a:prstGeom prst="rect">
              <a:avLst/>
            </a:prstGeom>
            <a:effectLst/>
          </p:spPr>
        </p:pic>
        <p:pic>
          <p:nvPicPr>
            <p:cNvPr id="581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618590" y="1141680"/>
              <a:ext cx="370557" cy="314715"/>
            </a:xfrm>
            <a:prstGeom prst="rect">
              <a:avLst/>
            </a:prstGeom>
            <a:effectLst/>
          </p:spPr>
        </p:pic>
        <p:pic>
          <p:nvPicPr>
            <p:cNvPr id="58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811085" y="892224"/>
              <a:ext cx="259550" cy="225596"/>
            </a:xfrm>
            <a:prstGeom prst="rect">
              <a:avLst/>
            </a:prstGeom>
            <a:effectLst/>
          </p:spPr>
        </p:pic>
        <p:pic>
          <p:nvPicPr>
            <p:cNvPr id="58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544479" y="1129898"/>
              <a:ext cx="374992" cy="341037"/>
            </a:xfrm>
            <a:prstGeom prst="rect">
              <a:avLst/>
            </a:prstGeom>
            <a:effectLst/>
          </p:spPr>
        </p:pic>
        <p:pic>
          <p:nvPicPr>
            <p:cNvPr id="581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400106" y="1095996"/>
              <a:ext cx="829968" cy="342194"/>
            </a:xfrm>
            <a:prstGeom prst="rect">
              <a:avLst/>
            </a:prstGeom>
            <a:effectLst/>
          </p:spPr>
        </p:pic>
        <p:pic>
          <p:nvPicPr>
            <p:cNvPr id="58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170693" y="1104365"/>
              <a:ext cx="297055" cy="354942"/>
            </a:xfrm>
            <a:prstGeom prst="rect">
              <a:avLst/>
            </a:prstGeom>
            <a:effectLst/>
          </p:spPr>
        </p:pic>
        <p:pic>
          <p:nvPicPr>
            <p:cNvPr id="582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394122" y="1107750"/>
              <a:ext cx="311299" cy="355385"/>
            </a:xfrm>
            <a:prstGeom prst="rect">
              <a:avLst/>
            </a:prstGeom>
            <a:effectLst/>
          </p:spPr>
        </p:pic>
        <p:pic>
          <p:nvPicPr>
            <p:cNvPr id="582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678170" y="1116705"/>
              <a:ext cx="1066227" cy="336352"/>
            </a:xfrm>
            <a:prstGeom prst="rect">
              <a:avLst/>
            </a:prstGeom>
            <a:effectLst/>
          </p:spPr>
        </p:pic>
        <p:pic>
          <p:nvPicPr>
            <p:cNvPr id="582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8629217" y="892170"/>
              <a:ext cx="128761" cy="130580"/>
            </a:xfrm>
            <a:prstGeom prst="rect">
              <a:avLst/>
            </a:prstGeom>
            <a:effectLst/>
          </p:spPr>
        </p:pic>
        <p:pic>
          <p:nvPicPr>
            <p:cNvPr id="582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820535" y="1102979"/>
              <a:ext cx="840604" cy="285227"/>
            </a:xfrm>
            <a:prstGeom prst="rect">
              <a:avLst/>
            </a:prstGeom>
            <a:effectLst/>
          </p:spPr>
        </p:pic>
        <p:pic>
          <p:nvPicPr>
            <p:cNvPr id="582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90880" y="1745820"/>
              <a:ext cx="315461" cy="731348"/>
            </a:xfrm>
            <a:prstGeom prst="rect">
              <a:avLst/>
            </a:prstGeom>
            <a:effectLst/>
          </p:spPr>
        </p:pic>
        <p:pic>
          <p:nvPicPr>
            <p:cNvPr id="583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733861" y="1768222"/>
              <a:ext cx="428305" cy="302895"/>
            </a:xfrm>
            <a:prstGeom prst="rect">
              <a:avLst/>
            </a:prstGeom>
            <a:effectLst/>
          </p:spPr>
        </p:pic>
        <p:pic>
          <p:nvPicPr>
            <p:cNvPr id="583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113699" y="1787473"/>
              <a:ext cx="320095" cy="269942"/>
            </a:xfrm>
            <a:prstGeom prst="rect">
              <a:avLst/>
            </a:prstGeom>
            <a:effectLst/>
          </p:spPr>
        </p:pic>
        <p:pic>
          <p:nvPicPr>
            <p:cNvPr id="583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433140" y="1754641"/>
              <a:ext cx="367351" cy="304592"/>
            </a:xfrm>
            <a:prstGeom prst="rect">
              <a:avLst/>
            </a:prstGeom>
            <a:effectLst/>
          </p:spPr>
        </p:pic>
        <p:pic>
          <p:nvPicPr>
            <p:cNvPr id="58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858894" y="1605246"/>
              <a:ext cx="199643" cy="438132"/>
            </a:xfrm>
            <a:prstGeom prst="rect">
              <a:avLst/>
            </a:prstGeom>
            <a:effectLst/>
          </p:spPr>
        </p:pic>
        <p:pic>
          <p:nvPicPr>
            <p:cNvPr id="583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92198" y="1754641"/>
              <a:ext cx="402153" cy="359146"/>
            </a:xfrm>
            <a:prstGeom prst="rect">
              <a:avLst/>
            </a:prstGeom>
            <a:effectLst/>
          </p:spPr>
        </p:pic>
        <p:pic>
          <p:nvPicPr>
            <p:cNvPr id="58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122327" y="1640208"/>
              <a:ext cx="126350" cy="129518"/>
            </a:xfrm>
            <a:prstGeom prst="rect">
              <a:avLst/>
            </a:prstGeom>
            <a:effectLst/>
          </p:spPr>
        </p:pic>
        <p:pic>
          <p:nvPicPr>
            <p:cNvPr id="58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253964" y="1710167"/>
              <a:ext cx="245852" cy="351558"/>
            </a:xfrm>
            <a:prstGeom prst="rect">
              <a:avLst/>
            </a:prstGeom>
            <a:effectLst/>
          </p:spPr>
        </p:pic>
        <p:pic>
          <p:nvPicPr>
            <p:cNvPr id="584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634242" y="1584874"/>
              <a:ext cx="110155" cy="470061"/>
            </a:xfrm>
            <a:prstGeom prst="rect">
              <a:avLst/>
            </a:prstGeom>
            <a:effectLst/>
          </p:spPr>
        </p:pic>
        <p:pic>
          <p:nvPicPr>
            <p:cNvPr id="584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52754" y="1732005"/>
              <a:ext cx="415736" cy="336511"/>
            </a:xfrm>
            <a:prstGeom prst="rect">
              <a:avLst/>
            </a:prstGeom>
            <a:effectLst/>
          </p:spPr>
        </p:pic>
        <p:pic>
          <p:nvPicPr>
            <p:cNvPr id="584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87317" y="1630386"/>
              <a:ext cx="135498" cy="118968"/>
            </a:xfrm>
            <a:prstGeom prst="rect">
              <a:avLst/>
            </a:prstGeom>
            <a:effectLst/>
          </p:spPr>
        </p:pic>
        <p:pic>
          <p:nvPicPr>
            <p:cNvPr id="585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995058" y="1722341"/>
              <a:ext cx="401244" cy="319578"/>
            </a:xfrm>
            <a:prstGeom prst="rect">
              <a:avLst/>
            </a:prstGeom>
            <a:effectLst/>
          </p:spPr>
        </p:pic>
        <p:pic>
          <p:nvPicPr>
            <p:cNvPr id="585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235606" y="1718085"/>
              <a:ext cx="411952" cy="370803"/>
            </a:xfrm>
            <a:prstGeom prst="rect">
              <a:avLst/>
            </a:prstGeom>
            <a:effectLst/>
          </p:spPr>
        </p:pic>
        <p:pic>
          <p:nvPicPr>
            <p:cNvPr id="585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21570" y="1663748"/>
              <a:ext cx="689626" cy="105978"/>
            </a:xfrm>
            <a:prstGeom prst="rect">
              <a:avLst/>
            </a:prstGeom>
            <a:effectLst/>
          </p:spPr>
        </p:pic>
        <p:pic>
          <p:nvPicPr>
            <p:cNvPr id="585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47367" y="1632974"/>
              <a:ext cx="1801035" cy="129961"/>
            </a:xfrm>
            <a:prstGeom prst="rect">
              <a:avLst/>
            </a:prstGeom>
            <a:effectLst/>
          </p:spPr>
        </p:pic>
        <p:pic>
          <p:nvPicPr>
            <p:cNvPr id="585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037896" y="3560498"/>
              <a:ext cx="338291" cy="571696"/>
            </a:xfrm>
            <a:prstGeom prst="rect">
              <a:avLst/>
            </a:prstGeom>
            <a:effectLst/>
          </p:spPr>
        </p:pic>
        <p:pic>
          <p:nvPicPr>
            <p:cNvPr id="586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448763" y="3803729"/>
              <a:ext cx="355192" cy="290329"/>
            </a:xfrm>
            <a:prstGeom prst="rect">
              <a:avLst/>
            </a:prstGeom>
            <a:effectLst/>
          </p:spPr>
        </p:pic>
        <p:pic>
          <p:nvPicPr>
            <p:cNvPr id="586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829603" y="3728236"/>
              <a:ext cx="218790" cy="365654"/>
            </a:xfrm>
            <a:prstGeom prst="rect">
              <a:avLst/>
            </a:prstGeom>
            <a:effectLst/>
          </p:spPr>
        </p:pic>
        <p:pic>
          <p:nvPicPr>
            <p:cNvPr id="586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064075" y="3797201"/>
              <a:ext cx="398506" cy="325960"/>
            </a:xfrm>
            <a:prstGeom prst="rect">
              <a:avLst/>
            </a:prstGeom>
            <a:effectLst/>
          </p:spPr>
        </p:pic>
        <p:pic>
          <p:nvPicPr>
            <p:cNvPr id="586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386380" y="3752773"/>
              <a:ext cx="252740" cy="408287"/>
            </a:xfrm>
            <a:prstGeom prst="rect">
              <a:avLst/>
            </a:prstGeom>
            <a:effectLst/>
          </p:spPr>
        </p:pic>
        <p:pic>
          <p:nvPicPr>
            <p:cNvPr id="586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406750" y="3859257"/>
              <a:ext cx="327430" cy="164470"/>
            </a:xfrm>
            <a:prstGeom prst="rect">
              <a:avLst/>
            </a:prstGeom>
            <a:effectLst/>
          </p:spPr>
        </p:pic>
        <p:pic>
          <p:nvPicPr>
            <p:cNvPr id="587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681077" y="3791303"/>
              <a:ext cx="195692" cy="326153"/>
            </a:xfrm>
            <a:prstGeom prst="rect">
              <a:avLst/>
            </a:prstGeom>
            <a:effectLst/>
          </p:spPr>
        </p:pic>
        <p:pic>
          <p:nvPicPr>
            <p:cNvPr id="587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685139" y="3838285"/>
              <a:ext cx="381749" cy="144702"/>
            </a:xfrm>
            <a:prstGeom prst="rect">
              <a:avLst/>
            </a:prstGeom>
            <a:effectLst/>
          </p:spPr>
        </p:pic>
        <p:pic>
          <p:nvPicPr>
            <p:cNvPr id="587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11787" y="3803887"/>
              <a:ext cx="358799" cy="342060"/>
            </a:xfrm>
            <a:prstGeom prst="rect">
              <a:avLst/>
            </a:prstGeom>
            <a:effectLst/>
          </p:spPr>
        </p:pic>
        <p:pic>
          <p:nvPicPr>
            <p:cNvPr id="587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721902" y="3710956"/>
              <a:ext cx="899887" cy="385622"/>
            </a:xfrm>
            <a:prstGeom prst="rect">
              <a:avLst/>
            </a:prstGeom>
            <a:effectLst/>
          </p:spPr>
        </p:pic>
        <p:pic>
          <p:nvPicPr>
            <p:cNvPr id="587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636525" y="3759419"/>
              <a:ext cx="304392" cy="325389"/>
            </a:xfrm>
            <a:prstGeom prst="rect">
              <a:avLst/>
            </a:prstGeom>
            <a:effectLst/>
          </p:spPr>
        </p:pic>
        <p:pic>
          <p:nvPicPr>
            <p:cNvPr id="588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885137" y="3760148"/>
              <a:ext cx="361328" cy="329446"/>
            </a:xfrm>
            <a:prstGeom prst="rect">
              <a:avLst/>
            </a:prstGeom>
            <a:effectLst/>
          </p:spPr>
        </p:pic>
        <p:pic>
          <p:nvPicPr>
            <p:cNvPr id="588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160422" y="3672816"/>
              <a:ext cx="968738" cy="392859"/>
            </a:xfrm>
            <a:prstGeom prst="rect">
              <a:avLst/>
            </a:prstGeom>
            <a:effectLst/>
          </p:spPr>
        </p:pic>
        <p:pic>
          <p:nvPicPr>
            <p:cNvPr id="588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052959" y="3523405"/>
              <a:ext cx="132784" cy="167614"/>
            </a:xfrm>
            <a:prstGeom prst="rect">
              <a:avLst/>
            </a:prstGeom>
            <a:effectLst/>
          </p:spPr>
        </p:pic>
        <p:pic>
          <p:nvPicPr>
            <p:cNvPr id="588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076943" y="3695789"/>
              <a:ext cx="663314" cy="386995"/>
            </a:xfrm>
            <a:prstGeom prst="rect">
              <a:avLst/>
            </a:prstGeom>
            <a:effectLst/>
          </p:spPr>
        </p:pic>
        <p:pic>
          <p:nvPicPr>
            <p:cNvPr id="588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137782" y="4524673"/>
              <a:ext cx="308312" cy="576395"/>
            </a:xfrm>
            <a:prstGeom prst="rect">
              <a:avLst/>
            </a:prstGeom>
            <a:effectLst/>
          </p:spPr>
        </p:pic>
        <p:pic>
          <p:nvPicPr>
            <p:cNvPr id="589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399690" y="4747893"/>
              <a:ext cx="349945" cy="360574"/>
            </a:xfrm>
            <a:prstGeom prst="rect">
              <a:avLst/>
            </a:prstGeom>
            <a:effectLst/>
          </p:spPr>
        </p:pic>
        <p:pic>
          <p:nvPicPr>
            <p:cNvPr id="589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796661" y="4689400"/>
              <a:ext cx="238152" cy="392189"/>
            </a:xfrm>
            <a:prstGeom prst="rect">
              <a:avLst/>
            </a:prstGeom>
            <a:effectLst/>
          </p:spPr>
        </p:pic>
        <p:pic>
          <p:nvPicPr>
            <p:cNvPr id="589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984238" y="4714203"/>
              <a:ext cx="213535" cy="370846"/>
            </a:xfrm>
            <a:prstGeom prst="rect">
              <a:avLst/>
            </a:prstGeom>
            <a:effectLst/>
          </p:spPr>
        </p:pic>
        <p:pic>
          <p:nvPicPr>
            <p:cNvPr id="589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173200" y="4785752"/>
              <a:ext cx="364071" cy="335980"/>
            </a:xfrm>
            <a:prstGeom prst="rect">
              <a:avLst/>
            </a:prstGeom>
            <a:effectLst/>
          </p:spPr>
        </p:pic>
        <p:pic>
          <p:nvPicPr>
            <p:cNvPr id="589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860469" y="4575011"/>
              <a:ext cx="550025" cy="445774"/>
            </a:xfrm>
            <a:prstGeom prst="rect">
              <a:avLst/>
            </a:prstGeom>
            <a:effectLst/>
          </p:spPr>
        </p:pic>
        <p:pic>
          <p:nvPicPr>
            <p:cNvPr id="590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425810" y="4633312"/>
              <a:ext cx="286124" cy="408909"/>
            </a:xfrm>
            <a:prstGeom prst="rect">
              <a:avLst/>
            </a:prstGeom>
            <a:effectLst/>
          </p:spPr>
        </p:pic>
        <p:pic>
          <p:nvPicPr>
            <p:cNvPr id="590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55293" y="4740104"/>
              <a:ext cx="214660" cy="319384"/>
            </a:xfrm>
            <a:prstGeom prst="rect">
              <a:avLst/>
            </a:prstGeom>
            <a:effectLst/>
          </p:spPr>
        </p:pic>
        <p:pic>
          <p:nvPicPr>
            <p:cNvPr id="590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81640" y="4504303"/>
              <a:ext cx="441390" cy="515686"/>
            </a:xfrm>
            <a:prstGeom prst="rect">
              <a:avLst/>
            </a:prstGeom>
            <a:effectLst/>
          </p:spPr>
        </p:pic>
        <p:pic>
          <p:nvPicPr>
            <p:cNvPr id="590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312722" y="4671594"/>
              <a:ext cx="444866" cy="370688"/>
            </a:xfrm>
            <a:prstGeom prst="rect">
              <a:avLst/>
            </a:prstGeom>
            <a:effectLst/>
          </p:spPr>
        </p:pic>
        <p:pic>
          <p:nvPicPr>
            <p:cNvPr id="5909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548227" y="45043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1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752586" y="4463563"/>
              <a:ext cx="439560" cy="558288"/>
            </a:xfrm>
            <a:prstGeom prst="rect">
              <a:avLst/>
            </a:prstGeom>
            <a:effectLst/>
          </p:spPr>
        </p:pic>
        <p:pic>
          <p:nvPicPr>
            <p:cNvPr id="5913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054835" y="4538253"/>
              <a:ext cx="103361" cy="171260"/>
            </a:xfrm>
            <a:prstGeom prst="rect">
              <a:avLst/>
            </a:prstGeom>
            <a:effectLst/>
          </p:spPr>
        </p:pic>
        <p:pic>
          <p:nvPicPr>
            <p:cNvPr id="591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273936" y="4504303"/>
              <a:ext cx="284868" cy="551498"/>
            </a:xfrm>
            <a:prstGeom prst="rect">
              <a:avLst/>
            </a:prstGeom>
            <a:effectLst/>
          </p:spPr>
        </p:pic>
        <p:pic>
          <p:nvPicPr>
            <p:cNvPr id="5917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424132" y="45993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1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650088" y="4551833"/>
              <a:ext cx="139574" cy="510758"/>
            </a:xfrm>
            <a:prstGeom prst="rect">
              <a:avLst/>
            </a:prstGeom>
            <a:effectLst/>
          </p:spPr>
        </p:pic>
        <p:pic>
          <p:nvPicPr>
            <p:cNvPr id="592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543712" y="4698804"/>
              <a:ext cx="408910" cy="105769"/>
            </a:xfrm>
            <a:prstGeom prst="rect">
              <a:avLst/>
            </a:prstGeom>
            <a:effectLst/>
          </p:spPr>
        </p:pic>
        <p:pic>
          <p:nvPicPr>
            <p:cNvPr id="592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765313" y="4719123"/>
              <a:ext cx="384217" cy="312984"/>
            </a:xfrm>
            <a:prstGeom prst="rect">
              <a:avLst/>
            </a:prstGeom>
            <a:effectLst/>
          </p:spPr>
        </p:pic>
        <p:pic>
          <p:nvPicPr>
            <p:cNvPr id="592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964690" y="4449983"/>
              <a:ext cx="279900" cy="204691"/>
            </a:xfrm>
            <a:prstGeom prst="rect">
              <a:avLst/>
            </a:prstGeom>
            <a:effectLst/>
          </p:spPr>
        </p:pic>
        <p:pic>
          <p:nvPicPr>
            <p:cNvPr id="592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211717" y="5319098"/>
              <a:ext cx="816306" cy="589566"/>
            </a:xfrm>
            <a:prstGeom prst="rect">
              <a:avLst/>
            </a:prstGeom>
            <a:effectLst/>
          </p:spPr>
        </p:pic>
        <p:pic>
          <p:nvPicPr>
            <p:cNvPr id="592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700594" y="5495637"/>
              <a:ext cx="402119" cy="103361"/>
            </a:xfrm>
            <a:prstGeom prst="rect">
              <a:avLst/>
            </a:prstGeom>
            <a:effectLst/>
          </p:spPr>
        </p:pic>
        <p:pic>
          <p:nvPicPr>
            <p:cNvPr id="593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960377" y="5562405"/>
              <a:ext cx="332455" cy="337716"/>
            </a:xfrm>
            <a:prstGeom prst="rect">
              <a:avLst/>
            </a:prstGeom>
            <a:effectLst/>
          </p:spPr>
        </p:pic>
        <p:pic>
          <p:nvPicPr>
            <p:cNvPr id="593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971449" y="5251199"/>
              <a:ext cx="136178" cy="565077"/>
            </a:xfrm>
            <a:prstGeom prst="rect">
              <a:avLst/>
            </a:prstGeom>
            <a:effectLst/>
          </p:spPr>
        </p:pic>
        <p:pic>
          <p:nvPicPr>
            <p:cNvPr id="593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882047" y="5366628"/>
              <a:ext cx="374960" cy="123731"/>
            </a:xfrm>
            <a:prstGeom prst="rect">
              <a:avLst/>
            </a:prstGeom>
            <a:effectLst/>
          </p:spPr>
        </p:pic>
        <p:pic>
          <p:nvPicPr>
            <p:cNvPr id="593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191839" y="5457863"/>
              <a:ext cx="1088188" cy="519518"/>
            </a:xfrm>
            <a:prstGeom prst="rect">
              <a:avLst/>
            </a:prstGeom>
            <a:effectLst/>
          </p:spPr>
        </p:pic>
        <p:pic>
          <p:nvPicPr>
            <p:cNvPr id="593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301149" y="5279368"/>
              <a:ext cx="1060746" cy="535716"/>
            </a:xfrm>
            <a:prstGeom prst="rect">
              <a:avLst/>
            </a:prstGeom>
            <a:effectLst/>
          </p:spPr>
        </p:pic>
        <p:pic>
          <p:nvPicPr>
            <p:cNvPr id="594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00515" y="5502427"/>
              <a:ext cx="918157" cy="315059"/>
            </a:xfrm>
            <a:prstGeom prst="rect">
              <a:avLst/>
            </a:prstGeom>
            <a:effectLst/>
          </p:spPr>
        </p:pic>
        <p:pic>
          <p:nvPicPr>
            <p:cNvPr id="594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837227" y="5555589"/>
              <a:ext cx="386992" cy="326530"/>
            </a:xfrm>
            <a:prstGeom prst="rect">
              <a:avLst/>
            </a:prstGeom>
            <a:effectLst/>
          </p:spPr>
        </p:pic>
        <p:pic>
          <p:nvPicPr>
            <p:cNvPr id="594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539281" y="5257989"/>
              <a:ext cx="499734" cy="565078"/>
            </a:xfrm>
            <a:prstGeom prst="rect">
              <a:avLst/>
            </a:prstGeom>
            <a:effectLst/>
          </p:spPr>
        </p:pic>
        <p:pic>
          <p:nvPicPr>
            <p:cNvPr id="594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7017134" y="5325264"/>
              <a:ext cx="123731" cy="124355"/>
            </a:xfrm>
            <a:prstGeom prst="rect">
              <a:avLst/>
            </a:prstGeom>
            <a:effectLst/>
          </p:spPr>
        </p:pic>
        <p:pic>
          <p:nvPicPr>
            <p:cNvPr id="594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526381" y="5218812"/>
              <a:ext cx="218790" cy="828323"/>
            </a:xfrm>
            <a:prstGeom prst="rect">
              <a:avLst/>
            </a:prstGeom>
            <a:effectLst/>
          </p:spPr>
        </p:pic>
        <p:pic>
          <p:nvPicPr>
            <p:cNvPr id="595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349842" y="5479474"/>
              <a:ext cx="761987" cy="355154"/>
            </a:xfrm>
            <a:prstGeom prst="rect">
              <a:avLst/>
            </a:prstGeom>
            <a:effectLst/>
          </p:spPr>
        </p:pic>
        <p:pic>
          <p:nvPicPr>
            <p:cNvPr id="595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085881" y="5400069"/>
              <a:ext cx="419765" cy="484107"/>
            </a:xfrm>
            <a:prstGeom prst="rect">
              <a:avLst/>
            </a:prstGeom>
            <a:effectLst/>
          </p:spPr>
        </p:pic>
        <p:pic>
          <p:nvPicPr>
            <p:cNvPr id="595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456606" y="5438837"/>
              <a:ext cx="123730" cy="119421"/>
            </a:xfrm>
            <a:prstGeom prst="rect">
              <a:avLst/>
            </a:prstGeom>
            <a:effectLst/>
          </p:spPr>
        </p:pic>
        <p:pic>
          <p:nvPicPr>
            <p:cNvPr id="595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536256" y="5561173"/>
              <a:ext cx="270713" cy="318018"/>
            </a:xfrm>
            <a:prstGeom prst="rect">
              <a:avLst/>
            </a:prstGeom>
            <a:effectLst/>
          </p:spPr>
        </p:pic>
        <p:pic>
          <p:nvPicPr>
            <p:cNvPr id="595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796644" y="5556747"/>
              <a:ext cx="306519" cy="373297"/>
            </a:xfrm>
            <a:prstGeom prst="rect">
              <a:avLst/>
            </a:prstGeom>
            <a:effectLst/>
          </p:spPr>
        </p:pic>
        <p:pic>
          <p:nvPicPr>
            <p:cNvPr id="596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128812" y="5538256"/>
              <a:ext cx="334219" cy="348679"/>
            </a:xfrm>
            <a:prstGeom prst="rect">
              <a:avLst/>
            </a:prstGeom>
            <a:effectLst/>
          </p:spPr>
        </p:pic>
        <p:pic>
          <p:nvPicPr>
            <p:cNvPr id="596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361096" y="6256113"/>
              <a:ext cx="116941" cy="524338"/>
            </a:xfrm>
            <a:prstGeom prst="rect">
              <a:avLst/>
            </a:prstGeom>
            <a:effectLst/>
          </p:spPr>
        </p:pic>
        <p:pic>
          <p:nvPicPr>
            <p:cNvPr id="596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218507" y="6371488"/>
              <a:ext cx="571868" cy="401107"/>
            </a:xfrm>
            <a:prstGeom prst="rect">
              <a:avLst/>
            </a:prstGeom>
            <a:effectLst/>
          </p:spPr>
        </p:pic>
        <p:pic>
          <p:nvPicPr>
            <p:cNvPr id="596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728257" y="6452720"/>
              <a:ext cx="408406" cy="300631"/>
            </a:xfrm>
            <a:prstGeom prst="rect">
              <a:avLst/>
            </a:prstGeom>
            <a:effectLst/>
          </p:spPr>
        </p:pic>
        <p:pic>
          <p:nvPicPr>
            <p:cNvPr id="596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085790" y="6380812"/>
              <a:ext cx="252325" cy="394773"/>
            </a:xfrm>
            <a:prstGeom prst="rect">
              <a:avLst/>
            </a:prstGeom>
            <a:effectLst/>
          </p:spPr>
        </p:pic>
        <p:pic>
          <p:nvPicPr>
            <p:cNvPr id="597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2391866" y="6473391"/>
              <a:ext cx="118245" cy="585448"/>
            </a:xfrm>
            <a:prstGeom prst="rect">
              <a:avLst/>
            </a:prstGeom>
            <a:effectLst/>
          </p:spPr>
        </p:pic>
        <p:pic>
          <p:nvPicPr>
            <p:cNvPr id="597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2401794" y="6492873"/>
              <a:ext cx="274095" cy="320213"/>
            </a:xfrm>
            <a:prstGeom prst="rect">
              <a:avLst/>
            </a:prstGeom>
            <a:effectLst/>
          </p:spPr>
        </p:pic>
        <p:pic>
          <p:nvPicPr>
            <p:cNvPr id="597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673576" y="6450758"/>
              <a:ext cx="1160577" cy="376541"/>
            </a:xfrm>
            <a:prstGeom prst="rect">
              <a:avLst/>
            </a:prstGeom>
            <a:effectLst/>
          </p:spPr>
        </p:pic>
        <p:pic>
          <p:nvPicPr>
            <p:cNvPr id="597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400407" y="7195015"/>
              <a:ext cx="323128" cy="349488"/>
            </a:xfrm>
            <a:prstGeom prst="rect">
              <a:avLst/>
            </a:prstGeom>
            <a:effectLst/>
          </p:spPr>
        </p:pic>
        <p:pic>
          <p:nvPicPr>
            <p:cNvPr id="597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755708" y="7199917"/>
              <a:ext cx="262226" cy="588900"/>
            </a:xfrm>
            <a:prstGeom prst="rect">
              <a:avLst/>
            </a:prstGeom>
            <a:effectLst/>
          </p:spPr>
        </p:pic>
        <p:pic>
          <p:nvPicPr>
            <p:cNvPr id="598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053672" y="7187710"/>
              <a:ext cx="381749" cy="330000"/>
            </a:xfrm>
            <a:prstGeom prst="rect">
              <a:avLst/>
            </a:prstGeom>
            <a:effectLst/>
          </p:spPr>
        </p:pic>
        <p:pic>
          <p:nvPicPr>
            <p:cNvPr id="598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432465" y="7184685"/>
              <a:ext cx="523991" cy="396488"/>
            </a:xfrm>
            <a:prstGeom prst="rect">
              <a:avLst/>
            </a:prstGeom>
            <a:effectLst/>
          </p:spPr>
        </p:pic>
        <p:pic>
          <p:nvPicPr>
            <p:cNvPr id="598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657979" y="7309303"/>
              <a:ext cx="141935" cy="163725"/>
            </a:xfrm>
            <a:prstGeom prst="rect">
              <a:avLst/>
            </a:prstGeom>
            <a:effectLst/>
          </p:spPr>
        </p:pic>
        <p:pic>
          <p:nvPicPr>
            <p:cNvPr id="598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844346" y="7151178"/>
              <a:ext cx="400299" cy="328640"/>
            </a:xfrm>
            <a:prstGeom prst="rect">
              <a:avLst/>
            </a:prstGeom>
            <a:effectLst/>
          </p:spPr>
        </p:pic>
        <p:pic>
          <p:nvPicPr>
            <p:cNvPr id="598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833194" y="7030169"/>
              <a:ext cx="132243" cy="76201"/>
            </a:xfrm>
            <a:prstGeom prst="rect">
              <a:avLst/>
            </a:prstGeom>
            <a:effectLst/>
          </p:spPr>
        </p:pic>
        <p:pic>
          <p:nvPicPr>
            <p:cNvPr id="599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366884" y="6951625"/>
              <a:ext cx="208113" cy="752261"/>
            </a:xfrm>
            <a:prstGeom prst="rect">
              <a:avLst/>
            </a:prstGeom>
            <a:effectLst/>
          </p:spPr>
        </p:pic>
        <p:pic>
          <p:nvPicPr>
            <p:cNvPr id="599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272114" y="7174577"/>
              <a:ext cx="524338" cy="323765"/>
            </a:xfrm>
            <a:prstGeom prst="rect">
              <a:avLst/>
            </a:prstGeom>
            <a:effectLst/>
          </p:spPr>
        </p:pic>
        <p:pic>
          <p:nvPicPr>
            <p:cNvPr id="599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767781" y="7111648"/>
              <a:ext cx="849570" cy="377493"/>
            </a:xfrm>
            <a:prstGeom prst="rect">
              <a:avLst/>
            </a:prstGeom>
            <a:effectLst/>
          </p:spPr>
        </p:pic>
        <p:pic>
          <p:nvPicPr>
            <p:cNvPr id="599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607120" y="7054732"/>
              <a:ext cx="265637" cy="455909"/>
            </a:xfrm>
            <a:prstGeom prst="rect">
              <a:avLst/>
            </a:prstGeom>
            <a:effectLst/>
          </p:spPr>
        </p:pic>
        <p:pic>
          <p:nvPicPr>
            <p:cNvPr id="599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833513" y="7094215"/>
              <a:ext cx="266665" cy="425901"/>
            </a:xfrm>
            <a:prstGeom prst="rect">
              <a:avLst/>
            </a:prstGeom>
            <a:effectLst/>
          </p:spPr>
        </p:pic>
        <p:pic>
          <p:nvPicPr>
            <p:cNvPr id="600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003554" y="7199917"/>
              <a:ext cx="293451" cy="304797"/>
            </a:xfrm>
            <a:prstGeom prst="rect">
              <a:avLst/>
            </a:prstGeom>
            <a:effectLst/>
          </p:spPr>
        </p:pic>
        <p:pic>
          <p:nvPicPr>
            <p:cNvPr id="6003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708148" y="71320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0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018696" y="7064118"/>
              <a:ext cx="143251" cy="500274"/>
            </a:xfrm>
            <a:prstGeom prst="rect">
              <a:avLst/>
            </a:prstGeom>
            <a:effectLst/>
          </p:spPr>
        </p:pic>
        <p:pic>
          <p:nvPicPr>
            <p:cNvPr id="600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906006" y="7154880"/>
              <a:ext cx="351001" cy="175559"/>
            </a:xfrm>
            <a:prstGeom prst="rect">
              <a:avLst/>
            </a:prstGeom>
            <a:effectLst/>
          </p:spPr>
        </p:pic>
        <p:pic>
          <p:nvPicPr>
            <p:cNvPr id="600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164160" y="7221092"/>
              <a:ext cx="364445" cy="360574"/>
            </a:xfrm>
            <a:prstGeom prst="rect">
              <a:avLst/>
            </a:prstGeom>
            <a:effectLst/>
          </p:spPr>
        </p:pic>
        <p:pic>
          <p:nvPicPr>
            <p:cNvPr id="601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429615" y="7050538"/>
              <a:ext cx="221209" cy="150891"/>
            </a:xfrm>
            <a:prstGeom prst="rect">
              <a:avLst/>
            </a:prstGeom>
            <a:effectLst/>
          </p:spPr>
        </p:pic>
        <p:pic>
          <p:nvPicPr>
            <p:cNvPr id="601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806490" y="7264088"/>
              <a:ext cx="333211" cy="303998"/>
            </a:xfrm>
            <a:prstGeom prst="rect">
              <a:avLst/>
            </a:prstGeom>
            <a:effectLst/>
          </p:spPr>
        </p:pic>
        <p:pic>
          <p:nvPicPr>
            <p:cNvPr id="601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199787" y="6989429"/>
              <a:ext cx="401632" cy="564065"/>
            </a:xfrm>
            <a:prstGeom prst="rect">
              <a:avLst/>
            </a:prstGeom>
            <a:effectLst/>
          </p:spPr>
        </p:pic>
        <p:pic>
          <p:nvPicPr>
            <p:cNvPr id="601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531384" y="6948689"/>
              <a:ext cx="124355" cy="368170"/>
            </a:xfrm>
            <a:prstGeom prst="rect">
              <a:avLst/>
            </a:prstGeom>
            <a:effectLst/>
          </p:spPr>
        </p:pic>
        <p:pic>
          <p:nvPicPr>
            <p:cNvPr id="6019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066140" y="75326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2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3832642" y="6386967"/>
              <a:ext cx="239160" cy="399734"/>
            </a:xfrm>
            <a:prstGeom prst="rect">
              <a:avLst/>
            </a:prstGeom>
            <a:effectLst/>
          </p:spPr>
        </p:pic>
        <p:pic>
          <p:nvPicPr>
            <p:cNvPr id="602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3861621" y="6430630"/>
              <a:ext cx="502149" cy="417721"/>
            </a:xfrm>
            <a:prstGeom prst="rect">
              <a:avLst/>
            </a:prstGeom>
            <a:effectLst/>
          </p:spPr>
        </p:pic>
        <p:pic>
          <p:nvPicPr>
            <p:cNvPr id="602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885540" y="6419072"/>
              <a:ext cx="503514" cy="280409"/>
            </a:xfrm>
            <a:prstGeom prst="rect">
              <a:avLst/>
            </a:prstGeom>
            <a:effectLst/>
          </p:spPr>
        </p:pic>
        <p:pic>
          <p:nvPicPr>
            <p:cNvPr id="602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5321408" y="6188769"/>
              <a:ext cx="373194" cy="463881"/>
            </a:xfrm>
            <a:prstGeom prst="rect">
              <a:avLst/>
            </a:prstGeom>
            <a:effectLst/>
          </p:spPr>
        </p:pic>
        <p:pic>
          <p:nvPicPr>
            <p:cNvPr id="602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604893" y="6378049"/>
              <a:ext cx="395258" cy="382033"/>
            </a:xfrm>
            <a:prstGeom prst="rect">
              <a:avLst/>
            </a:prstGeom>
            <a:effectLst/>
          </p:spPr>
        </p:pic>
        <p:pic>
          <p:nvPicPr>
            <p:cNvPr id="603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406723" y="6222163"/>
              <a:ext cx="625501" cy="565335"/>
            </a:xfrm>
            <a:prstGeom prst="rect">
              <a:avLst/>
            </a:prstGeom>
            <a:effectLst/>
          </p:spPr>
        </p:pic>
        <p:pic>
          <p:nvPicPr>
            <p:cNvPr id="603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6982440" y="6414877"/>
              <a:ext cx="287434" cy="347028"/>
            </a:xfrm>
            <a:prstGeom prst="rect">
              <a:avLst/>
            </a:prstGeom>
            <a:effectLst/>
          </p:spPr>
        </p:pic>
        <p:pic>
          <p:nvPicPr>
            <p:cNvPr id="603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7211779" y="6491003"/>
              <a:ext cx="363642" cy="281594"/>
            </a:xfrm>
            <a:prstGeom prst="rect">
              <a:avLst/>
            </a:prstGeom>
            <a:effectLst/>
          </p:spPr>
        </p:pic>
        <p:pic>
          <p:nvPicPr>
            <p:cNvPr id="6037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435786" y="7933974"/>
              <a:ext cx="261589" cy="413196"/>
            </a:xfrm>
            <a:prstGeom prst="rect">
              <a:avLst/>
            </a:prstGeom>
            <a:effectLst/>
          </p:spPr>
        </p:pic>
        <p:pic>
          <p:nvPicPr>
            <p:cNvPr id="603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700594" y="8108603"/>
              <a:ext cx="398586" cy="288908"/>
            </a:xfrm>
            <a:prstGeom prst="rect">
              <a:avLst/>
            </a:prstGeom>
            <a:effectLst/>
          </p:spPr>
        </p:pic>
        <p:pic>
          <p:nvPicPr>
            <p:cNvPr id="604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2146005" y="7851754"/>
              <a:ext cx="547435" cy="514050"/>
            </a:xfrm>
            <a:prstGeom prst="rect">
              <a:avLst/>
            </a:prstGeom>
            <a:effectLst/>
          </p:spPr>
        </p:pic>
        <p:pic>
          <p:nvPicPr>
            <p:cNvPr id="604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692370" y="7851754"/>
              <a:ext cx="442417" cy="556916"/>
            </a:xfrm>
            <a:prstGeom prst="rect">
              <a:avLst/>
            </a:prstGeom>
            <a:effectLst/>
          </p:spPr>
        </p:pic>
        <p:pic>
          <p:nvPicPr>
            <p:cNvPr id="6045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979746" y="80215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47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3237388" y="7857759"/>
              <a:ext cx="359116" cy="531913"/>
            </a:xfrm>
            <a:prstGeom prst="rect">
              <a:avLst/>
            </a:prstGeom>
            <a:effectLst/>
          </p:spPr>
        </p:pic>
        <p:pic>
          <p:nvPicPr>
            <p:cNvPr id="6049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87144" y="79264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51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3656103" y="7953603"/>
              <a:ext cx="273110" cy="425086"/>
            </a:xfrm>
            <a:prstGeom prst="rect">
              <a:avLst/>
            </a:prstGeom>
            <a:effectLst/>
          </p:spPr>
        </p:pic>
        <p:pic>
          <p:nvPicPr>
            <p:cNvPr id="6053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3628943" y="8037575"/>
              <a:ext cx="300270" cy="107659"/>
            </a:xfrm>
            <a:prstGeom prst="rect">
              <a:avLst/>
            </a:prstGeom>
            <a:effectLst/>
          </p:spPr>
        </p:pic>
        <p:pic>
          <p:nvPicPr>
            <p:cNvPr id="6055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3872223" y="8102428"/>
              <a:ext cx="376118" cy="301108"/>
            </a:xfrm>
            <a:prstGeom prst="rect">
              <a:avLst/>
            </a:prstGeom>
            <a:effectLst/>
          </p:spPr>
        </p:pic>
        <p:pic>
          <p:nvPicPr>
            <p:cNvPr id="6057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4036341" y="7849399"/>
              <a:ext cx="307059" cy="112505"/>
            </a:xfrm>
            <a:prstGeom prst="rect">
              <a:avLst/>
            </a:prstGeom>
            <a:effectLst/>
          </p:spPr>
        </p:pic>
        <p:pic>
          <p:nvPicPr>
            <p:cNvPr id="6059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830766" y="8023766"/>
              <a:ext cx="150891" cy="599628"/>
            </a:xfrm>
            <a:prstGeom prst="rect">
              <a:avLst/>
            </a:prstGeom>
            <a:effectLst/>
          </p:spPr>
        </p:pic>
        <p:pic>
          <p:nvPicPr>
            <p:cNvPr id="6061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4823976" y="8062663"/>
              <a:ext cx="378856" cy="333022"/>
            </a:xfrm>
            <a:prstGeom prst="rect">
              <a:avLst/>
            </a:prstGeom>
            <a:effectLst/>
          </p:spPr>
        </p:pic>
        <p:pic>
          <p:nvPicPr>
            <p:cNvPr id="6063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170264" y="8114086"/>
              <a:ext cx="339134" cy="287207"/>
            </a:xfrm>
            <a:prstGeom prst="rect">
              <a:avLst/>
            </a:prstGeom>
            <a:effectLst/>
          </p:spPr>
        </p:pic>
        <p:pic>
          <p:nvPicPr>
            <p:cNvPr id="6065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551666" y="7866575"/>
              <a:ext cx="176886" cy="511651"/>
            </a:xfrm>
            <a:prstGeom prst="rect">
              <a:avLst/>
            </a:prstGeom>
            <a:effectLst/>
          </p:spPr>
        </p:pic>
        <p:pic>
          <p:nvPicPr>
            <p:cNvPr id="6067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5694353" y="8048407"/>
              <a:ext cx="332958" cy="378310"/>
            </a:xfrm>
            <a:prstGeom prst="rect">
              <a:avLst/>
            </a:prstGeom>
            <a:effectLst/>
          </p:spPr>
        </p:pic>
        <p:pic>
          <p:nvPicPr>
            <p:cNvPr id="6069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051667" y="8059979"/>
              <a:ext cx="281192" cy="292404"/>
            </a:xfrm>
            <a:prstGeom prst="rect">
              <a:avLst/>
            </a:prstGeom>
            <a:effectLst/>
          </p:spPr>
        </p:pic>
        <p:pic>
          <p:nvPicPr>
            <p:cNvPr id="6071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236520" y="8019645"/>
              <a:ext cx="388307" cy="33321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5" name="IMG_2671.jpeg" descr="IMG_2671.jpeg"/>
          <p:cNvPicPr>
            <a:picLocks noChangeAspect="1"/>
          </p:cNvPicPr>
          <p:nvPr/>
        </p:nvPicPr>
        <p:blipFill>
          <a:blip r:embed="rId2">
            <a:extLst/>
          </a:blip>
          <a:srcRect l="12545" t="12288" r="5600" b="5711"/>
          <a:stretch>
            <a:fillRect/>
          </a:stretch>
        </p:blipFill>
        <p:spPr>
          <a:xfrm>
            <a:off x="1027152" y="2474758"/>
            <a:ext cx="2586804" cy="2272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0" h="21431" fill="norm" stroke="1" extrusionOk="0">
                <a:moveTo>
                  <a:pt x="1400" y="1"/>
                </a:moveTo>
                <a:cubicBezTo>
                  <a:pt x="1217" y="7"/>
                  <a:pt x="1028" y="54"/>
                  <a:pt x="842" y="143"/>
                </a:cubicBezTo>
                <a:cubicBezTo>
                  <a:pt x="358" y="374"/>
                  <a:pt x="84" y="812"/>
                  <a:pt x="13" y="1468"/>
                </a:cubicBezTo>
                <a:cubicBezTo>
                  <a:pt x="-74" y="2271"/>
                  <a:pt x="259" y="2782"/>
                  <a:pt x="1201" y="3290"/>
                </a:cubicBezTo>
                <a:cubicBezTo>
                  <a:pt x="1345" y="3368"/>
                  <a:pt x="1374" y="4303"/>
                  <a:pt x="1423" y="10179"/>
                </a:cubicBezTo>
                <a:lnTo>
                  <a:pt x="1446" y="13053"/>
                </a:lnTo>
                <a:cubicBezTo>
                  <a:pt x="1445" y="12063"/>
                  <a:pt x="1447" y="11140"/>
                  <a:pt x="1452" y="9939"/>
                </a:cubicBezTo>
                <a:lnTo>
                  <a:pt x="1478" y="3264"/>
                </a:lnTo>
                <a:lnTo>
                  <a:pt x="1961" y="3077"/>
                </a:lnTo>
                <a:cubicBezTo>
                  <a:pt x="2257" y="2962"/>
                  <a:pt x="2494" y="2935"/>
                  <a:pt x="2575" y="3005"/>
                </a:cubicBezTo>
                <a:cubicBezTo>
                  <a:pt x="2647" y="3069"/>
                  <a:pt x="3873" y="4201"/>
                  <a:pt x="5299" y="5520"/>
                </a:cubicBezTo>
                <a:lnTo>
                  <a:pt x="7890" y="7915"/>
                </a:lnTo>
                <a:lnTo>
                  <a:pt x="7890" y="12035"/>
                </a:lnTo>
                <a:cubicBezTo>
                  <a:pt x="7902" y="10113"/>
                  <a:pt x="7943" y="8239"/>
                  <a:pt x="8005" y="8196"/>
                </a:cubicBezTo>
                <a:cubicBezTo>
                  <a:pt x="8067" y="8151"/>
                  <a:pt x="8370" y="8355"/>
                  <a:pt x="8677" y="8648"/>
                </a:cubicBezTo>
                <a:cubicBezTo>
                  <a:pt x="9185" y="9135"/>
                  <a:pt x="9231" y="9220"/>
                  <a:pt x="9170" y="9595"/>
                </a:cubicBezTo>
                <a:cubicBezTo>
                  <a:pt x="9091" y="10073"/>
                  <a:pt x="9352" y="10900"/>
                  <a:pt x="9662" y="11148"/>
                </a:cubicBezTo>
                <a:cubicBezTo>
                  <a:pt x="9858" y="11305"/>
                  <a:pt x="9842" y="11420"/>
                  <a:pt x="9271" y="13633"/>
                </a:cubicBezTo>
                <a:cubicBezTo>
                  <a:pt x="8942" y="14908"/>
                  <a:pt x="8615" y="16027"/>
                  <a:pt x="8546" y="16121"/>
                </a:cubicBezTo>
                <a:cubicBezTo>
                  <a:pt x="8415" y="16303"/>
                  <a:pt x="8091" y="16354"/>
                  <a:pt x="7965" y="16211"/>
                </a:cubicBezTo>
                <a:cubicBezTo>
                  <a:pt x="7903" y="16139"/>
                  <a:pt x="7881" y="14197"/>
                  <a:pt x="7890" y="12244"/>
                </a:cubicBezTo>
                <a:cubicBezTo>
                  <a:pt x="7888" y="14887"/>
                  <a:pt x="7853" y="16181"/>
                  <a:pt x="7773" y="16237"/>
                </a:cubicBezTo>
                <a:cubicBezTo>
                  <a:pt x="7728" y="16269"/>
                  <a:pt x="6975" y="16364"/>
                  <a:pt x="6047" y="16473"/>
                </a:cubicBezTo>
                <a:cubicBezTo>
                  <a:pt x="6957" y="16391"/>
                  <a:pt x="7700" y="16335"/>
                  <a:pt x="7753" y="16357"/>
                </a:cubicBezTo>
                <a:cubicBezTo>
                  <a:pt x="7846" y="16395"/>
                  <a:pt x="7890" y="16699"/>
                  <a:pt x="7890" y="17255"/>
                </a:cubicBezTo>
                <a:lnTo>
                  <a:pt x="7890" y="18093"/>
                </a:lnTo>
                <a:lnTo>
                  <a:pt x="7489" y="18284"/>
                </a:lnTo>
                <a:cubicBezTo>
                  <a:pt x="7268" y="18390"/>
                  <a:pt x="6956" y="18639"/>
                  <a:pt x="6794" y="18838"/>
                </a:cubicBezTo>
                <a:lnTo>
                  <a:pt x="6500" y="19201"/>
                </a:lnTo>
                <a:lnTo>
                  <a:pt x="6556" y="19912"/>
                </a:lnTo>
                <a:cubicBezTo>
                  <a:pt x="6622" y="20745"/>
                  <a:pt x="6959" y="21236"/>
                  <a:pt x="7571" y="21386"/>
                </a:cubicBezTo>
                <a:cubicBezTo>
                  <a:pt x="8366" y="21581"/>
                  <a:pt x="9062" y="21127"/>
                  <a:pt x="9258" y="20290"/>
                </a:cubicBezTo>
                <a:cubicBezTo>
                  <a:pt x="9333" y="19968"/>
                  <a:pt x="9460" y="19677"/>
                  <a:pt x="9538" y="19642"/>
                </a:cubicBezTo>
                <a:cubicBezTo>
                  <a:pt x="9572" y="19628"/>
                  <a:pt x="10081" y="19559"/>
                  <a:pt x="10808" y="19466"/>
                </a:cubicBezTo>
                <a:cubicBezTo>
                  <a:pt x="10149" y="19541"/>
                  <a:pt x="9581" y="19604"/>
                  <a:pt x="9535" y="19605"/>
                </a:cubicBezTo>
                <a:cubicBezTo>
                  <a:pt x="9420" y="19607"/>
                  <a:pt x="9289" y="19461"/>
                  <a:pt x="9222" y="19257"/>
                </a:cubicBezTo>
                <a:cubicBezTo>
                  <a:pt x="9158" y="19064"/>
                  <a:pt x="8978" y="18757"/>
                  <a:pt x="8824" y="18572"/>
                </a:cubicBezTo>
                <a:lnTo>
                  <a:pt x="8543" y="18235"/>
                </a:lnTo>
                <a:lnTo>
                  <a:pt x="8804" y="17240"/>
                </a:lnTo>
                <a:cubicBezTo>
                  <a:pt x="8993" y="16527"/>
                  <a:pt x="9047" y="16265"/>
                  <a:pt x="9470" y="16136"/>
                </a:cubicBezTo>
                <a:cubicBezTo>
                  <a:pt x="9327" y="16135"/>
                  <a:pt x="9216" y="16116"/>
                  <a:pt x="9192" y="16072"/>
                </a:cubicBezTo>
                <a:cubicBezTo>
                  <a:pt x="9131" y="15959"/>
                  <a:pt x="9994" y="12349"/>
                  <a:pt x="10230" y="11736"/>
                </a:cubicBezTo>
                <a:cubicBezTo>
                  <a:pt x="10309" y="11531"/>
                  <a:pt x="10436" y="11451"/>
                  <a:pt x="10671" y="11451"/>
                </a:cubicBezTo>
                <a:cubicBezTo>
                  <a:pt x="11058" y="11451"/>
                  <a:pt x="11177" y="11622"/>
                  <a:pt x="11989" y="13363"/>
                </a:cubicBezTo>
                <a:lnTo>
                  <a:pt x="12554" y="14572"/>
                </a:lnTo>
                <a:lnTo>
                  <a:pt x="12348" y="15017"/>
                </a:lnTo>
                <a:cubicBezTo>
                  <a:pt x="12234" y="15263"/>
                  <a:pt x="12115" y="15559"/>
                  <a:pt x="12087" y="15672"/>
                </a:cubicBezTo>
                <a:cubicBezTo>
                  <a:pt x="12053" y="15806"/>
                  <a:pt x="11870" y="15872"/>
                  <a:pt x="11389" y="15930"/>
                </a:cubicBezTo>
                <a:lnTo>
                  <a:pt x="11996" y="15882"/>
                </a:lnTo>
                <a:lnTo>
                  <a:pt x="12221" y="16462"/>
                </a:lnTo>
                <a:cubicBezTo>
                  <a:pt x="12475" y="17120"/>
                  <a:pt x="12904" y="17442"/>
                  <a:pt x="13526" y="17442"/>
                </a:cubicBezTo>
                <a:cubicBezTo>
                  <a:pt x="14030" y="17442"/>
                  <a:pt x="14337" y="17268"/>
                  <a:pt x="14704" y="16776"/>
                </a:cubicBezTo>
                <a:lnTo>
                  <a:pt x="14991" y="16391"/>
                </a:lnTo>
                <a:lnTo>
                  <a:pt x="15579" y="16641"/>
                </a:lnTo>
                <a:cubicBezTo>
                  <a:pt x="15316" y="16521"/>
                  <a:pt x="15108" y="16421"/>
                  <a:pt x="15056" y="16383"/>
                </a:cubicBezTo>
                <a:cubicBezTo>
                  <a:pt x="14980" y="16327"/>
                  <a:pt x="14919" y="16064"/>
                  <a:pt x="14919" y="15803"/>
                </a:cubicBezTo>
                <a:cubicBezTo>
                  <a:pt x="14919" y="15052"/>
                  <a:pt x="14563" y="14576"/>
                  <a:pt x="13803" y="14306"/>
                </a:cubicBezTo>
                <a:lnTo>
                  <a:pt x="13412" y="14168"/>
                </a:lnTo>
                <a:lnTo>
                  <a:pt x="13412" y="11069"/>
                </a:lnTo>
                <a:lnTo>
                  <a:pt x="13412" y="7967"/>
                </a:lnTo>
                <a:lnTo>
                  <a:pt x="16075" y="5999"/>
                </a:lnTo>
                <a:lnTo>
                  <a:pt x="18737" y="4031"/>
                </a:lnTo>
                <a:lnTo>
                  <a:pt x="19087" y="4225"/>
                </a:lnTo>
                <a:cubicBezTo>
                  <a:pt x="19278" y="4332"/>
                  <a:pt x="19524" y="4453"/>
                  <a:pt x="19632" y="4491"/>
                </a:cubicBezTo>
                <a:cubicBezTo>
                  <a:pt x="19816" y="4555"/>
                  <a:pt x="19825" y="4967"/>
                  <a:pt x="19798" y="11414"/>
                </a:cubicBezTo>
                <a:lnTo>
                  <a:pt x="19827" y="4682"/>
                </a:lnTo>
                <a:lnTo>
                  <a:pt x="20327" y="4439"/>
                </a:lnTo>
                <a:cubicBezTo>
                  <a:pt x="21204" y="4009"/>
                  <a:pt x="21526" y="2937"/>
                  <a:pt x="21048" y="2040"/>
                </a:cubicBezTo>
                <a:cubicBezTo>
                  <a:pt x="20588" y="1178"/>
                  <a:pt x="19599" y="1052"/>
                  <a:pt x="18888" y="1767"/>
                </a:cubicBezTo>
                <a:cubicBezTo>
                  <a:pt x="18681" y="1974"/>
                  <a:pt x="18471" y="2144"/>
                  <a:pt x="18418" y="2145"/>
                </a:cubicBezTo>
                <a:cubicBezTo>
                  <a:pt x="18387" y="2145"/>
                  <a:pt x="17966" y="1987"/>
                  <a:pt x="17400" y="1767"/>
                </a:cubicBezTo>
                <a:cubicBezTo>
                  <a:pt x="17715" y="1897"/>
                  <a:pt x="18033" y="2022"/>
                  <a:pt x="18339" y="2152"/>
                </a:cubicBezTo>
                <a:cubicBezTo>
                  <a:pt x="18541" y="2238"/>
                  <a:pt x="18568" y="2317"/>
                  <a:pt x="18499" y="2613"/>
                </a:cubicBezTo>
                <a:lnTo>
                  <a:pt x="18414" y="2968"/>
                </a:lnTo>
                <a:lnTo>
                  <a:pt x="18401" y="2968"/>
                </a:lnTo>
                <a:lnTo>
                  <a:pt x="18486" y="3219"/>
                </a:lnTo>
                <a:cubicBezTo>
                  <a:pt x="18541" y="3381"/>
                  <a:pt x="18526" y="3540"/>
                  <a:pt x="18447" y="3630"/>
                </a:cubicBezTo>
                <a:cubicBezTo>
                  <a:pt x="18376" y="3712"/>
                  <a:pt x="17225" y="4585"/>
                  <a:pt x="15889" y="5572"/>
                </a:cubicBezTo>
                <a:cubicBezTo>
                  <a:pt x="14267" y="6771"/>
                  <a:pt x="13442" y="7314"/>
                  <a:pt x="13405" y="7204"/>
                </a:cubicBezTo>
                <a:cubicBezTo>
                  <a:pt x="13375" y="7113"/>
                  <a:pt x="13365" y="6268"/>
                  <a:pt x="13382" y="5326"/>
                </a:cubicBezTo>
                <a:lnTo>
                  <a:pt x="13412" y="3612"/>
                </a:lnTo>
                <a:lnTo>
                  <a:pt x="13914" y="3514"/>
                </a:lnTo>
                <a:cubicBezTo>
                  <a:pt x="13937" y="3510"/>
                  <a:pt x="14034" y="3497"/>
                  <a:pt x="14068" y="3492"/>
                </a:cubicBezTo>
                <a:cubicBezTo>
                  <a:pt x="13560" y="3542"/>
                  <a:pt x="13487" y="3526"/>
                  <a:pt x="13431" y="3462"/>
                </a:cubicBezTo>
                <a:cubicBezTo>
                  <a:pt x="13312" y="3325"/>
                  <a:pt x="13345" y="383"/>
                  <a:pt x="13467" y="296"/>
                </a:cubicBezTo>
                <a:cubicBezTo>
                  <a:pt x="13508" y="267"/>
                  <a:pt x="14143" y="486"/>
                  <a:pt x="15014" y="816"/>
                </a:cubicBezTo>
                <a:lnTo>
                  <a:pt x="13448" y="188"/>
                </a:lnTo>
                <a:lnTo>
                  <a:pt x="11777" y="371"/>
                </a:lnTo>
                <a:cubicBezTo>
                  <a:pt x="12589" y="297"/>
                  <a:pt x="13144" y="255"/>
                  <a:pt x="13187" y="274"/>
                </a:cubicBezTo>
                <a:cubicBezTo>
                  <a:pt x="13327" y="335"/>
                  <a:pt x="13356" y="622"/>
                  <a:pt x="13356" y="1868"/>
                </a:cubicBezTo>
                <a:cubicBezTo>
                  <a:pt x="13356" y="2931"/>
                  <a:pt x="13314" y="3424"/>
                  <a:pt x="13216" y="3511"/>
                </a:cubicBezTo>
                <a:cubicBezTo>
                  <a:pt x="13169" y="3552"/>
                  <a:pt x="12704" y="3638"/>
                  <a:pt x="12067" y="3731"/>
                </a:cubicBezTo>
                <a:cubicBezTo>
                  <a:pt x="12722" y="3663"/>
                  <a:pt x="13245" y="3612"/>
                  <a:pt x="13271" y="3630"/>
                </a:cubicBezTo>
                <a:cubicBezTo>
                  <a:pt x="13318" y="3662"/>
                  <a:pt x="13356" y="4539"/>
                  <a:pt x="13356" y="5580"/>
                </a:cubicBezTo>
                <a:lnTo>
                  <a:pt x="13356" y="7473"/>
                </a:lnTo>
                <a:lnTo>
                  <a:pt x="12492" y="8098"/>
                </a:lnTo>
                <a:lnTo>
                  <a:pt x="11627" y="8727"/>
                </a:lnTo>
                <a:lnTo>
                  <a:pt x="11294" y="8495"/>
                </a:lnTo>
                <a:cubicBezTo>
                  <a:pt x="11110" y="8367"/>
                  <a:pt x="10784" y="8263"/>
                  <a:pt x="10570" y="8263"/>
                </a:cubicBezTo>
                <a:cubicBezTo>
                  <a:pt x="10355" y="8263"/>
                  <a:pt x="10022" y="8370"/>
                  <a:pt x="9832" y="8502"/>
                </a:cubicBezTo>
                <a:lnTo>
                  <a:pt x="9489" y="8746"/>
                </a:lnTo>
                <a:lnTo>
                  <a:pt x="8690" y="8023"/>
                </a:lnTo>
                <a:lnTo>
                  <a:pt x="7890" y="7305"/>
                </a:lnTo>
                <a:lnTo>
                  <a:pt x="7890" y="5804"/>
                </a:lnTo>
                <a:cubicBezTo>
                  <a:pt x="7890" y="4718"/>
                  <a:pt x="7930" y="4288"/>
                  <a:pt x="8031" y="4248"/>
                </a:cubicBezTo>
                <a:cubicBezTo>
                  <a:pt x="8098" y="4221"/>
                  <a:pt x="8537" y="4155"/>
                  <a:pt x="9108" y="4079"/>
                </a:cubicBezTo>
                <a:cubicBezTo>
                  <a:pt x="8515" y="4138"/>
                  <a:pt x="8052" y="4181"/>
                  <a:pt x="7949" y="4177"/>
                </a:cubicBezTo>
                <a:cubicBezTo>
                  <a:pt x="7841" y="4173"/>
                  <a:pt x="7532" y="4069"/>
                  <a:pt x="7150" y="3930"/>
                </a:cubicBezTo>
                <a:cubicBezTo>
                  <a:pt x="7389" y="4038"/>
                  <a:pt x="7592" y="4133"/>
                  <a:pt x="7688" y="4192"/>
                </a:cubicBezTo>
                <a:cubicBezTo>
                  <a:pt x="7868" y="4301"/>
                  <a:pt x="7890" y="4485"/>
                  <a:pt x="7890" y="5644"/>
                </a:cubicBezTo>
                <a:cubicBezTo>
                  <a:pt x="7890" y="6373"/>
                  <a:pt x="7851" y="7003"/>
                  <a:pt x="7799" y="7039"/>
                </a:cubicBezTo>
                <a:cubicBezTo>
                  <a:pt x="7650" y="7145"/>
                  <a:pt x="2613" y="2388"/>
                  <a:pt x="2731" y="2253"/>
                </a:cubicBezTo>
                <a:cubicBezTo>
                  <a:pt x="2771" y="2208"/>
                  <a:pt x="3645" y="2519"/>
                  <a:pt x="4647" y="2904"/>
                </a:cubicBezTo>
                <a:cubicBezTo>
                  <a:pt x="3694" y="2482"/>
                  <a:pt x="2888" y="2091"/>
                  <a:pt x="2829" y="1984"/>
                </a:cubicBezTo>
                <a:cubicBezTo>
                  <a:pt x="2741" y="1823"/>
                  <a:pt x="2742" y="1701"/>
                  <a:pt x="2829" y="1542"/>
                </a:cubicBezTo>
                <a:cubicBezTo>
                  <a:pt x="2879" y="1452"/>
                  <a:pt x="3089" y="1375"/>
                  <a:pt x="3766" y="1269"/>
                </a:cubicBezTo>
                <a:cubicBezTo>
                  <a:pt x="3640" y="1285"/>
                  <a:pt x="3277" y="1327"/>
                  <a:pt x="3247" y="1333"/>
                </a:cubicBezTo>
                <a:cubicBezTo>
                  <a:pt x="2928" y="1395"/>
                  <a:pt x="2874" y="1360"/>
                  <a:pt x="2699" y="936"/>
                </a:cubicBezTo>
                <a:cubicBezTo>
                  <a:pt x="2444" y="322"/>
                  <a:pt x="1948" y="-19"/>
                  <a:pt x="1400" y="1"/>
                </a:cubicBezTo>
                <a:close/>
                <a:moveTo>
                  <a:pt x="13239" y="8211"/>
                </a:moveTo>
                <a:cubicBezTo>
                  <a:pt x="13253" y="8209"/>
                  <a:pt x="13262" y="8210"/>
                  <a:pt x="13268" y="8214"/>
                </a:cubicBezTo>
                <a:cubicBezTo>
                  <a:pt x="13316" y="8248"/>
                  <a:pt x="13356" y="9585"/>
                  <a:pt x="13356" y="11185"/>
                </a:cubicBezTo>
                <a:cubicBezTo>
                  <a:pt x="13356" y="13470"/>
                  <a:pt x="13324" y="14127"/>
                  <a:pt x="13206" y="14239"/>
                </a:cubicBezTo>
                <a:cubicBezTo>
                  <a:pt x="12999" y="14436"/>
                  <a:pt x="12854" y="14215"/>
                  <a:pt x="12090" y="12562"/>
                </a:cubicBezTo>
                <a:lnTo>
                  <a:pt x="11454" y="11193"/>
                </a:lnTo>
                <a:lnTo>
                  <a:pt x="11708" y="10800"/>
                </a:lnTo>
                <a:cubicBezTo>
                  <a:pt x="11899" y="10505"/>
                  <a:pt x="11963" y="10236"/>
                  <a:pt x="11963" y="9711"/>
                </a:cubicBezTo>
                <a:lnTo>
                  <a:pt x="11963" y="9015"/>
                </a:lnTo>
                <a:lnTo>
                  <a:pt x="12573" y="8585"/>
                </a:lnTo>
                <a:cubicBezTo>
                  <a:pt x="12867" y="8378"/>
                  <a:pt x="13142" y="8223"/>
                  <a:pt x="13239" y="8211"/>
                </a:cubicBezTo>
                <a:close/>
                <a:moveTo>
                  <a:pt x="19798" y="11541"/>
                </a:moveTo>
                <a:cubicBezTo>
                  <a:pt x="19773" y="17344"/>
                  <a:pt x="19747" y="18270"/>
                  <a:pt x="19602" y="18288"/>
                </a:cubicBezTo>
                <a:cubicBezTo>
                  <a:pt x="19559" y="18293"/>
                  <a:pt x="19229" y="18169"/>
                  <a:pt x="18780" y="17992"/>
                </a:cubicBezTo>
                <a:cubicBezTo>
                  <a:pt x="18819" y="18009"/>
                  <a:pt x="19017" y="18093"/>
                  <a:pt x="19034" y="18101"/>
                </a:cubicBezTo>
                <a:cubicBezTo>
                  <a:pt x="19230" y="18184"/>
                  <a:pt x="19271" y="18253"/>
                  <a:pt x="19181" y="18355"/>
                </a:cubicBezTo>
                <a:cubicBezTo>
                  <a:pt x="19136" y="18407"/>
                  <a:pt x="18111" y="18569"/>
                  <a:pt x="16688" y="18759"/>
                </a:cubicBezTo>
                <a:lnTo>
                  <a:pt x="19769" y="18396"/>
                </a:lnTo>
                <a:lnTo>
                  <a:pt x="19798" y="11541"/>
                </a:lnTo>
                <a:close/>
                <a:moveTo>
                  <a:pt x="1478" y="16783"/>
                </a:moveTo>
                <a:lnTo>
                  <a:pt x="1478" y="16978"/>
                </a:lnTo>
                <a:lnTo>
                  <a:pt x="3403" y="17827"/>
                </a:lnTo>
                <a:cubicBezTo>
                  <a:pt x="2518" y="17416"/>
                  <a:pt x="2036" y="17147"/>
                  <a:pt x="2036" y="17057"/>
                </a:cubicBezTo>
                <a:cubicBezTo>
                  <a:pt x="2036" y="16973"/>
                  <a:pt x="2285" y="16901"/>
                  <a:pt x="2891" y="16813"/>
                </a:cubicBezTo>
                <a:cubicBezTo>
                  <a:pt x="1447" y="16958"/>
                  <a:pt x="1518" y="16925"/>
                  <a:pt x="1478" y="16783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6179" name="Disegno"/>
          <p:cNvGrpSpPr/>
          <p:nvPr/>
        </p:nvGrpSpPr>
        <p:grpSpPr>
          <a:xfrm>
            <a:off x="576913" y="505155"/>
            <a:ext cx="8519964" cy="4675022"/>
            <a:chOff x="-1221983" y="-302936"/>
            <a:chExt cx="8519962" cy="4675021"/>
          </a:xfrm>
        </p:grpSpPr>
        <p:pic>
          <p:nvPicPr>
            <p:cNvPr id="607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05049" y="-117855"/>
              <a:ext cx="525273" cy="752057"/>
            </a:xfrm>
            <a:prstGeom prst="rect">
              <a:avLst/>
            </a:prstGeom>
            <a:effectLst/>
          </p:spPr>
        </p:pic>
        <p:pic>
          <p:nvPicPr>
            <p:cNvPr id="607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4537" y="104504"/>
              <a:ext cx="477453" cy="501122"/>
            </a:xfrm>
            <a:prstGeom prst="rect">
              <a:avLst/>
            </a:prstGeom>
            <a:effectLst/>
          </p:spPr>
        </p:pic>
        <p:pic>
          <p:nvPicPr>
            <p:cNvPr id="608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33736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8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0648" y="92813"/>
              <a:ext cx="288985" cy="474112"/>
            </a:xfrm>
            <a:prstGeom prst="rect">
              <a:avLst/>
            </a:prstGeom>
            <a:effectLst/>
          </p:spPr>
        </p:pic>
        <p:pic>
          <p:nvPicPr>
            <p:cNvPr id="608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3396" y="-160333"/>
              <a:ext cx="119756" cy="707735"/>
            </a:xfrm>
            <a:prstGeom prst="rect">
              <a:avLst/>
            </a:prstGeom>
            <a:effectLst/>
          </p:spPr>
        </p:pic>
        <p:pic>
          <p:nvPicPr>
            <p:cNvPr id="608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79277" y="77341"/>
              <a:ext cx="504014" cy="164480"/>
            </a:xfrm>
            <a:prstGeom prst="rect">
              <a:avLst/>
            </a:prstGeom>
            <a:effectLst/>
          </p:spPr>
        </p:pic>
        <p:pic>
          <p:nvPicPr>
            <p:cNvPr id="608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21521" y="158258"/>
              <a:ext cx="435258" cy="417935"/>
            </a:xfrm>
            <a:prstGeom prst="rect">
              <a:avLst/>
            </a:prstGeom>
            <a:effectLst/>
          </p:spPr>
        </p:pic>
        <p:pic>
          <p:nvPicPr>
            <p:cNvPr id="609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-157034"/>
              <a:ext cx="266340" cy="769451"/>
            </a:xfrm>
            <a:prstGeom prst="rect">
              <a:avLst/>
            </a:prstGeom>
            <a:effectLst/>
          </p:spPr>
        </p:pic>
        <p:pic>
          <p:nvPicPr>
            <p:cNvPr id="609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006531" y="-233569"/>
              <a:ext cx="456480" cy="850323"/>
            </a:xfrm>
            <a:prstGeom prst="rect">
              <a:avLst/>
            </a:prstGeom>
            <a:effectLst/>
          </p:spPr>
        </p:pic>
        <p:pic>
          <p:nvPicPr>
            <p:cNvPr id="609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01175" y="-1603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9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85273" y="-286470"/>
              <a:ext cx="904394" cy="678679"/>
            </a:xfrm>
            <a:prstGeom prst="rect">
              <a:avLst/>
            </a:prstGeom>
            <a:effectLst/>
          </p:spPr>
        </p:pic>
        <p:pic>
          <p:nvPicPr>
            <p:cNvPr id="609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62900" y="-103141"/>
              <a:ext cx="303105" cy="558964"/>
            </a:xfrm>
            <a:prstGeom prst="rect">
              <a:avLst/>
            </a:prstGeom>
            <a:effectLst/>
          </p:spPr>
        </p:pic>
        <p:pic>
          <p:nvPicPr>
            <p:cNvPr id="610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17023" y="-44891"/>
              <a:ext cx="475844" cy="516250"/>
            </a:xfrm>
            <a:prstGeom prst="rect">
              <a:avLst/>
            </a:prstGeom>
            <a:effectLst/>
          </p:spPr>
        </p:pic>
        <p:pic>
          <p:nvPicPr>
            <p:cNvPr id="610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783922" y="97713"/>
              <a:ext cx="436108" cy="212015"/>
            </a:xfrm>
            <a:prstGeom prst="rect">
              <a:avLst/>
            </a:prstGeom>
            <a:effectLst/>
          </p:spPr>
        </p:pic>
        <p:pic>
          <p:nvPicPr>
            <p:cNvPr id="610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239584" y="-38100"/>
              <a:ext cx="306399" cy="440741"/>
            </a:xfrm>
            <a:prstGeom prst="rect">
              <a:avLst/>
            </a:prstGeom>
            <a:effectLst/>
          </p:spPr>
        </p:pic>
        <p:pic>
          <p:nvPicPr>
            <p:cNvPr id="610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78433" y="-106007"/>
              <a:ext cx="470061" cy="171270"/>
            </a:xfrm>
            <a:prstGeom prst="rect">
              <a:avLst/>
            </a:prstGeom>
            <a:effectLst/>
          </p:spPr>
        </p:pic>
        <p:pic>
          <p:nvPicPr>
            <p:cNvPr id="610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70471" y="-17728"/>
              <a:ext cx="342209" cy="439003"/>
            </a:xfrm>
            <a:prstGeom prst="rect">
              <a:avLst/>
            </a:prstGeom>
            <a:effectLst/>
          </p:spPr>
        </p:pic>
        <p:pic>
          <p:nvPicPr>
            <p:cNvPr id="611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24107" y="90923"/>
              <a:ext cx="436108" cy="171270"/>
            </a:xfrm>
            <a:prstGeom prst="rect">
              <a:avLst/>
            </a:prstGeom>
            <a:effectLst/>
          </p:spPr>
        </p:pic>
        <p:pic>
          <p:nvPicPr>
            <p:cNvPr id="611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080944" y="-167124"/>
              <a:ext cx="884293" cy="531177"/>
            </a:xfrm>
            <a:prstGeom prst="rect">
              <a:avLst/>
            </a:prstGeom>
            <a:effectLst/>
          </p:spPr>
        </p:pic>
        <p:pic>
          <p:nvPicPr>
            <p:cNvPr id="611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4412" y="-119589"/>
              <a:ext cx="162918" cy="470061"/>
            </a:xfrm>
            <a:prstGeom prst="rect">
              <a:avLst/>
            </a:prstGeom>
            <a:effectLst/>
          </p:spPr>
        </p:pic>
        <p:pic>
          <p:nvPicPr>
            <p:cNvPr id="611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052012" y="-167124"/>
              <a:ext cx="245968" cy="565131"/>
            </a:xfrm>
            <a:prstGeom prst="rect">
              <a:avLst/>
            </a:prstGeom>
            <a:effectLst/>
          </p:spPr>
        </p:pic>
        <p:pic>
          <p:nvPicPr>
            <p:cNvPr id="6118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81819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2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8614" y="2139947"/>
              <a:ext cx="58814" cy="1641585"/>
            </a:xfrm>
            <a:prstGeom prst="rect">
              <a:avLst/>
            </a:prstGeom>
            <a:effectLst/>
          </p:spPr>
        </p:pic>
        <p:pic>
          <p:nvPicPr>
            <p:cNvPr id="612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84864" y="1929436"/>
              <a:ext cx="1424283" cy="215540"/>
            </a:xfrm>
            <a:prstGeom prst="rect">
              <a:avLst/>
            </a:prstGeom>
            <a:effectLst/>
          </p:spPr>
        </p:pic>
        <p:pic>
          <p:nvPicPr>
            <p:cNvPr id="612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76955" y="1970180"/>
              <a:ext cx="93308" cy="1648376"/>
            </a:xfrm>
            <a:prstGeom prst="rect">
              <a:avLst/>
            </a:prstGeom>
            <a:effectLst/>
          </p:spPr>
        </p:pic>
        <p:pic>
          <p:nvPicPr>
            <p:cNvPr id="612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5609" y="3627108"/>
              <a:ext cx="1410701" cy="154424"/>
            </a:xfrm>
            <a:prstGeom prst="rect">
              <a:avLst/>
            </a:prstGeom>
            <a:effectLst/>
          </p:spPr>
        </p:pic>
        <p:pic>
          <p:nvPicPr>
            <p:cNvPr id="612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71283" y="3470922"/>
              <a:ext cx="59354" cy="290238"/>
            </a:xfrm>
            <a:prstGeom prst="rect">
              <a:avLst/>
            </a:prstGeom>
            <a:effectLst/>
          </p:spPr>
        </p:pic>
        <p:pic>
          <p:nvPicPr>
            <p:cNvPr id="613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602855" y="3470922"/>
              <a:ext cx="143590" cy="83939"/>
            </a:xfrm>
            <a:prstGeom prst="rect">
              <a:avLst/>
            </a:prstGeom>
            <a:effectLst/>
          </p:spPr>
        </p:pic>
        <p:pic>
          <p:nvPicPr>
            <p:cNvPr id="613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449915" y="3542931"/>
              <a:ext cx="369170" cy="155418"/>
            </a:xfrm>
            <a:prstGeom prst="rect">
              <a:avLst/>
            </a:prstGeom>
            <a:effectLst/>
          </p:spPr>
        </p:pic>
        <p:pic>
          <p:nvPicPr>
            <p:cNvPr id="613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623227" y="1990552"/>
              <a:ext cx="79726" cy="1573678"/>
            </a:xfrm>
            <a:prstGeom prst="rect">
              <a:avLst/>
            </a:prstGeom>
            <a:effectLst/>
          </p:spPr>
        </p:pic>
        <p:pic>
          <p:nvPicPr>
            <p:cNvPr id="613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602909" y="1831831"/>
              <a:ext cx="799593" cy="285983"/>
            </a:xfrm>
            <a:prstGeom prst="rect">
              <a:avLst/>
            </a:prstGeom>
            <a:effectLst/>
          </p:spPr>
        </p:pic>
        <p:pic>
          <p:nvPicPr>
            <p:cNvPr id="613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523631" y="1712134"/>
              <a:ext cx="1392593" cy="154424"/>
            </a:xfrm>
            <a:prstGeom prst="rect">
              <a:avLst/>
            </a:prstGeom>
            <a:effectLst/>
          </p:spPr>
        </p:pic>
        <p:pic>
          <p:nvPicPr>
            <p:cNvPr id="614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9980" y="1701647"/>
              <a:ext cx="752004" cy="246399"/>
            </a:xfrm>
            <a:prstGeom prst="rect">
              <a:avLst/>
            </a:prstGeom>
            <a:effectLst/>
          </p:spPr>
        </p:pic>
        <p:pic>
          <p:nvPicPr>
            <p:cNvPr id="614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596065" y="3484503"/>
              <a:ext cx="155760" cy="29929"/>
            </a:xfrm>
            <a:prstGeom prst="rect">
              <a:avLst/>
            </a:prstGeom>
            <a:effectLst/>
          </p:spPr>
        </p:pic>
        <p:pic>
          <p:nvPicPr>
            <p:cNvPr id="6144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91655" y="3430178"/>
              <a:ext cx="127261" cy="52564"/>
            </a:xfrm>
            <a:prstGeom prst="rect">
              <a:avLst/>
            </a:prstGeom>
            <a:effectLst/>
          </p:spPr>
        </p:pic>
        <p:pic>
          <p:nvPicPr>
            <p:cNvPr id="614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34243" y="3337372"/>
              <a:ext cx="61882" cy="29928"/>
            </a:xfrm>
            <a:prstGeom prst="rect">
              <a:avLst/>
            </a:prstGeom>
            <a:effectLst/>
          </p:spPr>
        </p:pic>
        <p:pic>
          <p:nvPicPr>
            <p:cNvPr id="614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57143" y="3335108"/>
              <a:ext cx="819911" cy="303820"/>
            </a:xfrm>
            <a:prstGeom prst="rect">
              <a:avLst/>
            </a:prstGeom>
            <a:effectLst/>
          </p:spPr>
        </p:pic>
        <p:pic>
          <p:nvPicPr>
            <p:cNvPr id="615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30483" y="1698553"/>
              <a:ext cx="52061" cy="364935"/>
            </a:xfrm>
            <a:prstGeom prst="rect">
              <a:avLst/>
            </a:prstGeom>
            <a:effectLst/>
          </p:spPr>
        </p:pic>
        <p:pic>
          <p:nvPicPr>
            <p:cNvPr id="6152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76392" y="2398039"/>
              <a:ext cx="26524" cy="38937"/>
            </a:xfrm>
            <a:prstGeom prst="rect">
              <a:avLst/>
            </a:prstGeom>
            <a:effectLst/>
          </p:spPr>
        </p:pic>
        <p:pic>
          <p:nvPicPr>
            <p:cNvPr id="6154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63933" y="2560970"/>
              <a:ext cx="27582" cy="28324"/>
            </a:xfrm>
            <a:prstGeom prst="rect">
              <a:avLst/>
            </a:prstGeom>
            <a:effectLst/>
          </p:spPr>
        </p:pic>
        <p:sp>
          <p:nvSpPr>
            <p:cNvPr id="6156" name="Linea"/>
            <p:cNvSpPr/>
            <p:nvPr/>
          </p:nvSpPr>
          <p:spPr>
            <a:xfrm>
              <a:off x="202606" y="3409891"/>
              <a:ext cx="33421" cy="126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456" fill="norm" stroke="1" extrusionOk="0">
                  <a:moveTo>
                    <a:pt x="13757" y="1649"/>
                  </a:moveTo>
                  <a:cubicBezTo>
                    <a:pt x="13140" y="3298"/>
                    <a:pt x="12523" y="4947"/>
                    <a:pt x="12214" y="6266"/>
                  </a:cubicBezTo>
                  <a:cubicBezTo>
                    <a:pt x="11906" y="7585"/>
                    <a:pt x="11906" y="8574"/>
                    <a:pt x="12832" y="8574"/>
                  </a:cubicBezTo>
                  <a:cubicBezTo>
                    <a:pt x="13757" y="8574"/>
                    <a:pt x="15609" y="7585"/>
                    <a:pt x="16843" y="6266"/>
                  </a:cubicBezTo>
                  <a:cubicBezTo>
                    <a:pt x="18077" y="4947"/>
                    <a:pt x="18694" y="3298"/>
                    <a:pt x="19003" y="2061"/>
                  </a:cubicBezTo>
                  <a:cubicBezTo>
                    <a:pt x="19312" y="824"/>
                    <a:pt x="19312" y="0"/>
                    <a:pt x="18694" y="0"/>
                  </a:cubicBezTo>
                  <a:cubicBezTo>
                    <a:pt x="18077" y="0"/>
                    <a:pt x="16843" y="824"/>
                    <a:pt x="15917" y="1649"/>
                  </a:cubicBezTo>
                  <a:cubicBezTo>
                    <a:pt x="14992" y="2473"/>
                    <a:pt x="14374" y="3298"/>
                    <a:pt x="14066" y="4122"/>
                  </a:cubicBezTo>
                  <a:cubicBezTo>
                    <a:pt x="13757" y="4947"/>
                    <a:pt x="13757" y="5771"/>
                    <a:pt x="14683" y="5853"/>
                  </a:cubicBezTo>
                  <a:cubicBezTo>
                    <a:pt x="15609" y="5936"/>
                    <a:pt x="17460" y="5276"/>
                    <a:pt x="18386" y="4452"/>
                  </a:cubicBezTo>
                  <a:cubicBezTo>
                    <a:pt x="19312" y="3627"/>
                    <a:pt x="19312" y="2638"/>
                    <a:pt x="18386" y="2473"/>
                  </a:cubicBezTo>
                  <a:cubicBezTo>
                    <a:pt x="17460" y="2308"/>
                    <a:pt x="15609" y="2968"/>
                    <a:pt x="13449" y="3050"/>
                  </a:cubicBezTo>
                  <a:cubicBezTo>
                    <a:pt x="11289" y="3133"/>
                    <a:pt x="8820" y="2638"/>
                    <a:pt x="6352" y="2638"/>
                  </a:cubicBezTo>
                  <a:cubicBezTo>
                    <a:pt x="3883" y="2638"/>
                    <a:pt x="1414" y="3133"/>
                    <a:pt x="489" y="3792"/>
                  </a:cubicBezTo>
                  <a:cubicBezTo>
                    <a:pt x="-437" y="4452"/>
                    <a:pt x="180" y="5276"/>
                    <a:pt x="489" y="7585"/>
                  </a:cubicBezTo>
                  <a:cubicBezTo>
                    <a:pt x="797" y="9893"/>
                    <a:pt x="797" y="13686"/>
                    <a:pt x="797" y="15994"/>
                  </a:cubicBezTo>
                  <a:cubicBezTo>
                    <a:pt x="797" y="18302"/>
                    <a:pt x="797" y="19127"/>
                    <a:pt x="797" y="19951"/>
                  </a:cubicBezTo>
                  <a:cubicBezTo>
                    <a:pt x="797" y="20776"/>
                    <a:pt x="797" y="21600"/>
                    <a:pt x="1723" y="21435"/>
                  </a:cubicBezTo>
                  <a:cubicBezTo>
                    <a:pt x="2649" y="21270"/>
                    <a:pt x="4500" y="20116"/>
                    <a:pt x="6352" y="18137"/>
                  </a:cubicBezTo>
                  <a:cubicBezTo>
                    <a:pt x="8203" y="16159"/>
                    <a:pt x="10054" y="13356"/>
                    <a:pt x="12523" y="10470"/>
                  </a:cubicBezTo>
                  <a:cubicBezTo>
                    <a:pt x="14992" y="7585"/>
                    <a:pt x="18077" y="4617"/>
                    <a:pt x="21163" y="16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7" name="Linea"/>
            <p:cNvSpPr/>
            <p:nvPr/>
          </p:nvSpPr>
          <p:spPr>
            <a:xfrm>
              <a:off x="215855" y="3425485"/>
              <a:ext cx="34791" cy="5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07" fill="norm" stroke="1" extrusionOk="0">
                  <a:moveTo>
                    <a:pt x="21418" y="1246"/>
                  </a:moveTo>
                  <a:cubicBezTo>
                    <a:pt x="16618" y="4154"/>
                    <a:pt x="11818" y="7062"/>
                    <a:pt x="8818" y="9554"/>
                  </a:cubicBezTo>
                  <a:cubicBezTo>
                    <a:pt x="5818" y="12046"/>
                    <a:pt x="4618" y="14123"/>
                    <a:pt x="3418" y="16408"/>
                  </a:cubicBezTo>
                  <a:cubicBezTo>
                    <a:pt x="2218" y="18692"/>
                    <a:pt x="1018" y="21185"/>
                    <a:pt x="418" y="21392"/>
                  </a:cubicBezTo>
                  <a:cubicBezTo>
                    <a:pt x="-182" y="21600"/>
                    <a:pt x="-182" y="19523"/>
                    <a:pt x="718" y="15577"/>
                  </a:cubicBezTo>
                  <a:cubicBezTo>
                    <a:pt x="1618" y="11631"/>
                    <a:pt x="3418" y="5815"/>
                    <a:pt x="52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8" name="Linea"/>
            <p:cNvSpPr/>
            <p:nvPr/>
          </p:nvSpPr>
          <p:spPr>
            <a:xfrm>
              <a:off x="-570926" y="3469463"/>
              <a:ext cx="46557" cy="18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90" fill="norm" stroke="1" extrusionOk="0">
                  <a:moveTo>
                    <a:pt x="0" y="12825"/>
                  </a:moveTo>
                  <a:cubicBezTo>
                    <a:pt x="1763" y="16065"/>
                    <a:pt x="3527" y="19305"/>
                    <a:pt x="5731" y="20385"/>
                  </a:cubicBezTo>
                  <a:cubicBezTo>
                    <a:pt x="7935" y="21465"/>
                    <a:pt x="10580" y="20385"/>
                    <a:pt x="13665" y="17145"/>
                  </a:cubicBezTo>
                  <a:cubicBezTo>
                    <a:pt x="16751" y="13905"/>
                    <a:pt x="20278" y="8505"/>
                    <a:pt x="20939" y="5265"/>
                  </a:cubicBezTo>
                  <a:cubicBezTo>
                    <a:pt x="21600" y="2025"/>
                    <a:pt x="19396" y="945"/>
                    <a:pt x="17192" y="405"/>
                  </a:cubicBezTo>
                  <a:cubicBezTo>
                    <a:pt x="14988" y="-135"/>
                    <a:pt x="12784" y="-135"/>
                    <a:pt x="10580" y="405"/>
                  </a:cubicBezTo>
                  <a:cubicBezTo>
                    <a:pt x="8375" y="945"/>
                    <a:pt x="6171" y="2025"/>
                    <a:pt x="6392" y="3105"/>
                  </a:cubicBezTo>
                  <a:cubicBezTo>
                    <a:pt x="6612" y="4185"/>
                    <a:pt x="9257" y="5265"/>
                    <a:pt x="11902" y="63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9" name="Linea"/>
            <p:cNvSpPr/>
            <p:nvPr/>
          </p:nvSpPr>
          <p:spPr>
            <a:xfrm>
              <a:off x="-582621" y="3399171"/>
              <a:ext cx="722165" cy="9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7" y="20945"/>
                    <a:pt x="874" y="20291"/>
                    <a:pt x="1355" y="19855"/>
                  </a:cubicBezTo>
                  <a:cubicBezTo>
                    <a:pt x="1836" y="19418"/>
                    <a:pt x="2361" y="19200"/>
                    <a:pt x="2959" y="18764"/>
                  </a:cubicBezTo>
                  <a:cubicBezTo>
                    <a:pt x="3556" y="18327"/>
                    <a:pt x="4227" y="17673"/>
                    <a:pt x="4824" y="17018"/>
                  </a:cubicBezTo>
                  <a:cubicBezTo>
                    <a:pt x="5422" y="16364"/>
                    <a:pt x="5947" y="15709"/>
                    <a:pt x="6515" y="15055"/>
                  </a:cubicBezTo>
                  <a:cubicBezTo>
                    <a:pt x="7083" y="14400"/>
                    <a:pt x="7696" y="13745"/>
                    <a:pt x="8293" y="13091"/>
                  </a:cubicBezTo>
                  <a:cubicBezTo>
                    <a:pt x="8891" y="12436"/>
                    <a:pt x="9474" y="11782"/>
                    <a:pt x="10188" y="11455"/>
                  </a:cubicBezTo>
                  <a:cubicBezTo>
                    <a:pt x="10902" y="11127"/>
                    <a:pt x="11747" y="11127"/>
                    <a:pt x="12462" y="10800"/>
                  </a:cubicBezTo>
                  <a:cubicBezTo>
                    <a:pt x="13176" y="10473"/>
                    <a:pt x="13759" y="9818"/>
                    <a:pt x="14385" y="9055"/>
                  </a:cubicBezTo>
                  <a:cubicBezTo>
                    <a:pt x="15012" y="8291"/>
                    <a:pt x="15683" y="7418"/>
                    <a:pt x="16309" y="6655"/>
                  </a:cubicBezTo>
                  <a:cubicBezTo>
                    <a:pt x="16936" y="5891"/>
                    <a:pt x="17519" y="5236"/>
                    <a:pt x="18044" y="4800"/>
                  </a:cubicBezTo>
                  <a:cubicBezTo>
                    <a:pt x="18568" y="4364"/>
                    <a:pt x="19035" y="4145"/>
                    <a:pt x="19530" y="3491"/>
                  </a:cubicBezTo>
                  <a:cubicBezTo>
                    <a:pt x="20026" y="2836"/>
                    <a:pt x="20551" y="1745"/>
                    <a:pt x="20900" y="1091"/>
                  </a:cubicBezTo>
                  <a:cubicBezTo>
                    <a:pt x="21250" y="436"/>
                    <a:pt x="21425" y="2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0" name="Linea"/>
            <p:cNvSpPr/>
            <p:nvPr/>
          </p:nvSpPr>
          <p:spPr>
            <a:xfrm>
              <a:off x="364671" y="3331925"/>
              <a:ext cx="470723" cy="58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84" y="20520"/>
                    <a:pt x="1968" y="19440"/>
                    <a:pt x="2907" y="18720"/>
                  </a:cubicBezTo>
                  <a:cubicBezTo>
                    <a:pt x="3846" y="18000"/>
                    <a:pt x="4740" y="17640"/>
                    <a:pt x="5702" y="17100"/>
                  </a:cubicBezTo>
                  <a:cubicBezTo>
                    <a:pt x="6663" y="16560"/>
                    <a:pt x="7692" y="15840"/>
                    <a:pt x="8609" y="15120"/>
                  </a:cubicBezTo>
                  <a:cubicBezTo>
                    <a:pt x="9525" y="14400"/>
                    <a:pt x="10330" y="13680"/>
                    <a:pt x="11180" y="12780"/>
                  </a:cubicBezTo>
                  <a:cubicBezTo>
                    <a:pt x="12030" y="11880"/>
                    <a:pt x="12924" y="10800"/>
                    <a:pt x="13863" y="9720"/>
                  </a:cubicBezTo>
                  <a:cubicBezTo>
                    <a:pt x="14802" y="8640"/>
                    <a:pt x="15786" y="7560"/>
                    <a:pt x="16860" y="6300"/>
                  </a:cubicBezTo>
                  <a:cubicBezTo>
                    <a:pt x="17933" y="5040"/>
                    <a:pt x="19096" y="3600"/>
                    <a:pt x="19901" y="2520"/>
                  </a:cubicBezTo>
                  <a:cubicBezTo>
                    <a:pt x="20706" y="1440"/>
                    <a:pt x="21153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1" name="Linea"/>
            <p:cNvSpPr/>
            <p:nvPr/>
          </p:nvSpPr>
          <p:spPr>
            <a:xfrm>
              <a:off x="852935" y="2068869"/>
              <a:ext cx="11696" cy="35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1171"/>
                    <a:pt x="7200" y="2341"/>
                    <a:pt x="9000" y="3834"/>
                  </a:cubicBezTo>
                  <a:cubicBezTo>
                    <a:pt x="10800" y="5327"/>
                    <a:pt x="10800" y="7141"/>
                    <a:pt x="11700" y="8868"/>
                  </a:cubicBezTo>
                  <a:cubicBezTo>
                    <a:pt x="12600" y="10595"/>
                    <a:pt x="14400" y="12234"/>
                    <a:pt x="16200" y="13873"/>
                  </a:cubicBezTo>
                  <a:cubicBezTo>
                    <a:pt x="18000" y="15512"/>
                    <a:pt x="19800" y="17151"/>
                    <a:pt x="20700" y="18439"/>
                  </a:cubicBezTo>
                  <a:cubicBezTo>
                    <a:pt x="21600" y="19727"/>
                    <a:pt x="21600" y="2066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2" name="Linea"/>
            <p:cNvSpPr/>
            <p:nvPr/>
          </p:nvSpPr>
          <p:spPr>
            <a:xfrm>
              <a:off x="858979" y="2548363"/>
              <a:ext cx="23195" cy="62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600" fill="norm" stroke="1" extrusionOk="0">
                  <a:moveTo>
                    <a:pt x="7919" y="0"/>
                  </a:moveTo>
                  <a:cubicBezTo>
                    <a:pt x="5219" y="135"/>
                    <a:pt x="2519" y="270"/>
                    <a:pt x="1169" y="625"/>
                  </a:cubicBezTo>
                  <a:cubicBezTo>
                    <a:pt x="-181" y="980"/>
                    <a:pt x="-181" y="1555"/>
                    <a:pt x="269" y="2265"/>
                  </a:cubicBezTo>
                  <a:cubicBezTo>
                    <a:pt x="719" y="2975"/>
                    <a:pt x="1619" y="3820"/>
                    <a:pt x="2069" y="4918"/>
                  </a:cubicBezTo>
                  <a:cubicBezTo>
                    <a:pt x="2519" y="6017"/>
                    <a:pt x="2519" y="7369"/>
                    <a:pt x="2969" y="8468"/>
                  </a:cubicBezTo>
                  <a:cubicBezTo>
                    <a:pt x="3419" y="9566"/>
                    <a:pt x="4319" y="10411"/>
                    <a:pt x="5219" y="11256"/>
                  </a:cubicBezTo>
                  <a:cubicBezTo>
                    <a:pt x="6119" y="12101"/>
                    <a:pt x="7019" y="12946"/>
                    <a:pt x="8369" y="13623"/>
                  </a:cubicBezTo>
                  <a:cubicBezTo>
                    <a:pt x="9719" y="14299"/>
                    <a:pt x="11519" y="14806"/>
                    <a:pt x="12869" y="15431"/>
                  </a:cubicBezTo>
                  <a:cubicBezTo>
                    <a:pt x="14219" y="16056"/>
                    <a:pt x="15119" y="16800"/>
                    <a:pt x="15569" y="17763"/>
                  </a:cubicBezTo>
                  <a:cubicBezTo>
                    <a:pt x="16019" y="18727"/>
                    <a:pt x="16019" y="19910"/>
                    <a:pt x="16469" y="20586"/>
                  </a:cubicBezTo>
                  <a:cubicBezTo>
                    <a:pt x="16919" y="21262"/>
                    <a:pt x="17819" y="21431"/>
                    <a:pt x="18719" y="21515"/>
                  </a:cubicBezTo>
                  <a:cubicBezTo>
                    <a:pt x="19619" y="21600"/>
                    <a:pt x="20519" y="21600"/>
                    <a:pt x="2141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3" name="Linea"/>
            <p:cNvSpPr/>
            <p:nvPr/>
          </p:nvSpPr>
          <p:spPr>
            <a:xfrm>
              <a:off x="861707" y="3226670"/>
              <a:ext cx="1950" cy="9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00" y="17153"/>
                    <a:pt x="21600" y="12706"/>
                    <a:pt x="21600" y="9106"/>
                  </a:cubicBezTo>
                  <a:cubicBezTo>
                    <a:pt x="21600" y="5506"/>
                    <a:pt x="10800" y="2753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4" name="Linea"/>
            <p:cNvSpPr/>
            <p:nvPr/>
          </p:nvSpPr>
          <p:spPr>
            <a:xfrm>
              <a:off x="864630" y="3168196"/>
              <a:ext cx="2925" cy="46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5" name="Linea"/>
            <p:cNvSpPr/>
            <p:nvPr/>
          </p:nvSpPr>
          <p:spPr>
            <a:xfrm>
              <a:off x="177551" y="3399171"/>
              <a:ext cx="94536" cy="17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33" y="0"/>
                  </a:moveTo>
                  <a:cubicBezTo>
                    <a:pt x="14920" y="1200"/>
                    <a:pt x="13806" y="2400"/>
                    <a:pt x="13806" y="3000"/>
                  </a:cubicBezTo>
                  <a:cubicBezTo>
                    <a:pt x="13806" y="3600"/>
                    <a:pt x="14920" y="3600"/>
                    <a:pt x="16033" y="3000"/>
                  </a:cubicBezTo>
                  <a:cubicBezTo>
                    <a:pt x="17146" y="2400"/>
                    <a:pt x="18260" y="1200"/>
                    <a:pt x="19373" y="600"/>
                  </a:cubicBezTo>
                  <a:cubicBezTo>
                    <a:pt x="20487" y="0"/>
                    <a:pt x="21600" y="0"/>
                    <a:pt x="21600" y="600"/>
                  </a:cubicBezTo>
                  <a:cubicBezTo>
                    <a:pt x="21600" y="1200"/>
                    <a:pt x="20487" y="2400"/>
                    <a:pt x="18148" y="6000"/>
                  </a:cubicBezTo>
                  <a:cubicBezTo>
                    <a:pt x="15810" y="9600"/>
                    <a:pt x="12247" y="15600"/>
                    <a:pt x="9909" y="18600"/>
                  </a:cubicBezTo>
                  <a:cubicBezTo>
                    <a:pt x="7571" y="21600"/>
                    <a:pt x="6458" y="21600"/>
                    <a:pt x="5344" y="19200"/>
                  </a:cubicBezTo>
                  <a:cubicBezTo>
                    <a:pt x="4231" y="16800"/>
                    <a:pt x="3118" y="12000"/>
                    <a:pt x="2227" y="12000"/>
                  </a:cubicBezTo>
                  <a:cubicBezTo>
                    <a:pt x="1336" y="12000"/>
                    <a:pt x="668" y="16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6" name="Linea"/>
            <p:cNvSpPr/>
            <p:nvPr/>
          </p:nvSpPr>
          <p:spPr>
            <a:xfrm>
              <a:off x="-79738" y="3685698"/>
              <a:ext cx="298223" cy="93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59" y="900"/>
                    <a:pt x="2118" y="1800"/>
                    <a:pt x="2965" y="2588"/>
                  </a:cubicBezTo>
                  <a:cubicBezTo>
                    <a:pt x="3812" y="3375"/>
                    <a:pt x="4447" y="4050"/>
                    <a:pt x="5294" y="4838"/>
                  </a:cubicBezTo>
                  <a:cubicBezTo>
                    <a:pt x="6141" y="5625"/>
                    <a:pt x="7200" y="6525"/>
                    <a:pt x="7871" y="7313"/>
                  </a:cubicBezTo>
                  <a:cubicBezTo>
                    <a:pt x="8541" y="8100"/>
                    <a:pt x="8824" y="8775"/>
                    <a:pt x="9141" y="9113"/>
                  </a:cubicBezTo>
                  <a:cubicBezTo>
                    <a:pt x="9459" y="9450"/>
                    <a:pt x="9812" y="9450"/>
                    <a:pt x="10306" y="10013"/>
                  </a:cubicBezTo>
                  <a:cubicBezTo>
                    <a:pt x="10800" y="10575"/>
                    <a:pt x="11435" y="11700"/>
                    <a:pt x="12282" y="12488"/>
                  </a:cubicBezTo>
                  <a:cubicBezTo>
                    <a:pt x="13129" y="13275"/>
                    <a:pt x="14188" y="13725"/>
                    <a:pt x="15035" y="14288"/>
                  </a:cubicBezTo>
                  <a:cubicBezTo>
                    <a:pt x="15882" y="14850"/>
                    <a:pt x="16518" y="15525"/>
                    <a:pt x="17188" y="15975"/>
                  </a:cubicBezTo>
                  <a:cubicBezTo>
                    <a:pt x="17859" y="16425"/>
                    <a:pt x="18565" y="16650"/>
                    <a:pt x="19306" y="17550"/>
                  </a:cubicBezTo>
                  <a:cubicBezTo>
                    <a:pt x="20047" y="18450"/>
                    <a:pt x="20824" y="200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616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221984" y="1311540"/>
              <a:ext cx="326121" cy="403758"/>
            </a:xfrm>
            <a:prstGeom prst="rect">
              <a:avLst/>
            </a:prstGeom>
            <a:effectLst/>
          </p:spPr>
        </p:pic>
        <p:pic>
          <p:nvPicPr>
            <p:cNvPr id="616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85815" y="1583009"/>
              <a:ext cx="291595" cy="364491"/>
            </a:xfrm>
            <a:prstGeom prst="rect">
              <a:avLst/>
            </a:prstGeom>
            <a:effectLst/>
          </p:spPr>
        </p:pic>
        <p:pic>
          <p:nvPicPr>
            <p:cNvPr id="617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70905" y="3990840"/>
              <a:ext cx="316971" cy="381245"/>
            </a:xfrm>
            <a:prstGeom prst="rect">
              <a:avLst/>
            </a:prstGeom>
            <a:effectLst/>
          </p:spPr>
        </p:pic>
        <p:pic>
          <p:nvPicPr>
            <p:cNvPr id="617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51097" y="2924793"/>
              <a:ext cx="299401" cy="408325"/>
            </a:xfrm>
            <a:prstGeom prst="rect">
              <a:avLst/>
            </a:prstGeom>
            <a:effectLst/>
          </p:spPr>
        </p:pic>
        <p:pic>
          <p:nvPicPr>
            <p:cNvPr id="617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1342" y="2139667"/>
              <a:ext cx="366046" cy="358378"/>
            </a:xfrm>
            <a:prstGeom prst="rect">
              <a:avLst/>
            </a:prstGeom>
            <a:effectLst/>
          </p:spPr>
        </p:pic>
        <p:pic>
          <p:nvPicPr>
            <p:cNvPr id="617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66663" y="2162671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1" name="IMG_2671.jpeg" descr="IMG_2671.jpeg"/>
          <p:cNvPicPr>
            <a:picLocks noChangeAspect="1"/>
          </p:cNvPicPr>
          <p:nvPr/>
        </p:nvPicPr>
        <p:blipFill>
          <a:blip r:embed="rId2">
            <a:extLst/>
          </a:blip>
          <a:srcRect l="12545" t="12288" r="5600" b="5711"/>
          <a:stretch>
            <a:fillRect/>
          </a:stretch>
        </p:blipFill>
        <p:spPr>
          <a:xfrm>
            <a:off x="1027152" y="2474758"/>
            <a:ext cx="2586804" cy="2272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0" h="21431" fill="norm" stroke="1" extrusionOk="0">
                <a:moveTo>
                  <a:pt x="1400" y="1"/>
                </a:moveTo>
                <a:cubicBezTo>
                  <a:pt x="1217" y="7"/>
                  <a:pt x="1028" y="54"/>
                  <a:pt x="842" y="143"/>
                </a:cubicBezTo>
                <a:cubicBezTo>
                  <a:pt x="358" y="374"/>
                  <a:pt x="84" y="812"/>
                  <a:pt x="13" y="1468"/>
                </a:cubicBezTo>
                <a:cubicBezTo>
                  <a:pt x="-74" y="2271"/>
                  <a:pt x="259" y="2782"/>
                  <a:pt x="1201" y="3290"/>
                </a:cubicBezTo>
                <a:cubicBezTo>
                  <a:pt x="1345" y="3368"/>
                  <a:pt x="1374" y="4303"/>
                  <a:pt x="1423" y="10179"/>
                </a:cubicBezTo>
                <a:lnTo>
                  <a:pt x="1446" y="13053"/>
                </a:lnTo>
                <a:cubicBezTo>
                  <a:pt x="1445" y="12063"/>
                  <a:pt x="1447" y="11140"/>
                  <a:pt x="1452" y="9939"/>
                </a:cubicBezTo>
                <a:lnTo>
                  <a:pt x="1478" y="3264"/>
                </a:lnTo>
                <a:lnTo>
                  <a:pt x="1961" y="3077"/>
                </a:lnTo>
                <a:cubicBezTo>
                  <a:pt x="2257" y="2962"/>
                  <a:pt x="2494" y="2935"/>
                  <a:pt x="2575" y="3005"/>
                </a:cubicBezTo>
                <a:cubicBezTo>
                  <a:pt x="2647" y="3069"/>
                  <a:pt x="3873" y="4201"/>
                  <a:pt x="5299" y="5520"/>
                </a:cubicBezTo>
                <a:lnTo>
                  <a:pt x="7890" y="7915"/>
                </a:lnTo>
                <a:lnTo>
                  <a:pt x="7890" y="12035"/>
                </a:lnTo>
                <a:cubicBezTo>
                  <a:pt x="7902" y="10113"/>
                  <a:pt x="7943" y="8239"/>
                  <a:pt x="8005" y="8196"/>
                </a:cubicBezTo>
                <a:cubicBezTo>
                  <a:pt x="8067" y="8151"/>
                  <a:pt x="8370" y="8355"/>
                  <a:pt x="8677" y="8648"/>
                </a:cubicBezTo>
                <a:cubicBezTo>
                  <a:pt x="9185" y="9135"/>
                  <a:pt x="9231" y="9220"/>
                  <a:pt x="9170" y="9595"/>
                </a:cubicBezTo>
                <a:cubicBezTo>
                  <a:pt x="9091" y="10073"/>
                  <a:pt x="9352" y="10900"/>
                  <a:pt x="9662" y="11148"/>
                </a:cubicBezTo>
                <a:cubicBezTo>
                  <a:pt x="9858" y="11305"/>
                  <a:pt x="9842" y="11420"/>
                  <a:pt x="9271" y="13633"/>
                </a:cubicBezTo>
                <a:cubicBezTo>
                  <a:pt x="8942" y="14908"/>
                  <a:pt x="8615" y="16027"/>
                  <a:pt x="8546" y="16121"/>
                </a:cubicBezTo>
                <a:cubicBezTo>
                  <a:pt x="8415" y="16303"/>
                  <a:pt x="8091" y="16354"/>
                  <a:pt x="7965" y="16211"/>
                </a:cubicBezTo>
                <a:cubicBezTo>
                  <a:pt x="7903" y="16139"/>
                  <a:pt x="7881" y="14197"/>
                  <a:pt x="7890" y="12244"/>
                </a:cubicBezTo>
                <a:cubicBezTo>
                  <a:pt x="7888" y="14887"/>
                  <a:pt x="7853" y="16181"/>
                  <a:pt x="7773" y="16237"/>
                </a:cubicBezTo>
                <a:cubicBezTo>
                  <a:pt x="7728" y="16269"/>
                  <a:pt x="6975" y="16364"/>
                  <a:pt x="6047" y="16473"/>
                </a:cubicBezTo>
                <a:cubicBezTo>
                  <a:pt x="6957" y="16391"/>
                  <a:pt x="7700" y="16335"/>
                  <a:pt x="7753" y="16357"/>
                </a:cubicBezTo>
                <a:cubicBezTo>
                  <a:pt x="7846" y="16395"/>
                  <a:pt x="7890" y="16699"/>
                  <a:pt x="7890" y="17255"/>
                </a:cubicBezTo>
                <a:lnTo>
                  <a:pt x="7890" y="18093"/>
                </a:lnTo>
                <a:lnTo>
                  <a:pt x="7489" y="18284"/>
                </a:lnTo>
                <a:cubicBezTo>
                  <a:pt x="7268" y="18390"/>
                  <a:pt x="6956" y="18639"/>
                  <a:pt x="6794" y="18838"/>
                </a:cubicBezTo>
                <a:lnTo>
                  <a:pt x="6500" y="19201"/>
                </a:lnTo>
                <a:lnTo>
                  <a:pt x="6556" y="19912"/>
                </a:lnTo>
                <a:cubicBezTo>
                  <a:pt x="6622" y="20745"/>
                  <a:pt x="6959" y="21236"/>
                  <a:pt x="7571" y="21386"/>
                </a:cubicBezTo>
                <a:cubicBezTo>
                  <a:pt x="8366" y="21581"/>
                  <a:pt x="9062" y="21127"/>
                  <a:pt x="9258" y="20290"/>
                </a:cubicBezTo>
                <a:cubicBezTo>
                  <a:pt x="9333" y="19968"/>
                  <a:pt x="9460" y="19677"/>
                  <a:pt x="9538" y="19642"/>
                </a:cubicBezTo>
                <a:cubicBezTo>
                  <a:pt x="9572" y="19628"/>
                  <a:pt x="10081" y="19559"/>
                  <a:pt x="10808" y="19466"/>
                </a:cubicBezTo>
                <a:cubicBezTo>
                  <a:pt x="10149" y="19541"/>
                  <a:pt x="9581" y="19604"/>
                  <a:pt x="9535" y="19605"/>
                </a:cubicBezTo>
                <a:cubicBezTo>
                  <a:pt x="9420" y="19607"/>
                  <a:pt x="9289" y="19461"/>
                  <a:pt x="9222" y="19257"/>
                </a:cubicBezTo>
                <a:cubicBezTo>
                  <a:pt x="9158" y="19064"/>
                  <a:pt x="8978" y="18757"/>
                  <a:pt x="8824" y="18572"/>
                </a:cubicBezTo>
                <a:lnTo>
                  <a:pt x="8543" y="18235"/>
                </a:lnTo>
                <a:lnTo>
                  <a:pt x="8804" y="17240"/>
                </a:lnTo>
                <a:cubicBezTo>
                  <a:pt x="8993" y="16527"/>
                  <a:pt x="9047" y="16265"/>
                  <a:pt x="9470" y="16136"/>
                </a:cubicBezTo>
                <a:cubicBezTo>
                  <a:pt x="9327" y="16135"/>
                  <a:pt x="9216" y="16116"/>
                  <a:pt x="9192" y="16072"/>
                </a:cubicBezTo>
                <a:cubicBezTo>
                  <a:pt x="9131" y="15959"/>
                  <a:pt x="9994" y="12349"/>
                  <a:pt x="10230" y="11736"/>
                </a:cubicBezTo>
                <a:cubicBezTo>
                  <a:pt x="10309" y="11531"/>
                  <a:pt x="10436" y="11451"/>
                  <a:pt x="10671" y="11451"/>
                </a:cubicBezTo>
                <a:cubicBezTo>
                  <a:pt x="11058" y="11451"/>
                  <a:pt x="11177" y="11622"/>
                  <a:pt x="11989" y="13363"/>
                </a:cubicBezTo>
                <a:lnTo>
                  <a:pt x="12554" y="14572"/>
                </a:lnTo>
                <a:lnTo>
                  <a:pt x="12348" y="15017"/>
                </a:lnTo>
                <a:cubicBezTo>
                  <a:pt x="12234" y="15263"/>
                  <a:pt x="12115" y="15559"/>
                  <a:pt x="12087" y="15672"/>
                </a:cubicBezTo>
                <a:cubicBezTo>
                  <a:pt x="12053" y="15806"/>
                  <a:pt x="11870" y="15872"/>
                  <a:pt x="11389" y="15930"/>
                </a:cubicBezTo>
                <a:lnTo>
                  <a:pt x="11996" y="15882"/>
                </a:lnTo>
                <a:lnTo>
                  <a:pt x="12221" y="16462"/>
                </a:lnTo>
                <a:cubicBezTo>
                  <a:pt x="12475" y="17120"/>
                  <a:pt x="12904" y="17442"/>
                  <a:pt x="13526" y="17442"/>
                </a:cubicBezTo>
                <a:cubicBezTo>
                  <a:pt x="14030" y="17442"/>
                  <a:pt x="14337" y="17268"/>
                  <a:pt x="14704" y="16776"/>
                </a:cubicBezTo>
                <a:lnTo>
                  <a:pt x="14991" y="16391"/>
                </a:lnTo>
                <a:lnTo>
                  <a:pt x="15579" y="16641"/>
                </a:lnTo>
                <a:cubicBezTo>
                  <a:pt x="15316" y="16521"/>
                  <a:pt x="15108" y="16421"/>
                  <a:pt x="15056" y="16383"/>
                </a:cubicBezTo>
                <a:cubicBezTo>
                  <a:pt x="14980" y="16327"/>
                  <a:pt x="14919" y="16064"/>
                  <a:pt x="14919" y="15803"/>
                </a:cubicBezTo>
                <a:cubicBezTo>
                  <a:pt x="14919" y="15052"/>
                  <a:pt x="14563" y="14576"/>
                  <a:pt x="13803" y="14306"/>
                </a:cubicBezTo>
                <a:lnTo>
                  <a:pt x="13412" y="14168"/>
                </a:lnTo>
                <a:lnTo>
                  <a:pt x="13412" y="11069"/>
                </a:lnTo>
                <a:lnTo>
                  <a:pt x="13412" y="7967"/>
                </a:lnTo>
                <a:lnTo>
                  <a:pt x="16075" y="5999"/>
                </a:lnTo>
                <a:lnTo>
                  <a:pt x="18737" y="4031"/>
                </a:lnTo>
                <a:lnTo>
                  <a:pt x="19087" y="4225"/>
                </a:lnTo>
                <a:cubicBezTo>
                  <a:pt x="19278" y="4332"/>
                  <a:pt x="19524" y="4453"/>
                  <a:pt x="19632" y="4491"/>
                </a:cubicBezTo>
                <a:cubicBezTo>
                  <a:pt x="19816" y="4555"/>
                  <a:pt x="19825" y="4967"/>
                  <a:pt x="19798" y="11414"/>
                </a:cubicBezTo>
                <a:lnTo>
                  <a:pt x="19827" y="4682"/>
                </a:lnTo>
                <a:lnTo>
                  <a:pt x="20327" y="4439"/>
                </a:lnTo>
                <a:cubicBezTo>
                  <a:pt x="21204" y="4009"/>
                  <a:pt x="21526" y="2937"/>
                  <a:pt x="21048" y="2040"/>
                </a:cubicBezTo>
                <a:cubicBezTo>
                  <a:pt x="20588" y="1178"/>
                  <a:pt x="19599" y="1052"/>
                  <a:pt x="18888" y="1767"/>
                </a:cubicBezTo>
                <a:cubicBezTo>
                  <a:pt x="18681" y="1974"/>
                  <a:pt x="18471" y="2144"/>
                  <a:pt x="18418" y="2145"/>
                </a:cubicBezTo>
                <a:cubicBezTo>
                  <a:pt x="18387" y="2145"/>
                  <a:pt x="17966" y="1987"/>
                  <a:pt x="17400" y="1767"/>
                </a:cubicBezTo>
                <a:cubicBezTo>
                  <a:pt x="17715" y="1897"/>
                  <a:pt x="18033" y="2022"/>
                  <a:pt x="18339" y="2152"/>
                </a:cubicBezTo>
                <a:cubicBezTo>
                  <a:pt x="18541" y="2238"/>
                  <a:pt x="18568" y="2317"/>
                  <a:pt x="18499" y="2613"/>
                </a:cubicBezTo>
                <a:lnTo>
                  <a:pt x="18414" y="2968"/>
                </a:lnTo>
                <a:lnTo>
                  <a:pt x="18401" y="2968"/>
                </a:lnTo>
                <a:lnTo>
                  <a:pt x="18486" y="3219"/>
                </a:lnTo>
                <a:cubicBezTo>
                  <a:pt x="18541" y="3381"/>
                  <a:pt x="18526" y="3540"/>
                  <a:pt x="18447" y="3630"/>
                </a:cubicBezTo>
                <a:cubicBezTo>
                  <a:pt x="18376" y="3712"/>
                  <a:pt x="17225" y="4585"/>
                  <a:pt x="15889" y="5572"/>
                </a:cubicBezTo>
                <a:cubicBezTo>
                  <a:pt x="14267" y="6771"/>
                  <a:pt x="13442" y="7314"/>
                  <a:pt x="13405" y="7204"/>
                </a:cubicBezTo>
                <a:cubicBezTo>
                  <a:pt x="13375" y="7113"/>
                  <a:pt x="13365" y="6268"/>
                  <a:pt x="13382" y="5326"/>
                </a:cubicBezTo>
                <a:lnTo>
                  <a:pt x="13412" y="3612"/>
                </a:lnTo>
                <a:lnTo>
                  <a:pt x="13914" y="3514"/>
                </a:lnTo>
                <a:cubicBezTo>
                  <a:pt x="13937" y="3510"/>
                  <a:pt x="14034" y="3497"/>
                  <a:pt x="14068" y="3492"/>
                </a:cubicBezTo>
                <a:cubicBezTo>
                  <a:pt x="13560" y="3542"/>
                  <a:pt x="13487" y="3526"/>
                  <a:pt x="13431" y="3462"/>
                </a:cubicBezTo>
                <a:cubicBezTo>
                  <a:pt x="13312" y="3325"/>
                  <a:pt x="13345" y="383"/>
                  <a:pt x="13467" y="296"/>
                </a:cubicBezTo>
                <a:cubicBezTo>
                  <a:pt x="13508" y="267"/>
                  <a:pt x="14143" y="486"/>
                  <a:pt x="15014" y="816"/>
                </a:cubicBezTo>
                <a:lnTo>
                  <a:pt x="13448" y="188"/>
                </a:lnTo>
                <a:lnTo>
                  <a:pt x="11777" y="371"/>
                </a:lnTo>
                <a:cubicBezTo>
                  <a:pt x="12589" y="297"/>
                  <a:pt x="13144" y="255"/>
                  <a:pt x="13187" y="274"/>
                </a:cubicBezTo>
                <a:cubicBezTo>
                  <a:pt x="13327" y="335"/>
                  <a:pt x="13356" y="622"/>
                  <a:pt x="13356" y="1868"/>
                </a:cubicBezTo>
                <a:cubicBezTo>
                  <a:pt x="13356" y="2931"/>
                  <a:pt x="13314" y="3424"/>
                  <a:pt x="13216" y="3511"/>
                </a:cubicBezTo>
                <a:cubicBezTo>
                  <a:pt x="13169" y="3552"/>
                  <a:pt x="12704" y="3638"/>
                  <a:pt x="12067" y="3731"/>
                </a:cubicBezTo>
                <a:cubicBezTo>
                  <a:pt x="12722" y="3663"/>
                  <a:pt x="13245" y="3612"/>
                  <a:pt x="13271" y="3630"/>
                </a:cubicBezTo>
                <a:cubicBezTo>
                  <a:pt x="13318" y="3662"/>
                  <a:pt x="13356" y="4539"/>
                  <a:pt x="13356" y="5580"/>
                </a:cubicBezTo>
                <a:lnTo>
                  <a:pt x="13356" y="7473"/>
                </a:lnTo>
                <a:lnTo>
                  <a:pt x="12492" y="8098"/>
                </a:lnTo>
                <a:lnTo>
                  <a:pt x="11627" y="8727"/>
                </a:lnTo>
                <a:lnTo>
                  <a:pt x="11294" y="8495"/>
                </a:lnTo>
                <a:cubicBezTo>
                  <a:pt x="11110" y="8367"/>
                  <a:pt x="10784" y="8263"/>
                  <a:pt x="10570" y="8263"/>
                </a:cubicBezTo>
                <a:cubicBezTo>
                  <a:pt x="10355" y="8263"/>
                  <a:pt x="10022" y="8370"/>
                  <a:pt x="9832" y="8502"/>
                </a:cubicBezTo>
                <a:lnTo>
                  <a:pt x="9489" y="8746"/>
                </a:lnTo>
                <a:lnTo>
                  <a:pt x="8690" y="8023"/>
                </a:lnTo>
                <a:lnTo>
                  <a:pt x="7890" y="7305"/>
                </a:lnTo>
                <a:lnTo>
                  <a:pt x="7890" y="5804"/>
                </a:lnTo>
                <a:cubicBezTo>
                  <a:pt x="7890" y="4718"/>
                  <a:pt x="7930" y="4288"/>
                  <a:pt x="8031" y="4248"/>
                </a:cubicBezTo>
                <a:cubicBezTo>
                  <a:pt x="8098" y="4221"/>
                  <a:pt x="8537" y="4155"/>
                  <a:pt x="9108" y="4079"/>
                </a:cubicBezTo>
                <a:cubicBezTo>
                  <a:pt x="8515" y="4138"/>
                  <a:pt x="8052" y="4181"/>
                  <a:pt x="7949" y="4177"/>
                </a:cubicBezTo>
                <a:cubicBezTo>
                  <a:pt x="7841" y="4173"/>
                  <a:pt x="7532" y="4069"/>
                  <a:pt x="7150" y="3930"/>
                </a:cubicBezTo>
                <a:cubicBezTo>
                  <a:pt x="7389" y="4038"/>
                  <a:pt x="7592" y="4133"/>
                  <a:pt x="7688" y="4192"/>
                </a:cubicBezTo>
                <a:cubicBezTo>
                  <a:pt x="7868" y="4301"/>
                  <a:pt x="7890" y="4485"/>
                  <a:pt x="7890" y="5644"/>
                </a:cubicBezTo>
                <a:cubicBezTo>
                  <a:pt x="7890" y="6373"/>
                  <a:pt x="7851" y="7003"/>
                  <a:pt x="7799" y="7039"/>
                </a:cubicBezTo>
                <a:cubicBezTo>
                  <a:pt x="7650" y="7145"/>
                  <a:pt x="2613" y="2388"/>
                  <a:pt x="2731" y="2253"/>
                </a:cubicBezTo>
                <a:cubicBezTo>
                  <a:pt x="2771" y="2208"/>
                  <a:pt x="3645" y="2519"/>
                  <a:pt x="4647" y="2904"/>
                </a:cubicBezTo>
                <a:cubicBezTo>
                  <a:pt x="3694" y="2482"/>
                  <a:pt x="2888" y="2091"/>
                  <a:pt x="2829" y="1984"/>
                </a:cubicBezTo>
                <a:cubicBezTo>
                  <a:pt x="2741" y="1823"/>
                  <a:pt x="2742" y="1701"/>
                  <a:pt x="2829" y="1542"/>
                </a:cubicBezTo>
                <a:cubicBezTo>
                  <a:pt x="2879" y="1452"/>
                  <a:pt x="3089" y="1375"/>
                  <a:pt x="3766" y="1269"/>
                </a:cubicBezTo>
                <a:cubicBezTo>
                  <a:pt x="3640" y="1285"/>
                  <a:pt x="3277" y="1327"/>
                  <a:pt x="3247" y="1333"/>
                </a:cubicBezTo>
                <a:cubicBezTo>
                  <a:pt x="2928" y="1395"/>
                  <a:pt x="2874" y="1360"/>
                  <a:pt x="2699" y="936"/>
                </a:cubicBezTo>
                <a:cubicBezTo>
                  <a:pt x="2444" y="322"/>
                  <a:pt x="1948" y="-19"/>
                  <a:pt x="1400" y="1"/>
                </a:cubicBezTo>
                <a:close/>
                <a:moveTo>
                  <a:pt x="13239" y="8211"/>
                </a:moveTo>
                <a:cubicBezTo>
                  <a:pt x="13253" y="8209"/>
                  <a:pt x="13262" y="8210"/>
                  <a:pt x="13268" y="8214"/>
                </a:cubicBezTo>
                <a:cubicBezTo>
                  <a:pt x="13316" y="8248"/>
                  <a:pt x="13356" y="9585"/>
                  <a:pt x="13356" y="11185"/>
                </a:cubicBezTo>
                <a:cubicBezTo>
                  <a:pt x="13356" y="13470"/>
                  <a:pt x="13324" y="14127"/>
                  <a:pt x="13206" y="14239"/>
                </a:cubicBezTo>
                <a:cubicBezTo>
                  <a:pt x="12999" y="14436"/>
                  <a:pt x="12854" y="14215"/>
                  <a:pt x="12090" y="12562"/>
                </a:cubicBezTo>
                <a:lnTo>
                  <a:pt x="11454" y="11193"/>
                </a:lnTo>
                <a:lnTo>
                  <a:pt x="11708" y="10800"/>
                </a:lnTo>
                <a:cubicBezTo>
                  <a:pt x="11899" y="10505"/>
                  <a:pt x="11963" y="10236"/>
                  <a:pt x="11963" y="9711"/>
                </a:cubicBezTo>
                <a:lnTo>
                  <a:pt x="11963" y="9015"/>
                </a:lnTo>
                <a:lnTo>
                  <a:pt x="12573" y="8585"/>
                </a:lnTo>
                <a:cubicBezTo>
                  <a:pt x="12867" y="8378"/>
                  <a:pt x="13142" y="8223"/>
                  <a:pt x="13239" y="8211"/>
                </a:cubicBezTo>
                <a:close/>
                <a:moveTo>
                  <a:pt x="19798" y="11541"/>
                </a:moveTo>
                <a:cubicBezTo>
                  <a:pt x="19773" y="17344"/>
                  <a:pt x="19747" y="18270"/>
                  <a:pt x="19602" y="18288"/>
                </a:cubicBezTo>
                <a:cubicBezTo>
                  <a:pt x="19559" y="18293"/>
                  <a:pt x="19229" y="18169"/>
                  <a:pt x="18780" y="17992"/>
                </a:cubicBezTo>
                <a:cubicBezTo>
                  <a:pt x="18819" y="18009"/>
                  <a:pt x="19017" y="18093"/>
                  <a:pt x="19034" y="18101"/>
                </a:cubicBezTo>
                <a:cubicBezTo>
                  <a:pt x="19230" y="18184"/>
                  <a:pt x="19271" y="18253"/>
                  <a:pt x="19181" y="18355"/>
                </a:cubicBezTo>
                <a:cubicBezTo>
                  <a:pt x="19136" y="18407"/>
                  <a:pt x="18111" y="18569"/>
                  <a:pt x="16688" y="18759"/>
                </a:cubicBezTo>
                <a:lnTo>
                  <a:pt x="19769" y="18396"/>
                </a:lnTo>
                <a:lnTo>
                  <a:pt x="19798" y="11541"/>
                </a:lnTo>
                <a:close/>
                <a:moveTo>
                  <a:pt x="1478" y="16783"/>
                </a:moveTo>
                <a:lnTo>
                  <a:pt x="1478" y="16978"/>
                </a:lnTo>
                <a:lnTo>
                  <a:pt x="3403" y="17827"/>
                </a:lnTo>
                <a:cubicBezTo>
                  <a:pt x="2518" y="17416"/>
                  <a:pt x="2036" y="17147"/>
                  <a:pt x="2036" y="17057"/>
                </a:cubicBezTo>
                <a:cubicBezTo>
                  <a:pt x="2036" y="16973"/>
                  <a:pt x="2285" y="16901"/>
                  <a:pt x="2891" y="16813"/>
                </a:cubicBezTo>
                <a:cubicBezTo>
                  <a:pt x="1447" y="16958"/>
                  <a:pt x="1518" y="16925"/>
                  <a:pt x="1478" y="16783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6285" name="Disegno"/>
          <p:cNvGrpSpPr/>
          <p:nvPr/>
        </p:nvGrpSpPr>
        <p:grpSpPr>
          <a:xfrm>
            <a:off x="576913" y="505155"/>
            <a:ext cx="8519964" cy="4675022"/>
            <a:chOff x="-1221983" y="-302936"/>
            <a:chExt cx="8519962" cy="4675021"/>
          </a:xfrm>
        </p:grpSpPr>
        <p:pic>
          <p:nvPicPr>
            <p:cNvPr id="618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05049" y="-117855"/>
              <a:ext cx="525273" cy="752057"/>
            </a:xfrm>
            <a:prstGeom prst="rect">
              <a:avLst/>
            </a:prstGeom>
            <a:effectLst/>
          </p:spPr>
        </p:pic>
        <p:pic>
          <p:nvPicPr>
            <p:cNvPr id="618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4537" y="104504"/>
              <a:ext cx="477453" cy="501122"/>
            </a:xfrm>
            <a:prstGeom prst="rect">
              <a:avLst/>
            </a:prstGeom>
            <a:effectLst/>
          </p:spPr>
        </p:pic>
        <p:pic>
          <p:nvPicPr>
            <p:cNvPr id="6186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33736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18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0648" y="92813"/>
              <a:ext cx="288985" cy="474112"/>
            </a:xfrm>
            <a:prstGeom prst="rect">
              <a:avLst/>
            </a:prstGeom>
            <a:effectLst/>
          </p:spPr>
        </p:pic>
        <p:pic>
          <p:nvPicPr>
            <p:cNvPr id="619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3396" y="-160333"/>
              <a:ext cx="119756" cy="707735"/>
            </a:xfrm>
            <a:prstGeom prst="rect">
              <a:avLst/>
            </a:prstGeom>
            <a:effectLst/>
          </p:spPr>
        </p:pic>
        <p:pic>
          <p:nvPicPr>
            <p:cNvPr id="619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79277" y="77341"/>
              <a:ext cx="504014" cy="164480"/>
            </a:xfrm>
            <a:prstGeom prst="rect">
              <a:avLst/>
            </a:prstGeom>
            <a:effectLst/>
          </p:spPr>
        </p:pic>
        <p:pic>
          <p:nvPicPr>
            <p:cNvPr id="619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21521" y="158258"/>
              <a:ext cx="435258" cy="417935"/>
            </a:xfrm>
            <a:prstGeom prst="rect">
              <a:avLst/>
            </a:prstGeom>
            <a:effectLst/>
          </p:spPr>
        </p:pic>
        <p:pic>
          <p:nvPicPr>
            <p:cNvPr id="619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-157034"/>
              <a:ext cx="266340" cy="769451"/>
            </a:xfrm>
            <a:prstGeom prst="rect">
              <a:avLst/>
            </a:prstGeom>
            <a:effectLst/>
          </p:spPr>
        </p:pic>
        <p:pic>
          <p:nvPicPr>
            <p:cNvPr id="619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006531" y="-233569"/>
              <a:ext cx="456480" cy="850323"/>
            </a:xfrm>
            <a:prstGeom prst="rect">
              <a:avLst/>
            </a:prstGeom>
            <a:effectLst/>
          </p:spPr>
        </p:pic>
        <p:pic>
          <p:nvPicPr>
            <p:cNvPr id="620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01175" y="-1603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0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85273" y="-286470"/>
              <a:ext cx="904394" cy="678679"/>
            </a:xfrm>
            <a:prstGeom prst="rect">
              <a:avLst/>
            </a:prstGeom>
            <a:effectLst/>
          </p:spPr>
        </p:pic>
        <p:pic>
          <p:nvPicPr>
            <p:cNvPr id="620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62900" y="-103141"/>
              <a:ext cx="303105" cy="558964"/>
            </a:xfrm>
            <a:prstGeom prst="rect">
              <a:avLst/>
            </a:prstGeom>
            <a:effectLst/>
          </p:spPr>
        </p:pic>
        <p:pic>
          <p:nvPicPr>
            <p:cNvPr id="620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17023" y="-44891"/>
              <a:ext cx="475844" cy="516250"/>
            </a:xfrm>
            <a:prstGeom prst="rect">
              <a:avLst/>
            </a:prstGeom>
            <a:effectLst/>
          </p:spPr>
        </p:pic>
        <p:pic>
          <p:nvPicPr>
            <p:cNvPr id="620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783922" y="97713"/>
              <a:ext cx="436108" cy="212015"/>
            </a:xfrm>
            <a:prstGeom prst="rect">
              <a:avLst/>
            </a:prstGeom>
            <a:effectLst/>
          </p:spPr>
        </p:pic>
        <p:pic>
          <p:nvPicPr>
            <p:cNvPr id="621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239584" y="-38100"/>
              <a:ext cx="306399" cy="440741"/>
            </a:xfrm>
            <a:prstGeom prst="rect">
              <a:avLst/>
            </a:prstGeom>
            <a:effectLst/>
          </p:spPr>
        </p:pic>
        <p:pic>
          <p:nvPicPr>
            <p:cNvPr id="621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78433" y="-106007"/>
              <a:ext cx="470061" cy="171270"/>
            </a:xfrm>
            <a:prstGeom prst="rect">
              <a:avLst/>
            </a:prstGeom>
            <a:effectLst/>
          </p:spPr>
        </p:pic>
        <p:pic>
          <p:nvPicPr>
            <p:cNvPr id="621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70471" y="-17728"/>
              <a:ext cx="342209" cy="439003"/>
            </a:xfrm>
            <a:prstGeom prst="rect">
              <a:avLst/>
            </a:prstGeom>
            <a:effectLst/>
          </p:spPr>
        </p:pic>
        <p:pic>
          <p:nvPicPr>
            <p:cNvPr id="621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24107" y="90923"/>
              <a:ext cx="436108" cy="171270"/>
            </a:xfrm>
            <a:prstGeom prst="rect">
              <a:avLst/>
            </a:prstGeom>
            <a:effectLst/>
          </p:spPr>
        </p:pic>
        <p:pic>
          <p:nvPicPr>
            <p:cNvPr id="621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080944" y="-167124"/>
              <a:ext cx="884293" cy="531177"/>
            </a:xfrm>
            <a:prstGeom prst="rect">
              <a:avLst/>
            </a:prstGeom>
            <a:effectLst/>
          </p:spPr>
        </p:pic>
        <p:pic>
          <p:nvPicPr>
            <p:cNvPr id="622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4412" y="-119589"/>
              <a:ext cx="162918" cy="470061"/>
            </a:xfrm>
            <a:prstGeom prst="rect">
              <a:avLst/>
            </a:prstGeom>
            <a:effectLst/>
          </p:spPr>
        </p:pic>
        <p:pic>
          <p:nvPicPr>
            <p:cNvPr id="622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052012" y="-167124"/>
              <a:ext cx="245968" cy="565131"/>
            </a:xfrm>
            <a:prstGeom prst="rect">
              <a:avLst/>
            </a:prstGeom>
            <a:effectLst/>
          </p:spPr>
        </p:pic>
        <p:pic>
          <p:nvPicPr>
            <p:cNvPr id="6224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81819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2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8614" y="2139947"/>
              <a:ext cx="58814" cy="1641585"/>
            </a:xfrm>
            <a:prstGeom prst="rect">
              <a:avLst/>
            </a:prstGeom>
            <a:effectLst/>
          </p:spPr>
        </p:pic>
        <p:pic>
          <p:nvPicPr>
            <p:cNvPr id="622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84864" y="1929436"/>
              <a:ext cx="1424283" cy="215540"/>
            </a:xfrm>
            <a:prstGeom prst="rect">
              <a:avLst/>
            </a:prstGeom>
            <a:effectLst/>
          </p:spPr>
        </p:pic>
        <p:pic>
          <p:nvPicPr>
            <p:cNvPr id="623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76955" y="1970180"/>
              <a:ext cx="93308" cy="1648376"/>
            </a:xfrm>
            <a:prstGeom prst="rect">
              <a:avLst/>
            </a:prstGeom>
            <a:effectLst/>
          </p:spPr>
        </p:pic>
        <p:pic>
          <p:nvPicPr>
            <p:cNvPr id="623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5609" y="3627108"/>
              <a:ext cx="1410701" cy="154424"/>
            </a:xfrm>
            <a:prstGeom prst="rect">
              <a:avLst/>
            </a:prstGeom>
            <a:effectLst/>
          </p:spPr>
        </p:pic>
        <p:pic>
          <p:nvPicPr>
            <p:cNvPr id="623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71283" y="3470922"/>
              <a:ext cx="59354" cy="290238"/>
            </a:xfrm>
            <a:prstGeom prst="rect">
              <a:avLst/>
            </a:prstGeom>
            <a:effectLst/>
          </p:spPr>
        </p:pic>
        <p:pic>
          <p:nvPicPr>
            <p:cNvPr id="623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602855" y="3470922"/>
              <a:ext cx="143590" cy="83939"/>
            </a:xfrm>
            <a:prstGeom prst="rect">
              <a:avLst/>
            </a:prstGeom>
            <a:effectLst/>
          </p:spPr>
        </p:pic>
        <p:pic>
          <p:nvPicPr>
            <p:cNvPr id="623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449915" y="3542931"/>
              <a:ext cx="369170" cy="155418"/>
            </a:xfrm>
            <a:prstGeom prst="rect">
              <a:avLst/>
            </a:prstGeom>
            <a:effectLst/>
          </p:spPr>
        </p:pic>
        <p:pic>
          <p:nvPicPr>
            <p:cNvPr id="624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623227" y="1990552"/>
              <a:ext cx="79726" cy="1573678"/>
            </a:xfrm>
            <a:prstGeom prst="rect">
              <a:avLst/>
            </a:prstGeom>
            <a:effectLst/>
          </p:spPr>
        </p:pic>
        <p:pic>
          <p:nvPicPr>
            <p:cNvPr id="624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602909" y="1831831"/>
              <a:ext cx="799593" cy="285983"/>
            </a:xfrm>
            <a:prstGeom prst="rect">
              <a:avLst/>
            </a:prstGeom>
            <a:effectLst/>
          </p:spPr>
        </p:pic>
        <p:pic>
          <p:nvPicPr>
            <p:cNvPr id="624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523631" y="1712134"/>
              <a:ext cx="1392593" cy="154424"/>
            </a:xfrm>
            <a:prstGeom prst="rect">
              <a:avLst/>
            </a:prstGeom>
            <a:effectLst/>
          </p:spPr>
        </p:pic>
        <p:pic>
          <p:nvPicPr>
            <p:cNvPr id="624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9980" y="1701647"/>
              <a:ext cx="752004" cy="246399"/>
            </a:xfrm>
            <a:prstGeom prst="rect">
              <a:avLst/>
            </a:prstGeom>
            <a:effectLst/>
          </p:spPr>
        </p:pic>
        <p:pic>
          <p:nvPicPr>
            <p:cNvPr id="624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596065" y="3484503"/>
              <a:ext cx="155760" cy="29929"/>
            </a:xfrm>
            <a:prstGeom prst="rect">
              <a:avLst/>
            </a:prstGeom>
            <a:effectLst/>
          </p:spPr>
        </p:pic>
        <p:pic>
          <p:nvPicPr>
            <p:cNvPr id="6250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91655" y="3430178"/>
              <a:ext cx="127261" cy="52564"/>
            </a:xfrm>
            <a:prstGeom prst="rect">
              <a:avLst/>
            </a:prstGeom>
            <a:effectLst/>
          </p:spPr>
        </p:pic>
        <p:pic>
          <p:nvPicPr>
            <p:cNvPr id="625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34243" y="3337372"/>
              <a:ext cx="61882" cy="29928"/>
            </a:xfrm>
            <a:prstGeom prst="rect">
              <a:avLst/>
            </a:prstGeom>
            <a:effectLst/>
          </p:spPr>
        </p:pic>
        <p:pic>
          <p:nvPicPr>
            <p:cNvPr id="625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57143" y="3335108"/>
              <a:ext cx="819911" cy="303820"/>
            </a:xfrm>
            <a:prstGeom prst="rect">
              <a:avLst/>
            </a:prstGeom>
            <a:effectLst/>
          </p:spPr>
        </p:pic>
        <p:pic>
          <p:nvPicPr>
            <p:cNvPr id="625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30483" y="1698553"/>
              <a:ext cx="52061" cy="364935"/>
            </a:xfrm>
            <a:prstGeom prst="rect">
              <a:avLst/>
            </a:prstGeom>
            <a:effectLst/>
          </p:spPr>
        </p:pic>
        <p:pic>
          <p:nvPicPr>
            <p:cNvPr id="6258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76392" y="2398039"/>
              <a:ext cx="26524" cy="38937"/>
            </a:xfrm>
            <a:prstGeom prst="rect">
              <a:avLst/>
            </a:prstGeom>
            <a:effectLst/>
          </p:spPr>
        </p:pic>
        <p:pic>
          <p:nvPicPr>
            <p:cNvPr id="6260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63933" y="2560970"/>
              <a:ext cx="27582" cy="28324"/>
            </a:xfrm>
            <a:prstGeom prst="rect">
              <a:avLst/>
            </a:prstGeom>
            <a:effectLst/>
          </p:spPr>
        </p:pic>
        <p:sp>
          <p:nvSpPr>
            <p:cNvPr id="6262" name="Linea"/>
            <p:cNvSpPr/>
            <p:nvPr/>
          </p:nvSpPr>
          <p:spPr>
            <a:xfrm>
              <a:off x="202606" y="3409891"/>
              <a:ext cx="33421" cy="126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456" fill="norm" stroke="1" extrusionOk="0">
                  <a:moveTo>
                    <a:pt x="13757" y="1649"/>
                  </a:moveTo>
                  <a:cubicBezTo>
                    <a:pt x="13140" y="3298"/>
                    <a:pt x="12523" y="4947"/>
                    <a:pt x="12214" y="6266"/>
                  </a:cubicBezTo>
                  <a:cubicBezTo>
                    <a:pt x="11906" y="7585"/>
                    <a:pt x="11906" y="8574"/>
                    <a:pt x="12832" y="8574"/>
                  </a:cubicBezTo>
                  <a:cubicBezTo>
                    <a:pt x="13757" y="8574"/>
                    <a:pt x="15609" y="7585"/>
                    <a:pt x="16843" y="6266"/>
                  </a:cubicBezTo>
                  <a:cubicBezTo>
                    <a:pt x="18077" y="4947"/>
                    <a:pt x="18694" y="3298"/>
                    <a:pt x="19003" y="2061"/>
                  </a:cubicBezTo>
                  <a:cubicBezTo>
                    <a:pt x="19312" y="824"/>
                    <a:pt x="19312" y="0"/>
                    <a:pt x="18694" y="0"/>
                  </a:cubicBezTo>
                  <a:cubicBezTo>
                    <a:pt x="18077" y="0"/>
                    <a:pt x="16843" y="824"/>
                    <a:pt x="15917" y="1649"/>
                  </a:cubicBezTo>
                  <a:cubicBezTo>
                    <a:pt x="14992" y="2473"/>
                    <a:pt x="14374" y="3298"/>
                    <a:pt x="14066" y="4122"/>
                  </a:cubicBezTo>
                  <a:cubicBezTo>
                    <a:pt x="13757" y="4947"/>
                    <a:pt x="13757" y="5771"/>
                    <a:pt x="14683" y="5853"/>
                  </a:cubicBezTo>
                  <a:cubicBezTo>
                    <a:pt x="15609" y="5936"/>
                    <a:pt x="17460" y="5276"/>
                    <a:pt x="18386" y="4452"/>
                  </a:cubicBezTo>
                  <a:cubicBezTo>
                    <a:pt x="19312" y="3627"/>
                    <a:pt x="19312" y="2638"/>
                    <a:pt x="18386" y="2473"/>
                  </a:cubicBezTo>
                  <a:cubicBezTo>
                    <a:pt x="17460" y="2308"/>
                    <a:pt x="15609" y="2968"/>
                    <a:pt x="13449" y="3050"/>
                  </a:cubicBezTo>
                  <a:cubicBezTo>
                    <a:pt x="11289" y="3133"/>
                    <a:pt x="8820" y="2638"/>
                    <a:pt x="6352" y="2638"/>
                  </a:cubicBezTo>
                  <a:cubicBezTo>
                    <a:pt x="3883" y="2638"/>
                    <a:pt x="1414" y="3133"/>
                    <a:pt x="489" y="3792"/>
                  </a:cubicBezTo>
                  <a:cubicBezTo>
                    <a:pt x="-437" y="4452"/>
                    <a:pt x="180" y="5276"/>
                    <a:pt x="489" y="7585"/>
                  </a:cubicBezTo>
                  <a:cubicBezTo>
                    <a:pt x="797" y="9893"/>
                    <a:pt x="797" y="13686"/>
                    <a:pt x="797" y="15994"/>
                  </a:cubicBezTo>
                  <a:cubicBezTo>
                    <a:pt x="797" y="18302"/>
                    <a:pt x="797" y="19127"/>
                    <a:pt x="797" y="19951"/>
                  </a:cubicBezTo>
                  <a:cubicBezTo>
                    <a:pt x="797" y="20776"/>
                    <a:pt x="797" y="21600"/>
                    <a:pt x="1723" y="21435"/>
                  </a:cubicBezTo>
                  <a:cubicBezTo>
                    <a:pt x="2649" y="21270"/>
                    <a:pt x="4500" y="20116"/>
                    <a:pt x="6352" y="18137"/>
                  </a:cubicBezTo>
                  <a:cubicBezTo>
                    <a:pt x="8203" y="16159"/>
                    <a:pt x="10054" y="13356"/>
                    <a:pt x="12523" y="10470"/>
                  </a:cubicBezTo>
                  <a:cubicBezTo>
                    <a:pt x="14992" y="7585"/>
                    <a:pt x="18077" y="4617"/>
                    <a:pt x="21163" y="16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3" name="Linea"/>
            <p:cNvSpPr/>
            <p:nvPr/>
          </p:nvSpPr>
          <p:spPr>
            <a:xfrm>
              <a:off x="215855" y="3425485"/>
              <a:ext cx="34791" cy="5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07" fill="norm" stroke="1" extrusionOk="0">
                  <a:moveTo>
                    <a:pt x="21418" y="1246"/>
                  </a:moveTo>
                  <a:cubicBezTo>
                    <a:pt x="16618" y="4154"/>
                    <a:pt x="11818" y="7062"/>
                    <a:pt x="8818" y="9554"/>
                  </a:cubicBezTo>
                  <a:cubicBezTo>
                    <a:pt x="5818" y="12046"/>
                    <a:pt x="4618" y="14123"/>
                    <a:pt x="3418" y="16408"/>
                  </a:cubicBezTo>
                  <a:cubicBezTo>
                    <a:pt x="2218" y="18692"/>
                    <a:pt x="1018" y="21185"/>
                    <a:pt x="418" y="21392"/>
                  </a:cubicBezTo>
                  <a:cubicBezTo>
                    <a:pt x="-182" y="21600"/>
                    <a:pt x="-182" y="19523"/>
                    <a:pt x="718" y="15577"/>
                  </a:cubicBezTo>
                  <a:cubicBezTo>
                    <a:pt x="1618" y="11631"/>
                    <a:pt x="3418" y="5815"/>
                    <a:pt x="52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4" name="Linea"/>
            <p:cNvSpPr/>
            <p:nvPr/>
          </p:nvSpPr>
          <p:spPr>
            <a:xfrm>
              <a:off x="-570926" y="3469463"/>
              <a:ext cx="46557" cy="18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90" fill="norm" stroke="1" extrusionOk="0">
                  <a:moveTo>
                    <a:pt x="0" y="12825"/>
                  </a:moveTo>
                  <a:cubicBezTo>
                    <a:pt x="1763" y="16065"/>
                    <a:pt x="3527" y="19305"/>
                    <a:pt x="5731" y="20385"/>
                  </a:cubicBezTo>
                  <a:cubicBezTo>
                    <a:pt x="7935" y="21465"/>
                    <a:pt x="10580" y="20385"/>
                    <a:pt x="13665" y="17145"/>
                  </a:cubicBezTo>
                  <a:cubicBezTo>
                    <a:pt x="16751" y="13905"/>
                    <a:pt x="20278" y="8505"/>
                    <a:pt x="20939" y="5265"/>
                  </a:cubicBezTo>
                  <a:cubicBezTo>
                    <a:pt x="21600" y="2025"/>
                    <a:pt x="19396" y="945"/>
                    <a:pt x="17192" y="405"/>
                  </a:cubicBezTo>
                  <a:cubicBezTo>
                    <a:pt x="14988" y="-135"/>
                    <a:pt x="12784" y="-135"/>
                    <a:pt x="10580" y="405"/>
                  </a:cubicBezTo>
                  <a:cubicBezTo>
                    <a:pt x="8375" y="945"/>
                    <a:pt x="6171" y="2025"/>
                    <a:pt x="6392" y="3105"/>
                  </a:cubicBezTo>
                  <a:cubicBezTo>
                    <a:pt x="6612" y="4185"/>
                    <a:pt x="9257" y="5265"/>
                    <a:pt x="11902" y="63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5" name="Linea"/>
            <p:cNvSpPr/>
            <p:nvPr/>
          </p:nvSpPr>
          <p:spPr>
            <a:xfrm>
              <a:off x="-582621" y="3399171"/>
              <a:ext cx="722165" cy="9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7" y="20945"/>
                    <a:pt x="874" y="20291"/>
                    <a:pt x="1355" y="19855"/>
                  </a:cubicBezTo>
                  <a:cubicBezTo>
                    <a:pt x="1836" y="19418"/>
                    <a:pt x="2361" y="19200"/>
                    <a:pt x="2959" y="18764"/>
                  </a:cubicBezTo>
                  <a:cubicBezTo>
                    <a:pt x="3556" y="18327"/>
                    <a:pt x="4227" y="17673"/>
                    <a:pt x="4824" y="17018"/>
                  </a:cubicBezTo>
                  <a:cubicBezTo>
                    <a:pt x="5422" y="16364"/>
                    <a:pt x="5947" y="15709"/>
                    <a:pt x="6515" y="15055"/>
                  </a:cubicBezTo>
                  <a:cubicBezTo>
                    <a:pt x="7083" y="14400"/>
                    <a:pt x="7696" y="13745"/>
                    <a:pt x="8293" y="13091"/>
                  </a:cubicBezTo>
                  <a:cubicBezTo>
                    <a:pt x="8891" y="12436"/>
                    <a:pt x="9474" y="11782"/>
                    <a:pt x="10188" y="11455"/>
                  </a:cubicBezTo>
                  <a:cubicBezTo>
                    <a:pt x="10902" y="11127"/>
                    <a:pt x="11747" y="11127"/>
                    <a:pt x="12462" y="10800"/>
                  </a:cubicBezTo>
                  <a:cubicBezTo>
                    <a:pt x="13176" y="10473"/>
                    <a:pt x="13759" y="9818"/>
                    <a:pt x="14385" y="9055"/>
                  </a:cubicBezTo>
                  <a:cubicBezTo>
                    <a:pt x="15012" y="8291"/>
                    <a:pt x="15683" y="7418"/>
                    <a:pt x="16309" y="6655"/>
                  </a:cubicBezTo>
                  <a:cubicBezTo>
                    <a:pt x="16936" y="5891"/>
                    <a:pt x="17519" y="5236"/>
                    <a:pt x="18044" y="4800"/>
                  </a:cubicBezTo>
                  <a:cubicBezTo>
                    <a:pt x="18568" y="4364"/>
                    <a:pt x="19035" y="4145"/>
                    <a:pt x="19530" y="3491"/>
                  </a:cubicBezTo>
                  <a:cubicBezTo>
                    <a:pt x="20026" y="2836"/>
                    <a:pt x="20551" y="1745"/>
                    <a:pt x="20900" y="1091"/>
                  </a:cubicBezTo>
                  <a:cubicBezTo>
                    <a:pt x="21250" y="436"/>
                    <a:pt x="21425" y="2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6" name="Linea"/>
            <p:cNvSpPr/>
            <p:nvPr/>
          </p:nvSpPr>
          <p:spPr>
            <a:xfrm>
              <a:off x="364671" y="3331925"/>
              <a:ext cx="470723" cy="58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84" y="20520"/>
                    <a:pt x="1968" y="19440"/>
                    <a:pt x="2907" y="18720"/>
                  </a:cubicBezTo>
                  <a:cubicBezTo>
                    <a:pt x="3846" y="18000"/>
                    <a:pt x="4740" y="17640"/>
                    <a:pt x="5702" y="17100"/>
                  </a:cubicBezTo>
                  <a:cubicBezTo>
                    <a:pt x="6663" y="16560"/>
                    <a:pt x="7692" y="15840"/>
                    <a:pt x="8609" y="15120"/>
                  </a:cubicBezTo>
                  <a:cubicBezTo>
                    <a:pt x="9525" y="14400"/>
                    <a:pt x="10330" y="13680"/>
                    <a:pt x="11180" y="12780"/>
                  </a:cubicBezTo>
                  <a:cubicBezTo>
                    <a:pt x="12030" y="11880"/>
                    <a:pt x="12924" y="10800"/>
                    <a:pt x="13863" y="9720"/>
                  </a:cubicBezTo>
                  <a:cubicBezTo>
                    <a:pt x="14802" y="8640"/>
                    <a:pt x="15786" y="7560"/>
                    <a:pt x="16860" y="6300"/>
                  </a:cubicBezTo>
                  <a:cubicBezTo>
                    <a:pt x="17933" y="5040"/>
                    <a:pt x="19096" y="3600"/>
                    <a:pt x="19901" y="2520"/>
                  </a:cubicBezTo>
                  <a:cubicBezTo>
                    <a:pt x="20706" y="1440"/>
                    <a:pt x="21153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7" name="Linea"/>
            <p:cNvSpPr/>
            <p:nvPr/>
          </p:nvSpPr>
          <p:spPr>
            <a:xfrm>
              <a:off x="852935" y="2068869"/>
              <a:ext cx="11696" cy="35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1171"/>
                    <a:pt x="7200" y="2341"/>
                    <a:pt x="9000" y="3834"/>
                  </a:cubicBezTo>
                  <a:cubicBezTo>
                    <a:pt x="10800" y="5327"/>
                    <a:pt x="10800" y="7141"/>
                    <a:pt x="11700" y="8868"/>
                  </a:cubicBezTo>
                  <a:cubicBezTo>
                    <a:pt x="12600" y="10595"/>
                    <a:pt x="14400" y="12234"/>
                    <a:pt x="16200" y="13873"/>
                  </a:cubicBezTo>
                  <a:cubicBezTo>
                    <a:pt x="18000" y="15512"/>
                    <a:pt x="19800" y="17151"/>
                    <a:pt x="20700" y="18439"/>
                  </a:cubicBezTo>
                  <a:cubicBezTo>
                    <a:pt x="21600" y="19727"/>
                    <a:pt x="21600" y="2066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8" name="Linea"/>
            <p:cNvSpPr/>
            <p:nvPr/>
          </p:nvSpPr>
          <p:spPr>
            <a:xfrm>
              <a:off x="858979" y="2548363"/>
              <a:ext cx="23195" cy="62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600" fill="norm" stroke="1" extrusionOk="0">
                  <a:moveTo>
                    <a:pt x="7919" y="0"/>
                  </a:moveTo>
                  <a:cubicBezTo>
                    <a:pt x="5219" y="135"/>
                    <a:pt x="2519" y="270"/>
                    <a:pt x="1169" y="625"/>
                  </a:cubicBezTo>
                  <a:cubicBezTo>
                    <a:pt x="-181" y="980"/>
                    <a:pt x="-181" y="1555"/>
                    <a:pt x="269" y="2265"/>
                  </a:cubicBezTo>
                  <a:cubicBezTo>
                    <a:pt x="719" y="2975"/>
                    <a:pt x="1619" y="3820"/>
                    <a:pt x="2069" y="4918"/>
                  </a:cubicBezTo>
                  <a:cubicBezTo>
                    <a:pt x="2519" y="6017"/>
                    <a:pt x="2519" y="7369"/>
                    <a:pt x="2969" y="8468"/>
                  </a:cubicBezTo>
                  <a:cubicBezTo>
                    <a:pt x="3419" y="9566"/>
                    <a:pt x="4319" y="10411"/>
                    <a:pt x="5219" y="11256"/>
                  </a:cubicBezTo>
                  <a:cubicBezTo>
                    <a:pt x="6119" y="12101"/>
                    <a:pt x="7019" y="12946"/>
                    <a:pt x="8369" y="13623"/>
                  </a:cubicBezTo>
                  <a:cubicBezTo>
                    <a:pt x="9719" y="14299"/>
                    <a:pt x="11519" y="14806"/>
                    <a:pt x="12869" y="15431"/>
                  </a:cubicBezTo>
                  <a:cubicBezTo>
                    <a:pt x="14219" y="16056"/>
                    <a:pt x="15119" y="16800"/>
                    <a:pt x="15569" y="17763"/>
                  </a:cubicBezTo>
                  <a:cubicBezTo>
                    <a:pt x="16019" y="18727"/>
                    <a:pt x="16019" y="19910"/>
                    <a:pt x="16469" y="20586"/>
                  </a:cubicBezTo>
                  <a:cubicBezTo>
                    <a:pt x="16919" y="21262"/>
                    <a:pt x="17819" y="21431"/>
                    <a:pt x="18719" y="21515"/>
                  </a:cubicBezTo>
                  <a:cubicBezTo>
                    <a:pt x="19619" y="21600"/>
                    <a:pt x="20519" y="21600"/>
                    <a:pt x="2141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9" name="Linea"/>
            <p:cNvSpPr/>
            <p:nvPr/>
          </p:nvSpPr>
          <p:spPr>
            <a:xfrm>
              <a:off x="861707" y="3226670"/>
              <a:ext cx="1950" cy="9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00" y="17153"/>
                    <a:pt x="21600" y="12706"/>
                    <a:pt x="21600" y="9106"/>
                  </a:cubicBezTo>
                  <a:cubicBezTo>
                    <a:pt x="21600" y="5506"/>
                    <a:pt x="10800" y="2753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0" name="Linea"/>
            <p:cNvSpPr/>
            <p:nvPr/>
          </p:nvSpPr>
          <p:spPr>
            <a:xfrm>
              <a:off x="864630" y="3168196"/>
              <a:ext cx="2925" cy="46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1" name="Linea"/>
            <p:cNvSpPr/>
            <p:nvPr/>
          </p:nvSpPr>
          <p:spPr>
            <a:xfrm>
              <a:off x="177551" y="3399171"/>
              <a:ext cx="94536" cy="17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33" y="0"/>
                  </a:moveTo>
                  <a:cubicBezTo>
                    <a:pt x="14920" y="1200"/>
                    <a:pt x="13806" y="2400"/>
                    <a:pt x="13806" y="3000"/>
                  </a:cubicBezTo>
                  <a:cubicBezTo>
                    <a:pt x="13806" y="3600"/>
                    <a:pt x="14920" y="3600"/>
                    <a:pt x="16033" y="3000"/>
                  </a:cubicBezTo>
                  <a:cubicBezTo>
                    <a:pt x="17146" y="2400"/>
                    <a:pt x="18260" y="1200"/>
                    <a:pt x="19373" y="600"/>
                  </a:cubicBezTo>
                  <a:cubicBezTo>
                    <a:pt x="20487" y="0"/>
                    <a:pt x="21600" y="0"/>
                    <a:pt x="21600" y="600"/>
                  </a:cubicBezTo>
                  <a:cubicBezTo>
                    <a:pt x="21600" y="1200"/>
                    <a:pt x="20487" y="2400"/>
                    <a:pt x="18148" y="6000"/>
                  </a:cubicBezTo>
                  <a:cubicBezTo>
                    <a:pt x="15810" y="9600"/>
                    <a:pt x="12247" y="15600"/>
                    <a:pt x="9909" y="18600"/>
                  </a:cubicBezTo>
                  <a:cubicBezTo>
                    <a:pt x="7571" y="21600"/>
                    <a:pt x="6458" y="21600"/>
                    <a:pt x="5344" y="19200"/>
                  </a:cubicBezTo>
                  <a:cubicBezTo>
                    <a:pt x="4231" y="16800"/>
                    <a:pt x="3118" y="12000"/>
                    <a:pt x="2227" y="12000"/>
                  </a:cubicBezTo>
                  <a:cubicBezTo>
                    <a:pt x="1336" y="12000"/>
                    <a:pt x="668" y="16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2" name="Linea"/>
            <p:cNvSpPr/>
            <p:nvPr/>
          </p:nvSpPr>
          <p:spPr>
            <a:xfrm>
              <a:off x="-79738" y="3685698"/>
              <a:ext cx="298223" cy="93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59" y="900"/>
                    <a:pt x="2118" y="1800"/>
                    <a:pt x="2965" y="2588"/>
                  </a:cubicBezTo>
                  <a:cubicBezTo>
                    <a:pt x="3812" y="3375"/>
                    <a:pt x="4447" y="4050"/>
                    <a:pt x="5294" y="4838"/>
                  </a:cubicBezTo>
                  <a:cubicBezTo>
                    <a:pt x="6141" y="5625"/>
                    <a:pt x="7200" y="6525"/>
                    <a:pt x="7871" y="7313"/>
                  </a:cubicBezTo>
                  <a:cubicBezTo>
                    <a:pt x="8541" y="8100"/>
                    <a:pt x="8824" y="8775"/>
                    <a:pt x="9141" y="9113"/>
                  </a:cubicBezTo>
                  <a:cubicBezTo>
                    <a:pt x="9459" y="9450"/>
                    <a:pt x="9812" y="9450"/>
                    <a:pt x="10306" y="10013"/>
                  </a:cubicBezTo>
                  <a:cubicBezTo>
                    <a:pt x="10800" y="10575"/>
                    <a:pt x="11435" y="11700"/>
                    <a:pt x="12282" y="12488"/>
                  </a:cubicBezTo>
                  <a:cubicBezTo>
                    <a:pt x="13129" y="13275"/>
                    <a:pt x="14188" y="13725"/>
                    <a:pt x="15035" y="14288"/>
                  </a:cubicBezTo>
                  <a:cubicBezTo>
                    <a:pt x="15882" y="14850"/>
                    <a:pt x="16518" y="15525"/>
                    <a:pt x="17188" y="15975"/>
                  </a:cubicBezTo>
                  <a:cubicBezTo>
                    <a:pt x="17859" y="16425"/>
                    <a:pt x="18565" y="16650"/>
                    <a:pt x="19306" y="17550"/>
                  </a:cubicBezTo>
                  <a:cubicBezTo>
                    <a:pt x="20047" y="18450"/>
                    <a:pt x="20824" y="200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627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221984" y="1311540"/>
              <a:ext cx="326121" cy="403758"/>
            </a:xfrm>
            <a:prstGeom prst="rect">
              <a:avLst/>
            </a:prstGeom>
            <a:effectLst/>
          </p:spPr>
        </p:pic>
        <p:pic>
          <p:nvPicPr>
            <p:cNvPr id="627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85815" y="1583009"/>
              <a:ext cx="291595" cy="364491"/>
            </a:xfrm>
            <a:prstGeom prst="rect">
              <a:avLst/>
            </a:prstGeom>
            <a:effectLst/>
          </p:spPr>
        </p:pic>
        <p:pic>
          <p:nvPicPr>
            <p:cNvPr id="627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70905" y="3990840"/>
              <a:ext cx="316971" cy="381245"/>
            </a:xfrm>
            <a:prstGeom prst="rect">
              <a:avLst/>
            </a:prstGeom>
            <a:effectLst/>
          </p:spPr>
        </p:pic>
        <p:pic>
          <p:nvPicPr>
            <p:cNvPr id="627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51097" y="2924793"/>
              <a:ext cx="299401" cy="408325"/>
            </a:xfrm>
            <a:prstGeom prst="rect">
              <a:avLst/>
            </a:prstGeom>
            <a:effectLst/>
          </p:spPr>
        </p:pic>
        <p:pic>
          <p:nvPicPr>
            <p:cNvPr id="628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1342" y="2139667"/>
              <a:ext cx="366046" cy="358378"/>
            </a:xfrm>
            <a:prstGeom prst="rect">
              <a:avLst/>
            </a:prstGeom>
            <a:effectLst/>
          </p:spPr>
        </p:pic>
        <p:pic>
          <p:nvPicPr>
            <p:cNvPr id="628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66663" y="2162671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6288" name="IMG_2670.jpeg"/>
          <p:cNvGrpSpPr/>
          <p:nvPr/>
        </p:nvGrpSpPr>
        <p:grpSpPr>
          <a:xfrm>
            <a:off x="4716123" y="3111015"/>
            <a:ext cx="6682739" cy="5768806"/>
            <a:chOff x="0" y="0"/>
            <a:chExt cx="6682738" cy="5768804"/>
          </a:xfrm>
        </p:grpSpPr>
        <p:pic>
          <p:nvPicPr>
            <p:cNvPr id="6287" name="IMG_2670.jpeg" descr="IMG_2670.jpeg"/>
            <p:cNvPicPr>
              <a:picLocks noChangeAspect="1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7150" y="57150"/>
              <a:ext cx="6568439" cy="56545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286" name="IMG_2670.jpeg" descr="IMG_2670.jpeg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0" y="0"/>
              <a:ext cx="6682739" cy="576880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0" name="IMG_2671.jpeg" descr="IMG_2671.jpeg"/>
          <p:cNvPicPr>
            <a:picLocks noChangeAspect="1"/>
          </p:cNvPicPr>
          <p:nvPr/>
        </p:nvPicPr>
        <p:blipFill>
          <a:blip r:embed="rId2">
            <a:extLst/>
          </a:blip>
          <a:srcRect l="12545" t="12288" r="5600" b="5711"/>
          <a:stretch>
            <a:fillRect/>
          </a:stretch>
        </p:blipFill>
        <p:spPr>
          <a:xfrm>
            <a:off x="1027152" y="2474758"/>
            <a:ext cx="2586804" cy="2272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0" h="21431" fill="norm" stroke="1" extrusionOk="0">
                <a:moveTo>
                  <a:pt x="1400" y="1"/>
                </a:moveTo>
                <a:cubicBezTo>
                  <a:pt x="1217" y="7"/>
                  <a:pt x="1028" y="54"/>
                  <a:pt x="842" y="143"/>
                </a:cubicBezTo>
                <a:cubicBezTo>
                  <a:pt x="358" y="374"/>
                  <a:pt x="84" y="812"/>
                  <a:pt x="13" y="1468"/>
                </a:cubicBezTo>
                <a:cubicBezTo>
                  <a:pt x="-74" y="2271"/>
                  <a:pt x="259" y="2782"/>
                  <a:pt x="1201" y="3290"/>
                </a:cubicBezTo>
                <a:cubicBezTo>
                  <a:pt x="1345" y="3368"/>
                  <a:pt x="1374" y="4303"/>
                  <a:pt x="1423" y="10179"/>
                </a:cubicBezTo>
                <a:lnTo>
                  <a:pt x="1446" y="13053"/>
                </a:lnTo>
                <a:cubicBezTo>
                  <a:pt x="1445" y="12063"/>
                  <a:pt x="1447" y="11140"/>
                  <a:pt x="1452" y="9939"/>
                </a:cubicBezTo>
                <a:lnTo>
                  <a:pt x="1478" y="3264"/>
                </a:lnTo>
                <a:lnTo>
                  <a:pt x="1961" y="3077"/>
                </a:lnTo>
                <a:cubicBezTo>
                  <a:pt x="2257" y="2962"/>
                  <a:pt x="2494" y="2935"/>
                  <a:pt x="2575" y="3005"/>
                </a:cubicBezTo>
                <a:cubicBezTo>
                  <a:pt x="2647" y="3069"/>
                  <a:pt x="3873" y="4201"/>
                  <a:pt x="5299" y="5520"/>
                </a:cubicBezTo>
                <a:lnTo>
                  <a:pt x="7890" y="7915"/>
                </a:lnTo>
                <a:lnTo>
                  <a:pt x="7890" y="12035"/>
                </a:lnTo>
                <a:cubicBezTo>
                  <a:pt x="7902" y="10113"/>
                  <a:pt x="7943" y="8239"/>
                  <a:pt x="8005" y="8196"/>
                </a:cubicBezTo>
                <a:cubicBezTo>
                  <a:pt x="8067" y="8151"/>
                  <a:pt x="8370" y="8355"/>
                  <a:pt x="8677" y="8648"/>
                </a:cubicBezTo>
                <a:cubicBezTo>
                  <a:pt x="9185" y="9135"/>
                  <a:pt x="9231" y="9220"/>
                  <a:pt x="9170" y="9595"/>
                </a:cubicBezTo>
                <a:cubicBezTo>
                  <a:pt x="9091" y="10073"/>
                  <a:pt x="9352" y="10900"/>
                  <a:pt x="9662" y="11148"/>
                </a:cubicBezTo>
                <a:cubicBezTo>
                  <a:pt x="9858" y="11305"/>
                  <a:pt x="9842" y="11420"/>
                  <a:pt x="9271" y="13633"/>
                </a:cubicBezTo>
                <a:cubicBezTo>
                  <a:pt x="8942" y="14908"/>
                  <a:pt x="8615" y="16027"/>
                  <a:pt x="8546" y="16121"/>
                </a:cubicBezTo>
                <a:cubicBezTo>
                  <a:pt x="8415" y="16303"/>
                  <a:pt x="8091" y="16354"/>
                  <a:pt x="7965" y="16211"/>
                </a:cubicBezTo>
                <a:cubicBezTo>
                  <a:pt x="7903" y="16139"/>
                  <a:pt x="7881" y="14197"/>
                  <a:pt x="7890" y="12244"/>
                </a:cubicBezTo>
                <a:cubicBezTo>
                  <a:pt x="7888" y="14887"/>
                  <a:pt x="7853" y="16181"/>
                  <a:pt x="7773" y="16237"/>
                </a:cubicBezTo>
                <a:cubicBezTo>
                  <a:pt x="7728" y="16269"/>
                  <a:pt x="6975" y="16364"/>
                  <a:pt x="6047" y="16473"/>
                </a:cubicBezTo>
                <a:cubicBezTo>
                  <a:pt x="6957" y="16391"/>
                  <a:pt x="7700" y="16335"/>
                  <a:pt x="7753" y="16357"/>
                </a:cubicBezTo>
                <a:cubicBezTo>
                  <a:pt x="7846" y="16395"/>
                  <a:pt x="7890" y="16699"/>
                  <a:pt x="7890" y="17255"/>
                </a:cubicBezTo>
                <a:lnTo>
                  <a:pt x="7890" y="18093"/>
                </a:lnTo>
                <a:lnTo>
                  <a:pt x="7489" y="18284"/>
                </a:lnTo>
                <a:cubicBezTo>
                  <a:pt x="7268" y="18390"/>
                  <a:pt x="6956" y="18639"/>
                  <a:pt x="6794" y="18838"/>
                </a:cubicBezTo>
                <a:lnTo>
                  <a:pt x="6500" y="19201"/>
                </a:lnTo>
                <a:lnTo>
                  <a:pt x="6556" y="19912"/>
                </a:lnTo>
                <a:cubicBezTo>
                  <a:pt x="6622" y="20745"/>
                  <a:pt x="6959" y="21236"/>
                  <a:pt x="7571" y="21386"/>
                </a:cubicBezTo>
                <a:cubicBezTo>
                  <a:pt x="8366" y="21581"/>
                  <a:pt x="9062" y="21127"/>
                  <a:pt x="9258" y="20290"/>
                </a:cubicBezTo>
                <a:cubicBezTo>
                  <a:pt x="9333" y="19968"/>
                  <a:pt x="9460" y="19677"/>
                  <a:pt x="9538" y="19642"/>
                </a:cubicBezTo>
                <a:cubicBezTo>
                  <a:pt x="9572" y="19628"/>
                  <a:pt x="10081" y="19559"/>
                  <a:pt x="10808" y="19466"/>
                </a:cubicBezTo>
                <a:cubicBezTo>
                  <a:pt x="10149" y="19541"/>
                  <a:pt x="9581" y="19604"/>
                  <a:pt x="9535" y="19605"/>
                </a:cubicBezTo>
                <a:cubicBezTo>
                  <a:pt x="9420" y="19607"/>
                  <a:pt x="9289" y="19461"/>
                  <a:pt x="9222" y="19257"/>
                </a:cubicBezTo>
                <a:cubicBezTo>
                  <a:pt x="9158" y="19064"/>
                  <a:pt x="8978" y="18757"/>
                  <a:pt x="8824" y="18572"/>
                </a:cubicBezTo>
                <a:lnTo>
                  <a:pt x="8543" y="18235"/>
                </a:lnTo>
                <a:lnTo>
                  <a:pt x="8804" y="17240"/>
                </a:lnTo>
                <a:cubicBezTo>
                  <a:pt x="8993" y="16527"/>
                  <a:pt x="9047" y="16265"/>
                  <a:pt x="9470" y="16136"/>
                </a:cubicBezTo>
                <a:cubicBezTo>
                  <a:pt x="9327" y="16135"/>
                  <a:pt x="9216" y="16116"/>
                  <a:pt x="9192" y="16072"/>
                </a:cubicBezTo>
                <a:cubicBezTo>
                  <a:pt x="9131" y="15959"/>
                  <a:pt x="9994" y="12349"/>
                  <a:pt x="10230" y="11736"/>
                </a:cubicBezTo>
                <a:cubicBezTo>
                  <a:pt x="10309" y="11531"/>
                  <a:pt x="10436" y="11451"/>
                  <a:pt x="10671" y="11451"/>
                </a:cubicBezTo>
                <a:cubicBezTo>
                  <a:pt x="11058" y="11451"/>
                  <a:pt x="11177" y="11622"/>
                  <a:pt x="11989" y="13363"/>
                </a:cubicBezTo>
                <a:lnTo>
                  <a:pt x="12554" y="14572"/>
                </a:lnTo>
                <a:lnTo>
                  <a:pt x="12348" y="15017"/>
                </a:lnTo>
                <a:cubicBezTo>
                  <a:pt x="12234" y="15263"/>
                  <a:pt x="12115" y="15559"/>
                  <a:pt x="12087" y="15672"/>
                </a:cubicBezTo>
                <a:cubicBezTo>
                  <a:pt x="12053" y="15806"/>
                  <a:pt x="11870" y="15872"/>
                  <a:pt x="11389" y="15930"/>
                </a:cubicBezTo>
                <a:lnTo>
                  <a:pt x="11996" y="15882"/>
                </a:lnTo>
                <a:lnTo>
                  <a:pt x="12221" y="16462"/>
                </a:lnTo>
                <a:cubicBezTo>
                  <a:pt x="12475" y="17120"/>
                  <a:pt x="12904" y="17442"/>
                  <a:pt x="13526" y="17442"/>
                </a:cubicBezTo>
                <a:cubicBezTo>
                  <a:pt x="14030" y="17442"/>
                  <a:pt x="14337" y="17268"/>
                  <a:pt x="14704" y="16776"/>
                </a:cubicBezTo>
                <a:lnTo>
                  <a:pt x="14991" y="16391"/>
                </a:lnTo>
                <a:lnTo>
                  <a:pt x="15579" y="16641"/>
                </a:lnTo>
                <a:cubicBezTo>
                  <a:pt x="15316" y="16521"/>
                  <a:pt x="15108" y="16421"/>
                  <a:pt x="15056" y="16383"/>
                </a:cubicBezTo>
                <a:cubicBezTo>
                  <a:pt x="14980" y="16327"/>
                  <a:pt x="14919" y="16064"/>
                  <a:pt x="14919" y="15803"/>
                </a:cubicBezTo>
                <a:cubicBezTo>
                  <a:pt x="14919" y="15052"/>
                  <a:pt x="14563" y="14576"/>
                  <a:pt x="13803" y="14306"/>
                </a:cubicBezTo>
                <a:lnTo>
                  <a:pt x="13412" y="14168"/>
                </a:lnTo>
                <a:lnTo>
                  <a:pt x="13412" y="11069"/>
                </a:lnTo>
                <a:lnTo>
                  <a:pt x="13412" y="7967"/>
                </a:lnTo>
                <a:lnTo>
                  <a:pt x="16075" y="5999"/>
                </a:lnTo>
                <a:lnTo>
                  <a:pt x="18737" y="4031"/>
                </a:lnTo>
                <a:lnTo>
                  <a:pt x="19087" y="4225"/>
                </a:lnTo>
                <a:cubicBezTo>
                  <a:pt x="19278" y="4332"/>
                  <a:pt x="19524" y="4453"/>
                  <a:pt x="19632" y="4491"/>
                </a:cubicBezTo>
                <a:cubicBezTo>
                  <a:pt x="19816" y="4555"/>
                  <a:pt x="19825" y="4967"/>
                  <a:pt x="19798" y="11414"/>
                </a:cubicBezTo>
                <a:lnTo>
                  <a:pt x="19827" y="4682"/>
                </a:lnTo>
                <a:lnTo>
                  <a:pt x="20327" y="4439"/>
                </a:lnTo>
                <a:cubicBezTo>
                  <a:pt x="21204" y="4009"/>
                  <a:pt x="21526" y="2937"/>
                  <a:pt x="21048" y="2040"/>
                </a:cubicBezTo>
                <a:cubicBezTo>
                  <a:pt x="20588" y="1178"/>
                  <a:pt x="19599" y="1052"/>
                  <a:pt x="18888" y="1767"/>
                </a:cubicBezTo>
                <a:cubicBezTo>
                  <a:pt x="18681" y="1974"/>
                  <a:pt x="18471" y="2144"/>
                  <a:pt x="18418" y="2145"/>
                </a:cubicBezTo>
                <a:cubicBezTo>
                  <a:pt x="18387" y="2145"/>
                  <a:pt x="17966" y="1987"/>
                  <a:pt x="17400" y="1767"/>
                </a:cubicBezTo>
                <a:cubicBezTo>
                  <a:pt x="17715" y="1897"/>
                  <a:pt x="18033" y="2022"/>
                  <a:pt x="18339" y="2152"/>
                </a:cubicBezTo>
                <a:cubicBezTo>
                  <a:pt x="18541" y="2238"/>
                  <a:pt x="18568" y="2317"/>
                  <a:pt x="18499" y="2613"/>
                </a:cubicBezTo>
                <a:lnTo>
                  <a:pt x="18414" y="2968"/>
                </a:lnTo>
                <a:lnTo>
                  <a:pt x="18401" y="2968"/>
                </a:lnTo>
                <a:lnTo>
                  <a:pt x="18486" y="3219"/>
                </a:lnTo>
                <a:cubicBezTo>
                  <a:pt x="18541" y="3381"/>
                  <a:pt x="18526" y="3540"/>
                  <a:pt x="18447" y="3630"/>
                </a:cubicBezTo>
                <a:cubicBezTo>
                  <a:pt x="18376" y="3712"/>
                  <a:pt x="17225" y="4585"/>
                  <a:pt x="15889" y="5572"/>
                </a:cubicBezTo>
                <a:cubicBezTo>
                  <a:pt x="14267" y="6771"/>
                  <a:pt x="13442" y="7314"/>
                  <a:pt x="13405" y="7204"/>
                </a:cubicBezTo>
                <a:cubicBezTo>
                  <a:pt x="13375" y="7113"/>
                  <a:pt x="13365" y="6268"/>
                  <a:pt x="13382" y="5326"/>
                </a:cubicBezTo>
                <a:lnTo>
                  <a:pt x="13412" y="3612"/>
                </a:lnTo>
                <a:lnTo>
                  <a:pt x="13914" y="3514"/>
                </a:lnTo>
                <a:cubicBezTo>
                  <a:pt x="13937" y="3510"/>
                  <a:pt x="14034" y="3497"/>
                  <a:pt x="14068" y="3492"/>
                </a:cubicBezTo>
                <a:cubicBezTo>
                  <a:pt x="13560" y="3542"/>
                  <a:pt x="13487" y="3526"/>
                  <a:pt x="13431" y="3462"/>
                </a:cubicBezTo>
                <a:cubicBezTo>
                  <a:pt x="13312" y="3325"/>
                  <a:pt x="13345" y="383"/>
                  <a:pt x="13467" y="296"/>
                </a:cubicBezTo>
                <a:cubicBezTo>
                  <a:pt x="13508" y="267"/>
                  <a:pt x="14143" y="486"/>
                  <a:pt x="15014" y="816"/>
                </a:cubicBezTo>
                <a:lnTo>
                  <a:pt x="13448" y="188"/>
                </a:lnTo>
                <a:lnTo>
                  <a:pt x="11777" y="371"/>
                </a:lnTo>
                <a:cubicBezTo>
                  <a:pt x="12589" y="297"/>
                  <a:pt x="13144" y="255"/>
                  <a:pt x="13187" y="274"/>
                </a:cubicBezTo>
                <a:cubicBezTo>
                  <a:pt x="13327" y="335"/>
                  <a:pt x="13356" y="622"/>
                  <a:pt x="13356" y="1868"/>
                </a:cubicBezTo>
                <a:cubicBezTo>
                  <a:pt x="13356" y="2931"/>
                  <a:pt x="13314" y="3424"/>
                  <a:pt x="13216" y="3511"/>
                </a:cubicBezTo>
                <a:cubicBezTo>
                  <a:pt x="13169" y="3552"/>
                  <a:pt x="12704" y="3638"/>
                  <a:pt x="12067" y="3731"/>
                </a:cubicBezTo>
                <a:cubicBezTo>
                  <a:pt x="12722" y="3663"/>
                  <a:pt x="13245" y="3612"/>
                  <a:pt x="13271" y="3630"/>
                </a:cubicBezTo>
                <a:cubicBezTo>
                  <a:pt x="13318" y="3662"/>
                  <a:pt x="13356" y="4539"/>
                  <a:pt x="13356" y="5580"/>
                </a:cubicBezTo>
                <a:lnTo>
                  <a:pt x="13356" y="7473"/>
                </a:lnTo>
                <a:lnTo>
                  <a:pt x="12492" y="8098"/>
                </a:lnTo>
                <a:lnTo>
                  <a:pt x="11627" y="8727"/>
                </a:lnTo>
                <a:lnTo>
                  <a:pt x="11294" y="8495"/>
                </a:lnTo>
                <a:cubicBezTo>
                  <a:pt x="11110" y="8367"/>
                  <a:pt x="10784" y="8263"/>
                  <a:pt x="10570" y="8263"/>
                </a:cubicBezTo>
                <a:cubicBezTo>
                  <a:pt x="10355" y="8263"/>
                  <a:pt x="10022" y="8370"/>
                  <a:pt x="9832" y="8502"/>
                </a:cubicBezTo>
                <a:lnTo>
                  <a:pt x="9489" y="8746"/>
                </a:lnTo>
                <a:lnTo>
                  <a:pt x="8690" y="8023"/>
                </a:lnTo>
                <a:lnTo>
                  <a:pt x="7890" y="7305"/>
                </a:lnTo>
                <a:lnTo>
                  <a:pt x="7890" y="5804"/>
                </a:lnTo>
                <a:cubicBezTo>
                  <a:pt x="7890" y="4718"/>
                  <a:pt x="7930" y="4288"/>
                  <a:pt x="8031" y="4248"/>
                </a:cubicBezTo>
                <a:cubicBezTo>
                  <a:pt x="8098" y="4221"/>
                  <a:pt x="8537" y="4155"/>
                  <a:pt x="9108" y="4079"/>
                </a:cubicBezTo>
                <a:cubicBezTo>
                  <a:pt x="8515" y="4138"/>
                  <a:pt x="8052" y="4181"/>
                  <a:pt x="7949" y="4177"/>
                </a:cubicBezTo>
                <a:cubicBezTo>
                  <a:pt x="7841" y="4173"/>
                  <a:pt x="7532" y="4069"/>
                  <a:pt x="7150" y="3930"/>
                </a:cubicBezTo>
                <a:cubicBezTo>
                  <a:pt x="7389" y="4038"/>
                  <a:pt x="7592" y="4133"/>
                  <a:pt x="7688" y="4192"/>
                </a:cubicBezTo>
                <a:cubicBezTo>
                  <a:pt x="7868" y="4301"/>
                  <a:pt x="7890" y="4485"/>
                  <a:pt x="7890" y="5644"/>
                </a:cubicBezTo>
                <a:cubicBezTo>
                  <a:pt x="7890" y="6373"/>
                  <a:pt x="7851" y="7003"/>
                  <a:pt x="7799" y="7039"/>
                </a:cubicBezTo>
                <a:cubicBezTo>
                  <a:pt x="7650" y="7145"/>
                  <a:pt x="2613" y="2388"/>
                  <a:pt x="2731" y="2253"/>
                </a:cubicBezTo>
                <a:cubicBezTo>
                  <a:pt x="2771" y="2208"/>
                  <a:pt x="3645" y="2519"/>
                  <a:pt x="4647" y="2904"/>
                </a:cubicBezTo>
                <a:cubicBezTo>
                  <a:pt x="3694" y="2482"/>
                  <a:pt x="2888" y="2091"/>
                  <a:pt x="2829" y="1984"/>
                </a:cubicBezTo>
                <a:cubicBezTo>
                  <a:pt x="2741" y="1823"/>
                  <a:pt x="2742" y="1701"/>
                  <a:pt x="2829" y="1542"/>
                </a:cubicBezTo>
                <a:cubicBezTo>
                  <a:pt x="2879" y="1452"/>
                  <a:pt x="3089" y="1375"/>
                  <a:pt x="3766" y="1269"/>
                </a:cubicBezTo>
                <a:cubicBezTo>
                  <a:pt x="3640" y="1285"/>
                  <a:pt x="3277" y="1327"/>
                  <a:pt x="3247" y="1333"/>
                </a:cubicBezTo>
                <a:cubicBezTo>
                  <a:pt x="2928" y="1395"/>
                  <a:pt x="2874" y="1360"/>
                  <a:pt x="2699" y="936"/>
                </a:cubicBezTo>
                <a:cubicBezTo>
                  <a:pt x="2444" y="322"/>
                  <a:pt x="1948" y="-19"/>
                  <a:pt x="1400" y="1"/>
                </a:cubicBezTo>
                <a:close/>
                <a:moveTo>
                  <a:pt x="13239" y="8211"/>
                </a:moveTo>
                <a:cubicBezTo>
                  <a:pt x="13253" y="8209"/>
                  <a:pt x="13262" y="8210"/>
                  <a:pt x="13268" y="8214"/>
                </a:cubicBezTo>
                <a:cubicBezTo>
                  <a:pt x="13316" y="8248"/>
                  <a:pt x="13356" y="9585"/>
                  <a:pt x="13356" y="11185"/>
                </a:cubicBezTo>
                <a:cubicBezTo>
                  <a:pt x="13356" y="13470"/>
                  <a:pt x="13324" y="14127"/>
                  <a:pt x="13206" y="14239"/>
                </a:cubicBezTo>
                <a:cubicBezTo>
                  <a:pt x="12999" y="14436"/>
                  <a:pt x="12854" y="14215"/>
                  <a:pt x="12090" y="12562"/>
                </a:cubicBezTo>
                <a:lnTo>
                  <a:pt x="11454" y="11193"/>
                </a:lnTo>
                <a:lnTo>
                  <a:pt x="11708" y="10800"/>
                </a:lnTo>
                <a:cubicBezTo>
                  <a:pt x="11899" y="10505"/>
                  <a:pt x="11963" y="10236"/>
                  <a:pt x="11963" y="9711"/>
                </a:cubicBezTo>
                <a:lnTo>
                  <a:pt x="11963" y="9015"/>
                </a:lnTo>
                <a:lnTo>
                  <a:pt x="12573" y="8585"/>
                </a:lnTo>
                <a:cubicBezTo>
                  <a:pt x="12867" y="8378"/>
                  <a:pt x="13142" y="8223"/>
                  <a:pt x="13239" y="8211"/>
                </a:cubicBezTo>
                <a:close/>
                <a:moveTo>
                  <a:pt x="19798" y="11541"/>
                </a:moveTo>
                <a:cubicBezTo>
                  <a:pt x="19773" y="17344"/>
                  <a:pt x="19747" y="18270"/>
                  <a:pt x="19602" y="18288"/>
                </a:cubicBezTo>
                <a:cubicBezTo>
                  <a:pt x="19559" y="18293"/>
                  <a:pt x="19229" y="18169"/>
                  <a:pt x="18780" y="17992"/>
                </a:cubicBezTo>
                <a:cubicBezTo>
                  <a:pt x="18819" y="18009"/>
                  <a:pt x="19017" y="18093"/>
                  <a:pt x="19034" y="18101"/>
                </a:cubicBezTo>
                <a:cubicBezTo>
                  <a:pt x="19230" y="18184"/>
                  <a:pt x="19271" y="18253"/>
                  <a:pt x="19181" y="18355"/>
                </a:cubicBezTo>
                <a:cubicBezTo>
                  <a:pt x="19136" y="18407"/>
                  <a:pt x="18111" y="18569"/>
                  <a:pt x="16688" y="18759"/>
                </a:cubicBezTo>
                <a:lnTo>
                  <a:pt x="19769" y="18396"/>
                </a:lnTo>
                <a:lnTo>
                  <a:pt x="19798" y="11541"/>
                </a:lnTo>
                <a:close/>
                <a:moveTo>
                  <a:pt x="1478" y="16783"/>
                </a:moveTo>
                <a:lnTo>
                  <a:pt x="1478" y="16978"/>
                </a:lnTo>
                <a:lnTo>
                  <a:pt x="3403" y="17827"/>
                </a:lnTo>
                <a:cubicBezTo>
                  <a:pt x="2518" y="17416"/>
                  <a:pt x="2036" y="17147"/>
                  <a:pt x="2036" y="17057"/>
                </a:cubicBezTo>
                <a:cubicBezTo>
                  <a:pt x="2036" y="16973"/>
                  <a:pt x="2285" y="16901"/>
                  <a:pt x="2891" y="16813"/>
                </a:cubicBezTo>
                <a:cubicBezTo>
                  <a:pt x="1447" y="16958"/>
                  <a:pt x="1518" y="16925"/>
                  <a:pt x="1478" y="16783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6394" name="Disegno"/>
          <p:cNvGrpSpPr/>
          <p:nvPr/>
        </p:nvGrpSpPr>
        <p:grpSpPr>
          <a:xfrm>
            <a:off x="576913" y="505155"/>
            <a:ext cx="8519964" cy="4675022"/>
            <a:chOff x="-1221983" y="-302936"/>
            <a:chExt cx="8519962" cy="4675021"/>
          </a:xfrm>
        </p:grpSpPr>
        <p:pic>
          <p:nvPicPr>
            <p:cNvPr id="629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05049" y="-117855"/>
              <a:ext cx="525273" cy="752057"/>
            </a:xfrm>
            <a:prstGeom prst="rect">
              <a:avLst/>
            </a:prstGeom>
            <a:effectLst/>
          </p:spPr>
        </p:pic>
        <p:pic>
          <p:nvPicPr>
            <p:cNvPr id="629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4537" y="104504"/>
              <a:ext cx="477453" cy="501122"/>
            </a:xfrm>
            <a:prstGeom prst="rect">
              <a:avLst/>
            </a:prstGeom>
            <a:effectLst/>
          </p:spPr>
        </p:pic>
        <p:pic>
          <p:nvPicPr>
            <p:cNvPr id="629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33736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9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50648" y="92813"/>
              <a:ext cx="288985" cy="474112"/>
            </a:xfrm>
            <a:prstGeom prst="rect">
              <a:avLst/>
            </a:prstGeom>
            <a:effectLst/>
          </p:spPr>
        </p:pic>
        <p:pic>
          <p:nvPicPr>
            <p:cNvPr id="629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3396" y="-160333"/>
              <a:ext cx="119756" cy="707735"/>
            </a:xfrm>
            <a:prstGeom prst="rect">
              <a:avLst/>
            </a:prstGeom>
            <a:effectLst/>
          </p:spPr>
        </p:pic>
        <p:pic>
          <p:nvPicPr>
            <p:cNvPr id="630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79277" y="77341"/>
              <a:ext cx="504014" cy="164480"/>
            </a:xfrm>
            <a:prstGeom prst="rect">
              <a:avLst/>
            </a:prstGeom>
            <a:effectLst/>
          </p:spPr>
        </p:pic>
        <p:pic>
          <p:nvPicPr>
            <p:cNvPr id="630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21521" y="158258"/>
              <a:ext cx="435258" cy="417935"/>
            </a:xfrm>
            <a:prstGeom prst="rect">
              <a:avLst/>
            </a:prstGeom>
            <a:effectLst/>
          </p:spPr>
        </p:pic>
        <p:pic>
          <p:nvPicPr>
            <p:cNvPr id="630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62067" y="-157034"/>
              <a:ext cx="266340" cy="769451"/>
            </a:xfrm>
            <a:prstGeom prst="rect">
              <a:avLst/>
            </a:prstGeom>
            <a:effectLst/>
          </p:spPr>
        </p:pic>
        <p:pic>
          <p:nvPicPr>
            <p:cNvPr id="630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006531" y="-233569"/>
              <a:ext cx="456480" cy="850323"/>
            </a:xfrm>
            <a:prstGeom prst="rect">
              <a:avLst/>
            </a:prstGeom>
            <a:effectLst/>
          </p:spPr>
        </p:pic>
        <p:pic>
          <p:nvPicPr>
            <p:cNvPr id="630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01175" y="-1603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1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85273" y="-286470"/>
              <a:ext cx="904394" cy="678679"/>
            </a:xfrm>
            <a:prstGeom prst="rect">
              <a:avLst/>
            </a:prstGeom>
            <a:effectLst/>
          </p:spPr>
        </p:pic>
        <p:pic>
          <p:nvPicPr>
            <p:cNvPr id="631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62900" y="-103141"/>
              <a:ext cx="303105" cy="558964"/>
            </a:xfrm>
            <a:prstGeom prst="rect">
              <a:avLst/>
            </a:prstGeom>
            <a:effectLst/>
          </p:spPr>
        </p:pic>
        <p:pic>
          <p:nvPicPr>
            <p:cNvPr id="631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17023" y="-44891"/>
              <a:ext cx="475844" cy="516250"/>
            </a:xfrm>
            <a:prstGeom prst="rect">
              <a:avLst/>
            </a:prstGeom>
            <a:effectLst/>
          </p:spPr>
        </p:pic>
        <p:pic>
          <p:nvPicPr>
            <p:cNvPr id="631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783922" y="97713"/>
              <a:ext cx="436108" cy="212015"/>
            </a:xfrm>
            <a:prstGeom prst="rect">
              <a:avLst/>
            </a:prstGeom>
            <a:effectLst/>
          </p:spPr>
        </p:pic>
        <p:pic>
          <p:nvPicPr>
            <p:cNvPr id="631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239584" y="-38100"/>
              <a:ext cx="306399" cy="440741"/>
            </a:xfrm>
            <a:prstGeom prst="rect">
              <a:avLst/>
            </a:prstGeom>
            <a:effectLst/>
          </p:spPr>
        </p:pic>
        <p:pic>
          <p:nvPicPr>
            <p:cNvPr id="632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78433" y="-106007"/>
              <a:ext cx="470061" cy="171270"/>
            </a:xfrm>
            <a:prstGeom prst="rect">
              <a:avLst/>
            </a:prstGeom>
            <a:effectLst/>
          </p:spPr>
        </p:pic>
        <p:pic>
          <p:nvPicPr>
            <p:cNvPr id="632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70471" y="-17728"/>
              <a:ext cx="342209" cy="439003"/>
            </a:xfrm>
            <a:prstGeom prst="rect">
              <a:avLst/>
            </a:prstGeom>
            <a:effectLst/>
          </p:spPr>
        </p:pic>
        <p:pic>
          <p:nvPicPr>
            <p:cNvPr id="632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524107" y="90923"/>
              <a:ext cx="436108" cy="171270"/>
            </a:xfrm>
            <a:prstGeom prst="rect">
              <a:avLst/>
            </a:prstGeom>
            <a:effectLst/>
          </p:spPr>
        </p:pic>
        <p:pic>
          <p:nvPicPr>
            <p:cNvPr id="632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080944" y="-167124"/>
              <a:ext cx="884293" cy="531177"/>
            </a:xfrm>
            <a:prstGeom prst="rect">
              <a:avLst/>
            </a:prstGeom>
            <a:effectLst/>
          </p:spPr>
        </p:pic>
        <p:pic>
          <p:nvPicPr>
            <p:cNvPr id="632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4412" y="-119589"/>
              <a:ext cx="162918" cy="470061"/>
            </a:xfrm>
            <a:prstGeom prst="rect">
              <a:avLst/>
            </a:prstGeom>
            <a:effectLst/>
          </p:spPr>
        </p:pic>
        <p:pic>
          <p:nvPicPr>
            <p:cNvPr id="633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052012" y="-167124"/>
              <a:ext cx="245968" cy="565131"/>
            </a:xfrm>
            <a:prstGeom prst="rect">
              <a:avLst/>
            </a:prstGeom>
            <a:effectLst/>
          </p:spPr>
        </p:pic>
        <p:pic>
          <p:nvPicPr>
            <p:cNvPr id="633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81819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3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8614" y="2139947"/>
              <a:ext cx="58814" cy="1641585"/>
            </a:xfrm>
            <a:prstGeom prst="rect">
              <a:avLst/>
            </a:prstGeom>
            <a:effectLst/>
          </p:spPr>
        </p:pic>
        <p:pic>
          <p:nvPicPr>
            <p:cNvPr id="633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84864" y="1929436"/>
              <a:ext cx="1424283" cy="215540"/>
            </a:xfrm>
            <a:prstGeom prst="rect">
              <a:avLst/>
            </a:prstGeom>
            <a:effectLst/>
          </p:spPr>
        </p:pic>
        <p:pic>
          <p:nvPicPr>
            <p:cNvPr id="633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76955" y="1970180"/>
              <a:ext cx="93308" cy="1648376"/>
            </a:xfrm>
            <a:prstGeom prst="rect">
              <a:avLst/>
            </a:prstGeom>
            <a:effectLst/>
          </p:spPr>
        </p:pic>
        <p:pic>
          <p:nvPicPr>
            <p:cNvPr id="634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5609" y="3627108"/>
              <a:ext cx="1410701" cy="154424"/>
            </a:xfrm>
            <a:prstGeom prst="rect">
              <a:avLst/>
            </a:prstGeom>
            <a:effectLst/>
          </p:spPr>
        </p:pic>
        <p:pic>
          <p:nvPicPr>
            <p:cNvPr id="634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71283" y="3470922"/>
              <a:ext cx="59354" cy="290238"/>
            </a:xfrm>
            <a:prstGeom prst="rect">
              <a:avLst/>
            </a:prstGeom>
            <a:effectLst/>
          </p:spPr>
        </p:pic>
        <p:pic>
          <p:nvPicPr>
            <p:cNvPr id="634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602855" y="3470922"/>
              <a:ext cx="143590" cy="83939"/>
            </a:xfrm>
            <a:prstGeom prst="rect">
              <a:avLst/>
            </a:prstGeom>
            <a:effectLst/>
          </p:spPr>
        </p:pic>
        <p:pic>
          <p:nvPicPr>
            <p:cNvPr id="634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449915" y="3542931"/>
              <a:ext cx="369170" cy="155418"/>
            </a:xfrm>
            <a:prstGeom prst="rect">
              <a:avLst/>
            </a:prstGeom>
            <a:effectLst/>
          </p:spPr>
        </p:pic>
        <p:pic>
          <p:nvPicPr>
            <p:cNvPr id="634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623227" y="1990552"/>
              <a:ext cx="79726" cy="1573678"/>
            </a:xfrm>
            <a:prstGeom prst="rect">
              <a:avLst/>
            </a:prstGeom>
            <a:effectLst/>
          </p:spPr>
        </p:pic>
        <p:pic>
          <p:nvPicPr>
            <p:cNvPr id="635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602909" y="1831831"/>
              <a:ext cx="799593" cy="285983"/>
            </a:xfrm>
            <a:prstGeom prst="rect">
              <a:avLst/>
            </a:prstGeom>
            <a:effectLst/>
          </p:spPr>
        </p:pic>
        <p:pic>
          <p:nvPicPr>
            <p:cNvPr id="635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523631" y="1712134"/>
              <a:ext cx="1392593" cy="154424"/>
            </a:xfrm>
            <a:prstGeom prst="rect">
              <a:avLst/>
            </a:prstGeom>
            <a:effectLst/>
          </p:spPr>
        </p:pic>
        <p:pic>
          <p:nvPicPr>
            <p:cNvPr id="635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829980" y="1701647"/>
              <a:ext cx="752004" cy="246399"/>
            </a:xfrm>
            <a:prstGeom prst="rect">
              <a:avLst/>
            </a:prstGeom>
            <a:effectLst/>
          </p:spPr>
        </p:pic>
        <p:pic>
          <p:nvPicPr>
            <p:cNvPr id="635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596065" y="3484503"/>
              <a:ext cx="155760" cy="29929"/>
            </a:xfrm>
            <a:prstGeom prst="rect">
              <a:avLst/>
            </a:prstGeom>
            <a:effectLst/>
          </p:spPr>
        </p:pic>
        <p:pic>
          <p:nvPicPr>
            <p:cNvPr id="6359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91655" y="3430178"/>
              <a:ext cx="127261" cy="52564"/>
            </a:xfrm>
            <a:prstGeom prst="rect">
              <a:avLst/>
            </a:prstGeom>
            <a:effectLst/>
          </p:spPr>
        </p:pic>
        <p:pic>
          <p:nvPicPr>
            <p:cNvPr id="636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34243" y="3337372"/>
              <a:ext cx="61882" cy="29928"/>
            </a:xfrm>
            <a:prstGeom prst="rect">
              <a:avLst/>
            </a:prstGeom>
            <a:effectLst/>
          </p:spPr>
        </p:pic>
        <p:pic>
          <p:nvPicPr>
            <p:cNvPr id="636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57143" y="3335108"/>
              <a:ext cx="819911" cy="303820"/>
            </a:xfrm>
            <a:prstGeom prst="rect">
              <a:avLst/>
            </a:prstGeom>
            <a:effectLst/>
          </p:spPr>
        </p:pic>
        <p:pic>
          <p:nvPicPr>
            <p:cNvPr id="636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30483" y="1698553"/>
              <a:ext cx="52061" cy="364935"/>
            </a:xfrm>
            <a:prstGeom prst="rect">
              <a:avLst/>
            </a:prstGeom>
            <a:effectLst/>
          </p:spPr>
        </p:pic>
        <p:pic>
          <p:nvPicPr>
            <p:cNvPr id="6367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76392" y="2398039"/>
              <a:ext cx="26524" cy="38937"/>
            </a:xfrm>
            <a:prstGeom prst="rect">
              <a:avLst/>
            </a:prstGeom>
            <a:effectLst/>
          </p:spPr>
        </p:pic>
        <p:pic>
          <p:nvPicPr>
            <p:cNvPr id="6369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63933" y="2560970"/>
              <a:ext cx="27582" cy="28324"/>
            </a:xfrm>
            <a:prstGeom prst="rect">
              <a:avLst/>
            </a:prstGeom>
            <a:effectLst/>
          </p:spPr>
        </p:pic>
        <p:sp>
          <p:nvSpPr>
            <p:cNvPr id="6371" name="Linea"/>
            <p:cNvSpPr/>
            <p:nvPr/>
          </p:nvSpPr>
          <p:spPr>
            <a:xfrm>
              <a:off x="202606" y="3409891"/>
              <a:ext cx="33421" cy="126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456" fill="norm" stroke="1" extrusionOk="0">
                  <a:moveTo>
                    <a:pt x="13757" y="1649"/>
                  </a:moveTo>
                  <a:cubicBezTo>
                    <a:pt x="13140" y="3298"/>
                    <a:pt x="12523" y="4947"/>
                    <a:pt x="12214" y="6266"/>
                  </a:cubicBezTo>
                  <a:cubicBezTo>
                    <a:pt x="11906" y="7585"/>
                    <a:pt x="11906" y="8574"/>
                    <a:pt x="12832" y="8574"/>
                  </a:cubicBezTo>
                  <a:cubicBezTo>
                    <a:pt x="13757" y="8574"/>
                    <a:pt x="15609" y="7585"/>
                    <a:pt x="16843" y="6266"/>
                  </a:cubicBezTo>
                  <a:cubicBezTo>
                    <a:pt x="18077" y="4947"/>
                    <a:pt x="18694" y="3298"/>
                    <a:pt x="19003" y="2061"/>
                  </a:cubicBezTo>
                  <a:cubicBezTo>
                    <a:pt x="19312" y="824"/>
                    <a:pt x="19312" y="0"/>
                    <a:pt x="18694" y="0"/>
                  </a:cubicBezTo>
                  <a:cubicBezTo>
                    <a:pt x="18077" y="0"/>
                    <a:pt x="16843" y="824"/>
                    <a:pt x="15917" y="1649"/>
                  </a:cubicBezTo>
                  <a:cubicBezTo>
                    <a:pt x="14992" y="2473"/>
                    <a:pt x="14374" y="3298"/>
                    <a:pt x="14066" y="4122"/>
                  </a:cubicBezTo>
                  <a:cubicBezTo>
                    <a:pt x="13757" y="4947"/>
                    <a:pt x="13757" y="5771"/>
                    <a:pt x="14683" y="5853"/>
                  </a:cubicBezTo>
                  <a:cubicBezTo>
                    <a:pt x="15609" y="5936"/>
                    <a:pt x="17460" y="5276"/>
                    <a:pt x="18386" y="4452"/>
                  </a:cubicBezTo>
                  <a:cubicBezTo>
                    <a:pt x="19312" y="3627"/>
                    <a:pt x="19312" y="2638"/>
                    <a:pt x="18386" y="2473"/>
                  </a:cubicBezTo>
                  <a:cubicBezTo>
                    <a:pt x="17460" y="2308"/>
                    <a:pt x="15609" y="2968"/>
                    <a:pt x="13449" y="3050"/>
                  </a:cubicBezTo>
                  <a:cubicBezTo>
                    <a:pt x="11289" y="3133"/>
                    <a:pt x="8820" y="2638"/>
                    <a:pt x="6352" y="2638"/>
                  </a:cubicBezTo>
                  <a:cubicBezTo>
                    <a:pt x="3883" y="2638"/>
                    <a:pt x="1414" y="3133"/>
                    <a:pt x="489" y="3792"/>
                  </a:cubicBezTo>
                  <a:cubicBezTo>
                    <a:pt x="-437" y="4452"/>
                    <a:pt x="180" y="5276"/>
                    <a:pt x="489" y="7585"/>
                  </a:cubicBezTo>
                  <a:cubicBezTo>
                    <a:pt x="797" y="9893"/>
                    <a:pt x="797" y="13686"/>
                    <a:pt x="797" y="15994"/>
                  </a:cubicBezTo>
                  <a:cubicBezTo>
                    <a:pt x="797" y="18302"/>
                    <a:pt x="797" y="19127"/>
                    <a:pt x="797" y="19951"/>
                  </a:cubicBezTo>
                  <a:cubicBezTo>
                    <a:pt x="797" y="20776"/>
                    <a:pt x="797" y="21600"/>
                    <a:pt x="1723" y="21435"/>
                  </a:cubicBezTo>
                  <a:cubicBezTo>
                    <a:pt x="2649" y="21270"/>
                    <a:pt x="4500" y="20116"/>
                    <a:pt x="6352" y="18137"/>
                  </a:cubicBezTo>
                  <a:cubicBezTo>
                    <a:pt x="8203" y="16159"/>
                    <a:pt x="10054" y="13356"/>
                    <a:pt x="12523" y="10470"/>
                  </a:cubicBezTo>
                  <a:cubicBezTo>
                    <a:pt x="14992" y="7585"/>
                    <a:pt x="18077" y="4617"/>
                    <a:pt x="21163" y="16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2" name="Linea"/>
            <p:cNvSpPr/>
            <p:nvPr/>
          </p:nvSpPr>
          <p:spPr>
            <a:xfrm>
              <a:off x="215855" y="3425485"/>
              <a:ext cx="34791" cy="5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07" fill="norm" stroke="1" extrusionOk="0">
                  <a:moveTo>
                    <a:pt x="21418" y="1246"/>
                  </a:moveTo>
                  <a:cubicBezTo>
                    <a:pt x="16618" y="4154"/>
                    <a:pt x="11818" y="7062"/>
                    <a:pt x="8818" y="9554"/>
                  </a:cubicBezTo>
                  <a:cubicBezTo>
                    <a:pt x="5818" y="12046"/>
                    <a:pt x="4618" y="14123"/>
                    <a:pt x="3418" y="16408"/>
                  </a:cubicBezTo>
                  <a:cubicBezTo>
                    <a:pt x="2218" y="18692"/>
                    <a:pt x="1018" y="21185"/>
                    <a:pt x="418" y="21392"/>
                  </a:cubicBezTo>
                  <a:cubicBezTo>
                    <a:pt x="-182" y="21600"/>
                    <a:pt x="-182" y="19523"/>
                    <a:pt x="718" y="15577"/>
                  </a:cubicBezTo>
                  <a:cubicBezTo>
                    <a:pt x="1618" y="11631"/>
                    <a:pt x="3418" y="5815"/>
                    <a:pt x="52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3" name="Linea"/>
            <p:cNvSpPr/>
            <p:nvPr/>
          </p:nvSpPr>
          <p:spPr>
            <a:xfrm>
              <a:off x="-570926" y="3469463"/>
              <a:ext cx="46557" cy="18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790" fill="norm" stroke="1" extrusionOk="0">
                  <a:moveTo>
                    <a:pt x="0" y="12825"/>
                  </a:moveTo>
                  <a:cubicBezTo>
                    <a:pt x="1763" y="16065"/>
                    <a:pt x="3527" y="19305"/>
                    <a:pt x="5731" y="20385"/>
                  </a:cubicBezTo>
                  <a:cubicBezTo>
                    <a:pt x="7935" y="21465"/>
                    <a:pt x="10580" y="20385"/>
                    <a:pt x="13665" y="17145"/>
                  </a:cubicBezTo>
                  <a:cubicBezTo>
                    <a:pt x="16751" y="13905"/>
                    <a:pt x="20278" y="8505"/>
                    <a:pt x="20939" y="5265"/>
                  </a:cubicBezTo>
                  <a:cubicBezTo>
                    <a:pt x="21600" y="2025"/>
                    <a:pt x="19396" y="945"/>
                    <a:pt x="17192" y="405"/>
                  </a:cubicBezTo>
                  <a:cubicBezTo>
                    <a:pt x="14988" y="-135"/>
                    <a:pt x="12784" y="-135"/>
                    <a:pt x="10580" y="405"/>
                  </a:cubicBezTo>
                  <a:cubicBezTo>
                    <a:pt x="8375" y="945"/>
                    <a:pt x="6171" y="2025"/>
                    <a:pt x="6392" y="3105"/>
                  </a:cubicBezTo>
                  <a:cubicBezTo>
                    <a:pt x="6612" y="4185"/>
                    <a:pt x="9257" y="5265"/>
                    <a:pt x="11902" y="63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4" name="Linea"/>
            <p:cNvSpPr/>
            <p:nvPr/>
          </p:nvSpPr>
          <p:spPr>
            <a:xfrm>
              <a:off x="-582621" y="3399171"/>
              <a:ext cx="722165" cy="9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7" y="20945"/>
                    <a:pt x="874" y="20291"/>
                    <a:pt x="1355" y="19855"/>
                  </a:cubicBezTo>
                  <a:cubicBezTo>
                    <a:pt x="1836" y="19418"/>
                    <a:pt x="2361" y="19200"/>
                    <a:pt x="2959" y="18764"/>
                  </a:cubicBezTo>
                  <a:cubicBezTo>
                    <a:pt x="3556" y="18327"/>
                    <a:pt x="4227" y="17673"/>
                    <a:pt x="4824" y="17018"/>
                  </a:cubicBezTo>
                  <a:cubicBezTo>
                    <a:pt x="5422" y="16364"/>
                    <a:pt x="5947" y="15709"/>
                    <a:pt x="6515" y="15055"/>
                  </a:cubicBezTo>
                  <a:cubicBezTo>
                    <a:pt x="7083" y="14400"/>
                    <a:pt x="7696" y="13745"/>
                    <a:pt x="8293" y="13091"/>
                  </a:cubicBezTo>
                  <a:cubicBezTo>
                    <a:pt x="8891" y="12436"/>
                    <a:pt x="9474" y="11782"/>
                    <a:pt x="10188" y="11455"/>
                  </a:cubicBezTo>
                  <a:cubicBezTo>
                    <a:pt x="10902" y="11127"/>
                    <a:pt x="11747" y="11127"/>
                    <a:pt x="12462" y="10800"/>
                  </a:cubicBezTo>
                  <a:cubicBezTo>
                    <a:pt x="13176" y="10473"/>
                    <a:pt x="13759" y="9818"/>
                    <a:pt x="14385" y="9055"/>
                  </a:cubicBezTo>
                  <a:cubicBezTo>
                    <a:pt x="15012" y="8291"/>
                    <a:pt x="15683" y="7418"/>
                    <a:pt x="16309" y="6655"/>
                  </a:cubicBezTo>
                  <a:cubicBezTo>
                    <a:pt x="16936" y="5891"/>
                    <a:pt x="17519" y="5236"/>
                    <a:pt x="18044" y="4800"/>
                  </a:cubicBezTo>
                  <a:cubicBezTo>
                    <a:pt x="18568" y="4364"/>
                    <a:pt x="19035" y="4145"/>
                    <a:pt x="19530" y="3491"/>
                  </a:cubicBezTo>
                  <a:cubicBezTo>
                    <a:pt x="20026" y="2836"/>
                    <a:pt x="20551" y="1745"/>
                    <a:pt x="20900" y="1091"/>
                  </a:cubicBezTo>
                  <a:cubicBezTo>
                    <a:pt x="21250" y="436"/>
                    <a:pt x="21425" y="2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5" name="Linea"/>
            <p:cNvSpPr/>
            <p:nvPr/>
          </p:nvSpPr>
          <p:spPr>
            <a:xfrm>
              <a:off x="364671" y="3331925"/>
              <a:ext cx="470723" cy="58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84" y="20520"/>
                    <a:pt x="1968" y="19440"/>
                    <a:pt x="2907" y="18720"/>
                  </a:cubicBezTo>
                  <a:cubicBezTo>
                    <a:pt x="3846" y="18000"/>
                    <a:pt x="4740" y="17640"/>
                    <a:pt x="5702" y="17100"/>
                  </a:cubicBezTo>
                  <a:cubicBezTo>
                    <a:pt x="6663" y="16560"/>
                    <a:pt x="7692" y="15840"/>
                    <a:pt x="8609" y="15120"/>
                  </a:cubicBezTo>
                  <a:cubicBezTo>
                    <a:pt x="9525" y="14400"/>
                    <a:pt x="10330" y="13680"/>
                    <a:pt x="11180" y="12780"/>
                  </a:cubicBezTo>
                  <a:cubicBezTo>
                    <a:pt x="12030" y="11880"/>
                    <a:pt x="12924" y="10800"/>
                    <a:pt x="13863" y="9720"/>
                  </a:cubicBezTo>
                  <a:cubicBezTo>
                    <a:pt x="14802" y="8640"/>
                    <a:pt x="15786" y="7560"/>
                    <a:pt x="16860" y="6300"/>
                  </a:cubicBezTo>
                  <a:cubicBezTo>
                    <a:pt x="17933" y="5040"/>
                    <a:pt x="19096" y="3600"/>
                    <a:pt x="19901" y="2520"/>
                  </a:cubicBezTo>
                  <a:cubicBezTo>
                    <a:pt x="20706" y="1440"/>
                    <a:pt x="21153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6" name="Linea"/>
            <p:cNvSpPr/>
            <p:nvPr/>
          </p:nvSpPr>
          <p:spPr>
            <a:xfrm>
              <a:off x="852935" y="2068869"/>
              <a:ext cx="11696" cy="35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1171"/>
                    <a:pt x="7200" y="2341"/>
                    <a:pt x="9000" y="3834"/>
                  </a:cubicBezTo>
                  <a:cubicBezTo>
                    <a:pt x="10800" y="5327"/>
                    <a:pt x="10800" y="7141"/>
                    <a:pt x="11700" y="8868"/>
                  </a:cubicBezTo>
                  <a:cubicBezTo>
                    <a:pt x="12600" y="10595"/>
                    <a:pt x="14400" y="12234"/>
                    <a:pt x="16200" y="13873"/>
                  </a:cubicBezTo>
                  <a:cubicBezTo>
                    <a:pt x="18000" y="15512"/>
                    <a:pt x="19800" y="17151"/>
                    <a:pt x="20700" y="18439"/>
                  </a:cubicBezTo>
                  <a:cubicBezTo>
                    <a:pt x="21600" y="19727"/>
                    <a:pt x="21600" y="2066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7" name="Linea"/>
            <p:cNvSpPr/>
            <p:nvPr/>
          </p:nvSpPr>
          <p:spPr>
            <a:xfrm>
              <a:off x="858979" y="2548363"/>
              <a:ext cx="23195" cy="622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600" fill="norm" stroke="1" extrusionOk="0">
                  <a:moveTo>
                    <a:pt x="7919" y="0"/>
                  </a:moveTo>
                  <a:cubicBezTo>
                    <a:pt x="5219" y="135"/>
                    <a:pt x="2519" y="270"/>
                    <a:pt x="1169" y="625"/>
                  </a:cubicBezTo>
                  <a:cubicBezTo>
                    <a:pt x="-181" y="980"/>
                    <a:pt x="-181" y="1555"/>
                    <a:pt x="269" y="2265"/>
                  </a:cubicBezTo>
                  <a:cubicBezTo>
                    <a:pt x="719" y="2975"/>
                    <a:pt x="1619" y="3820"/>
                    <a:pt x="2069" y="4918"/>
                  </a:cubicBezTo>
                  <a:cubicBezTo>
                    <a:pt x="2519" y="6017"/>
                    <a:pt x="2519" y="7369"/>
                    <a:pt x="2969" y="8468"/>
                  </a:cubicBezTo>
                  <a:cubicBezTo>
                    <a:pt x="3419" y="9566"/>
                    <a:pt x="4319" y="10411"/>
                    <a:pt x="5219" y="11256"/>
                  </a:cubicBezTo>
                  <a:cubicBezTo>
                    <a:pt x="6119" y="12101"/>
                    <a:pt x="7019" y="12946"/>
                    <a:pt x="8369" y="13623"/>
                  </a:cubicBezTo>
                  <a:cubicBezTo>
                    <a:pt x="9719" y="14299"/>
                    <a:pt x="11519" y="14806"/>
                    <a:pt x="12869" y="15431"/>
                  </a:cubicBezTo>
                  <a:cubicBezTo>
                    <a:pt x="14219" y="16056"/>
                    <a:pt x="15119" y="16800"/>
                    <a:pt x="15569" y="17763"/>
                  </a:cubicBezTo>
                  <a:cubicBezTo>
                    <a:pt x="16019" y="18727"/>
                    <a:pt x="16019" y="19910"/>
                    <a:pt x="16469" y="20586"/>
                  </a:cubicBezTo>
                  <a:cubicBezTo>
                    <a:pt x="16919" y="21262"/>
                    <a:pt x="17819" y="21431"/>
                    <a:pt x="18719" y="21515"/>
                  </a:cubicBezTo>
                  <a:cubicBezTo>
                    <a:pt x="19619" y="21600"/>
                    <a:pt x="20519" y="21600"/>
                    <a:pt x="2141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8" name="Linea"/>
            <p:cNvSpPr/>
            <p:nvPr/>
          </p:nvSpPr>
          <p:spPr>
            <a:xfrm>
              <a:off x="861707" y="3226670"/>
              <a:ext cx="1950" cy="9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00" y="17153"/>
                    <a:pt x="21600" y="12706"/>
                    <a:pt x="21600" y="9106"/>
                  </a:cubicBezTo>
                  <a:cubicBezTo>
                    <a:pt x="21600" y="5506"/>
                    <a:pt x="10800" y="2753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9" name="Linea"/>
            <p:cNvSpPr/>
            <p:nvPr/>
          </p:nvSpPr>
          <p:spPr>
            <a:xfrm>
              <a:off x="864630" y="3168196"/>
              <a:ext cx="2925" cy="46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80" name="Linea"/>
            <p:cNvSpPr/>
            <p:nvPr/>
          </p:nvSpPr>
          <p:spPr>
            <a:xfrm>
              <a:off x="177551" y="3399171"/>
              <a:ext cx="94536" cy="17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33" y="0"/>
                  </a:moveTo>
                  <a:cubicBezTo>
                    <a:pt x="14920" y="1200"/>
                    <a:pt x="13806" y="2400"/>
                    <a:pt x="13806" y="3000"/>
                  </a:cubicBezTo>
                  <a:cubicBezTo>
                    <a:pt x="13806" y="3600"/>
                    <a:pt x="14920" y="3600"/>
                    <a:pt x="16033" y="3000"/>
                  </a:cubicBezTo>
                  <a:cubicBezTo>
                    <a:pt x="17146" y="2400"/>
                    <a:pt x="18260" y="1200"/>
                    <a:pt x="19373" y="600"/>
                  </a:cubicBezTo>
                  <a:cubicBezTo>
                    <a:pt x="20487" y="0"/>
                    <a:pt x="21600" y="0"/>
                    <a:pt x="21600" y="600"/>
                  </a:cubicBezTo>
                  <a:cubicBezTo>
                    <a:pt x="21600" y="1200"/>
                    <a:pt x="20487" y="2400"/>
                    <a:pt x="18148" y="6000"/>
                  </a:cubicBezTo>
                  <a:cubicBezTo>
                    <a:pt x="15810" y="9600"/>
                    <a:pt x="12247" y="15600"/>
                    <a:pt x="9909" y="18600"/>
                  </a:cubicBezTo>
                  <a:cubicBezTo>
                    <a:pt x="7571" y="21600"/>
                    <a:pt x="6458" y="21600"/>
                    <a:pt x="5344" y="19200"/>
                  </a:cubicBezTo>
                  <a:cubicBezTo>
                    <a:pt x="4231" y="16800"/>
                    <a:pt x="3118" y="12000"/>
                    <a:pt x="2227" y="12000"/>
                  </a:cubicBezTo>
                  <a:cubicBezTo>
                    <a:pt x="1336" y="12000"/>
                    <a:pt x="668" y="16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81" name="Linea"/>
            <p:cNvSpPr/>
            <p:nvPr/>
          </p:nvSpPr>
          <p:spPr>
            <a:xfrm>
              <a:off x="-79738" y="3685698"/>
              <a:ext cx="298223" cy="93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59" y="900"/>
                    <a:pt x="2118" y="1800"/>
                    <a:pt x="2965" y="2588"/>
                  </a:cubicBezTo>
                  <a:cubicBezTo>
                    <a:pt x="3812" y="3375"/>
                    <a:pt x="4447" y="4050"/>
                    <a:pt x="5294" y="4838"/>
                  </a:cubicBezTo>
                  <a:cubicBezTo>
                    <a:pt x="6141" y="5625"/>
                    <a:pt x="7200" y="6525"/>
                    <a:pt x="7871" y="7313"/>
                  </a:cubicBezTo>
                  <a:cubicBezTo>
                    <a:pt x="8541" y="8100"/>
                    <a:pt x="8824" y="8775"/>
                    <a:pt x="9141" y="9113"/>
                  </a:cubicBezTo>
                  <a:cubicBezTo>
                    <a:pt x="9459" y="9450"/>
                    <a:pt x="9812" y="9450"/>
                    <a:pt x="10306" y="10013"/>
                  </a:cubicBezTo>
                  <a:cubicBezTo>
                    <a:pt x="10800" y="10575"/>
                    <a:pt x="11435" y="11700"/>
                    <a:pt x="12282" y="12488"/>
                  </a:cubicBezTo>
                  <a:cubicBezTo>
                    <a:pt x="13129" y="13275"/>
                    <a:pt x="14188" y="13725"/>
                    <a:pt x="15035" y="14288"/>
                  </a:cubicBezTo>
                  <a:cubicBezTo>
                    <a:pt x="15882" y="14850"/>
                    <a:pt x="16518" y="15525"/>
                    <a:pt x="17188" y="15975"/>
                  </a:cubicBezTo>
                  <a:cubicBezTo>
                    <a:pt x="17859" y="16425"/>
                    <a:pt x="18565" y="16650"/>
                    <a:pt x="19306" y="17550"/>
                  </a:cubicBezTo>
                  <a:cubicBezTo>
                    <a:pt x="20047" y="18450"/>
                    <a:pt x="20824" y="200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638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221984" y="1311540"/>
              <a:ext cx="326121" cy="403758"/>
            </a:xfrm>
            <a:prstGeom prst="rect">
              <a:avLst/>
            </a:prstGeom>
            <a:effectLst/>
          </p:spPr>
        </p:pic>
        <p:pic>
          <p:nvPicPr>
            <p:cNvPr id="638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85815" y="1583009"/>
              <a:ext cx="291595" cy="364491"/>
            </a:xfrm>
            <a:prstGeom prst="rect">
              <a:avLst/>
            </a:prstGeom>
            <a:effectLst/>
          </p:spPr>
        </p:pic>
        <p:pic>
          <p:nvPicPr>
            <p:cNvPr id="638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70905" y="3990840"/>
              <a:ext cx="316971" cy="381245"/>
            </a:xfrm>
            <a:prstGeom prst="rect">
              <a:avLst/>
            </a:prstGeom>
            <a:effectLst/>
          </p:spPr>
        </p:pic>
        <p:pic>
          <p:nvPicPr>
            <p:cNvPr id="638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51097" y="2924793"/>
              <a:ext cx="299401" cy="408325"/>
            </a:xfrm>
            <a:prstGeom prst="rect">
              <a:avLst/>
            </a:prstGeom>
            <a:effectLst/>
          </p:spPr>
        </p:pic>
        <p:pic>
          <p:nvPicPr>
            <p:cNvPr id="639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1342" y="2139667"/>
              <a:ext cx="366046" cy="358378"/>
            </a:xfrm>
            <a:prstGeom prst="rect">
              <a:avLst/>
            </a:prstGeom>
            <a:effectLst/>
          </p:spPr>
        </p:pic>
        <p:pic>
          <p:nvPicPr>
            <p:cNvPr id="6392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66663" y="2162671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6397" name="pasted-image.jpeg"/>
          <p:cNvGrpSpPr/>
          <p:nvPr/>
        </p:nvGrpSpPr>
        <p:grpSpPr>
          <a:xfrm>
            <a:off x="6982145" y="5962199"/>
            <a:ext cx="4830366" cy="3400029"/>
            <a:chOff x="0" y="0"/>
            <a:chExt cx="4830365" cy="3400028"/>
          </a:xfrm>
        </p:grpSpPr>
        <p:pic>
          <p:nvPicPr>
            <p:cNvPr id="6396" name="pasted-image.jpeg" descr="pasted-image.jpeg"/>
            <p:cNvPicPr>
              <a:picLocks noChangeAspect="1"/>
            </p:cNvPicPr>
            <p:nvPr/>
          </p:nvPicPr>
          <p:blipFill>
            <a:blip r:embed="rId47">
              <a:extLst/>
            </a:blip>
            <a:srcRect l="0" t="0" r="0" b="0"/>
            <a:stretch>
              <a:fillRect/>
            </a:stretch>
          </p:blipFill>
          <p:spPr>
            <a:xfrm>
              <a:off x="69850" y="69850"/>
              <a:ext cx="4690834" cy="32602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395" name="pasted-image.jpeg" descr="pasted-image.jpeg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0" y="0"/>
              <a:ext cx="4830366" cy="3400029"/>
            </a:xfrm>
            <a:prstGeom prst="rect">
              <a:avLst/>
            </a:prstGeom>
            <a:effectLst/>
          </p:spPr>
        </p:pic>
      </p:grpSp>
      <p:pic>
        <p:nvPicPr>
          <p:cNvPr id="6398" name="IMG_2673.jpeg" descr="IMG_2673.jpe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32991" y="5717056"/>
            <a:ext cx="4575126" cy="38903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01" name="pasted-image.jpeg"/>
          <p:cNvGrpSpPr/>
          <p:nvPr/>
        </p:nvGrpSpPr>
        <p:grpSpPr>
          <a:xfrm>
            <a:off x="7053171" y="1741960"/>
            <a:ext cx="4688451" cy="3952624"/>
            <a:chOff x="0" y="0"/>
            <a:chExt cx="4688450" cy="3952623"/>
          </a:xfrm>
        </p:grpSpPr>
        <p:pic>
          <p:nvPicPr>
            <p:cNvPr id="6400" name="pasted-image.jpeg" descr="pasted-image.jpeg"/>
            <p:cNvPicPr>
              <a:picLocks noChangeAspect="1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9850" y="69850"/>
              <a:ext cx="4548751" cy="38129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399" name="pasted-image.jpeg" descr="pasted-image.jpeg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0" y="0"/>
              <a:ext cx="4688451" cy="39526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5" name="Disegno"/>
          <p:cNvGrpSpPr/>
          <p:nvPr/>
        </p:nvGrpSpPr>
        <p:grpSpPr>
          <a:xfrm>
            <a:off x="1393848" y="505154"/>
            <a:ext cx="7703029" cy="2281859"/>
            <a:chOff x="-405048" y="-302936"/>
            <a:chExt cx="7703027" cy="2281857"/>
          </a:xfrm>
        </p:grpSpPr>
        <p:pic>
          <p:nvPicPr>
            <p:cNvPr id="640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05049" y="-117855"/>
              <a:ext cx="525273" cy="752057"/>
            </a:xfrm>
            <a:prstGeom prst="rect">
              <a:avLst/>
            </a:prstGeom>
            <a:effectLst/>
          </p:spPr>
        </p:pic>
        <p:pic>
          <p:nvPicPr>
            <p:cNvPr id="640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4537" y="104504"/>
              <a:ext cx="477453" cy="501122"/>
            </a:xfrm>
            <a:prstGeom prst="rect">
              <a:avLst/>
            </a:prstGeom>
            <a:effectLst/>
          </p:spPr>
        </p:pic>
        <p:pic>
          <p:nvPicPr>
            <p:cNvPr id="640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33736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0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50648" y="92813"/>
              <a:ext cx="288985" cy="474112"/>
            </a:xfrm>
            <a:prstGeom prst="rect">
              <a:avLst/>
            </a:prstGeom>
            <a:effectLst/>
          </p:spPr>
        </p:pic>
        <p:pic>
          <p:nvPicPr>
            <p:cNvPr id="641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73396" y="-160333"/>
              <a:ext cx="119756" cy="707735"/>
            </a:xfrm>
            <a:prstGeom prst="rect">
              <a:avLst/>
            </a:prstGeom>
            <a:effectLst/>
          </p:spPr>
        </p:pic>
        <p:pic>
          <p:nvPicPr>
            <p:cNvPr id="641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9277" y="77341"/>
              <a:ext cx="504014" cy="164480"/>
            </a:xfrm>
            <a:prstGeom prst="rect">
              <a:avLst/>
            </a:prstGeom>
            <a:effectLst/>
          </p:spPr>
        </p:pic>
        <p:pic>
          <p:nvPicPr>
            <p:cNvPr id="641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21521" y="158258"/>
              <a:ext cx="435258" cy="417935"/>
            </a:xfrm>
            <a:prstGeom prst="rect">
              <a:avLst/>
            </a:prstGeom>
            <a:effectLst/>
          </p:spPr>
        </p:pic>
        <p:pic>
          <p:nvPicPr>
            <p:cNvPr id="641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62067" y="-157034"/>
              <a:ext cx="266340" cy="769451"/>
            </a:xfrm>
            <a:prstGeom prst="rect">
              <a:avLst/>
            </a:prstGeom>
            <a:effectLst/>
          </p:spPr>
        </p:pic>
        <p:pic>
          <p:nvPicPr>
            <p:cNvPr id="641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06531" y="-233569"/>
              <a:ext cx="456480" cy="850323"/>
            </a:xfrm>
            <a:prstGeom prst="rect">
              <a:avLst/>
            </a:prstGeom>
            <a:effectLst/>
          </p:spPr>
        </p:pic>
        <p:pic>
          <p:nvPicPr>
            <p:cNvPr id="6421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301175" y="-1603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2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85273" y="-286470"/>
              <a:ext cx="904394" cy="678679"/>
            </a:xfrm>
            <a:prstGeom prst="rect">
              <a:avLst/>
            </a:prstGeom>
            <a:effectLst/>
          </p:spPr>
        </p:pic>
        <p:pic>
          <p:nvPicPr>
            <p:cNvPr id="642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62900" y="-103141"/>
              <a:ext cx="303105" cy="558964"/>
            </a:xfrm>
            <a:prstGeom prst="rect">
              <a:avLst/>
            </a:prstGeom>
            <a:effectLst/>
          </p:spPr>
        </p:pic>
        <p:pic>
          <p:nvPicPr>
            <p:cNvPr id="642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17023" y="-44891"/>
              <a:ext cx="475844" cy="516250"/>
            </a:xfrm>
            <a:prstGeom prst="rect">
              <a:avLst/>
            </a:prstGeom>
            <a:effectLst/>
          </p:spPr>
        </p:pic>
        <p:pic>
          <p:nvPicPr>
            <p:cNvPr id="642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783922" y="97713"/>
              <a:ext cx="436108" cy="212015"/>
            </a:xfrm>
            <a:prstGeom prst="rect">
              <a:avLst/>
            </a:prstGeom>
            <a:effectLst/>
          </p:spPr>
        </p:pic>
        <p:pic>
          <p:nvPicPr>
            <p:cNvPr id="643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239584" y="-38100"/>
              <a:ext cx="306399" cy="440741"/>
            </a:xfrm>
            <a:prstGeom prst="rect">
              <a:avLst/>
            </a:prstGeom>
            <a:effectLst/>
          </p:spPr>
        </p:pic>
        <p:pic>
          <p:nvPicPr>
            <p:cNvPr id="643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578433" y="-106007"/>
              <a:ext cx="470061" cy="171270"/>
            </a:xfrm>
            <a:prstGeom prst="rect">
              <a:avLst/>
            </a:prstGeom>
            <a:effectLst/>
          </p:spPr>
        </p:pic>
        <p:pic>
          <p:nvPicPr>
            <p:cNvPr id="643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70471" y="-17728"/>
              <a:ext cx="342209" cy="439003"/>
            </a:xfrm>
            <a:prstGeom prst="rect">
              <a:avLst/>
            </a:prstGeom>
            <a:effectLst/>
          </p:spPr>
        </p:pic>
        <p:pic>
          <p:nvPicPr>
            <p:cNvPr id="643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524107" y="90923"/>
              <a:ext cx="436108" cy="171270"/>
            </a:xfrm>
            <a:prstGeom prst="rect">
              <a:avLst/>
            </a:prstGeom>
            <a:effectLst/>
          </p:spPr>
        </p:pic>
        <p:pic>
          <p:nvPicPr>
            <p:cNvPr id="643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080944" y="-167124"/>
              <a:ext cx="884293" cy="531177"/>
            </a:xfrm>
            <a:prstGeom prst="rect">
              <a:avLst/>
            </a:prstGeom>
            <a:effectLst/>
          </p:spPr>
        </p:pic>
        <p:pic>
          <p:nvPicPr>
            <p:cNvPr id="644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734412" y="-119589"/>
              <a:ext cx="162918" cy="470061"/>
            </a:xfrm>
            <a:prstGeom prst="rect">
              <a:avLst/>
            </a:prstGeom>
            <a:effectLst/>
          </p:spPr>
        </p:pic>
        <p:pic>
          <p:nvPicPr>
            <p:cNvPr id="644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052012" y="-167124"/>
              <a:ext cx="245968" cy="565131"/>
            </a:xfrm>
            <a:prstGeom prst="rect">
              <a:avLst/>
            </a:prstGeom>
            <a:effectLst/>
          </p:spPr>
        </p:pic>
        <p:pic>
          <p:nvPicPr>
            <p:cNvPr id="644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81819" y="-3029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4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541634" y="1540641"/>
              <a:ext cx="364541" cy="438281"/>
            </a:xfrm>
            <a:prstGeom prst="rect">
              <a:avLst/>
            </a:prstGeom>
            <a:effectLst/>
          </p:spPr>
        </p:pic>
        <p:pic>
          <p:nvPicPr>
            <p:cNvPr id="644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955344" y="1523746"/>
              <a:ext cx="351481" cy="404825"/>
            </a:xfrm>
            <a:prstGeom prst="rect">
              <a:avLst/>
            </a:prstGeom>
            <a:effectLst/>
          </p:spPr>
        </p:pic>
        <p:pic>
          <p:nvPicPr>
            <p:cNvPr id="645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332484" y="1510181"/>
              <a:ext cx="286713" cy="433610"/>
            </a:xfrm>
            <a:prstGeom prst="rect">
              <a:avLst/>
            </a:prstGeom>
            <a:effectLst/>
          </p:spPr>
        </p:pic>
        <p:pic>
          <p:nvPicPr>
            <p:cNvPr id="645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683336" y="1556194"/>
              <a:ext cx="355226" cy="380827"/>
            </a:xfrm>
            <a:prstGeom prst="rect">
              <a:avLst/>
            </a:prstGeom>
            <a:effectLst/>
          </p:spPr>
        </p:pic>
        <p:pic>
          <p:nvPicPr>
            <p:cNvPr id="645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1320" y="1707106"/>
              <a:ext cx="232387" cy="103364"/>
            </a:xfrm>
            <a:prstGeom prst="rect">
              <a:avLst/>
            </a:prstGeom>
            <a:effectLst/>
          </p:spPr>
        </p:pic>
        <p:pic>
          <p:nvPicPr>
            <p:cNvPr id="645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594342" y="1431155"/>
              <a:ext cx="285870" cy="484835"/>
            </a:xfrm>
            <a:prstGeom prst="rect">
              <a:avLst/>
            </a:prstGeom>
            <a:effectLst/>
          </p:spPr>
        </p:pic>
        <p:pic>
          <p:nvPicPr>
            <p:cNvPr id="645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63098" y="1312036"/>
              <a:ext cx="116096" cy="641038"/>
            </a:xfrm>
            <a:prstGeom prst="rect">
              <a:avLst/>
            </a:prstGeom>
            <a:effectLst/>
          </p:spPr>
        </p:pic>
        <p:pic>
          <p:nvPicPr>
            <p:cNvPr id="646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846808" y="1468808"/>
              <a:ext cx="517595" cy="171895"/>
            </a:xfrm>
            <a:prstGeom prst="rect">
              <a:avLst/>
            </a:prstGeom>
            <a:effectLst/>
          </p:spPr>
        </p:pic>
        <p:pic>
          <p:nvPicPr>
            <p:cNvPr id="646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237493" y="1510176"/>
              <a:ext cx="310259" cy="419640"/>
            </a:xfrm>
            <a:prstGeom prst="rect">
              <a:avLst/>
            </a:prstGeom>
            <a:effectLst/>
          </p:spPr>
        </p:pic>
        <p:pic>
          <p:nvPicPr>
            <p:cNvPr id="646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548512" y="1230548"/>
              <a:ext cx="956727" cy="677683"/>
            </a:xfrm>
            <a:prstGeom prst="rect">
              <a:avLst/>
            </a:prstGeom>
            <a:effectLst/>
          </p:spPr>
        </p:pic>
        <p:pic>
          <p:nvPicPr>
            <p:cNvPr id="646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960480" y="1401525"/>
              <a:ext cx="544759" cy="103364"/>
            </a:xfrm>
            <a:prstGeom prst="rect">
              <a:avLst/>
            </a:prstGeom>
            <a:effectLst/>
          </p:spPr>
        </p:pic>
        <p:pic>
          <p:nvPicPr>
            <p:cNvPr id="646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517883" y="1469146"/>
              <a:ext cx="421960" cy="349951"/>
            </a:xfrm>
            <a:prstGeom prst="rect">
              <a:avLst/>
            </a:prstGeom>
            <a:effectLst/>
          </p:spPr>
        </p:pic>
        <p:pic>
          <p:nvPicPr>
            <p:cNvPr id="647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921678" y="1421897"/>
              <a:ext cx="412024" cy="401603"/>
            </a:xfrm>
            <a:prstGeom prst="rect">
              <a:avLst/>
            </a:prstGeom>
            <a:effectLst/>
          </p:spPr>
        </p:pic>
        <p:pic>
          <p:nvPicPr>
            <p:cNvPr id="647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184272" y="1437640"/>
              <a:ext cx="461802" cy="401690"/>
            </a:xfrm>
            <a:prstGeom prst="rect">
              <a:avLst/>
            </a:prstGeom>
            <a:effectLst/>
          </p:spPr>
        </p:pic>
      </p:grpSp>
      <p:grpSp>
        <p:nvGrpSpPr>
          <p:cNvPr id="6478" name="pasted-image.jpeg"/>
          <p:cNvGrpSpPr/>
          <p:nvPr/>
        </p:nvGrpSpPr>
        <p:grpSpPr>
          <a:xfrm>
            <a:off x="2561607" y="3412868"/>
            <a:ext cx="7480301" cy="5397501"/>
            <a:chOff x="0" y="0"/>
            <a:chExt cx="7480300" cy="5397500"/>
          </a:xfrm>
        </p:grpSpPr>
        <p:pic>
          <p:nvPicPr>
            <p:cNvPr id="6477" name="pasted-image.jpeg" descr="pasted-image.jpeg"/>
            <p:cNvPicPr>
              <a:picLocks noChangeAspect="1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7150" y="57150"/>
              <a:ext cx="7366000" cy="5283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476" name="pasted-image.jpeg" descr="pasted-image.jpeg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0" y="0"/>
              <a:ext cx="7480300" cy="53975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4" name="Disegno"/>
          <p:cNvGrpSpPr/>
          <p:nvPr/>
        </p:nvGrpSpPr>
        <p:grpSpPr>
          <a:xfrm>
            <a:off x="2390199" y="586643"/>
            <a:ext cx="7532498" cy="1162994"/>
            <a:chOff x="-434091" y="-438750"/>
            <a:chExt cx="7532496" cy="1162992"/>
          </a:xfrm>
        </p:grpSpPr>
        <p:pic>
          <p:nvPicPr>
            <p:cNvPr id="648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34092" y="-106190"/>
              <a:ext cx="480180" cy="733319"/>
            </a:xfrm>
            <a:prstGeom prst="rect">
              <a:avLst/>
            </a:prstGeom>
            <a:effectLst/>
          </p:spPr>
        </p:pic>
        <p:pic>
          <p:nvPicPr>
            <p:cNvPr id="648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0809" y="240318"/>
              <a:ext cx="411837" cy="483925"/>
            </a:xfrm>
            <a:prstGeom prst="rect">
              <a:avLst/>
            </a:prstGeom>
            <a:effectLst/>
          </p:spPr>
        </p:pic>
        <p:pic>
          <p:nvPicPr>
            <p:cNvPr id="648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36673" y="-164967"/>
              <a:ext cx="510805" cy="881206"/>
            </a:xfrm>
            <a:prstGeom prst="rect">
              <a:avLst/>
            </a:prstGeom>
            <a:effectLst/>
          </p:spPr>
        </p:pic>
        <p:pic>
          <p:nvPicPr>
            <p:cNvPr id="648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75452" y="20535"/>
              <a:ext cx="105979" cy="119426"/>
            </a:xfrm>
            <a:prstGeom prst="rect">
              <a:avLst/>
            </a:prstGeom>
            <a:effectLst/>
          </p:spPr>
        </p:pic>
        <p:pic>
          <p:nvPicPr>
            <p:cNvPr id="648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62788" y="-65535"/>
              <a:ext cx="767479" cy="747735"/>
            </a:xfrm>
            <a:prstGeom prst="rect">
              <a:avLst/>
            </a:prstGeom>
            <a:effectLst/>
          </p:spPr>
        </p:pic>
        <p:pic>
          <p:nvPicPr>
            <p:cNvPr id="649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981188" y="3775"/>
              <a:ext cx="128707" cy="102232"/>
            </a:xfrm>
            <a:prstGeom prst="rect">
              <a:avLst/>
            </a:prstGeom>
            <a:effectLst/>
          </p:spPr>
        </p:pic>
        <p:pic>
          <p:nvPicPr>
            <p:cNvPr id="649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364669" y="-194286"/>
              <a:ext cx="164480" cy="633037"/>
            </a:xfrm>
            <a:prstGeom prst="rect">
              <a:avLst/>
            </a:prstGeom>
            <a:effectLst/>
          </p:spPr>
        </p:pic>
        <p:pic>
          <p:nvPicPr>
            <p:cNvPr id="649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466529" y="-322295"/>
              <a:ext cx="565130" cy="727088"/>
            </a:xfrm>
            <a:prstGeom prst="rect">
              <a:avLst/>
            </a:prstGeom>
            <a:effectLst/>
          </p:spPr>
        </p:pic>
        <p:pic>
          <p:nvPicPr>
            <p:cNvPr id="649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098063" y="-133170"/>
              <a:ext cx="639828" cy="618155"/>
            </a:xfrm>
            <a:prstGeom prst="rect">
              <a:avLst/>
            </a:prstGeom>
            <a:effectLst/>
          </p:spPr>
        </p:pic>
        <p:pic>
          <p:nvPicPr>
            <p:cNvPr id="649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608050" y="-286864"/>
              <a:ext cx="367515" cy="746078"/>
            </a:xfrm>
            <a:prstGeom prst="rect">
              <a:avLst/>
            </a:prstGeom>
            <a:effectLst/>
          </p:spPr>
        </p:pic>
        <p:pic>
          <p:nvPicPr>
            <p:cNvPr id="650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464760" y="-153542"/>
              <a:ext cx="619456" cy="130526"/>
            </a:xfrm>
            <a:prstGeom prst="rect">
              <a:avLst/>
            </a:prstGeom>
            <a:effectLst/>
          </p:spPr>
        </p:pic>
        <p:pic>
          <p:nvPicPr>
            <p:cNvPr id="650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935875" y="22127"/>
              <a:ext cx="474294" cy="383196"/>
            </a:xfrm>
            <a:prstGeom prst="rect">
              <a:avLst/>
            </a:prstGeom>
            <a:effectLst/>
          </p:spPr>
        </p:pic>
        <p:pic>
          <p:nvPicPr>
            <p:cNvPr id="650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56200" y="-426274"/>
              <a:ext cx="212015" cy="783537"/>
            </a:xfrm>
            <a:prstGeom prst="rect">
              <a:avLst/>
            </a:prstGeom>
            <a:effectLst/>
          </p:spPr>
        </p:pic>
        <p:pic>
          <p:nvPicPr>
            <p:cNvPr id="650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84417" y="-438751"/>
              <a:ext cx="542495" cy="854856"/>
            </a:xfrm>
            <a:prstGeom prst="rect">
              <a:avLst/>
            </a:prstGeom>
            <a:effectLst/>
          </p:spPr>
        </p:pic>
        <p:pic>
          <p:nvPicPr>
            <p:cNvPr id="650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261679" y="-315453"/>
              <a:ext cx="105436" cy="183786"/>
            </a:xfrm>
            <a:prstGeom prst="rect">
              <a:avLst/>
            </a:prstGeom>
            <a:effectLst/>
          </p:spPr>
        </p:pic>
        <p:pic>
          <p:nvPicPr>
            <p:cNvPr id="651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412930" y="-124288"/>
              <a:ext cx="633795" cy="489476"/>
            </a:xfrm>
            <a:prstGeom prst="rect">
              <a:avLst/>
            </a:prstGeom>
            <a:effectLst/>
          </p:spPr>
        </p:pic>
        <p:pic>
          <p:nvPicPr>
            <p:cNvPr id="6512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946005" y="-323309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6555" name="Disegno"/>
          <p:cNvGrpSpPr/>
          <p:nvPr/>
        </p:nvGrpSpPr>
        <p:grpSpPr>
          <a:xfrm>
            <a:off x="2981158" y="7914800"/>
            <a:ext cx="7249764" cy="796217"/>
            <a:chOff x="-203039" y="-77838"/>
            <a:chExt cx="7249763" cy="796215"/>
          </a:xfrm>
        </p:grpSpPr>
        <p:pic>
          <p:nvPicPr>
            <p:cNvPr id="651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203040" y="-77839"/>
              <a:ext cx="581310" cy="132696"/>
            </a:xfrm>
            <a:prstGeom prst="rect">
              <a:avLst/>
            </a:prstGeom>
            <a:effectLst/>
          </p:spPr>
        </p:pic>
        <p:pic>
          <p:nvPicPr>
            <p:cNvPr id="651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8633" y="-17209"/>
              <a:ext cx="114387" cy="652890"/>
            </a:xfrm>
            <a:prstGeom prst="rect">
              <a:avLst/>
            </a:prstGeom>
            <a:effectLst/>
          </p:spPr>
        </p:pic>
        <p:pic>
          <p:nvPicPr>
            <p:cNvPr id="651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120164" y="552689"/>
              <a:ext cx="464480" cy="93479"/>
            </a:xfrm>
            <a:prstGeom prst="rect">
              <a:avLst/>
            </a:prstGeom>
            <a:effectLst/>
          </p:spPr>
        </p:pic>
        <p:pic>
          <p:nvPicPr>
            <p:cNvPr id="652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83557" y="-75312"/>
              <a:ext cx="341038" cy="723567"/>
            </a:xfrm>
            <a:prstGeom prst="rect">
              <a:avLst/>
            </a:prstGeom>
            <a:effectLst/>
          </p:spPr>
        </p:pic>
        <p:pic>
          <p:nvPicPr>
            <p:cNvPr id="652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354626" y="192783"/>
              <a:ext cx="512015" cy="456949"/>
            </a:xfrm>
            <a:prstGeom prst="rect">
              <a:avLst/>
            </a:prstGeom>
            <a:effectLst/>
          </p:spPr>
        </p:pic>
        <p:pic>
          <p:nvPicPr>
            <p:cNvPr id="652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919660" y="204357"/>
              <a:ext cx="407537" cy="426337"/>
            </a:xfrm>
            <a:prstGeom prst="rect">
              <a:avLst/>
            </a:prstGeom>
            <a:effectLst/>
          </p:spPr>
        </p:pic>
        <p:pic>
          <p:nvPicPr>
            <p:cNvPr id="652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319368" y="236668"/>
              <a:ext cx="333782" cy="457563"/>
            </a:xfrm>
            <a:prstGeom prst="rect">
              <a:avLst/>
            </a:prstGeom>
            <a:effectLst/>
          </p:spPr>
        </p:pic>
        <p:pic>
          <p:nvPicPr>
            <p:cNvPr id="652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0530" y="287853"/>
              <a:ext cx="449689" cy="400206"/>
            </a:xfrm>
            <a:prstGeom prst="rect">
              <a:avLst/>
            </a:prstGeom>
            <a:effectLst/>
          </p:spPr>
        </p:pic>
        <p:pic>
          <p:nvPicPr>
            <p:cNvPr id="653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36904" y="281062"/>
              <a:ext cx="222295" cy="293503"/>
            </a:xfrm>
            <a:prstGeom prst="rect">
              <a:avLst/>
            </a:prstGeom>
            <a:effectLst/>
          </p:spPr>
        </p:pic>
        <p:pic>
          <p:nvPicPr>
            <p:cNvPr id="653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89829" y="321806"/>
              <a:ext cx="211974" cy="239178"/>
            </a:xfrm>
            <a:prstGeom prst="rect">
              <a:avLst/>
            </a:prstGeom>
            <a:effectLst/>
          </p:spPr>
        </p:pic>
        <p:pic>
          <p:nvPicPr>
            <p:cNvPr id="653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89124" y="323626"/>
              <a:ext cx="227190" cy="283073"/>
            </a:xfrm>
            <a:prstGeom prst="rect">
              <a:avLst/>
            </a:prstGeom>
            <a:effectLst/>
          </p:spPr>
        </p:pic>
        <p:pic>
          <p:nvPicPr>
            <p:cNvPr id="653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330715" y="301434"/>
              <a:ext cx="283530" cy="361410"/>
            </a:xfrm>
            <a:prstGeom prst="rect">
              <a:avLst/>
            </a:prstGeom>
            <a:effectLst/>
          </p:spPr>
        </p:pic>
        <p:pic>
          <p:nvPicPr>
            <p:cNvPr id="653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085701" y="-2284"/>
              <a:ext cx="618237" cy="720661"/>
            </a:xfrm>
            <a:prstGeom prst="rect">
              <a:avLst/>
            </a:prstGeom>
            <a:effectLst/>
          </p:spPr>
        </p:pic>
        <p:pic>
          <p:nvPicPr>
            <p:cNvPr id="654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519085" y="171201"/>
              <a:ext cx="110155" cy="138527"/>
            </a:xfrm>
            <a:prstGeom prst="rect">
              <a:avLst/>
            </a:prstGeom>
            <a:effectLst/>
          </p:spPr>
        </p:pic>
        <p:pic>
          <p:nvPicPr>
            <p:cNvPr id="654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321396" y="43388"/>
              <a:ext cx="129517" cy="660200"/>
            </a:xfrm>
            <a:prstGeom prst="rect">
              <a:avLst/>
            </a:prstGeom>
            <a:effectLst/>
          </p:spPr>
        </p:pic>
        <p:pic>
          <p:nvPicPr>
            <p:cNvPr id="654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177782" y="-8674"/>
              <a:ext cx="730371" cy="162216"/>
            </a:xfrm>
            <a:prstGeom prst="rect">
              <a:avLst/>
            </a:prstGeom>
            <a:effectLst/>
          </p:spPr>
        </p:pic>
        <p:pic>
          <p:nvPicPr>
            <p:cNvPr id="654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198154" y="248931"/>
              <a:ext cx="565131" cy="142285"/>
            </a:xfrm>
            <a:prstGeom prst="rect">
              <a:avLst/>
            </a:prstGeom>
            <a:effectLst/>
          </p:spPr>
        </p:pic>
        <p:pic>
          <p:nvPicPr>
            <p:cNvPr id="654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623352" y="244197"/>
              <a:ext cx="581328" cy="402037"/>
            </a:xfrm>
            <a:prstGeom prst="rect">
              <a:avLst/>
            </a:prstGeom>
            <a:effectLst/>
          </p:spPr>
        </p:pic>
        <p:pic>
          <p:nvPicPr>
            <p:cNvPr id="655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13588" y="225528"/>
              <a:ext cx="1033137" cy="455758"/>
            </a:xfrm>
            <a:prstGeom prst="rect">
              <a:avLst/>
            </a:prstGeom>
            <a:effectLst/>
          </p:spPr>
        </p:pic>
        <p:pic>
          <p:nvPicPr>
            <p:cNvPr id="6553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789819" y="16225"/>
              <a:ext cx="152401" cy="76201"/>
            </a:xfrm>
            <a:prstGeom prst="rect">
              <a:avLst/>
            </a:prstGeom>
            <a:effectLst/>
          </p:spPr>
        </p:pic>
      </p:grpSp>
      <p:pic>
        <p:nvPicPr>
          <p:cNvPr id="6556" name="IMG_2672.jpeg" descr="IMG_2672.jpeg"/>
          <p:cNvPicPr>
            <a:picLocks noChangeAspect="1"/>
          </p:cNvPicPr>
          <p:nvPr/>
        </p:nvPicPr>
        <p:blipFill>
          <a:blip r:embed="rId39">
            <a:extLst/>
          </a:blip>
          <a:stretch>
            <a:fillRect/>
          </a:stretch>
        </p:blipFill>
        <p:spPr>
          <a:xfrm>
            <a:off x="3738358" y="2200217"/>
            <a:ext cx="5528084" cy="52640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8" name="IMG_2675.jpeg" descr="IMG_2675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12989" y="3674570"/>
            <a:ext cx="4978823" cy="44672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635" name="Disegno"/>
          <p:cNvGrpSpPr/>
          <p:nvPr/>
        </p:nvGrpSpPr>
        <p:grpSpPr>
          <a:xfrm>
            <a:off x="2390199" y="586643"/>
            <a:ext cx="7575887" cy="2163924"/>
            <a:chOff x="-434091" y="-438750"/>
            <a:chExt cx="7575885" cy="2163922"/>
          </a:xfrm>
        </p:grpSpPr>
        <p:pic>
          <p:nvPicPr>
            <p:cNvPr id="655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34092" y="-106190"/>
              <a:ext cx="480180" cy="733319"/>
            </a:xfrm>
            <a:prstGeom prst="rect">
              <a:avLst/>
            </a:prstGeom>
            <a:effectLst/>
          </p:spPr>
        </p:pic>
        <p:pic>
          <p:nvPicPr>
            <p:cNvPr id="65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0809" y="240318"/>
              <a:ext cx="411837" cy="483925"/>
            </a:xfrm>
            <a:prstGeom prst="rect">
              <a:avLst/>
            </a:prstGeom>
            <a:effectLst/>
          </p:spPr>
        </p:pic>
        <p:pic>
          <p:nvPicPr>
            <p:cNvPr id="65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36673" y="-164967"/>
              <a:ext cx="510805" cy="881206"/>
            </a:xfrm>
            <a:prstGeom prst="rect">
              <a:avLst/>
            </a:prstGeom>
            <a:effectLst/>
          </p:spPr>
        </p:pic>
        <p:pic>
          <p:nvPicPr>
            <p:cNvPr id="65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75452" y="20535"/>
              <a:ext cx="105979" cy="119426"/>
            </a:xfrm>
            <a:prstGeom prst="rect">
              <a:avLst/>
            </a:prstGeom>
            <a:effectLst/>
          </p:spPr>
        </p:pic>
        <p:pic>
          <p:nvPicPr>
            <p:cNvPr id="65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2788" y="-65535"/>
              <a:ext cx="767479" cy="747735"/>
            </a:xfrm>
            <a:prstGeom prst="rect">
              <a:avLst/>
            </a:prstGeom>
            <a:effectLst/>
          </p:spPr>
        </p:pic>
        <p:pic>
          <p:nvPicPr>
            <p:cNvPr id="65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81188" y="3775"/>
              <a:ext cx="128707" cy="102232"/>
            </a:xfrm>
            <a:prstGeom prst="rect">
              <a:avLst/>
            </a:prstGeom>
            <a:effectLst/>
          </p:spPr>
        </p:pic>
        <p:pic>
          <p:nvPicPr>
            <p:cNvPr id="65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64669" y="-194286"/>
              <a:ext cx="164480" cy="633037"/>
            </a:xfrm>
            <a:prstGeom prst="rect">
              <a:avLst/>
            </a:prstGeom>
            <a:effectLst/>
          </p:spPr>
        </p:pic>
        <p:pic>
          <p:nvPicPr>
            <p:cNvPr id="65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66529" y="-322295"/>
              <a:ext cx="565130" cy="727088"/>
            </a:xfrm>
            <a:prstGeom prst="rect">
              <a:avLst/>
            </a:prstGeom>
            <a:effectLst/>
          </p:spPr>
        </p:pic>
        <p:pic>
          <p:nvPicPr>
            <p:cNvPr id="65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098063" y="-133170"/>
              <a:ext cx="639828" cy="618155"/>
            </a:xfrm>
            <a:prstGeom prst="rect">
              <a:avLst/>
            </a:prstGeom>
            <a:effectLst/>
          </p:spPr>
        </p:pic>
        <p:pic>
          <p:nvPicPr>
            <p:cNvPr id="65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8050" y="-286864"/>
              <a:ext cx="367515" cy="746078"/>
            </a:xfrm>
            <a:prstGeom prst="rect">
              <a:avLst/>
            </a:prstGeom>
            <a:effectLst/>
          </p:spPr>
        </p:pic>
        <p:pic>
          <p:nvPicPr>
            <p:cNvPr id="65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64760" y="-153542"/>
              <a:ext cx="619456" cy="130526"/>
            </a:xfrm>
            <a:prstGeom prst="rect">
              <a:avLst/>
            </a:prstGeom>
            <a:effectLst/>
          </p:spPr>
        </p:pic>
        <p:pic>
          <p:nvPicPr>
            <p:cNvPr id="65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35875" y="22127"/>
              <a:ext cx="474294" cy="383196"/>
            </a:xfrm>
            <a:prstGeom prst="rect">
              <a:avLst/>
            </a:prstGeom>
            <a:effectLst/>
          </p:spPr>
        </p:pic>
        <p:pic>
          <p:nvPicPr>
            <p:cNvPr id="65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56200" y="-426274"/>
              <a:ext cx="212015" cy="783537"/>
            </a:xfrm>
            <a:prstGeom prst="rect">
              <a:avLst/>
            </a:prstGeom>
            <a:effectLst/>
          </p:spPr>
        </p:pic>
        <p:pic>
          <p:nvPicPr>
            <p:cNvPr id="65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84417" y="-438751"/>
              <a:ext cx="542495" cy="854856"/>
            </a:xfrm>
            <a:prstGeom prst="rect">
              <a:avLst/>
            </a:prstGeom>
            <a:effectLst/>
          </p:spPr>
        </p:pic>
        <p:pic>
          <p:nvPicPr>
            <p:cNvPr id="65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261679" y="-315453"/>
              <a:ext cx="105436" cy="183786"/>
            </a:xfrm>
            <a:prstGeom prst="rect">
              <a:avLst/>
            </a:prstGeom>
            <a:effectLst/>
          </p:spPr>
        </p:pic>
        <p:pic>
          <p:nvPicPr>
            <p:cNvPr id="65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412930" y="-124288"/>
              <a:ext cx="633795" cy="489476"/>
            </a:xfrm>
            <a:prstGeom prst="rect">
              <a:avLst/>
            </a:prstGeom>
            <a:effectLst/>
          </p:spPr>
        </p:pic>
        <p:pic>
          <p:nvPicPr>
            <p:cNvPr id="659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946005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9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08403" y="1095944"/>
              <a:ext cx="295261" cy="629229"/>
            </a:xfrm>
            <a:prstGeom prst="rect">
              <a:avLst/>
            </a:prstGeom>
            <a:effectLst/>
          </p:spPr>
        </p:pic>
        <p:pic>
          <p:nvPicPr>
            <p:cNvPr id="65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8672" y="1245339"/>
              <a:ext cx="341038" cy="82992"/>
            </a:xfrm>
            <a:prstGeom prst="rect">
              <a:avLst/>
            </a:prstGeom>
            <a:effectLst/>
          </p:spPr>
        </p:pic>
        <p:pic>
          <p:nvPicPr>
            <p:cNvPr id="659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417990" y="1313635"/>
              <a:ext cx="325208" cy="409169"/>
            </a:xfrm>
            <a:prstGeom prst="rect">
              <a:avLst/>
            </a:prstGeom>
            <a:effectLst/>
          </p:spPr>
        </p:pic>
        <p:pic>
          <p:nvPicPr>
            <p:cNvPr id="65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687369" y="1300752"/>
              <a:ext cx="329068" cy="385473"/>
            </a:xfrm>
            <a:prstGeom prst="rect">
              <a:avLst/>
            </a:prstGeom>
            <a:effectLst/>
          </p:spPr>
        </p:pic>
        <p:pic>
          <p:nvPicPr>
            <p:cNvPr id="66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671368" y="1408316"/>
              <a:ext cx="194062" cy="282056"/>
            </a:xfrm>
            <a:prstGeom prst="rect">
              <a:avLst/>
            </a:prstGeom>
            <a:effectLst/>
          </p:spPr>
        </p:pic>
        <p:pic>
          <p:nvPicPr>
            <p:cNvPr id="66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11981" y="1286084"/>
              <a:ext cx="120147" cy="390836"/>
            </a:xfrm>
            <a:prstGeom prst="rect">
              <a:avLst/>
            </a:prstGeom>
            <a:effectLst/>
          </p:spPr>
        </p:pic>
        <p:pic>
          <p:nvPicPr>
            <p:cNvPr id="66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01601" y="1264497"/>
              <a:ext cx="300294" cy="213229"/>
            </a:xfrm>
            <a:prstGeom prst="rect">
              <a:avLst/>
            </a:prstGeom>
            <a:effectLst/>
          </p:spPr>
        </p:pic>
        <p:pic>
          <p:nvPicPr>
            <p:cNvPr id="660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410772" y="1347200"/>
              <a:ext cx="126936" cy="368200"/>
            </a:xfrm>
            <a:prstGeom prst="rect">
              <a:avLst/>
            </a:prstGeom>
            <a:effectLst/>
          </p:spPr>
        </p:pic>
        <p:pic>
          <p:nvPicPr>
            <p:cNvPr id="660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396245" y="11366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61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557709" y="1289196"/>
              <a:ext cx="441766" cy="405832"/>
            </a:xfrm>
            <a:prstGeom prst="rect">
              <a:avLst/>
            </a:prstGeom>
            <a:effectLst/>
          </p:spPr>
        </p:pic>
        <p:pic>
          <p:nvPicPr>
            <p:cNvPr id="661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416395" y="932968"/>
              <a:ext cx="431916" cy="720604"/>
            </a:xfrm>
            <a:prstGeom prst="rect">
              <a:avLst/>
            </a:prstGeom>
            <a:effectLst/>
          </p:spPr>
        </p:pic>
        <p:pic>
          <p:nvPicPr>
            <p:cNvPr id="661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812571" y="1223833"/>
              <a:ext cx="354903" cy="405161"/>
            </a:xfrm>
            <a:prstGeom prst="rect">
              <a:avLst/>
            </a:prstGeom>
            <a:effectLst/>
          </p:spPr>
        </p:pic>
        <p:pic>
          <p:nvPicPr>
            <p:cNvPr id="661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25226" y="960130"/>
              <a:ext cx="218805" cy="726283"/>
            </a:xfrm>
            <a:prstGeom prst="rect">
              <a:avLst/>
            </a:prstGeom>
            <a:effectLst/>
          </p:spPr>
        </p:pic>
        <p:pic>
          <p:nvPicPr>
            <p:cNvPr id="661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342528" y="980503"/>
              <a:ext cx="205224" cy="648247"/>
            </a:xfrm>
            <a:prstGeom prst="rect">
              <a:avLst/>
            </a:prstGeom>
            <a:effectLst/>
          </p:spPr>
        </p:pic>
        <p:pic>
          <p:nvPicPr>
            <p:cNvPr id="662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506774" y="1148641"/>
              <a:ext cx="278652" cy="461959"/>
            </a:xfrm>
            <a:prstGeom prst="rect">
              <a:avLst/>
            </a:prstGeom>
            <a:effectLst/>
          </p:spPr>
        </p:pic>
        <p:pic>
          <p:nvPicPr>
            <p:cNvPr id="662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263986" y="926177"/>
              <a:ext cx="416127" cy="756477"/>
            </a:xfrm>
            <a:prstGeom prst="rect">
              <a:avLst/>
            </a:prstGeom>
            <a:effectLst/>
          </p:spPr>
        </p:pic>
        <p:pic>
          <p:nvPicPr>
            <p:cNvPr id="662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710568" y="1199656"/>
              <a:ext cx="344717" cy="378923"/>
            </a:xfrm>
            <a:prstGeom prst="rect">
              <a:avLst/>
            </a:prstGeom>
            <a:effectLst/>
          </p:spPr>
        </p:pic>
        <p:pic>
          <p:nvPicPr>
            <p:cNvPr id="662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54434" y="1162233"/>
              <a:ext cx="252106" cy="427007"/>
            </a:xfrm>
            <a:prstGeom prst="rect">
              <a:avLst/>
            </a:prstGeom>
            <a:effectLst/>
          </p:spPr>
        </p:pic>
        <p:pic>
          <p:nvPicPr>
            <p:cNvPr id="662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298246" y="1237389"/>
              <a:ext cx="318805" cy="353688"/>
            </a:xfrm>
            <a:prstGeom prst="rect">
              <a:avLst/>
            </a:prstGeom>
            <a:effectLst/>
          </p:spPr>
        </p:pic>
        <p:pic>
          <p:nvPicPr>
            <p:cNvPr id="663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510222" y="736038"/>
              <a:ext cx="196969" cy="813324"/>
            </a:xfrm>
            <a:prstGeom prst="rect">
              <a:avLst/>
            </a:prstGeom>
            <a:effectLst/>
          </p:spPr>
        </p:pic>
        <p:pic>
          <p:nvPicPr>
            <p:cNvPr id="663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712478" y="1138029"/>
              <a:ext cx="429317" cy="478865"/>
            </a:xfrm>
            <a:prstGeom prst="rect">
              <a:avLst/>
            </a:prstGeom>
            <a:effectLst/>
          </p:spPr>
        </p:pic>
      </p:grpSp>
      <p:grpSp>
        <p:nvGrpSpPr>
          <p:cNvPr id="6706" name="Disegno"/>
          <p:cNvGrpSpPr/>
          <p:nvPr/>
        </p:nvGrpSpPr>
        <p:grpSpPr>
          <a:xfrm>
            <a:off x="3219166" y="4069677"/>
            <a:ext cx="9599007" cy="3535828"/>
            <a:chOff x="-1323168" y="-3094497"/>
            <a:chExt cx="9599006" cy="3535826"/>
          </a:xfrm>
        </p:grpSpPr>
        <p:pic>
          <p:nvPicPr>
            <p:cNvPr id="663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174488" y="-71525"/>
              <a:ext cx="249788" cy="257937"/>
            </a:xfrm>
            <a:prstGeom prst="rect">
              <a:avLst/>
            </a:prstGeom>
            <a:effectLst/>
          </p:spPr>
        </p:pic>
        <p:pic>
          <p:nvPicPr>
            <p:cNvPr id="663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77481" y="-78313"/>
              <a:ext cx="244692" cy="253507"/>
            </a:xfrm>
            <a:prstGeom prst="rect">
              <a:avLst/>
            </a:prstGeom>
            <a:effectLst/>
          </p:spPr>
        </p:pic>
        <p:pic>
          <p:nvPicPr>
            <p:cNvPr id="664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237247" y="-82505"/>
              <a:ext cx="275739" cy="255614"/>
            </a:xfrm>
            <a:prstGeom prst="rect">
              <a:avLst/>
            </a:prstGeom>
            <a:effectLst/>
          </p:spPr>
        </p:pic>
        <p:pic>
          <p:nvPicPr>
            <p:cNvPr id="664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132177" y="-67449"/>
              <a:ext cx="257435" cy="290199"/>
            </a:xfrm>
            <a:prstGeom prst="rect">
              <a:avLst/>
            </a:prstGeom>
            <a:effectLst/>
          </p:spPr>
        </p:pic>
        <p:pic>
          <p:nvPicPr>
            <p:cNvPr id="6644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416519" y="-65953"/>
              <a:ext cx="253192" cy="269294"/>
            </a:xfrm>
            <a:prstGeom prst="rect">
              <a:avLst/>
            </a:prstGeom>
            <a:effectLst/>
          </p:spPr>
        </p:pic>
        <p:pic>
          <p:nvPicPr>
            <p:cNvPr id="664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67445" y="-51579"/>
              <a:ext cx="264221" cy="259730"/>
            </a:xfrm>
            <a:prstGeom prst="rect">
              <a:avLst/>
            </a:prstGeom>
            <a:effectLst/>
          </p:spPr>
        </p:pic>
        <p:pic>
          <p:nvPicPr>
            <p:cNvPr id="664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355615" y="-68754"/>
              <a:ext cx="229604" cy="211374"/>
            </a:xfrm>
            <a:prstGeom prst="rect">
              <a:avLst/>
            </a:prstGeom>
            <a:effectLst/>
          </p:spPr>
        </p:pic>
        <p:pic>
          <p:nvPicPr>
            <p:cNvPr id="665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571134" y="-67757"/>
              <a:ext cx="264805" cy="212684"/>
            </a:xfrm>
            <a:prstGeom prst="rect">
              <a:avLst/>
            </a:prstGeom>
            <a:effectLst/>
          </p:spPr>
        </p:pic>
        <p:pic>
          <p:nvPicPr>
            <p:cNvPr id="665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835084" y="-70480"/>
              <a:ext cx="223738" cy="207314"/>
            </a:xfrm>
            <a:prstGeom prst="rect">
              <a:avLst/>
            </a:prstGeom>
            <a:effectLst/>
          </p:spPr>
        </p:pic>
        <p:pic>
          <p:nvPicPr>
            <p:cNvPr id="665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060977" y="-87899"/>
              <a:ext cx="231084" cy="239817"/>
            </a:xfrm>
            <a:prstGeom prst="rect">
              <a:avLst/>
            </a:prstGeom>
            <a:effectLst/>
          </p:spPr>
        </p:pic>
        <p:pic>
          <p:nvPicPr>
            <p:cNvPr id="665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354798" y="170553"/>
              <a:ext cx="217402" cy="243614"/>
            </a:xfrm>
            <a:prstGeom prst="rect">
              <a:avLst/>
            </a:prstGeom>
            <a:effectLst/>
          </p:spPr>
        </p:pic>
        <p:pic>
          <p:nvPicPr>
            <p:cNvPr id="665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0878" y="182880"/>
              <a:ext cx="215386" cy="220906"/>
            </a:xfrm>
            <a:prstGeom prst="rect">
              <a:avLst/>
            </a:prstGeom>
            <a:effectLst/>
          </p:spPr>
        </p:pic>
        <p:pic>
          <p:nvPicPr>
            <p:cNvPr id="666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842558" y="205798"/>
              <a:ext cx="212675" cy="216231"/>
            </a:xfrm>
            <a:prstGeom prst="rect">
              <a:avLst/>
            </a:prstGeom>
            <a:effectLst/>
          </p:spPr>
        </p:pic>
        <p:pic>
          <p:nvPicPr>
            <p:cNvPr id="666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038601" y="202714"/>
              <a:ext cx="266527" cy="238616"/>
            </a:xfrm>
            <a:prstGeom prst="rect">
              <a:avLst/>
            </a:prstGeom>
            <a:effectLst/>
          </p:spPr>
        </p:pic>
        <p:pic>
          <p:nvPicPr>
            <p:cNvPr id="666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1323169" y="-2506609"/>
              <a:ext cx="227860" cy="2002762"/>
            </a:xfrm>
            <a:prstGeom prst="rect">
              <a:avLst/>
            </a:prstGeom>
            <a:effectLst/>
          </p:spPr>
        </p:pic>
        <p:pic>
          <p:nvPicPr>
            <p:cNvPr id="666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71613" y="-3094498"/>
              <a:ext cx="425378" cy="2933844"/>
            </a:xfrm>
            <a:prstGeom prst="rect">
              <a:avLst/>
            </a:prstGeom>
            <a:effectLst/>
          </p:spPr>
        </p:pic>
        <p:pic>
          <p:nvPicPr>
            <p:cNvPr id="666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676537" y="-2323223"/>
              <a:ext cx="315108" cy="625171"/>
            </a:xfrm>
            <a:prstGeom prst="rect">
              <a:avLst/>
            </a:prstGeom>
            <a:effectLst/>
          </p:spPr>
        </p:pic>
        <p:pic>
          <p:nvPicPr>
            <p:cNvPr id="667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018379" y="-2049480"/>
              <a:ext cx="328905" cy="327246"/>
            </a:xfrm>
            <a:prstGeom prst="rect">
              <a:avLst/>
            </a:prstGeom>
            <a:effectLst/>
          </p:spPr>
        </p:pic>
        <p:pic>
          <p:nvPicPr>
            <p:cNvPr id="667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359362" y="-2020981"/>
              <a:ext cx="205224" cy="300294"/>
            </a:xfrm>
            <a:prstGeom prst="rect">
              <a:avLst/>
            </a:prstGeom>
            <a:effectLst/>
          </p:spPr>
        </p:pic>
        <p:pic>
          <p:nvPicPr>
            <p:cNvPr id="667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96388" y="-1995956"/>
              <a:ext cx="304052" cy="294921"/>
            </a:xfrm>
            <a:prstGeom prst="rect">
              <a:avLst/>
            </a:prstGeom>
            <a:effectLst/>
          </p:spPr>
        </p:pic>
        <p:pic>
          <p:nvPicPr>
            <p:cNvPr id="667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814338" y="-2276116"/>
              <a:ext cx="150899" cy="570220"/>
            </a:xfrm>
            <a:prstGeom prst="rect">
              <a:avLst/>
            </a:prstGeom>
            <a:effectLst/>
          </p:spPr>
        </p:pic>
        <p:pic>
          <p:nvPicPr>
            <p:cNvPr id="667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943361" y="-2023374"/>
              <a:ext cx="388573" cy="309585"/>
            </a:xfrm>
            <a:prstGeom prst="rect">
              <a:avLst/>
            </a:prstGeom>
            <a:effectLst/>
          </p:spPr>
        </p:pic>
        <p:pic>
          <p:nvPicPr>
            <p:cNvPr id="668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633820" y="-1370292"/>
              <a:ext cx="306023" cy="376332"/>
            </a:xfrm>
            <a:prstGeom prst="rect">
              <a:avLst/>
            </a:prstGeom>
            <a:effectLst/>
          </p:spPr>
        </p:pic>
        <p:pic>
          <p:nvPicPr>
            <p:cNvPr id="668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945130" y="-1328331"/>
              <a:ext cx="252759" cy="327456"/>
            </a:xfrm>
            <a:prstGeom prst="rect">
              <a:avLst/>
            </a:prstGeom>
            <a:effectLst/>
          </p:spPr>
        </p:pic>
        <p:pic>
          <p:nvPicPr>
            <p:cNvPr id="668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223548" y="-1285723"/>
              <a:ext cx="225596" cy="312011"/>
            </a:xfrm>
            <a:prstGeom prst="rect">
              <a:avLst/>
            </a:prstGeom>
            <a:effectLst/>
          </p:spPr>
        </p:pic>
        <p:pic>
          <p:nvPicPr>
            <p:cNvPr id="668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481594" y="-1270668"/>
              <a:ext cx="212015" cy="282308"/>
            </a:xfrm>
            <a:prstGeom prst="rect">
              <a:avLst/>
            </a:prstGeom>
            <a:effectLst/>
          </p:spPr>
        </p:pic>
        <p:pic>
          <p:nvPicPr>
            <p:cNvPr id="668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6647077" y="-1257820"/>
              <a:ext cx="228049" cy="696093"/>
            </a:xfrm>
            <a:prstGeom prst="rect">
              <a:avLst/>
            </a:prstGeom>
            <a:effectLst/>
          </p:spPr>
        </p:pic>
        <p:pic>
          <p:nvPicPr>
            <p:cNvPr id="669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922989" y="-1295159"/>
              <a:ext cx="334247" cy="290946"/>
            </a:xfrm>
            <a:prstGeom prst="rect">
              <a:avLst/>
            </a:prstGeom>
            <a:effectLst/>
          </p:spPr>
        </p:pic>
        <p:pic>
          <p:nvPicPr>
            <p:cNvPr id="669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219826" y="-1532052"/>
              <a:ext cx="159642" cy="551550"/>
            </a:xfrm>
            <a:prstGeom prst="rect">
              <a:avLst/>
            </a:prstGeom>
            <a:effectLst/>
          </p:spPr>
        </p:pic>
        <p:pic>
          <p:nvPicPr>
            <p:cNvPr id="669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160662" y="-1294431"/>
              <a:ext cx="313759" cy="313929"/>
            </a:xfrm>
            <a:prstGeom prst="rect">
              <a:avLst/>
            </a:prstGeom>
            <a:effectLst/>
          </p:spPr>
        </p:pic>
        <p:pic>
          <p:nvPicPr>
            <p:cNvPr id="669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466244" y="-1473694"/>
              <a:ext cx="123735" cy="126494"/>
            </a:xfrm>
            <a:prstGeom prst="rect">
              <a:avLst/>
            </a:prstGeom>
            <a:effectLst/>
          </p:spPr>
        </p:pic>
        <p:pic>
          <p:nvPicPr>
            <p:cNvPr id="669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524882" y="-1277669"/>
              <a:ext cx="275609" cy="253916"/>
            </a:xfrm>
            <a:prstGeom prst="rect">
              <a:avLst/>
            </a:prstGeom>
            <a:effectLst/>
          </p:spPr>
        </p:pic>
        <p:pic>
          <p:nvPicPr>
            <p:cNvPr id="670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7752428" y="-1593168"/>
              <a:ext cx="241859" cy="596023"/>
            </a:xfrm>
            <a:prstGeom prst="rect">
              <a:avLst/>
            </a:prstGeom>
            <a:effectLst/>
          </p:spPr>
        </p:pic>
        <p:pic>
          <p:nvPicPr>
            <p:cNvPr id="670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7982336" y="-1337273"/>
              <a:ext cx="293503" cy="349980"/>
            </a:xfrm>
            <a:prstGeom prst="rect">
              <a:avLst/>
            </a:prstGeom>
            <a:effectLst/>
          </p:spPr>
        </p:pic>
        <p:pic>
          <p:nvPicPr>
            <p:cNvPr id="670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646340" y="-1280796"/>
              <a:ext cx="214878" cy="178061"/>
            </a:xfrm>
            <a:prstGeom prst="rect">
              <a:avLst/>
            </a:prstGeom>
            <a:effectLst/>
          </p:spPr>
        </p:pic>
      </p:grpSp>
      <p:grpSp>
        <p:nvGrpSpPr>
          <p:cNvPr id="6747" name="Disegno"/>
          <p:cNvGrpSpPr/>
          <p:nvPr/>
        </p:nvGrpSpPr>
        <p:grpSpPr>
          <a:xfrm>
            <a:off x="852786" y="4939473"/>
            <a:ext cx="1966852" cy="1264933"/>
            <a:chOff x="-212716" y="-38100"/>
            <a:chExt cx="1966851" cy="1264931"/>
          </a:xfrm>
        </p:grpSpPr>
        <p:pic>
          <p:nvPicPr>
            <p:cNvPr id="670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46520" y="-38101"/>
              <a:ext cx="146372" cy="599085"/>
            </a:xfrm>
            <a:prstGeom prst="rect">
              <a:avLst/>
            </a:prstGeom>
            <a:effectLst/>
          </p:spPr>
        </p:pic>
        <p:pic>
          <p:nvPicPr>
            <p:cNvPr id="670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33309" y="219946"/>
              <a:ext cx="95566" cy="368200"/>
            </a:xfrm>
            <a:prstGeom prst="rect">
              <a:avLst/>
            </a:prstGeom>
            <a:effectLst/>
          </p:spPr>
        </p:pic>
        <p:pic>
          <p:nvPicPr>
            <p:cNvPr id="671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39092" y="10711"/>
              <a:ext cx="96573" cy="190366"/>
            </a:xfrm>
            <a:prstGeom prst="rect">
              <a:avLst/>
            </a:prstGeom>
            <a:effectLst/>
          </p:spPr>
        </p:pic>
        <p:pic>
          <p:nvPicPr>
            <p:cNvPr id="671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08859" y="240318"/>
              <a:ext cx="164481" cy="353606"/>
            </a:xfrm>
            <a:prstGeom prst="rect">
              <a:avLst/>
            </a:prstGeom>
            <a:effectLst/>
          </p:spPr>
        </p:pic>
        <p:pic>
          <p:nvPicPr>
            <p:cNvPr id="671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85672" y="238242"/>
              <a:ext cx="306830" cy="329724"/>
            </a:xfrm>
            <a:prstGeom prst="rect">
              <a:avLst/>
            </a:prstGeom>
            <a:effectLst/>
          </p:spPr>
        </p:pic>
        <p:pic>
          <p:nvPicPr>
            <p:cNvPr id="671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06843" y="63760"/>
              <a:ext cx="114682" cy="490433"/>
            </a:xfrm>
            <a:prstGeom prst="rect">
              <a:avLst/>
            </a:prstGeom>
            <a:effectLst/>
          </p:spPr>
        </p:pic>
        <p:pic>
          <p:nvPicPr>
            <p:cNvPr id="671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951711" y="-4147"/>
              <a:ext cx="112418" cy="551549"/>
            </a:xfrm>
            <a:prstGeom prst="rect">
              <a:avLst/>
            </a:prstGeom>
            <a:effectLst/>
          </p:spPr>
        </p:pic>
        <p:pic>
          <p:nvPicPr>
            <p:cNvPr id="672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094160" y="213155"/>
              <a:ext cx="112574" cy="334247"/>
            </a:xfrm>
            <a:prstGeom prst="rect">
              <a:avLst/>
            </a:prstGeom>
            <a:effectLst/>
          </p:spPr>
        </p:pic>
        <p:pic>
          <p:nvPicPr>
            <p:cNvPr id="672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191649" y="-16487"/>
              <a:ext cx="103364" cy="156448"/>
            </a:xfrm>
            <a:prstGeom prst="rect">
              <a:avLst/>
            </a:prstGeom>
            <a:effectLst/>
          </p:spPr>
        </p:pic>
        <p:pic>
          <p:nvPicPr>
            <p:cNvPr id="672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212717" y="850141"/>
              <a:ext cx="353313" cy="367570"/>
            </a:xfrm>
            <a:prstGeom prst="rect">
              <a:avLst/>
            </a:prstGeom>
            <a:effectLst/>
          </p:spPr>
        </p:pic>
        <p:pic>
          <p:nvPicPr>
            <p:cNvPr id="672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20581" y="702084"/>
              <a:ext cx="123735" cy="466759"/>
            </a:xfrm>
            <a:prstGeom prst="rect">
              <a:avLst/>
            </a:prstGeom>
            <a:effectLst/>
          </p:spPr>
        </p:pic>
        <p:pic>
          <p:nvPicPr>
            <p:cNvPr id="6729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05139" y="817526"/>
              <a:ext cx="415735" cy="110155"/>
            </a:xfrm>
            <a:prstGeom prst="rect">
              <a:avLst/>
            </a:prstGeom>
            <a:effectLst/>
          </p:spPr>
        </p:pic>
        <p:pic>
          <p:nvPicPr>
            <p:cNvPr id="673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97139" y="926686"/>
              <a:ext cx="228575" cy="300146"/>
            </a:xfrm>
            <a:prstGeom prst="rect">
              <a:avLst/>
            </a:prstGeom>
            <a:effectLst/>
          </p:spPr>
        </p:pic>
        <p:pic>
          <p:nvPicPr>
            <p:cNvPr id="6733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62825" y="892224"/>
              <a:ext cx="435258" cy="296991"/>
            </a:xfrm>
            <a:prstGeom prst="rect">
              <a:avLst/>
            </a:prstGeom>
            <a:effectLst/>
          </p:spPr>
        </p:pic>
        <p:pic>
          <p:nvPicPr>
            <p:cNvPr id="673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10161" y="878642"/>
              <a:ext cx="137317" cy="307084"/>
            </a:xfrm>
            <a:prstGeom prst="rect">
              <a:avLst/>
            </a:prstGeom>
            <a:effectLst/>
          </p:spPr>
        </p:pic>
        <p:pic>
          <p:nvPicPr>
            <p:cNvPr id="6737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072061" y="6545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3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283231" y="870223"/>
              <a:ext cx="303781" cy="302794"/>
            </a:xfrm>
            <a:prstGeom prst="rect">
              <a:avLst/>
            </a:prstGeom>
            <a:effectLst/>
          </p:spPr>
        </p:pic>
        <p:pic>
          <p:nvPicPr>
            <p:cNvPr id="6741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592299" y="905805"/>
              <a:ext cx="89783" cy="273131"/>
            </a:xfrm>
            <a:prstGeom prst="rect">
              <a:avLst/>
            </a:prstGeom>
            <a:effectLst/>
          </p:spPr>
        </p:pic>
        <p:pic>
          <p:nvPicPr>
            <p:cNvPr id="6743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560990" y="7224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4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601734" y="1082363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9" name="IMG_2674.png" descr="IMG_2674.png"/>
          <p:cNvPicPr>
            <a:picLocks noChangeAspect="1"/>
          </p:cNvPicPr>
          <p:nvPr/>
        </p:nvPicPr>
        <p:blipFill>
          <a:blip r:embed="rId2">
            <a:extLst/>
          </a:blip>
          <a:srcRect l="3626" t="8561" r="4044" b="8907"/>
          <a:stretch>
            <a:fillRect/>
          </a:stretch>
        </p:blipFill>
        <p:spPr>
          <a:xfrm>
            <a:off x="1666774" y="4607635"/>
            <a:ext cx="8982076" cy="3272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3853"/>
                </a:lnTo>
                <a:lnTo>
                  <a:pt x="0" y="7709"/>
                </a:lnTo>
                <a:lnTo>
                  <a:pt x="2137" y="7709"/>
                </a:lnTo>
                <a:lnTo>
                  <a:pt x="4275" y="7709"/>
                </a:lnTo>
                <a:lnTo>
                  <a:pt x="4275" y="3853"/>
                </a:lnTo>
                <a:lnTo>
                  <a:pt x="4275" y="0"/>
                </a:lnTo>
                <a:lnTo>
                  <a:pt x="2137" y="0"/>
                </a:lnTo>
                <a:lnTo>
                  <a:pt x="0" y="0"/>
                </a:lnTo>
                <a:close/>
                <a:moveTo>
                  <a:pt x="7928" y="0"/>
                </a:moveTo>
                <a:lnTo>
                  <a:pt x="7928" y="3853"/>
                </a:lnTo>
                <a:lnTo>
                  <a:pt x="7928" y="7709"/>
                </a:lnTo>
                <a:lnTo>
                  <a:pt x="10066" y="7709"/>
                </a:lnTo>
                <a:lnTo>
                  <a:pt x="12203" y="7709"/>
                </a:lnTo>
                <a:lnTo>
                  <a:pt x="12203" y="3853"/>
                </a:lnTo>
                <a:lnTo>
                  <a:pt x="12203" y="0"/>
                </a:lnTo>
                <a:lnTo>
                  <a:pt x="10066" y="0"/>
                </a:lnTo>
                <a:lnTo>
                  <a:pt x="7928" y="0"/>
                </a:lnTo>
                <a:close/>
                <a:moveTo>
                  <a:pt x="15857" y="1972"/>
                </a:moveTo>
                <a:lnTo>
                  <a:pt x="15857" y="5535"/>
                </a:lnTo>
                <a:cubicBezTo>
                  <a:pt x="15857" y="7494"/>
                  <a:pt x="15847" y="9248"/>
                  <a:pt x="15836" y="9433"/>
                </a:cubicBezTo>
                <a:lnTo>
                  <a:pt x="15816" y="9771"/>
                </a:lnTo>
                <a:lnTo>
                  <a:pt x="17979" y="9771"/>
                </a:lnTo>
                <a:lnTo>
                  <a:pt x="20142" y="9771"/>
                </a:lnTo>
                <a:lnTo>
                  <a:pt x="20121" y="8277"/>
                </a:lnTo>
                <a:cubicBezTo>
                  <a:pt x="20109" y="7456"/>
                  <a:pt x="20099" y="5700"/>
                  <a:pt x="20099" y="4377"/>
                </a:cubicBezTo>
                <a:lnTo>
                  <a:pt x="20099" y="1972"/>
                </a:lnTo>
                <a:lnTo>
                  <a:pt x="17978" y="1972"/>
                </a:lnTo>
                <a:lnTo>
                  <a:pt x="15857" y="1972"/>
                </a:lnTo>
                <a:close/>
                <a:moveTo>
                  <a:pt x="8010" y="10845"/>
                </a:moveTo>
                <a:cubicBezTo>
                  <a:pt x="7912" y="10845"/>
                  <a:pt x="7831" y="10884"/>
                  <a:pt x="7831" y="10934"/>
                </a:cubicBezTo>
                <a:cubicBezTo>
                  <a:pt x="7831" y="10983"/>
                  <a:pt x="7912" y="11025"/>
                  <a:pt x="8010" y="11025"/>
                </a:cubicBezTo>
                <a:cubicBezTo>
                  <a:pt x="8109" y="11025"/>
                  <a:pt x="8190" y="10983"/>
                  <a:pt x="8190" y="10934"/>
                </a:cubicBezTo>
                <a:cubicBezTo>
                  <a:pt x="8190" y="10884"/>
                  <a:pt x="8109" y="10845"/>
                  <a:pt x="8010" y="10845"/>
                </a:cubicBezTo>
                <a:close/>
                <a:moveTo>
                  <a:pt x="8696" y="10845"/>
                </a:moveTo>
                <a:cubicBezTo>
                  <a:pt x="8597" y="10845"/>
                  <a:pt x="8516" y="10884"/>
                  <a:pt x="8516" y="10934"/>
                </a:cubicBezTo>
                <a:cubicBezTo>
                  <a:pt x="8516" y="10983"/>
                  <a:pt x="8597" y="11025"/>
                  <a:pt x="8696" y="11025"/>
                </a:cubicBezTo>
                <a:cubicBezTo>
                  <a:pt x="8794" y="11025"/>
                  <a:pt x="8875" y="10983"/>
                  <a:pt x="8875" y="10934"/>
                </a:cubicBezTo>
                <a:cubicBezTo>
                  <a:pt x="8875" y="10884"/>
                  <a:pt x="8794" y="10845"/>
                  <a:pt x="8696" y="10845"/>
                </a:cubicBezTo>
                <a:close/>
                <a:moveTo>
                  <a:pt x="9365" y="10845"/>
                </a:moveTo>
                <a:cubicBezTo>
                  <a:pt x="9275" y="10845"/>
                  <a:pt x="9201" y="10884"/>
                  <a:pt x="9201" y="10934"/>
                </a:cubicBezTo>
                <a:cubicBezTo>
                  <a:pt x="9201" y="10983"/>
                  <a:pt x="9275" y="11025"/>
                  <a:pt x="9365" y="11025"/>
                </a:cubicBezTo>
                <a:cubicBezTo>
                  <a:pt x="9454" y="11025"/>
                  <a:pt x="9528" y="10983"/>
                  <a:pt x="9528" y="10934"/>
                </a:cubicBezTo>
                <a:cubicBezTo>
                  <a:pt x="9528" y="10884"/>
                  <a:pt x="9454" y="10845"/>
                  <a:pt x="9365" y="10845"/>
                </a:cubicBezTo>
                <a:close/>
                <a:moveTo>
                  <a:pt x="10034" y="10845"/>
                </a:moveTo>
                <a:cubicBezTo>
                  <a:pt x="9935" y="10845"/>
                  <a:pt x="9854" y="10884"/>
                  <a:pt x="9854" y="10934"/>
                </a:cubicBezTo>
                <a:cubicBezTo>
                  <a:pt x="9854" y="10983"/>
                  <a:pt x="9935" y="11025"/>
                  <a:pt x="10034" y="11025"/>
                </a:cubicBezTo>
                <a:cubicBezTo>
                  <a:pt x="10132" y="11025"/>
                  <a:pt x="10213" y="10983"/>
                  <a:pt x="10213" y="10934"/>
                </a:cubicBezTo>
                <a:cubicBezTo>
                  <a:pt x="10213" y="10884"/>
                  <a:pt x="10132" y="10845"/>
                  <a:pt x="10034" y="10845"/>
                </a:cubicBezTo>
                <a:close/>
                <a:moveTo>
                  <a:pt x="10702" y="10845"/>
                </a:moveTo>
                <a:cubicBezTo>
                  <a:pt x="10612" y="10845"/>
                  <a:pt x="10538" y="10884"/>
                  <a:pt x="10538" y="10934"/>
                </a:cubicBezTo>
                <a:cubicBezTo>
                  <a:pt x="10538" y="10983"/>
                  <a:pt x="10612" y="11025"/>
                  <a:pt x="10702" y="11025"/>
                </a:cubicBezTo>
                <a:cubicBezTo>
                  <a:pt x="10791" y="11025"/>
                  <a:pt x="10865" y="10983"/>
                  <a:pt x="10865" y="10934"/>
                </a:cubicBezTo>
                <a:cubicBezTo>
                  <a:pt x="10865" y="10884"/>
                  <a:pt x="10791" y="10845"/>
                  <a:pt x="10702" y="10845"/>
                </a:cubicBezTo>
                <a:close/>
                <a:moveTo>
                  <a:pt x="11371" y="10845"/>
                </a:moveTo>
                <a:cubicBezTo>
                  <a:pt x="11272" y="10845"/>
                  <a:pt x="11191" y="10884"/>
                  <a:pt x="11191" y="10934"/>
                </a:cubicBezTo>
                <a:cubicBezTo>
                  <a:pt x="11191" y="10983"/>
                  <a:pt x="11272" y="11025"/>
                  <a:pt x="11371" y="11025"/>
                </a:cubicBezTo>
                <a:cubicBezTo>
                  <a:pt x="11469" y="11025"/>
                  <a:pt x="11550" y="10983"/>
                  <a:pt x="11550" y="10934"/>
                </a:cubicBezTo>
                <a:cubicBezTo>
                  <a:pt x="11550" y="10884"/>
                  <a:pt x="11469" y="10845"/>
                  <a:pt x="11371" y="10845"/>
                </a:cubicBezTo>
                <a:close/>
                <a:moveTo>
                  <a:pt x="12056" y="10845"/>
                </a:moveTo>
                <a:cubicBezTo>
                  <a:pt x="11957" y="10845"/>
                  <a:pt x="11877" y="10884"/>
                  <a:pt x="11877" y="10934"/>
                </a:cubicBezTo>
                <a:cubicBezTo>
                  <a:pt x="11877" y="10983"/>
                  <a:pt x="11957" y="11025"/>
                  <a:pt x="12056" y="11025"/>
                </a:cubicBezTo>
                <a:cubicBezTo>
                  <a:pt x="12155" y="11025"/>
                  <a:pt x="12235" y="10983"/>
                  <a:pt x="12235" y="10934"/>
                </a:cubicBezTo>
                <a:cubicBezTo>
                  <a:pt x="12235" y="10884"/>
                  <a:pt x="12155" y="10845"/>
                  <a:pt x="12056" y="10845"/>
                </a:cubicBezTo>
                <a:close/>
                <a:moveTo>
                  <a:pt x="12725" y="10845"/>
                </a:moveTo>
                <a:cubicBezTo>
                  <a:pt x="12635" y="10845"/>
                  <a:pt x="12562" y="10884"/>
                  <a:pt x="12562" y="10934"/>
                </a:cubicBezTo>
                <a:cubicBezTo>
                  <a:pt x="12562" y="10983"/>
                  <a:pt x="12635" y="11025"/>
                  <a:pt x="12725" y="11025"/>
                </a:cubicBezTo>
                <a:cubicBezTo>
                  <a:pt x="12815" y="11025"/>
                  <a:pt x="12888" y="10983"/>
                  <a:pt x="12888" y="10934"/>
                </a:cubicBezTo>
                <a:cubicBezTo>
                  <a:pt x="12888" y="10884"/>
                  <a:pt x="12815" y="10845"/>
                  <a:pt x="12725" y="10845"/>
                </a:cubicBezTo>
                <a:close/>
                <a:moveTo>
                  <a:pt x="13394" y="10845"/>
                </a:moveTo>
                <a:cubicBezTo>
                  <a:pt x="13295" y="10845"/>
                  <a:pt x="13215" y="10884"/>
                  <a:pt x="13215" y="10934"/>
                </a:cubicBezTo>
                <a:cubicBezTo>
                  <a:pt x="13215" y="10983"/>
                  <a:pt x="13295" y="11025"/>
                  <a:pt x="13394" y="11025"/>
                </a:cubicBezTo>
                <a:cubicBezTo>
                  <a:pt x="13493" y="11025"/>
                  <a:pt x="13573" y="10983"/>
                  <a:pt x="13573" y="10934"/>
                </a:cubicBezTo>
                <a:cubicBezTo>
                  <a:pt x="13573" y="10884"/>
                  <a:pt x="13493" y="10845"/>
                  <a:pt x="13394" y="10845"/>
                </a:cubicBezTo>
                <a:close/>
                <a:moveTo>
                  <a:pt x="14063" y="10845"/>
                </a:moveTo>
                <a:cubicBezTo>
                  <a:pt x="13973" y="10845"/>
                  <a:pt x="13900" y="10884"/>
                  <a:pt x="13900" y="10934"/>
                </a:cubicBezTo>
                <a:cubicBezTo>
                  <a:pt x="13900" y="10983"/>
                  <a:pt x="13973" y="11025"/>
                  <a:pt x="14063" y="11025"/>
                </a:cubicBezTo>
                <a:cubicBezTo>
                  <a:pt x="14153" y="11025"/>
                  <a:pt x="14226" y="10983"/>
                  <a:pt x="14226" y="10934"/>
                </a:cubicBezTo>
                <a:cubicBezTo>
                  <a:pt x="14226" y="10884"/>
                  <a:pt x="14153" y="10845"/>
                  <a:pt x="14063" y="10845"/>
                </a:cubicBezTo>
                <a:close/>
                <a:moveTo>
                  <a:pt x="14731" y="10845"/>
                </a:moveTo>
                <a:cubicBezTo>
                  <a:pt x="14632" y="10845"/>
                  <a:pt x="14552" y="10884"/>
                  <a:pt x="14552" y="10934"/>
                </a:cubicBezTo>
                <a:cubicBezTo>
                  <a:pt x="14552" y="10983"/>
                  <a:pt x="14632" y="11025"/>
                  <a:pt x="14731" y="11025"/>
                </a:cubicBezTo>
                <a:cubicBezTo>
                  <a:pt x="14830" y="11025"/>
                  <a:pt x="14912" y="10983"/>
                  <a:pt x="14912" y="10934"/>
                </a:cubicBezTo>
                <a:cubicBezTo>
                  <a:pt x="14912" y="10884"/>
                  <a:pt x="14830" y="10845"/>
                  <a:pt x="14731" y="10845"/>
                </a:cubicBezTo>
                <a:close/>
                <a:moveTo>
                  <a:pt x="15416" y="10845"/>
                </a:moveTo>
                <a:cubicBezTo>
                  <a:pt x="15318" y="10845"/>
                  <a:pt x="15237" y="10884"/>
                  <a:pt x="15237" y="10934"/>
                </a:cubicBezTo>
                <a:cubicBezTo>
                  <a:pt x="15237" y="10983"/>
                  <a:pt x="15318" y="11025"/>
                  <a:pt x="15416" y="11025"/>
                </a:cubicBezTo>
                <a:cubicBezTo>
                  <a:pt x="15515" y="11025"/>
                  <a:pt x="15596" y="10983"/>
                  <a:pt x="15596" y="10934"/>
                </a:cubicBezTo>
                <a:cubicBezTo>
                  <a:pt x="15596" y="10884"/>
                  <a:pt x="15515" y="10845"/>
                  <a:pt x="15416" y="10845"/>
                </a:cubicBezTo>
                <a:close/>
                <a:moveTo>
                  <a:pt x="16085" y="10845"/>
                </a:moveTo>
                <a:cubicBezTo>
                  <a:pt x="15996" y="10845"/>
                  <a:pt x="15922" y="10884"/>
                  <a:pt x="15922" y="10934"/>
                </a:cubicBezTo>
                <a:cubicBezTo>
                  <a:pt x="15922" y="10983"/>
                  <a:pt x="15996" y="11025"/>
                  <a:pt x="16085" y="11025"/>
                </a:cubicBezTo>
                <a:cubicBezTo>
                  <a:pt x="16175" y="11025"/>
                  <a:pt x="16249" y="10983"/>
                  <a:pt x="16249" y="10934"/>
                </a:cubicBezTo>
                <a:cubicBezTo>
                  <a:pt x="16249" y="10884"/>
                  <a:pt x="16175" y="10845"/>
                  <a:pt x="16085" y="10845"/>
                </a:cubicBezTo>
                <a:close/>
                <a:moveTo>
                  <a:pt x="16755" y="10845"/>
                </a:moveTo>
                <a:cubicBezTo>
                  <a:pt x="16656" y="10845"/>
                  <a:pt x="16575" y="10884"/>
                  <a:pt x="16575" y="10934"/>
                </a:cubicBezTo>
                <a:cubicBezTo>
                  <a:pt x="16575" y="10983"/>
                  <a:pt x="16656" y="11025"/>
                  <a:pt x="16755" y="11025"/>
                </a:cubicBezTo>
                <a:cubicBezTo>
                  <a:pt x="16853" y="11025"/>
                  <a:pt x="16934" y="10983"/>
                  <a:pt x="16934" y="10934"/>
                </a:cubicBezTo>
                <a:cubicBezTo>
                  <a:pt x="16934" y="10884"/>
                  <a:pt x="16853" y="10845"/>
                  <a:pt x="16755" y="10845"/>
                </a:cubicBezTo>
                <a:close/>
                <a:moveTo>
                  <a:pt x="17424" y="10845"/>
                </a:moveTo>
                <a:cubicBezTo>
                  <a:pt x="17334" y="10845"/>
                  <a:pt x="17260" y="10884"/>
                  <a:pt x="17260" y="10934"/>
                </a:cubicBezTo>
                <a:cubicBezTo>
                  <a:pt x="17260" y="10983"/>
                  <a:pt x="17334" y="11025"/>
                  <a:pt x="17424" y="11025"/>
                </a:cubicBezTo>
                <a:cubicBezTo>
                  <a:pt x="17513" y="11025"/>
                  <a:pt x="17587" y="10983"/>
                  <a:pt x="17587" y="10934"/>
                </a:cubicBezTo>
                <a:cubicBezTo>
                  <a:pt x="17587" y="10884"/>
                  <a:pt x="17513" y="10845"/>
                  <a:pt x="17424" y="10845"/>
                </a:cubicBezTo>
                <a:close/>
                <a:moveTo>
                  <a:pt x="18093" y="10845"/>
                </a:moveTo>
                <a:cubicBezTo>
                  <a:pt x="17994" y="10845"/>
                  <a:pt x="17913" y="10884"/>
                  <a:pt x="17913" y="10934"/>
                </a:cubicBezTo>
                <a:cubicBezTo>
                  <a:pt x="17913" y="10983"/>
                  <a:pt x="17994" y="11025"/>
                  <a:pt x="18093" y="11025"/>
                </a:cubicBezTo>
                <a:cubicBezTo>
                  <a:pt x="18191" y="11025"/>
                  <a:pt x="18272" y="10983"/>
                  <a:pt x="18272" y="10934"/>
                </a:cubicBezTo>
                <a:cubicBezTo>
                  <a:pt x="18272" y="10884"/>
                  <a:pt x="18191" y="10845"/>
                  <a:pt x="18093" y="10845"/>
                </a:cubicBezTo>
                <a:close/>
                <a:moveTo>
                  <a:pt x="18778" y="10845"/>
                </a:moveTo>
                <a:cubicBezTo>
                  <a:pt x="18679" y="10845"/>
                  <a:pt x="18598" y="10884"/>
                  <a:pt x="18598" y="10934"/>
                </a:cubicBezTo>
                <a:cubicBezTo>
                  <a:pt x="18598" y="10983"/>
                  <a:pt x="18679" y="11025"/>
                  <a:pt x="18778" y="11025"/>
                </a:cubicBezTo>
                <a:cubicBezTo>
                  <a:pt x="18877" y="11025"/>
                  <a:pt x="18957" y="10983"/>
                  <a:pt x="18957" y="10934"/>
                </a:cubicBezTo>
                <a:cubicBezTo>
                  <a:pt x="18957" y="10884"/>
                  <a:pt x="18877" y="10845"/>
                  <a:pt x="18778" y="10845"/>
                </a:cubicBezTo>
                <a:close/>
                <a:moveTo>
                  <a:pt x="19447" y="10845"/>
                </a:moveTo>
                <a:cubicBezTo>
                  <a:pt x="19357" y="10845"/>
                  <a:pt x="19284" y="10884"/>
                  <a:pt x="19284" y="10934"/>
                </a:cubicBezTo>
                <a:cubicBezTo>
                  <a:pt x="19284" y="10983"/>
                  <a:pt x="19357" y="11025"/>
                  <a:pt x="19447" y="11025"/>
                </a:cubicBezTo>
                <a:cubicBezTo>
                  <a:pt x="19537" y="11025"/>
                  <a:pt x="19609" y="10983"/>
                  <a:pt x="19609" y="10934"/>
                </a:cubicBezTo>
                <a:cubicBezTo>
                  <a:pt x="19609" y="10884"/>
                  <a:pt x="19537" y="10845"/>
                  <a:pt x="19447" y="10845"/>
                </a:cubicBezTo>
                <a:close/>
                <a:moveTo>
                  <a:pt x="20115" y="10845"/>
                </a:moveTo>
                <a:cubicBezTo>
                  <a:pt x="20016" y="10845"/>
                  <a:pt x="19936" y="10884"/>
                  <a:pt x="19936" y="10934"/>
                </a:cubicBezTo>
                <a:cubicBezTo>
                  <a:pt x="19936" y="10983"/>
                  <a:pt x="20016" y="11025"/>
                  <a:pt x="20115" y="11025"/>
                </a:cubicBezTo>
                <a:cubicBezTo>
                  <a:pt x="20214" y="11025"/>
                  <a:pt x="20294" y="10983"/>
                  <a:pt x="20294" y="10934"/>
                </a:cubicBezTo>
                <a:cubicBezTo>
                  <a:pt x="20294" y="10884"/>
                  <a:pt x="20214" y="10845"/>
                  <a:pt x="20115" y="10845"/>
                </a:cubicBezTo>
                <a:close/>
                <a:moveTo>
                  <a:pt x="20784" y="10845"/>
                </a:moveTo>
                <a:cubicBezTo>
                  <a:pt x="20694" y="10845"/>
                  <a:pt x="20621" y="10884"/>
                  <a:pt x="20621" y="10934"/>
                </a:cubicBezTo>
                <a:cubicBezTo>
                  <a:pt x="20621" y="10983"/>
                  <a:pt x="20694" y="11025"/>
                  <a:pt x="20784" y="11025"/>
                </a:cubicBezTo>
                <a:cubicBezTo>
                  <a:pt x="20874" y="11025"/>
                  <a:pt x="20947" y="10983"/>
                  <a:pt x="20947" y="10934"/>
                </a:cubicBezTo>
                <a:cubicBezTo>
                  <a:pt x="20947" y="10884"/>
                  <a:pt x="20874" y="10845"/>
                  <a:pt x="20784" y="10845"/>
                </a:cubicBezTo>
                <a:close/>
                <a:moveTo>
                  <a:pt x="21437" y="10845"/>
                </a:moveTo>
                <a:cubicBezTo>
                  <a:pt x="21347" y="10845"/>
                  <a:pt x="21274" y="10884"/>
                  <a:pt x="21274" y="10934"/>
                </a:cubicBezTo>
                <a:cubicBezTo>
                  <a:pt x="21274" y="10983"/>
                  <a:pt x="21347" y="11025"/>
                  <a:pt x="21437" y="11025"/>
                </a:cubicBezTo>
                <a:cubicBezTo>
                  <a:pt x="21527" y="11025"/>
                  <a:pt x="21600" y="10983"/>
                  <a:pt x="21600" y="10934"/>
                </a:cubicBezTo>
                <a:cubicBezTo>
                  <a:pt x="21600" y="10884"/>
                  <a:pt x="21527" y="10845"/>
                  <a:pt x="21437" y="10845"/>
                </a:cubicBezTo>
                <a:close/>
                <a:moveTo>
                  <a:pt x="15825" y="11832"/>
                </a:moveTo>
                <a:lnTo>
                  <a:pt x="15825" y="15730"/>
                </a:lnTo>
                <a:lnTo>
                  <a:pt x="15825" y="19630"/>
                </a:lnTo>
                <a:lnTo>
                  <a:pt x="17978" y="19630"/>
                </a:lnTo>
                <a:lnTo>
                  <a:pt x="20131" y="19630"/>
                </a:lnTo>
                <a:lnTo>
                  <a:pt x="20131" y="15730"/>
                </a:lnTo>
                <a:lnTo>
                  <a:pt x="20131" y="11832"/>
                </a:lnTo>
                <a:lnTo>
                  <a:pt x="17978" y="11832"/>
                </a:lnTo>
                <a:lnTo>
                  <a:pt x="15825" y="11832"/>
                </a:lnTo>
                <a:close/>
                <a:moveTo>
                  <a:pt x="13771" y="13265"/>
                </a:moveTo>
                <a:cubicBezTo>
                  <a:pt x="13730" y="13265"/>
                  <a:pt x="13715" y="13315"/>
                  <a:pt x="13724" y="13422"/>
                </a:cubicBezTo>
                <a:cubicBezTo>
                  <a:pt x="13732" y="13508"/>
                  <a:pt x="13703" y="13891"/>
                  <a:pt x="13659" y="14273"/>
                </a:cubicBezTo>
                <a:cubicBezTo>
                  <a:pt x="13586" y="14921"/>
                  <a:pt x="13585" y="14968"/>
                  <a:pt x="13639" y="14968"/>
                </a:cubicBezTo>
                <a:cubicBezTo>
                  <a:pt x="13680" y="14968"/>
                  <a:pt x="13693" y="14917"/>
                  <a:pt x="13682" y="14808"/>
                </a:cubicBezTo>
                <a:cubicBezTo>
                  <a:pt x="13674" y="14720"/>
                  <a:pt x="13686" y="14530"/>
                  <a:pt x="13708" y="14383"/>
                </a:cubicBezTo>
                <a:cubicBezTo>
                  <a:pt x="13731" y="14237"/>
                  <a:pt x="13750" y="14076"/>
                  <a:pt x="13750" y="14027"/>
                </a:cubicBezTo>
                <a:cubicBezTo>
                  <a:pt x="13751" y="13978"/>
                  <a:pt x="13769" y="13785"/>
                  <a:pt x="13791" y="13600"/>
                </a:cubicBezTo>
                <a:cubicBezTo>
                  <a:pt x="13828" y="13293"/>
                  <a:pt x="13827" y="13265"/>
                  <a:pt x="13771" y="13265"/>
                </a:cubicBezTo>
                <a:close/>
                <a:moveTo>
                  <a:pt x="14042" y="13265"/>
                </a:moveTo>
                <a:cubicBezTo>
                  <a:pt x="13999" y="13265"/>
                  <a:pt x="13996" y="13288"/>
                  <a:pt x="14030" y="13398"/>
                </a:cubicBezTo>
                <a:cubicBezTo>
                  <a:pt x="14052" y="13472"/>
                  <a:pt x="14076" y="13535"/>
                  <a:pt x="14083" y="13535"/>
                </a:cubicBezTo>
                <a:cubicBezTo>
                  <a:pt x="14090" y="13535"/>
                  <a:pt x="14096" y="13472"/>
                  <a:pt x="14096" y="13398"/>
                </a:cubicBezTo>
                <a:cubicBezTo>
                  <a:pt x="14096" y="13325"/>
                  <a:pt x="14071" y="13265"/>
                  <a:pt x="14042" y="13265"/>
                </a:cubicBezTo>
                <a:close/>
                <a:moveTo>
                  <a:pt x="0" y="13802"/>
                </a:moveTo>
                <a:lnTo>
                  <a:pt x="0" y="17702"/>
                </a:lnTo>
                <a:lnTo>
                  <a:pt x="0" y="21600"/>
                </a:lnTo>
                <a:lnTo>
                  <a:pt x="2137" y="21600"/>
                </a:lnTo>
                <a:lnTo>
                  <a:pt x="4275" y="21600"/>
                </a:lnTo>
                <a:lnTo>
                  <a:pt x="4275" y="19722"/>
                </a:lnTo>
                <a:cubicBezTo>
                  <a:pt x="4275" y="18029"/>
                  <a:pt x="4280" y="17837"/>
                  <a:pt x="4331" y="17752"/>
                </a:cubicBezTo>
                <a:cubicBezTo>
                  <a:pt x="4385" y="17662"/>
                  <a:pt x="4385" y="17653"/>
                  <a:pt x="4331" y="17563"/>
                </a:cubicBezTo>
                <a:cubicBezTo>
                  <a:pt x="4280" y="17479"/>
                  <a:pt x="4275" y="17286"/>
                  <a:pt x="4275" y="15636"/>
                </a:cubicBezTo>
                <a:lnTo>
                  <a:pt x="4275" y="13802"/>
                </a:lnTo>
                <a:lnTo>
                  <a:pt x="2137" y="13802"/>
                </a:lnTo>
                <a:lnTo>
                  <a:pt x="0" y="13802"/>
                </a:lnTo>
                <a:close/>
                <a:moveTo>
                  <a:pt x="7928" y="13802"/>
                </a:moveTo>
                <a:lnTo>
                  <a:pt x="7928" y="17702"/>
                </a:lnTo>
                <a:lnTo>
                  <a:pt x="7928" y="21600"/>
                </a:lnTo>
                <a:lnTo>
                  <a:pt x="12203" y="21600"/>
                </a:lnTo>
                <a:lnTo>
                  <a:pt x="12203" y="17702"/>
                </a:lnTo>
                <a:lnTo>
                  <a:pt x="12203" y="13802"/>
                </a:lnTo>
                <a:lnTo>
                  <a:pt x="10066" y="13802"/>
                </a:lnTo>
                <a:lnTo>
                  <a:pt x="7928" y="13802"/>
                </a:lnTo>
                <a:close/>
                <a:moveTo>
                  <a:pt x="5311" y="13894"/>
                </a:moveTo>
                <a:cubicBezTo>
                  <a:pt x="5287" y="13894"/>
                  <a:pt x="5235" y="14225"/>
                  <a:pt x="5185" y="14700"/>
                </a:cubicBezTo>
                <a:cubicBezTo>
                  <a:pt x="5108" y="15439"/>
                  <a:pt x="5105" y="15507"/>
                  <a:pt x="5158" y="15507"/>
                </a:cubicBezTo>
                <a:cubicBezTo>
                  <a:pt x="5196" y="15507"/>
                  <a:pt x="5210" y="15455"/>
                  <a:pt x="5200" y="15347"/>
                </a:cubicBezTo>
                <a:cubicBezTo>
                  <a:pt x="5191" y="15260"/>
                  <a:pt x="5202" y="15067"/>
                  <a:pt x="5224" y="14920"/>
                </a:cubicBezTo>
                <a:cubicBezTo>
                  <a:pt x="5247" y="14774"/>
                  <a:pt x="5268" y="14565"/>
                  <a:pt x="5273" y="14457"/>
                </a:cubicBezTo>
                <a:cubicBezTo>
                  <a:pt x="5278" y="14348"/>
                  <a:pt x="5298" y="14178"/>
                  <a:pt x="5318" y="14077"/>
                </a:cubicBezTo>
                <a:cubicBezTo>
                  <a:pt x="5345" y="13936"/>
                  <a:pt x="5343" y="13893"/>
                  <a:pt x="5311" y="13894"/>
                </a:cubicBezTo>
                <a:close/>
                <a:moveTo>
                  <a:pt x="5578" y="13894"/>
                </a:moveTo>
                <a:cubicBezTo>
                  <a:pt x="5559" y="13894"/>
                  <a:pt x="5552" y="13933"/>
                  <a:pt x="5563" y="13983"/>
                </a:cubicBezTo>
                <a:cubicBezTo>
                  <a:pt x="5574" y="14032"/>
                  <a:pt x="5590" y="14072"/>
                  <a:pt x="5598" y="14072"/>
                </a:cubicBezTo>
                <a:cubicBezTo>
                  <a:pt x="5605" y="14072"/>
                  <a:pt x="5612" y="14032"/>
                  <a:pt x="5612" y="13983"/>
                </a:cubicBezTo>
                <a:cubicBezTo>
                  <a:pt x="5612" y="13933"/>
                  <a:pt x="5597" y="13894"/>
                  <a:pt x="5578" y="13894"/>
                </a:cubicBezTo>
                <a:close/>
                <a:moveTo>
                  <a:pt x="13918" y="13983"/>
                </a:moveTo>
                <a:cubicBezTo>
                  <a:pt x="13910" y="13983"/>
                  <a:pt x="13895" y="14022"/>
                  <a:pt x="13884" y="14072"/>
                </a:cubicBezTo>
                <a:cubicBezTo>
                  <a:pt x="13873" y="14121"/>
                  <a:pt x="13879" y="14161"/>
                  <a:pt x="13898" y="14161"/>
                </a:cubicBezTo>
                <a:cubicBezTo>
                  <a:pt x="13917" y="14161"/>
                  <a:pt x="13932" y="14121"/>
                  <a:pt x="13932" y="14072"/>
                </a:cubicBezTo>
                <a:cubicBezTo>
                  <a:pt x="13932" y="14022"/>
                  <a:pt x="13926" y="13983"/>
                  <a:pt x="13918" y="13983"/>
                </a:cubicBezTo>
                <a:close/>
                <a:moveTo>
                  <a:pt x="14211" y="14161"/>
                </a:moveTo>
                <a:cubicBezTo>
                  <a:pt x="14190" y="14161"/>
                  <a:pt x="14181" y="14370"/>
                  <a:pt x="14188" y="14706"/>
                </a:cubicBezTo>
                <a:cubicBezTo>
                  <a:pt x="14194" y="15005"/>
                  <a:pt x="14206" y="15233"/>
                  <a:pt x="14214" y="15211"/>
                </a:cubicBezTo>
                <a:cubicBezTo>
                  <a:pt x="14246" y="15123"/>
                  <a:pt x="14243" y="14161"/>
                  <a:pt x="14211" y="14161"/>
                </a:cubicBezTo>
                <a:close/>
                <a:moveTo>
                  <a:pt x="14388" y="14161"/>
                </a:moveTo>
                <a:cubicBezTo>
                  <a:pt x="14369" y="14161"/>
                  <a:pt x="14361" y="14203"/>
                  <a:pt x="14372" y="14252"/>
                </a:cubicBezTo>
                <a:cubicBezTo>
                  <a:pt x="14383" y="14302"/>
                  <a:pt x="14400" y="14341"/>
                  <a:pt x="14408" y="14341"/>
                </a:cubicBezTo>
                <a:cubicBezTo>
                  <a:pt x="14416" y="14341"/>
                  <a:pt x="14422" y="14302"/>
                  <a:pt x="14422" y="14252"/>
                </a:cubicBezTo>
                <a:cubicBezTo>
                  <a:pt x="14422" y="14203"/>
                  <a:pt x="14407" y="14161"/>
                  <a:pt x="14388" y="14161"/>
                </a:cubicBezTo>
                <a:close/>
                <a:moveTo>
                  <a:pt x="5429" y="14575"/>
                </a:moveTo>
                <a:cubicBezTo>
                  <a:pt x="5416" y="14570"/>
                  <a:pt x="5400" y="14572"/>
                  <a:pt x="5381" y="14585"/>
                </a:cubicBezTo>
                <a:cubicBezTo>
                  <a:pt x="5331" y="14621"/>
                  <a:pt x="5325" y="14654"/>
                  <a:pt x="5355" y="14706"/>
                </a:cubicBezTo>
                <a:cubicBezTo>
                  <a:pt x="5401" y="14783"/>
                  <a:pt x="5449" y="14736"/>
                  <a:pt x="5449" y="14614"/>
                </a:cubicBezTo>
                <a:cubicBezTo>
                  <a:pt x="5449" y="14593"/>
                  <a:pt x="5441" y="14580"/>
                  <a:pt x="5429" y="14575"/>
                </a:cubicBezTo>
                <a:close/>
                <a:moveTo>
                  <a:pt x="13987" y="14755"/>
                </a:moveTo>
                <a:cubicBezTo>
                  <a:pt x="13973" y="14751"/>
                  <a:pt x="13945" y="14782"/>
                  <a:pt x="13900" y="14847"/>
                </a:cubicBezTo>
                <a:cubicBezTo>
                  <a:pt x="13822" y="14960"/>
                  <a:pt x="13821" y="14966"/>
                  <a:pt x="13889" y="14968"/>
                </a:cubicBezTo>
                <a:cubicBezTo>
                  <a:pt x="13929" y="14968"/>
                  <a:pt x="13971" y="14926"/>
                  <a:pt x="13983" y="14873"/>
                </a:cubicBezTo>
                <a:cubicBezTo>
                  <a:pt x="13999" y="14800"/>
                  <a:pt x="14000" y="14760"/>
                  <a:pt x="13987" y="14755"/>
                </a:cubicBezTo>
                <a:close/>
                <a:moveTo>
                  <a:pt x="5802" y="14789"/>
                </a:moveTo>
                <a:cubicBezTo>
                  <a:pt x="5693" y="14789"/>
                  <a:pt x="5691" y="14796"/>
                  <a:pt x="5704" y="15109"/>
                </a:cubicBezTo>
                <a:cubicBezTo>
                  <a:pt x="5714" y="15335"/>
                  <a:pt x="5728" y="15403"/>
                  <a:pt x="5752" y="15337"/>
                </a:cubicBezTo>
                <a:cubicBezTo>
                  <a:pt x="5776" y="15270"/>
                  <a:pt x="5799" y="15270"/>
                  <a:pt x="5829" y="15340"/>
                </a:cubicBezTo>
                <a:cubicBezTo>
                  <a:pt x="5862" y="15413"/>
                  <a:pt x="5873" y="15408"/>
                  <a:pt x="5873" y="15316"/>
                </a:cubicBezTo>
                <a:cubicBezTo>
                  <a:pt x="5874" y="15248"/>
                  <a:pt x="5883" y="15102"/>
                  <a:pt x="5893" y="14991"/>
                </a:cubicBezTo>
                <a:cubicBezTo>
                  <a:pt x="5911" y="14811"/>
                  <a:pt x="5901" y="14789"/>
                  <a:pt x="5802" y="14789"/>
                </a:cubicBezTo>
                <a:close/>
                <a:moveTo>
                  <a:pt x="5506" y="15274"/>
                </a:moveTo>
                <a:cubicBezTo>
                  <a:pt x="5498" y="15251"/>
                  <a:pt x="5472" y="15293"/>
                  <a:pt x="5450" y="15368"/>
                </a:cubicBezTo>
                <a:cubicBezTo>
                  <a:pt x="5424" y="15454"/>
                  <a:pt x="5421" y="15507"/>
                  <a:pt x="5443" y="15507"/>
                </a:cubicBezTo>
                <a:cubicBezTo>
                  <a:pt x="5482" y="15507"/>
                  <a:pt x="5529" y="15336"/>
                  <a:pt x="5506" y="15274"/>
                </a:cubicBezTo>
                <a:close/>
                <a:moveTo>
                  <a:pt x="4878" y="17569"/>
                </a:moveTo>
                <a:cubicBezTo>
                  <a:pt x="4779" y="17569"/>
                  <a:pt x="4699" y="17608"/>
                  <a:pt x="4699" y="17658"/>
                </a:cubicBezTo>
                <a:cubicBezTo>
                  <a:pt x="4699" y="17707"/>
                  <a:pt x="4779" y="17747"/>
                  <a:pt x="4878" y="17747"/>
                </a:cubicBezTo>
                <a:cubicBezTo>
                  <a:pt x="4977" y="17747"/>
                  <a:pt x="5057" y="17707"/>
                  <a:pt x="5057" y="17658"/>
                </a:cubicBezTo>
                <a:cubicBezTo>
                  <a:pt x="5057" y="17608"/>
                  <a:pt x="4977" y="17569"/>
                  <a:pt x="4878" y="17569"/>
                </a:cubicBezTo>
                <a:close/>
                <a:moveTo>
                  <a:pt x="5563" y="17569"/>
                </a:moveTo>
                <a:cubicBezTo>
                  <a:pt x="5465" y="17569"/>
                  <a:pt x="5384" y="17608"/>
                  <a:pt x="5384" y="17658"/>
                </a:cubicBezTo>
                <a:cubicBezTo>
                  <a:pt x="5384" y="17707"/>
                  <a:pt x="5465" y="17747"/>
                  <a:pt x="5563" y="17747"/>
                </a:cubicBezTo>
                <a:cubicBezTo>
                  <a:pt x="5662" y="17747"/>
                  <a:pt x="5743" y="17707"/>
                  <a:pt x="5743" y="17658"/>
                </a:cubicBezTo>
                <a:cubicBezTo>
                  <a:pt x="5743" y="17608"/>
                  <a:pt x="5662" y="17569"/>
                  <a:pt x="5563" y="17569"/>
                </a:cubicBezTo>
                <a:close/>
                <a:moveTo>
                  <a:pt x="6232" y="17569"/>
                </a:moveTo>
                <a:cubicBezTo>
                  <a:pt x="6143" y="17569"/>
                  <a:pt x="6069" y="17608"/>
                  <a:pt x="6069" y="17658"/>
                </a:cubicBezTo>
                <a:cubicBezTo>
                  <a:pt x="6069" y="17707"/>
                  <a:pt x="6143" y="17747"/>
                  <a:pt x="6232" y="17747"/>
                </a:cubicBezTo>
                <a:cubicBezTo>
                  <a:pt x="6322" y="17747"/>
                  <a:pt x="6395" y="17707"/>
                  <a:pt x="6395" y="17658"/>
                </a:cubicBezTo>
                <a:cubicBezTo>
                  <a:pt x="6395" y="17608"/>
                  <a:pt x="6322" y="17569"/>
                  <a:pt x="6232" y="17569"/>
                </a:cubicBezTo>
                <a:close/>
                <a:moveTo>
                  <a:pt x="6901" y="17569"/>
                </a:moveTo>
                <a:cubicBezTo>
                  <a:pt x="6803" y="17569"/>
                  <a:pt x="6722" y="17608"/>
                  <a:pt x="6722" y="17658"/>
                </a:cubicBezTo>
                <a:cubicBezTo>
                  <a:pt x="6722" y="17707"/>
                  <a:pt x="6803" y="17747"/>
                  <a:pt x="6901" y="17747"/>
                </a:cubicBezTo>
                <a:cubicBezTo>
                  <a:pt x="7000" y="17747"/>
                  <a:pt x="7081" y="17707"/>
                  <a:pt x="7081" y="17658"/>
                </a:cubicBezTo>
                <a:cubicBezTo>
                  <a:pt x="7081" y="17608"/>
                  <a:pt x="7000" y="17569"/>
                  <a:pt x="6901" y="17569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6826" name="Disegno"/>
          <p:cNvGrpSpPr/>
          <p:nvPr/>
        </p:nvGrpSpPr>
        <p:grpSpPr>
          <a:xfrm>
            <a:off x="2390199" y="586643"/>
            <a:ext cx="7575887" cy="2163924"/>
            <a:chOff x="-434091" y="-438750"/>
            <a:chExt cx="7575885" cy="2163922"/>
          </a:xfrm>
        </p:grpSpPr>
        <p:pic>
          <p:nvPicPr>
            <p:cNvPr id="675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34092" y="-106190"/>
              <a:ext cx="480180" cy="733319"/>
            </a:xfrm>
            <a:prstGeom prst="rect">
              <a:avLst/>
            </a:prstGeom>
            <a:effectLst/>
          </p:spPr>
        </p:pic>
        <p:pic>
          <p:nvPicPr>
            <p:cNvPr id="675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0809" y="240318"/>
              <a:ext cx="411837" cy="483925"/>
            </a:xfrm>
            <a:prstGeom prst="rect">
              <a:avLst/>
            </a:prstGeom>
            <a:effectLst/>
          </p:spPr>
        </p:pic>
        <p:pic>
          <p:nvPicPr>
            <p:cNvPr id="675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36673" y="-164967"/>
              <a:ext cx="510805" cy="881206"/>
            </a:xfrm>
            <a:prstGeom prst="rect">
              <a:avLst/>
            </a:prstGeom>
            <a:effectLst/>
          </p:spPr>
        </p:pic>
        <p:pic>
          <p:nvPicPr>
            <p:cNvPr id="675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75452" y="20535"/>
              <a:ext cx="105979" cy="119426"/>
            </a:xfrm>
            <a:prstGeom prst="rect">
              <a:avLst/>
            </a:prstGeom>
            <a:effectLst/>
          </p:spPr>
        </p:pic>
        <p:pic>
          <p:nvPicPr>
            <p:cNvPr id="675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2788" y="-65535"/>
              <a:ext cx="767479" cy="747735"/>
            </a:xfrm>
            <a:prstGeom prst="rect">
              <a:avLst/>
            </a:prstGeom>
            <a:effectLst/>
          </p:spPr>
        </p:pic>
        <p:pic>
          <p:nvPicPr>
            <p:cNvPr id="676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81188" y="3775"/>
              <a:ext cx="128707" cy="102232"/>
            </a:xfrm>
            <a:prstGeom prst="rect">
              <a:avLst/>
            </a:prstGeom>
            <a:effectLst/>
          </p:spPr>
        </p:pic>
        <p:pic>
          <p:nvPicPr>
            <p:cNvPr id="676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64669" y="-194286"/>
              <a:ext cx="164480" cy="633037"/>
            </a:xfrm>
            <a:prstGeom prst="rect">
              <a:avLst/>
            </a:prstGeom>
            <a:effectLst/>
          </p:spPr>
        </p:pic>
        <p:pic>
          <p:nvPicPr>
            <p:cNvPr id="676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66529" y="-322295"/>
              <a:ext cx="565130" cy="727088"/>
            </a:xfrm>
            <a:prstGeom prst="rect">
              <a:avLst/>
            </a:prstGeom>
            <a:effectLst/>
          </p:spPr>
        </p:pic>
        <p:pic>
          <p:nvPicPr>
            <p:cNvPr id="676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098063" y="-133170"/>
              <a:ext cx="639828" cy="618155"/>
            </a:xfrm>
            <a:prstGeom prst="rect">
              <a:avLst/>
            </a:prstGeom>
            <a:effectLst/>
          </p:spPr>
        </p:pic>
        <p:pic>
          <p:nvPicPr>
            <p:cNvPr id="676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08050" y="-286864"/>
              <a:ext cx="367515" cy="746078"/>
            </a:xfrm>
            <a:prstGeom prst="rect">
              <a:avLst/>
            </a:prstGeom>
            <a:effectLst/>
          </p:spPr>
        </p:pic>
        <p:pic>
          <p:nvPicPr>
            <p:cNvPr id="677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464760" y="-153542"/>
              <a:ext cx="619456" cy="130526"/>
            </a:xfrm>
            <a:prstGeom prst="rect">
              <a:avLst/>
            </a:prstGeom>
            <a:effectLst/>
          </p:spPr>
        </p:pic>
        <p:pic>
          <p:nvPicPr>
            <p:cNvPr id="677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35875" y="22127"/>
              <a:ext cx="474294" cy="383196"/>
            </a:xfrm>
            <a:prstGeom prst="rect">
              <a:avLst/>
            </a:prstGeom>
            <a:effectLst/>
          </p:spPr>
        </p:pic>
        <p:pic>
          <p:nvPicPr>
            <p:cNvPr id="677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56200" y="-426274"/>
              <a:ext cx="212015" cy="783537"/>
            </a:xfrm>
            <a:prstGeom prst="rect">
              <a:avLst/>
            </a:prstGeom>
            <a:effectLst/>
          </p:spPr>
        </p:pic>
        <p:pic>
          <p:nvPicPr>
            <p:cNvPr id="677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84417" y="-438751"/>
              <a:ext cx="542495" cy="854856"/>
            </a:xfrm>
            <a:prstGeom prst="rect">
              <a:avLst/>
            </a:prstGeom>
            <a:effectLst/>
          </p:spPr>
        </p:pic>
        <p:pic>
          <p:nvPicPr>
            <p:cNvPr id="677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261679" y="-315453"/>
              <a:ext cx="105436" cy="183786"/>
            </a:xfrm>
            <a:prstGeom prst="rect">
              <a:avLst/>
            </a:prstGeom>
            <a:effectLst/>
          </p:spPr>
        </p:pic>
        <p:pic>
          <p:nvPicPr>
            <p:cNvPr id="678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412930" y="-124288"/>
              <a:ext cx="633795" cy="489476"/>
            </a:xfrm>
            <a:prstGeom prst="rect">
              <a:avLst/>
            </a:prstGeom>
            <a:effectLst/>
          </p:spPr>
        </p:pic>
        <p:pic>
          <p:nvPicPr>
            <p:cNvPr id="67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946005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8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08403" y="1095944"/>
              <a:ext cx="295261" cy="629229"/>
            </a:xfrm>
            <a:prstGeom prst="rect">
              <a:avLst/>
            </a:prstGeom>
            <a:effectLst/>
          </p:spPr>
        </p:pic>
        <p:pic>
          <p:nvPicPr>
            <p:cNvPr id="678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8672" y="1245339"/>
              <a:ext cx="341038" cy="82992"/>
            </a:xfrm>
            <a:prstGeom prst="rect">
              <a:avLst/>
            </a:prstGeom>
            <a:effectLst/>
          </p:spPr>
        </p:pic>
        <p:pic>
          <p:nvPicPr>
            <p:cNvPr id="678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417990" y="1313635"/>
              <a:ext cx="325208" cy="409169"/>
            </a:xfrm>
            <a:prstGeom prst="rect">
              <a:avLst/>
            </a:prstGeom>
            <a:effectLst/>
          </p:spPr>
        </p:pic>
        <p:pic>
          <p:nvPicPr>
            <p:cNvPr id="679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687369" y="1300752"/>
              <a:ext cx="329068" cy="385473"/>
            </a:xfrm>
            <a:prstGeom prst="rect">
              <a:avLst/>
            </a:prstGeom>
            <a:effectLst/>
          </p:spPr>
        </p:pic>
        <p:pic>
          <p:nvPicPr>
            <p:cNvPr id="679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671368" y="1408316"/>
              <a:ext cx="194062" cy="282056"/>
            </a:xfrm>
            <a:prstGeom prst="rect">
              <a:avLst/>
            </a:prstGeom>
            <a:effectLst/>
          </p:spPr>
        </p:pic>
        <p:pic>
          <p:nvPicPr>
            <p:cNvPr id="679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11981" y="1286084"/>
              <a:ext cx="120147" cy="390836"/>
            </a:xfrm>
            <a:prstGeom prst="rect">
              <a:avLst/>
            </a:prstGeom>
            <a:effectLst/>
          </p:spPr>
        </p:pic>
        <p:pic>
          <p:nvPicPr>
            <p:cNvPr id="679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01601" y="1264497"/>
              <a:ext cx="300294" cy="213229"/>
            </a:xfrm>
            <a:prstGeom prst="rect">
              <a:avLst/>
            </a:prstGeom>
            <a:effectLst/>
          </p:spPr>
        </p:pic>
        <p:pic>
          <p:nvPicPr>
            <p:cNvPr id="679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410772" y="1347200"/>
              <a:ext cx="126936" cy="368200"/>
            </a:xfrm>
            <a:prstGeom prst="rect">
              <a:avLst/>
            </a:prstGeom>
            <a:effectLst/>
          </p:spPr>
        </p:pic>
        <p:pic>
          <p:nvPicPr>
            <p:cNvPr id="6800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396245" y="11366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80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557709" y="1289196"/>
              <a:ext cx="441766" cy="405832"/>
            </a:xfrm>
            <a:prstGeom prst="rect">
              <a:avLst/>
            </a:prstGeom>
            <a:effectLst/>
          </p:spPr>
        </p:pic>
        <p:pic>
          <p:nvPicPr>
            <p:cNvPr id="680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416395" y="932968"/>
              <a:ext cx="431916" cy="720604"/>
            </a:xfrm>
            <a:prstGeom prst="rect">
              <a:avLst/>
            </a:prstGeom>
            <a:effectLst/>
          </p:spPr>
        </p:pic>
        <p:pic>
          <p:nvPicPr>
            <p:cNvPr id="680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812571" y="1223833"/>
              <a:ext cx="354903" cy="405161"/>
            </a:xfrm>
            <a:prstGeom prst="rect">
              <a:avLst/>
            </a:prstGeom>
            <a:effectLst/>
          </p:spPr>
        </p:pic>
        <p:pic>
          <p:nvPicPr>
            <p:cNvPr id="680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25226" y="960130"/>
              <a:ext cx="218805" cy="726283"/>
            </a:xfrm>
            <a:prstGeom prst="rect">
              <a:avLst/>
            </a:prstGeom>
            <a:effectLst/>
          </p:spPr>
        </p:pic>
        <p:pic>
          <p:nvPicPr>
            <p:cNvPr id="681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342528" y="980503"/>
              <a:ext cx="205224" cy="648247"/>
            </a:xfrm>
            <a:prstGeom prst="rect">
              <a:avLst/>
            </a:prstGeom>
            <a:effectLst/>
          </p:spPr>
        </p:pic>
        <p:pic>
          <p:nvPicPr>
            <p:cNvPr id="681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506774" y="1148641"/>
              <a:ext cx="278652" cy="461959"/>
            </a:xfrm>
            <a:prstGeom prst="rect">
              <a:avLst/>
            </a:prstGeom>
            <a:effectLst/>
          </p:spPr>
        </p:pic>
        <p:pic>
          <p:nvPicPr>
            <p:cNvPr id="681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263986" y="926177"/>
              <a:ext cx="416127" cy="756477"/>
            </a:xfrm>
            <a:prstGeom prst="rect">
              <a:avLst/>
            </a:prstGeom>
            <a:effectLst/>
          </p:spPr>
        </p:pic>
        <p:pic>
          <p:nvPicPr>
            <p:cNvPr id="681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710568" y="1199656"/>
              <a:ext cx="344717" cy="378923"/>
            </a:xfrm>
            <a:prstGeom prst="rect">
              <a:avLst/>
            </a:prstGeom>
            <a:effectLst/>
          </p:spPr>
        </p:pic>
        <p:pic>
          <p:nvPicPr>
            <p:cNvPr id="681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54434" y="1162233"/>
              <a:ext cx="252106" cy="427007"/>
            </a:xfrm>
            <a:prstGeom prst="rect">
              <a:avLst/>
            </a:prstGeom>
            <a:effectLst/>
          </p:spPr>
        </p:pic>
        <p:pic>
          <p:nvPicPr>
            <p:cNvPr id="682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298246" y="1237389"/>
              <a:ext cx="318805" cy="353688"/>
            </a:xfrm>
            <a:prstGeom prst="rect">
              <a:avLst/>
            </a:prstGeom>
            <a:effectLst/>
          </p:spPr>
        </p:pic>
        <p:pic>
          <p:nvPicPr>
            <p:cNvPr id="682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510222" y="736038"/>
              <a:ext cx="196969" cy="813324"/>
            </a:xfrm>
            <a:prstGeom prst="rect">
              <a:avLst/>
            </a:prstGeom>
            <a:effectLst/>
          </p:spPr>
        </p:pic>
        <p:pic>
          <p:nvPicPr>
            <p:cNvPr id="682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712478" y="1138029"/>
              <a:ext cx="429317" cy="478865"/>
            </a:xfrm>
            <a:prstGeom prst="rect">
              <a:avLst/>
            </a:prstGeom>
            <a:effectLst/>
          </p:spPr>
        </p:pic>
      </p:grpSp>
      <p:grpSp>
        <p:nvGrpSpPr>
          <p:cNvPr id="6882" name="Disegno"/>
          <p:cNvGrpSpPr/>
          <p:nvPr/>
        </p:nvGrpSpPr>
        <p:grpSpPr>
          <a:xfrm>
            <a:off x="4001978" y="5730782"/>
            <a:ext cx="6924239" cy="2968623"/>
            <a:chOff x="-146496" y="-1216090"/>
            <a:chExt cx="6924237" cy="2968621"/>
          </a:xfrm>
        </p:grpSpPr>
        <p:sp>
          <p:nvSpPr>
            <p:cNvPr id="6827" name="Linea"/>
            <p:cNvSpPr/>
            <p:nvPr/>
          </p:nvSpPr>
          <p:spPr>
            <a:xfrm>
              <a:off x="-146497" y="-154349"/>
              <a:ext cx="202501" cy="199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140" fill="norm" stroke="1" extrusionOk="0">
                  <a:moveTo>
                    <a:pt x="15429" y="16365"/>
                  </a:moveTo>
                  <a:cubicBezTo>
                    <a:pt x="14004" y="15885"/>
                    <a:pt x="12580" y="15405"/>
                    <a:pt x="11156" y="14925"/>
                  </a:cubicBezTo>
                  <a:cubicBezTo>
                    <a:pt x="9732" y="14445"/>
                    <a:pt x="8308" y="13965"/>
                    <a:pt x="7596" y="12525"/>
                  </a:cubicBezTo>
                  <a:cubicBezTo>
                    <a:pt x="6884" y="11085"/>
                    <a:pt x="6884" y="8685"/>
                    <a:pt x="7240" y="6885"/>
                  </a:cubicBezTo>
                  <a:cubicBezTo>
                    <a:pt x="7596" y="5085"/>
                    <a:pt x="8308" y="3885"/>
                    <a:pt x="8545" y="3885"/>
                  </a:cubicBezTo>
                  <a:cubicBezTo>
                    <a:pt x="8782" y="3885"/>
                    <a:pt x="8545" y="5085"/>
                    <a:pt x="8308" y="6885"/>
                  </a:cubicBezTo>
                  <a:cubicBezTo>
                    <a:pt x="8070" y="8685"/>
                    <a:pt x="7833" y="11085"/>
                    <a:pt x="7714" y="13245"/>
                  </a:cubicBezTo>
                  <a:cubicBezTo>
                    <a:pt x="7596" y="15405"/>
                    <a:pt x="7596" y="17325"/>
                    <a:pt x="7952" y="17805"/>
                  </a:cubicBezTo>
                  <a:cubicBezTo>
                    <a:pt x="8308" y="18285"/>
                    <a:pt x="9020" y="17325"/>
                    <a:pt x="9969" y="14565"/>
                  </a:cubicBezTo>
                  <a:cubicBezTo>
                    <a:pt x="10919" y="11805"/>
                    <a:pt x="12106" y="7245"/>
                    <a:pt x="12699" y="4365"/>
                  </a:cubicBezTo>
                  <a:cubicBezTo>
                    <a:pt x="13292" y="1485"/>
                    <a:pt x="13292" y="285"/>
                    <a:pt x="12818" y="45"/>
                  </a:cubicBezTo>
                  <a:cubicBezTo>
                    <a:pt x="12343" y="-195"/>
                    <a:pt x="11393" y="525"/>
                    <a:pt x="10325" y="2085"/>
                  </a:cubicBezTo>
                  <a:cubicBezTo>
                    <a:pt x="9257" y="3645"/>
                    <a:pt x="8070" y="6045"/>
                    <a:pt x="6884" y="7965"/>
                  </a:cubicBezTo>
                  <a:cubicBezTo>
                    <a:pt x="5697" y="9885"/>
                    <a:pt x="4510" y="11325"/>
                    <a:pt x="4273" y="11565"/>
                  </a:cubicBezTo>
                  <a:cubicBezTo>
                    <a:pt x="4035" y="11805"/>
                    <a:pt x="4747" y="10845"/>
                    <a:pt x="6884" y="9285"/>
                  </a:cubicBezTo>
                  <a:cubicBezTo>
                    <a:pt x="9020" y="7725"/>
                    <a:pt x="12580" y="5565"/>
                    <a:pt x="15310" y="4125"/>
                  </a:cubicBezTo>
                  <a:cubicBezTo>
                    <a:pt x="18040" y="2685"/>
                    <a:pt x="19938" y="1965"/>
                    <a:pt x="20769" y="2205"/>
                  </a:cubicBezTo>
                  <a:cubicBezTo>
                    <a:pt x="21600" y="2445"/>
                    <a:pt x="21363" y="3645"/>
                    <a:pt x="19701" y="6165"/>
                  </a:cubicBezTo>
                  <a:cubicBezTo>
                    <a:pt x="18040" y="8685"/>
                    <a:pt x="14954" y="12525"/>
                    <a:pt x="12936" y="15045"/>
                  </a:cubicBezTo>
                  <a:cubicBezTo>
                    <a:pt x="10919" y="17565"/>
                    <a:pt x="9969" y="18765"/>
                    <a:pt x="9020" y="19725"/>
                  </a:cubicBezTo>
                  <a:cubicBezTo>
                    <a:pt x="8070" y="20685"/>
                    <a:pt x="7121" y="21405"/>
                    <a:pt x="6765" y="21045"/>
                  </a:cubicBezTo>
                  <a:cubicBezTo>
                    <a:pt x="6409" y="20685"/>
                    <a:pt x="6646" y="19245"/>
                    <a:pt x="7596" y="17085"/>
                  </a:cubicBezTo>
                  <a:cubicBezTo>
                    <a:pt x="8545" y="14925"/>
                    <a:pt x="10207" y="12045"/>
                    <a:pt x="11156" y="10005"/>
                  </a:cubicBezTo>
                  <a:cubicBezTo>
                    <a:pt x="12106" y="7965"/>
                    <a:pt x="12343" y="6765"/>
                    <a:pt x="11987" y="6525"/>
                  </a:cubicBezTo>
                  <a:cubicBezTo>
                    <a:pt x="11631" y="6285"/>
                    <a:pt x="10681" y="7005"/>
                    <a:pt x="9613" y="7965"/>
                  </a:cubicBezTo>
                  <a:cubicBezTo>
                    <a:pt x="8545" y="8925"/>
                    <a:pt x="7358" y="10125"/>
                    <a:pt x="6290" y="11205"/>
                  </a:cubicBezTo>
                  <a:cubicBezTo>
                    <a:pt x="5222" y="12285"/>
                    <a:pt x="4273" y="13245"/>
                    <a:pt x="4391" y="13605"/>
                  </a:cubicBezTo>
                  <a:cubicBezTo>
                    <a:pt x="4510" y="13965"/>
                    <a:pt x="5697" y="13725"/>
                    <a:pt x="6884" y="13245"/>
                  </a:cubicBezTo>
                  <a:cubicBezTo>
                    <a:pt x="8070" y="12765"/>
                    <a:pt x="9257" y="12045"/>
                    <a:pt x="10919" y="11205"/>
                  </a:cubicBezTo>
                  <a:cubicBezTo>
                    <a:pt x="12580" y="10365"/>
                    <a:pt x="14716" y="9405"/>
                    <a:pt x="14835" y="9405"/>
                  </a:cubicBezTo>
                  <a:cubicBezTo>
                    <a:pt x="14954" y="9405"/>
                    <a:pt x="13055" y="10365"/>
                    <a:pt x="10800" y="12045"/>
                  </a:cubicBezTo>
                  <a:cubicBezTo>
                    <a:pt x="8545" y="13725"/>
                    <a:pt x="5934" y="16125"/>
                    <a:pt x="4154" y="17685"/>
                  </a:cubicBezTo>
                  <a:cubicBezTo>
                    <a:pt x="2374" y="19245"/>
                    <a:pt x="1424" y="19965"/>
                    <a:pt x="831" y="19485"/>
                  </a:cubicBezTo>
                  <a:cubicBezTo>
                    <a:pt x="237" y="19005"/>
                    <a:pt x="0" y="17325"/>
                    <a:pt x="0" y="15765"/>
                  </a:cubicBezTo>
                  <a:cubicBezTo>
                    <a:pt x="0" y="14205"/>
                    <a:pt x="237" y="12765"/>
                    <a:pt x="356" y="11085"/>
                  </a:cubicBezTo>
                  <a:cubicBezTo>
                    <a:pt x="475" y="9405"/>
                    <a:pt x="475" y="7485"/>
                    <a:pt x="831" y="7125"/>
                  </a:cubicBezTo>
                  <a:cubicBezTo>
                    <a:pt x="1187" y="6765"/>
                    <a:pt x="1899" y="7965"/>
                    <a:pt x="2611" y="9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8" name="Linea"/>
            <p:cNvSpPr/>
            <p:nvPr/>
          </p:nvSpPr>
          <p:spPr>
            <a:xfrm>
              <a:off x="937749" y="1337765"/>
              <a:ext cx="224094" cy="47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55" y="17486"/>
                    <a:pt x="1309" y="13371"/>
                    <a:pt x="4036" y="10800"/>
                  </a:cubicBezTo>
                  <a:cubicBezTo>
                    <a:pt x="6764" y="8229"/>
                    <a:pt x="11564" y="7200"/>
                    <a:pt x="14836" y="5657"/>
                  </a:cubicBezTo>
                  <a:cubicBezTo>
                    <a:pt x="18109" y="4114"/>
                    <a:pt x="19855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9" name="Linea"/>
            <p:cNvSpPr/>
            <p:nvPr/>
          </p:nvSpPr>
          <p:spPr>
            <a:xfrm>
              <a:off x="1075827" y="1398881"/>
              <a:ext cx="11319" cy="278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640" y="0"/>
                  </a:moveTo>
                  <a:cubicBezTo>
                    <a:pt x="4320" y="1756"/>
                    <a:pt x="0" y="3512"/>
                    <a:pt x="0" y="6234"/>
                  </a:cubicBezTo>
                  <a:cubicBezTo>
                    <a:pt x="0" y="8956"/>
                    <a:pt x="4320" y="12644"/>
                    <a:pt x="8640" y="15366"/>
                  </a:cubicBezTo>
                  <a:cubicBezTo>
                    <a:pt x="12960" y="18088"/>
                    <a:pt x="17280" y="1984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0" name="Linea"/>
            <p:cNvSpPr/>
            <p:nvPr/>
          </p:nvSpPr>
          <p:spPr>
            <a:xfrm>
              <a:off x="951331" y="1684090"/>
              <a:ext cx="298791" cy="47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73" y="15429"/>
                    <a:pt x="6545" y="9257"/>
                    <a:pt x="10145" y="5657"/>
                  </a:cubicBezTo>
                  <a:cubicBezTo>
                    <a:pt x="13745" y="2057"/>
                    <a:pt x="17673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1" name="Linea"/>
            <p:cNvSpPr/>
            <p:nvPr/>
          </p:nvSpPr>
          <p:spPr>
            <a:xfrm>
              <a:off x="1257922" y="1485879"/>
              <a:ext cx="119190" cy="234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21146" fill="norm" stroke="1" extrusionOk="0">
                  <a:moveTo>
                    <a:pt x="13963" y="2561"/>
                  </a:moveTo>
                  <a:cubicBezTo>
                    <a:pt x="12392" y="1746"/>
                    <a:pt x="10821" y="931"/>
                    <a:pt x="9054" y="421"/>
                  </a:cubicBezTo>
                  <a:cubicBezTo>
                    <a:pt x="7287" y="-88"/>
                    <a:pt x="5323" y="-292"/>
                    <a:pt x="3556" y="727"/>
                  </a:cubicBezTo>
                  <a:cubicBezTo>
                    <a:pt x="1789" y="1746"/>
                    <a:pt x="218" y="3987"/>
                    <a:pt x="21" y="6025"/>
                  </a:cubicBezTo>
                  <a:cubicBezTo>
                    <a:pt x="-175" y="8063"/>
                    <a:pt x="1003" y="9897"/>
                    <a:pt x="3556" y="11221"/>
                  </a:cubicBezTo>
                  <a:cubicBezTo>
                    <a:pt x="6109" y="12546"/>
                    <a:pt x="10036" y="13361"/>
                    <a:pt x="12981" y="13972"/>
                  </a:cubicBezTo>
                  <a:cubicBezTo>
                    <a:pt x="15927" y="14583"/>
                    <a:pt x="17890" y="14991"/>
                    <a:pt x="19265" y="15806"/>
                  </a:cubicBezTo>
                  <a:cubicBezTo>
                    <a:pt x="20640" y="16621"/>
                    <a:pt x="21425" y="17844"/>
                    <a:pt x="19658" y="18863"/>
                  </a:cubicBezTo>
                  <a:cubicBezTo>
                    <a:pt x="17890" y="19882"/>
                    <a:pt x="13570" y="20697"/>
                    <a:pt x="10429" y="21002"/>
                  </a:cubicBezTo>
                  <a:cubicBezTo>
                    <a:pt x="7287" y="21308"/>
                    <a:pt x="5323" y="21104"/>
                    <a:pt x="5323" y="20595"/>
                  </a:cubicBezTo>
                  <a:cubicBezTo>
                    <a:pt x="5323" y="20085"/>
                    <a:pt x="7287" y="19270"/>
                    <a:pt x="9250" y="18455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2" name="Linea"/>
            <p:cNvSpPr/>
            <p:nvPr/>
          </p:nvSpPr>
          <p:spPr>
            <a:xfrm>
              <a:off x="1445755" y="1560019"/>
              <a:ext cx="174322" cy="1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0813" fill="norm" stroke="1" extrusionOk="0">
                  <a:moveTo>
                    <a:pt x="1797" y="11944"/>
                  </a:moveTo>
                  <a:cubicBezTo>
                    <a:pt x="977" y="13144"/>
                    <a:pt x="156" y="14344"/>
                    <a:pt x="20" y="15994"/>
                  </a:cubicBezTo>
                  <a:cubicBezTo>
                    <a:pt x="-117" y="17644"/>
                    <a:pt x="430" y="19744"/>
                    <a:pt x="2344" y="20494"/>
                  </a:cubicBezTo>
                  <a:cubicBezTo>
                    <a:pt x="4258" y="21244"/>
                    <a:pt x="7539" y="20644"/>
                    <a:pt x="10956" y="18994"/>
                  </a:cubicBezTo>
                  <a:cubicBezTo>
                    <a:pt x="14374" y="17344"/>
                    <a:pt x="17929" y="14644"/>
                    <a:pt x="19706" y="11644"/>
                  </a:cubicBezTo>
                  <a:cubicBezTo>
                    <a:pt x="21483" y="8644"/>
                    <a:pt x="21483" y="5344"/>
                    <a:pt x="19842" y="3094"/>
                  </a:cubicBezTo>
                  <a:cubicBezTo>
                    <a:pt x="18202" y="844"/>
                    <a:pt x="14921" y="-356"/>
                    <a:pt x="11913" y="94"/>
                  </a:cubicBezTo>
                  <a:cubicBezTo>
                    <a:pt x="8906" y="544"/>
                    <a:pt x="6172" y="2644"/>
                    <a:pt x="4805" y="5794"/>
                  </a:cubicBezTo>
                  <a:cubicBezTo>
                    <a:pt x="3437" y="8944"/>
                    <a:pt x="3437" y="13144"/>
                    <a:pt x="3437" y="17344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3" name="Linea"/>
            <p:cNvSpPr/>
            <p:nvPr/>
          </p:nvSpPr>
          <p:spPr>
            <a:xfrm>
              <a:off x="1690208" y="1310602"/>
              <a:ext cx="55634" cy="384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600" fill="norm" stroke="1" extrusionOk="0">
                  <a:moveTo>
                    <a:pt x="3091" y="0"/>
                  </a:moveTo>
                  <a:cubicBezTo>
                    <a:pt x="1363" y="2795"/>
                    <a:pt x="-365" y="5591"/>
                    <a:pt x="67" y="8449"/>
                  </a:cubicBezTo>
                  <a:cubicBezTo>
                    <a:pt x="499" y="11308"/>
                    <a:pt x="3091" y="14231"/>
                    <a:pt x="4819" y="16136"/>
                  </a:cubicBezTo>
                  <a:cubicBezTo>
                    <a:pt x="6547" y="18042"/>
                    <a:pt x="7411" y="18932"/>
                    <a:pt x="9139" y="19821"/>
                  </a:cubicBezTo>
                  <a:cubicBezTo>
                    <a:pt x="10867" y="20711"/>
                    <a:pt x="13459" y="21600"/>
                    <a:pt x="15619" y="21600"/>
                  </a:cubicBezTo>
                  <a:cubicBezTo>
                    <a:pt x="17779" y="21600"/>
                    <a:pt x="19507" y="20711"/>
                    <a:pt x="21235" y="1982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4" name="Linea"/>
            <p:cNvSpPr/>
            <p:nvPr/>
          </p:nvSpPr>
          <p:spPr>
            <a:xfrm>
              <a:off x="1802430" y="1515428"/>
              <a:ext cx="208249" cy="213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8" fill="norm" stroke="1" extrusionOk="0">
                  <a:moveTo>
                    <a:pt x="8217" y="7240"/>
                  </a:moveTo>
                  <a:cubicBezTo>
                    <a:pt x="8452" y="6127"/>
                    <a:pt x="8687" y="5013"/>
                    <a:pt x="8804" y="3677"/>
                  </a:cubicBezTo>
                  <a:cubicBezTo>
                    <a:pt x="8922" y="2341"/>
                    <a:pt x="8922" y="782"/>
                    <a:pt x="8335" y="226"/>
                  </a:cubicBezTo>
                  <a:cubicBezTo>
                    <a:pt x="7748" y="-331"/>
                    <a:pt x="6574" y="114"/>
                    <a:pt x="5165" y="1896"/>
                  </a:cubicBezTo>
                  <a:cubicBezTo>
                    <a:pt x="3757" y="3677"/>
                    <a:pt x="2113" y="6795"/>
                    <a:pt x="1174" y="9467"/>
                  </a:cubicBezTo>
                  <a:cubicBezTo>
                    <a:pt x="235" y="12139"/>
                    <a:pt x="0" y="14366"/>
                    <a:pt x="0" y="16259"/>
                  </a:cubicBezTo>
                  <a:cubicBezTo>
                    <a:pt x="0" y="18152"/>
                    <a:pt x="235" y="19710"/>
                    <a:pt x="1057" y="20490"/>
                  </a:cubicBezTo>
                  <a:cubicBezTo>
                    <a:pt x="1878" y="21269"/>
                    <a:pt x="3287" y="21269"/>
                    <a:pt x="4696" y="19933"/>
                  </a:cubicBezTo>
                  <a:cubicBezTo>
                    <a:pt x="6104" y="18597"/>
                    <a:pt x="7513" y="15925"/>
                    <a:pt x="8335" y="14032"/>
                  </a:cubicBezTo>
                  <a:cubicBezTo>
                    <a:pt x="9157" y="12139"/>
                    <a:pt x="9391" y="11026"/>
                    <a:pt x="9626" y="11137"/>
                  </a:cubicBezTo>
                  <a:cubicBezTo>
                    <a:pt x="9861" y="11248"/>
                    <a:pt x="10096" y="12584"/>
                    <a:pt x="10683" y="13921"/>
                  </a:cubicBezTo>
                  <a:cubicBezTo>
                    <a:pt x="11270" y="15257"/>
                    <a:pt x="12209" y="16593"/>
                    <a:pt x="14087" y="17261"/>
                  </a:cubicBezTo>
                  <a:cubicBezTo>
                    <a:pt x="15965" y="17929"/>
                    <a:pt x="18783" y="17929"/>
                    <a:pt x="21600" y="17929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5" name="Linea"/>
            <p:cNvSpPr/>
            <p:nvPr/>
          </p:nvSpPr>
          <p:spPr>
            <a:xfrm>
              <a:off x="2037841" y="1539222"/>
              <a:ext cx="149396" cy="15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086"/>
                  </a:moveTo>
                  <a:cubicBezTo>
                    <a:pt x="655" y="1543"/>
                    <a:pt x="1309" y="0"/>
                    <a:pt x="1636" y="0"/>
                  </a:cubicBezTo>
                  <a:cubicBezTo>
                    <a:pt x="1964" y="0"/>
                    <a:pt x="1964" y="1543"/>
                    <a:pt x="1964" y="4783"/>
                  </a:cubicBezTo>
                  <a:cubicBezTo>
                    <a:pt x="1964" y="8023"/>
                    <a:pt x="1964" y="12960"/>
                    <a:pt x="2291" y="16354"/>
                  </a:cubicBezTo>
                  <a:cubicBezTo>
                    <a:pt x="2618" y="19749"/>
                    <a:pt x="3273" y="21600"/>
                    <a:pt x="3927" y="21600"/>
                  </a:cubicBezTo>
                  <a:cubicBezTo>
                    <a:pt x="4582" y="21600"/>
                    <a:pt x="5236" y="19749"/>
                    <a:pt x="5891" y="17280"/>
                  </a:cubicBezTo>
                  <a:cubicBezTo>
                    <a:pt x="6545" y="14811"/>
                    <a:pt x="7200" y="11726"/>
                    <a:pt x="8018" y="9411"/>
                  </a:cubicBezTo>
                  <a:cubicBezTo>
                    <a:pt x="8836" y="7097"/>
                    <a:pt x="9818" y="5554"/>
                    <a:pt x="11127" y="4320"/>
                  </a:cubicBezTo>
                  <a:cubicBezTo>
                    <a:pt x="12436" y="3086"/>
                    <a:pt x="14073" y="2160"/>
                    <a:pt x="14891" y="2777"/>
                  </a:cubicBezTo>
                  <a:cubicBezTo>
                    <a:pt x="15709" y="3394"/>
                    <a:pt x="15709" y="5554"/>
                    <a:pt x="16036" y="8331"/>
                  </a:cubicBezTo>
                  <a:cubicBezTo>
                    <a:pt x="16364" y="11109"/>
                    <a:pt x="17018" y="14503"/>
                    <a:pt x="18000" y="16663"/>
                  </a:cubicBezTo>
                  <a:cubicBezTo>
                    <a:pt x="18982" y="18823"/>
                    <a:pt x="20291" y="19749"/>
                    <a:pt x="21600" y="20674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6" name="Linea"/>
            <p:cNvSpPr/>
            <p:nvPr/>
          </p:nvSpPr>
          <p:spPr>
            <a:xfrm>
              <a:off x="2258821" y="1337765"/>
              <a:ext cx="37067" cy="31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600" fill="norm" stroke="1" extrusionOk="0">
                  <a:moveTo>
                    <a:pt x="9371" y="0"/>
                  </a:moveTo>
                  <a:cubicBezTo>
                    <a:pt x="5559" y="5055"/>
                    <a:pt x="1747" y="10111"/>
                    <a:pt x="477" y="13557"/>
                  </a:cubicBezTo>
                  <a:cubicBezTo>
                    <a:pt x="-794" y="17004"/>
                    <a:pt x="477" y="18843"/>
                    <a:pt x="4288" y="19915"/>
                  </a:cubicBezTo>
                  <a:cubicBezTo>
                    <a:pt x="8100" y="20987"/>
                    <a:pt x="14453" y="21294"/>
                    <a:pt x="20806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7" name="Linea"/>
            <p:cNvSpPr/>
            <p:nvPr/>
          </p:nvSpPr>
          <p:spPr>
            <a:xfrm>
              <a:off x="2200817" y="1424736"/>
              <a:ext cx="217303" cy="48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5" fill="norm" stroke="1" extrusionOk="0">
                  <a:moveTo>
                    <a:pt x="0" y="21185"/>
                  </a:moveTo>
                  <a:cubicBezTo>
                    <a:pt x="900" y="16276"/>
                    <a:pt x="1800" y="11367"/>
                    <a:pt x="4838" y="7440"/>
                  </a:cubicBezTo>
                  <a:cubicBezTo>
                    <a:pt x="7875" y="3512"/>
                    <a:pt x="13050" y="567"/>
                    <a:pt x="16200" y="76"/>
                  </a:cubicBezTo>
                  <a:cubicBezTo>
                    <a:pt x="19350" y="-415"/>
                    <a:pt x="20475" y="1549"/>
                    <a:pt x="21600" y="3512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8" name="Linea"/>
            <p:cNvSpPr/>
            <p:nvPr/>
          </p:nvSpPr>
          <p:spPr>
            <a:xfrm>
              <a:off x="2363794" y="1525437"/>
              <a:ext cx="230884" cy="227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9" fill="norm" stroke="1" extrusionOk="0">
                  <a:moveTo>
                    <a:pt x="0" y="10294"/>
                  </a:moveTo>
                  <a:cubicBezTo>
                    <a:pt x="847" y="10924"/>
                    <a:pt x="1694" y="11553"/>
                    <a:pt x="3388" y="11238"/>
                  </a:cubicBezTo>
                  <a:cubicBezTo>
                    <a:pt x="5082" y="10924"/>
                    <a:pt x="7624" y="9665"/>
                    <a:pt x="9318" y="8092"/>
                  </a:cubicBezTo>
                  <a:cubicBezTo>
                    <a:pt x="11012" y="6520"/>
                    <a:pt x="11859" y="4632"/>
                    <a:pt x="12071" y="3164"/>
                  </a:cubicBezTo>
                  <a:cubicBezTo>
                    <a:pt x="12282" y="1696"/>
                    <a:pt x="11859" y="648"/>
                    <a:pt x="11118" y="228"/>
                  </a:cubicBezTo>
                  <a:cubicBezTo>
                    <a:pt x="10376" y="-191"/>
                    <a:pt x="9318" y="19"/>
                    <a:pt x="8365" y="438"/>
                  </a:cubicBezTo>
                  <a:cubicBezTo>
                    <a:pt x="7412" y="858"/>
                    <a:pt x="6565" y="1487"/>
                    <a:pt x="5929" y="3374"/>
                  </a:cubicBezTo>
                  <a:cubicBezTo>
                    <a:pt x="5294" y="5261"/>
                    <a:pt x="4871" y="8407"/>
                    <a:pt x="4447" y="11343"/>
                  </a:cubicBezTo>
                  <a:cubicBezTo>
                    <a:pt x="4024" y="14279"/>
                    <a:pt x="3600" y="17005"/>
                    <a:pt x="4553" y="18788"/>
                  </a:cubicBezTo>
                  <a:cubicBezTo>
                    <a:pt x="5506" y="20570"/>
                    <a:pt x="7835" y="21409"/>
                    <a:pt x="10906" y="20885"/>
                  </a:cubicBezTo>
                  <a:cubicBezTo>
                    <a:pt x="13976" y="20360"/>
                    <a:pt x="17788" y="18473"/>
                    <a:pt x="21600" y="1658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9" name="Linea"/>
            <p:cNvSpPr/>
            <p:nvPr/>
          </p:nvSpPr>
          <p:spPr>
            <a:xfrm>
              <a:off x="4070655" y="1220814"/>
              <a:ext cx="146997" cy="361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421" fill="norm" stroke="1" extrusionOk="0">
                  <a:moveTo>
                    <a:pt x="21253" y="89"/>
                  </a:moveTo>
                  <a:cubicBezTo>
                    <a:pt x="16998" y="-45"/>
                    <a:pt x="12744" y="-179"/>
                    <a:pt x="9144" y="894"/>
                  </a:cubicBezTo>
                  <a:cubicBezTo>
                    <a:pt x="5544" y="1968"/>
                    <a:pt x="2598" y="4248"/>
                    <a:pt x="1126" y="5724"/>
                  </a:cubicBezTo>
                  <a:cubicBezTo>
                    <a:pt x="-347" y="7200"/>
                    <a:pt x="-347" y="7871"/>
                    <a:pt x="962" y="8676"/>
                  </a:cubicBezTo>
                  <a:cubicBezTo>
                    <a:pt x="2271" y="9481"/>
                    <a:pt x="4889" y="10420"/>
                    <a:pt x="8162" y="11426"/>
                  </a:cubicBezTo>
                  <a:cubicBezTo>
                    <a:pt x="11435" y="12432"/>
                    <a:pt x="15362" y="13505"/>
                    <a:pt x="17489" y="14378"/>
                  </a:cubicBezTo>
                  <a:cubicBezTo>
                    <a:pt x="19617" y="15250"/>
                    <a:pt x="19944" y="15920"/>
                    <a:pt x="19780" y="16591"/>
                  </a:cubicBezTo>
                  <a:cubicBezTo>
                    <a:pt x="19617" y="17262"/>
                    <a:pt x="18962" y="17933"/>
                    <a:pt x="16344" y="18402"/>
                  </a:cubicBezTo>
                  <a:cubicBezTo>
                    <a:pt x="13726" y="18872"/>
                    <a:pt x="9144" y="19140"/>
                    <a:pt x="6035" y="19140"/>
                  </a:cubicBezTo>
                  <a:cubicBezTo>
                    <a:pt x="2926" y="19140"/>
                    <a:pt x="1289" y="18872"/>
                    <a:pt x="962" y="19207"/>
                  </a:cubicBezTo>
                  <a:cubicBezTo>
                    <a:pt x="635" y="19543"/>
                    <a:pt x="1617" y="20482"/>
                    <a:pt x="2598" y="2142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0" name="Linea"/>
            <p:cNvSpPr/>
            <p:nvPr/>
          </p:nvSpPr>
          <p:spPr>
            <a:xfrm>
              <a:off x="4224442" y="1371892"/>
              <a:ext cx="195344" cy="228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178" fill="norm" stroke="1" extrusionOk="0">
                  <a:moveTo>
                    <a:pt x="0" y="13824"/>
                  </a:moveTo>
                  <a:cubicBezTo>
                    <a:pt x="3972" y="12357"/>
                    <a:pt x="7945" y="10889"/>
                    <a:pt x="11172" y="9421"/>
                  </a:cubicBezTo>
                  <a:cubicBezTo>
                    <a:pt x="14400" y="7953"/>
                    <a:pt x="16883" y="6485"/>
                    <a:pt x="18497" y="5331"/>
                  </a:cubicBezTo>
                  <a:cubicBezTo>
                    <a:pt x="20110" y="4178"/>
                    <a:pt x="20855" y="3339"/>
                    <a:pt x="21228" y="2395"/>
                  </a:cubicBezTo>
                  <a:cubicBezTo>
                    <a:pt x="21600" y="1452"/>
                    <a:pt x="21600" y="403"/>
                    <a:pt x="19862" y="89"/>
                  </a:cubicBezTo>
                  <a:cubicBezTo>
                    <a:pt x="18124" y="-226"/>
                    <a:pt x="14648" y="193"/>
                    <a:pt x="12290" y="3024"/>
                  </a:cubicBezTo>
                  <a:cubicBezTo>
                    <a:pt x="9931" y="5856"/>
                    <a:pt x="8690" y="11098"/>
                    <a:pt x="8193" y="14558"/>
                  </a:cubicBezTo>
                  <a:cubicBezTo>
                    <a:pt x="7697" y="18019"/>
                    <a:pt x="7945" y="19696"/>
                    <a:pt x="8938" y="20535"/>
                  </a:cubicBezTo>
                  <a:cubicBezTo>
                    <a:pt x="9931" y="21374"/>
                    <a:pt x="11669" y="21374"/>
                    <a:pt x="13655" y="20640"/>
                  </a:cubicBezTo>
                  <a:cubicBezTo>
                    <a:pt x="15641" y="19906"/>
                    <a:pt x="17876" y="18438"/>
                    <a:pt x="20110" y="1697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1" name="Linea"/>
            <p:cNvSpPr/>
            <p:nvPr/>
          </p:nvSpPr>
          <p:spPr>
            <a:xfrm>
              <a:off x="4496070" y="1398881"/>
              <a:ext cx="509302" cy="182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1" fill="norm" stroke="1" extrusionOk="0">
                  <a:moveTo>
                    <a:pt x="0" y="0"/>
                  </a:moveTo>
                  <a:cubicBezTo>
                    <a:pt x="192" y="5867"/>
                    <a:pt x="384" y="11733"/>
                    <a:pt x="576" y="15467"/>
                  </a:cubicBezTo>
                  <a:cubicBezTo>
                    <a:pt x="768" y="19200"/>
                    <a:pt x="960" y="20800"/>
                    <a:pt x="1056" y="20933"/>
                  </a:cubicBezTo>
                  <a:cubicBezTo>
                    <a:pt x="1152" y="21067"/>
                    <a:pt x="1152" y="19733"/>
                    <a:pt x="1488" y="16933"/>
                  </a:cubicBezTo>
                  <a:cubicBezTo>
                    <a:pt x="1824" y="14133"/>
                    <a:pt x="2496" y="9867"/>
                    <a:pt x="2976" y="7200"/>
                  </a:cubicBezTo>
                  <a:cubicBezTo>
                    <a:pt x="3456" y="4533"/>
                    <a:pt x="3744" y="3467"/>
                    <a:pt x="4224" y="2933"/>
                  </a:cubicBezTo>
                  <a:cubicBezTo>
                    <a:pt x="4704" y="2400"/>
                    <a:pt x="5376" y="2400"/>
                    <a:pt x="5616" y="3200"/>
                  </a:cubicBezTo>
                  <a:cubicBezTo>
                    <a:pt x="5856" y="4000"/>
                    <a:pt x="5664" y="5600"/>
                    <a:pt x="5616" y="7733"/>
                  </a:cubicBezTo>
                  <a:cubicBezTo>
                    <a:pt x="5568" y="9867"/>
                    <a:pt x="5664" y="12533"/>
                    <a:pt x="5808" y="14533"/>
                  </a:cubicBezTo>
                  <a:cubicBezTo>
                    <a:pt x="5952" y="16533"/>
                    <a:pt x="6144" y="17867"/>
                    <a:pt x="6384" y="18000"/>
                  </a:cubicBezTo>
                  <a:cubicBezTo>
                    <a:pt x="6624" y="18133"/>
                    <a:pt x="6912" y="17067"/>
                    <a:pt x="7248" y="15200"/>
                  </a:cubicBezTo>
                  <a:cubicBezTo>
                    <a:pt x="7584" y="13333"/>
                    <a:pt x="7968" y="10667"/>
                    <a:pt x="8304" y="8800"/>
                  </a:cubicBezTo>
                  <a:cubicBezTo>
                    <a:pt x="8640" y="6933"/>
                    <a:pt x="8928" y="5867"/>
                    <a:pt x="9312" y="5067"/>
                  </a:cubicBezTo>
                  <a:cubicBezTo>
                    <a:pt x="9696" y="4267"/>
                    <a:pt x="10176" y="3733"/>
                    <a:pt x="10464" y="4133"/>
                  </a:cubicBezTo>
                  <a:cubicBezTo>
                    <a:pt x="10752" y="4533"/>
                    <a:pt x="10848" y="5867"/>
                    <a:pt x="10896" y="7867"/>
                  </a:cubicBezTo>
                  <a:cubicBezTo>
                    <a:pt x="10944" y="9867"/>
                    <a:pt x="10944" y="12533"/>
                    <a:pt x="11040" y="14533"/>
                  </a:cubicBezTo>
                  <a:cubicBezTo>
                    <a:pt x="11136" y="16533"/>
                    <a:pt x="11328" y="17867"/>
                    <a:pt x="11568" y="19067"/>
                  </a:cubicBezTo>
                  <a:cubicBezTo>
                    <a:pt x="11808" y="20267"/>
                    <a:pt x="12096" y="21333"/>
                    <a:pt x="12480" y="21467"/>
                  </a:cubicBezTo>
                  <a:cubicBezTo>
                    <a:pt x="12864" y="21600"/>
                    <a:pt x="13344" y="20800"/>
                    <a:pt x="13824" y="19067"/>
                  </a:cubicBezTo>
                  <a:cubicBezTo>
                    <a:pt x="14304" y="17333"/>
                    <a:pt x="14784" y="14667"/>
                    <a:pt x="15168" y="12800"/>
                  </a:cubicBezTo>
                  <a:cubicBezTo>
                    <a:pt x="15552" y="10933"/>
                    <a:pt x="15840" y="9867"/>
                    <a:pt x="16032" y="8400"/>
                  </a:cubicBezTo>
                  <a:cubicBezTo>
                    <a:pt x="16224" y="6933"/>
                    <a:pt x="16320" y="5067"/>
                    <a:pt x="16368" y="4800"/>
                  </a:cubicBezTo>
                  <a:cubicBezTo>
                    <a:pt x="16416" y="4533"/>
                    <a:pt x="16416" y="5867"/>
                    <a:pt x="16704" y="8133"/>
                  </a:cubicBezTo>
                  <a:cubicBezTo>
                    <a:pt x="16992" y="10400"/>
                    <a:pt x="17568" y="13600"/>
                    <a:pt x="18048" y="15600"/>
                  </a:cubicBezTo>
                  <a:cubicBezTo>
                    <a:pt x="18528" y="17600"/>
                    <a:pt x="18912" y="18400"/>
                    <a:pt x="19344" y="18933"/>
                  </a:cubicBezTo>
                  <a:cubicBezTo>
                    <a:pt x="19776" y="19467"/>
                    <a:pt x="20256" y="19733"/>
                    <a:pt x="20640" y="19333"/>
                  </a:cubicBezTo>
                  <a:cubicBezTo>
                    <a:pt x="21024" y="18933"/>
                    <a:pt x="21312" y="17867"/>
                    <a:pt x="21600" y="168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2" name="Linea"/>
            <p:cNvSpPr/>
            <p:nvPr/>
          </p:nvSpPr>
          <p:spPr>
            <a:xfrm>
              <a:off x="4891749" y="1266129"/>
              <a:ext cx="25344" cy="37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3" h="19977" fill="norm" stroke="1" extrusionOk="0">
                  <a:moveTo>
                    <a:pt x="20153" y="5577"/>
                  </a:moveTo>
                  <a:cubicBezTo>
                    <a:pt x="11153" y="1977"/>
                    <a:pt x="2153" y="-1623"/>
                    <a:pt x="353" y="777"/>
                  </a:cubicBezTo>
                  <a:cubicBezTo>
                    <a:pt x="-1447" y="3177"/>
                    <a:pt x="3953" y="11577"/>
                    <a:pt x="9353" y="19977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3" name="Linea"/>
            <p:cNvSpPr/>
            <p:nvPr/>
          </p:nvSpPr>
          <p:spPr>
            <a:xfrm>
              <a:off x="5047576" y="1380665"/>
              <a:ext cx="276239" cy="20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1042" fill="norm" stroke="1" extrusionOk="0">
                  <a:moveTo>
                    <a:pt x="9147" y="3194"/>
                  </a:moveTo>
                  <a:cubicBezTo>
                    <a:pt x="8804" y="2057"/>
                    <a:pt x="8461" y="920"/>
                    <a:pt x="7604" y="351"/>
                  </a:cubicBezTo>
                  <a:cubicBezTo>
                    <a:pt x="6747" y="-217"/>
                    <a:pt x="5375" y="-217"/>
                    <a:pt x="3918" y="1261"/>
                  </a:cubicBezTo>
                  <a:cubicBezTo>
                    <a:pt x="2461" y="2739"/>
                    <a:pt x="918" y="5695"/>
                    <a:pt x="318" y="8991"/>
                  </a:cubicBezTo>
                  <a:cubicBezTo>
                    <a:pt x="-282" y="12288"/>
                    <a:pt x="61" y="15926"/>
                    <a:pt x="575" y="18200"/>
                  </a:cubicBezTo>
                  <a:cubicBezTo>
                    <a:pt x="1089" y="20474"/>
                    <a:pt x="1775" y="21383"/>
                    <a:pt x="3318" y="20928"/>
                  </a:cubicBezTo>
                  <a:cubicBezTo>
                    <a:pt x="4861" y="20474"/>
                    <a:pt x="7261" y="18655"/>
                    <a:pt x="8804" y="17404"/>
                  </a:cubicBezTo>
                  <a:cubicBezTo>
                    <a:pt x="10347" y="16154"/>
                    <a:pt x="11032" y="15471"/>
                    <a:pt x="11375" y="15699"/>
                  </a:cubicBezTo>
                  <a:cubicBezTo>
                    <a:pt x="11718" y="15926"/>
                    <a:pt x="11718" y="17063"/>
                    <a:pt x="11975" y="18086"/>
                  </a:cubicBezTo>
                  <a:cubicBezTo>
                    <a:pt x="12232" y="19109"/>
                    <a:pt x="12747" y="20019"/>
                    <a:pt x="13518" y="20474"/>
                  </a:cubicBezTo>
                  <a:cubicBezTo>
                    <a:pt x="14289" y="20928"/>
                    <a:pt x="15318" y="20928"/>
                    <a:pt x="16604" y="19905"/>
                  </a:cubicBezTo>
                  <a:cubicBezTo>
                    <a:pt x="17889" y="18882"/>
                    <a:pt x="19432" y="16836"/>
                    <a:pt x="20289" y="15130"/>
                  </a:cubicBezTo>
                  <a:cubicBezTo>
                    <a:pt x="21147" y="13425"/>
                    <a:pt x="21318" y="12061"/>
                    <a:pt x="19604" y="10583"/>
                  </a:cubicBezTo>
                  <a:cubicBezTo>
                    <a:pt x="17889" y="9105"/>
                    <a:pt x="14289" y="7514"/>
                    <a:pt x="11804" y="7400"/>
                  </a:cubicBezTo>
                  <a:cubicBezTo>
                    <a:pt x="9318" y="7286"/>
                    <a:pt x="7947" y="8650"/>
                    <a:pt x="7604" y="10697"/>
                  </a:cubicBezTo>
                  <a:cubicBezTo>
                    <a:pt x="7261" y="12743"/>
                    <a:pt x="7947" y="15471"/>
                    <a:pt x="8718" y="17177"/>
                  </a:cubicBezTo>
                  <a:cubicBezTo>
                    <a:pt x="9489" y="18882"/>
                    <a:pt x="10347" y="19564"/>
                    <a:pt x="11204" y="2024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4" name="Linea"/>
            <p:cNvSpPr/>
            <p:nvPr/>
          </p:nvSpPr>
          <p:spPr>
            <a:xfrm>
              <a:off x="5381953" y="1412463"/>
              <a:ext cx="307015" cy="162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fill="norm" stroke="1" extrusionOk="0">
                  <a:moveTo>
                    <a:pt x="260" y="0"/>
                  </a:moveTo>
                  <a:cubicBezTo>
                    <a:pt x="101" y="4500"/>
                    <a:pt x="-58" y="9000"/>
                    <a:pt x="21" y="12300"/>
                  </a:cubicBezTo>
                  <a:cubicBezTo>
                    <a:pt x="101" y="15600"/>
                    <a:pt x="418" y="17700"/>
                    <a:pt x="736" y="18000"/>
                  </a:cubicBezTo>
                  <a:cubicBezTo>
                    <a:pt x="1054" y="18300"/>
                    <a:pt x="1371" y="16800"/>
                    <a:pt x="2007" y="14850"/>
                  </a:cubicBezTo>
                  <a:cubicBezTo>
                    <a:pt x="2642" y="12900"/>
                    <a:pt x="3595" y="10500"/>
                    <a:pt x="4389" y="8700"/>
                  </a:cubicBezTo>
                  <a:cubicBezTo>
                    <a:pt x="5183" y="6900"/>
                    <a:pt x="5819" y="5700"/>
                    <a:pt x="6374" y="5850"/>
                  </a:cubicBezTo>
                  <a:cubicBezTo>
                    <a:pt x="6930" y="6000"/>
                    <a:pt x="7407" y="7500"/>
                    <a:pt x="7645" y="9000"/>
                  </a:cubicBezTo>
                  <a:cubicBezTo>
                    <a:pt x="7883" y="10500"/>
                    <a:pt x="7883" y="12000"/>
                    <a:pt x="8280" y="13950"/>
                  </a:cubicBezTo>
                  <a:cubicBezTo>
                    <a:pt x="8677" y="15900"/>
                    <a:pt x="9471" y="18300"/>
                    <a:pt x="10266" y="19200"/>
                  </a:cubicBezTo>
                  <a:cubicBezTo>
                    <a:pt x="11060" y="20100"/>
                    <a:pt x="11854" y="19500"/>
                    <a:pt x="12648" y="19200"/>
                  </a:cubicBezTo>
                  <a:cubicBezTo>
                    <a:pt x="13442" y="18900"/>
                    <a:pt x="14236" y="18900"/>
                    <a:pt x="14951" y="19350"/>
                  </a:cubicBezTo>
                  <a:cubicBezTo>
                    <a:pt x="15666" y="19800"/>
                    <a:pt x="16301" y="20700"/>
                    <a:pt x="17016" y="20850"/>
                  </a:cubicBezTo>
                  <a:cubicBezTo>
                    <a:pt x="17730" y="21000"/>
                    <a:pt x="18524" y="20400"/>
                    <a:pt x="19239" y="19500"/>
                  </a:cubicBezTo>
                  <a:cubicBezTo>
                    <a:pt x="19954" y="18600"/>
                    <a:pt x="20589" y="17400"/>
                    <a:pt x="20986" y="16050"/>
                  </a:cubicBezTo>
                  <a:cubicBezTo>
                    <a:pt x="21383" y="14700"/>
                    <a:pt x="21542" y="13200"/>
                    <a:pt x="21542" y="11700"/>
                  </a:cubicBezTo>
                  <a:cubicBezTo>
                    <a:pt x="21542" y="10200"/>
                    <a:pt x="21383" y="8700"/>
                    <a:pt x="20907" y="7650"/>
                  </a:cubicBezTo>
                  <a:cubicBezTo>
                    <a:pt x="20430" y="6600"/>
                    <a:pt x="19636" y="6000"/>
                    <a:pt x="18286" y="6600"/>
                  </a:cubicBezTo>
                  <a:cubicBezTo>
                    <a:pt x="16936" y="7200"/>
                    <a:pt x="15030" y="9000"/>
                    <a:pt x="13839" y="10650"/>
                  </a:cubicBezTo>
                  <a:cubicBezTo>
                    <a:pt x="12648" y="12300"/>
                    <a:pt x="12171" y="13800"/>
                    <a:pt x="11854" y="15600"/>
                  </a:cubicBezTo>
                  <a:cubicBezTo>
                    <a:pt x="11536" y="17400"/>
                    <a:pt x="11377" y="19500"/>
                    <a:pt x="11774" y="20550"/>
                  </a:cubicBezTo>
                  <a:cubicBezTo>
                    <a:pt x="12171" y="21600"/>
                    <a:pt x="13124" y="21600"/>
                    <a:pt x="14077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5" name="Linea"/>
            <p:cNvSpPr/>
            <p:nvPr/>
          </p:nvSpPr>
          <p:spPr>
            <a:xfrm>
              <a:off x="5673122" y="1240893"/>
              <a:ext cx="554574" cy="346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1234" y="2201"/>
                  </a:moveTo>
                  <a:cubicBezTo>
                    <a:pt x="882" y="2619"/>
                    <a:pt x="529" y="3037"/>
                    <a:pt x="309" y="4431"/>
                  </a:cubicBezTo>
                  <a:cubicBezTo>
                    <a:pt x="88" y="5824"/>
                    <a:pt x="0" y="8193"/>
                    <a:pt x="0" y="10562"/>
                  </a:cubicBezTo>
                  <a:cubicBezTo>
                    <a:pt x="0" y="12931"/>
                    <a:pt x="88" y="15300"/>
                    <a:pt x="264" y="17112"/>
                  </a:cubicBezTo>
                  <a:cubicBezTo>
                    <a:pt x="441" y="18924"/>
                    <a:pt x="705" y="20178"/>
                    <a:pt x="1146" y="20805"/>
                  </a:cubicBezTo>
                  <a:cubicBezTo>
                    <a:pt x="1587" y="21432"/>
                    <a:pt x="2204" y="21432"/>
                    <a:pt x="2689" y="21084"/>
                  </a:cubicBezTo>
                  <a:cubicBezTo>
                    <a:pt x="3174" y="20735"/>
                    <a:pt x="3527" y="20038"/>
                    <a:pt x="3747" y="19342"/>
                  </a:cubicBezTo>
                  <a:cubicBezTo>
                    <a:pt x="3967" y="18645"/>
                    <a:pt x="4056" y="17948"/>
                    <a:pt x="4144" y="17112"/>
                  </a:cubicBezTo>
                  <a:cubicBezTo>
                    <a:pt x="4232" y="16276"/>
                    <a:pt x="4320" y="15300"/>
                    <a:pt x="4540" y="15022"/>
                  </a:cubicBezTo>
                  <a:cubicBezTo>
                    <a:pt x="4761" y="14743"/>
                    <a:pt x="5113" y="15161"/>
                    <a:pt x="5378" y="15718"/>
                  </a:cubicBezTo>
                  <a:cubicBezTo>
                    <a:pt x="5642" y="16276"/>
                    <a:pt x="5819" y="16973"/>
                    <a:pt x="5951" y="17739"/>
                  </a:cubicBezTo>
                  <a:cubicBezTo>
                    <a:pt x="6083" y="18506"/>
                    <a:pt x="6171" y="19342"/>
                    <a:pt x="6436" y="19899"/>
                  </a:cubicBezTo>
                  <a:cubicBezTo>
                    <a:pt x="6700" y="20457"/>
                    <a:pt x="7141" y="20735"/>
                    <a:pt x="7494" y="20596"/>
                  </a:cubicBezTo>
                  <a:cubicBezTo>
                    <a:pt x="7847" y="20457"/>
                    <a:pt x="8111" y="19899"/>
                    <a:pt x="8464" y="18993"/>
                  </a:cubicBezTo>
                  <a:cubicBezTo>
                    <a:pt x="8816" y="18088"/>
                    <a:pt x="9257" y="16833"/>
                    <a:pt x="9522" y="15858"/>
                  </a:cubicBezTo>
                  <a:cubicBezTo>
                    <a:pt x="9786" y="14882"/>
                    <a:pt x="9874" y="14186"/>
                    <a:pt x="9962" y="14186"/>
                  </a:cubicBezTo>
                  <a:cubicBezTo>
                    <a:pt x="10051" y="14186"/>
                    <a:pt x="10139" y="14882"/>
                    <a:pt x="10183" y="15579"/>
                  </a:cubicBezTo>
                  <a:cubicBezTo>
                    <a:pt x="10227" y="16276"/>
                    <a:pt x="10227" y="16973"/>
                    <a:pt x="10447" y="17460"/>
                  </a:cubicBezTo>
                  <a:cubicBezTo>
                    <a:pt x="10668" y="17948"/>
                    <a:pt x="11109" y="18227"/>
                    <a:pt x="11505" y="18088"/>
                  </a:cubicBezTo>
                  <a:cubicBezTo>
                    <a:pt x="11902" y="17948"/>
                    <a:pt x="12255" y="17391"/>
                    <a:pt x="12740" y="15718"/>
                  </a:cubicBezTo>
                  <a:cubicBezTo>
                    <a:pt x="13224" y="14046"/>
                    <a:pt x="13842" y="11259"/>
                    <a:pt x="14194" y="9099"/>
                  </a:cubicBezTo>
                  <a:cubicBezTo>
                    <a:pt x="14547" y="6939"/>
                    <a:pt x="14635" y="5406"/>
                    <a:pt x="14679" y="4152"/>
                  </a:cubicBezTo>
                  <a:cubicBezTo>
                    <a:pt x="14723" y="2898"/>
                    <a:pt x="14723" y="1922"/>
                    <a:pt x="14679" y="1783"/>
                  </a:cubicBezTo>
                  <a:cubicBezTo>
                    <a:pt x="14635" y="1644"/>
                    <a:pt x="14547" y="2340"/>
                    <a:pt x="14591" y="3873"/>
                  </a:cubicBezTo>
                  <a:cubicBezTo>
                    <a:pt x="14635" y="5406"/>
                    <a:pt x="14811" y="7775"/>
                    <a:pt x="15120" y="9866"/>
                  </a:cubicBezTo>
                  <a:cubicBezTo>
                    <a:pt x="15429" y="11956"/>
                    <a:pt x="15869" y="13767"/>
                    <a:pt x="16310" y="14882"/>
                  </a:cubicBezTo>
                  <a:cubicBezTo>
                    <a:pt x="16751" y="15997"/>
                    <a:pt x="17192" y="16415"/>
                    <a:pt x="17500" y="16276"/>
                  </a:cubicBezTo>
                  <a:cubicBezTo>
                    <a:pt x="17809" y="16137"/>
                    <a:pt x="17985" y="15440"/>
                    <a:pt x="18206" y="13977"/>
                  </a:cubicBezTo>
                  <a:cubicBezTo>
                    <a:pt x="18426" y="12513"/>
                    <a:pt x="18691" y="10284"/>
                    <a:pt x="18867" y="8193"/>
                  </a:cubicBezTo>
                  <a:cubicBezTo>
                    <a:pt x="19043" y="6103"/>
                    <a:pt x="19131" y="4152"/>
                    <a:pt x="19175" y="2689"/>
                  </a:cubicBezTo>
                  <a:cubicBezTo>
                    <a:pt x="19220" y="1226"/>
                    <a:pt x="19220" y="250"/>
                    <a:pt x="19043" y="41"/>
                  </a:cubicBezTo>
                  <a:cubicBezTo>
                    <a:pt x="18867" y="-168"/>
                    <a:pt x="18514" y="389"/>
                    <a:pt x="18206" y="2340"/>
                  </a:cubicBezTo>
                  <a:cubicBezTo>
                    <a:pt x="17897" y="4291"/>
                    <a:pt x="17633" y="7636"/>
                    <a:pt x="17633" y="10005"/>
                  </a:cubicBezTo>
                  <a:cubicBezTo>
                    <a:pt x="17633" y="12374"/>
                    <a:pt x="17897" y="13767"/>
                    <a:pt x="18250" y="14743"/>
                  </a:cubicBezTo>
                  <a:cubicBezTo>
                    <a:pt x="18602" y="15718"/>
                    <a:pt x="19043" y="16276"/>
                    <a:pt x="19616" y="16555"/>
                  </a:cubicBezTo>
                  <a:cubicBezTo>
                    <a:pt x="20189" y="16833"/>
                    <a:pt x="20895" y="16833"/>
                    <a:pt x="21247" y="16346"/>
                  </a:cubicBezTo>
                  <a:cubicBezTo>
                    <a:pt x="21600" y="15858"/>
                    <a:pt x="21600" y="14882"/>
                    <a:pt x="21600" y="13907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6" name="Linea"/>
            <p:cNvSpPr/>
            <p:nvPr/>
          </p:nvSpPr>
          <p:spPr>
            <a:xfrm>
              <a:off x="5956067" y="1330974"/>
              <a:ext cx="305582" cy="33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60" y="17280"/>
                    <a:pt x="9920" y="12960"/>
                    <a:pt x="13520" y="9360"/>
                  </a:cubicBezTo>
                  <a:cubicBezTo>
                    <a:pt x="17120" y="5760"/>
                    <a:pt x="19360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7" name="Linea"/>
            <p:cNvSpPr/>
            <p:nvPr/>
          </p:nvSpPr>
          <p:spPr>
            <a:xfrm>
              <a:off x="6244147" y="1389250"/>
              <a:ext cx="165533" cy="165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0550" fill="norm" stroke="1" extrusionOk="0">
                  <a:moveTo>
                    <a:pt x="6547" y="7926"/>
                  </a:moveTo>
                  <a:cubicBezTo>
                    <a:pt x="4819" y="10451"/>
                    <a:pt x="3091" y="12975"/>
                    <a:pt x="2227" y="14939"/>
                  </a:cubicBezTo>
                  <a:cubicBezTo>
                    <a:pt x="1363" y="16903"/>
                    <a:pt x="1363" y="18305"/>
                    <a:pt x="2083" y="19287"/>
                  </a:cubicBezTo>
                  <a:cubicBezTo>
                    <a:pt x="2803" y="20269"/>
                    <a:pt x="4243" y="20830"/>
                    <a:pt x="7123" y="20409"/>
                  </a:cubicBezTo>
                  <a:cubicBezTo>
                    <a:pt x="10003" y="19988"/>
                    <a:pt x="14323" y="18586"/>
                    <a:pt x="16915" y="16061"/>
                  </a:cubicBezTo>
                  <a:cubicBezTo>
                    <a:pt x="19507" y="13537"/>
                    <a:pt x="20371" y="9890"/>
                    <a:pt x="20803" y="7365"/>
                  </a:cubicBezTo>
                  <a:cubicBezTo>
                    <a:pt x="21235" y="4840"/>
                    <a:pt x="21235" y="3438"/>
                    <a:pt x="19939" y="2035"/>
                  </a:cubicBezTo>
                  <a:cubicBezTo>
                    <a:pt x="18643" y="633"/>
                    <a:pt x="16051" y="-770"/>
                    <a:pt x="12451" y="492"/>
                  </a:cubicBezTo>
                  <a:cubicBezTo>
                    <a:pt x="8851" y="1755"/>
                    <a:pt x="4243" y="5682"/>
                    <a:pt x="1939" y="8627"/>
                  </a:cubicBezTo>
                  <a:cubicBezTo>
                    <a:pt x="-365" y="11573"/>
                    <a:pt x="-365" y="13537"/>
                    <a:pt x="643" y="14799"/>
                  </a:cubicBezTo>
                  <a:cubicBezTo>
                    <a:pt x="1651" y="16061"/>
                    <a:pt x="3667" y="16622"/>
                    <a:pt x="5683" y="17183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8" name="Linea"/>
            <p:cNvSpPr/>
            <p:nvPr/>
          </p:nvSpPr>
          <p:spPr>
            <a:xfrm>
              <a:off x="6486426" y="1371719"/>
              <a:ext cx="175874" cy="17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473" fill="norm" stroke="1" extrusionOk="0">
                  <a:moveTo>
                    <a:pt x="3239" y="0"/>
                  </a:moveTo>
                  <a:cubicBezTo>
                    <a:pt x="2962" y="6015"/>
                    <a:pt x="2685" y="12030"/>
                    <a:pt x="2547" y="15858"/>
                  </a:cubicBezTo>
                  <a:cubicBezTo>
                    <a:pt x="2408" y="19686"/>
                    <a:pt x="2408" y="21327"/>
                    <a:pt x="2270" y="21463"/>
                  </a:cubicBezTo>
                  <a:cubicBezTo>
                    <a:pt x="2131" y="21600"/>
                    <a:pt x="1854" y="20233"/>
                    <a:pt x="1439" y="18046"/>
                  </a:cubicBezTo>
                  <a:cubicBezTo>
                    <a:pt x="1024" y="15858"/>
                    <a:pt x="470" y="12851"/>
                    <a:pt x="193" y="10663"/>
                  </a:cubicBezTo>
                  <a:cubicBezTo>
                    <a:pt x="-84" y="8476"/>
                    <a:pt x="-84" y="7109"/>
                    <a:pt x="331" y="5878"/>
                  </a:cubicBezTo>
                  <a:cubicBezTo>
                    <a:pt x="747" y="4648"/>
                    <a:pt x="1578" y="3554"/>
                    <a:pt x="4485" y="3828"/>
                  </a:cubicBezTo>
                  <a:cubicBezTo>
                    <a:pt x="7393" y="4101"/>
                    <a:pt x="12378" y="5742"/>
                    <a:pt x="15562" y="6425"/>
                  </a:cubicBezTo>
                  <a:cubicBezTo>
                    <a:pt x="18747" y="7109"/>
                    <a:pt x="20131" y="6835"/>
                    <a:pt x="21516" y="6562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9" name="Linea"/>
            <p:cNvSpPr/>
            <p:nvPr/>
          </p:nvSpPr>
          <p:spPr>
            <a:xfrm>
              <a:off x="6618548" y="1367567"/>
              <a:ext cx="159194" cy="18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0896" fill="norm" stroke="1" extrusionOk="0">
                  <a:moveTo>
                    <a:pt x="3098" y="9615"/>
                  </a:moveTo>
                  <a:cubicBezTo>
                    <a:pt x="4298" y="10377"/>
                    <a:pt x="5498" y="11139"/>
                    <a:pt x="6848" y="11266"/>
                  </a:cubicBezTo>
                  <a:cubicBezTo>
                    <a:pt x="8198" y="11393"/>
                    <a:pt x="9698" y="10885"/>
                    <a:pt x="11498" y="9615"/>
                  </a:cubicBezTo>
                  <a:cubicBezTo>
                    <a:pt x="13298" y="8344"/>
                    <a:pt x="15398" y="6311"/>
                    <a:pt x="16448" y="4659"/>
                  </a:cubicBezTo>
                  <a:cubicBezTo>
                    <a:pt x="17498" y="3008"/>
                    <a:pt x="17498" y="1737"/>
                    <a:pt x="16298" y="848"/>
                  </a:cubicBezTo>
                  <a:cubicBezTo>
                    <a:pt x="15098" y="-42"/>
                    <a:pt x="12698" y="-550"/>
                    <a:pt x="9698" y="975"/>
                  </a:cubicBezTo>
                  <a:cubicBezTo>
                    <a:pt x="6698" y="2499"/>
                    <a:pt x="3098" y="6057"/>
                    <a:pt x="1298" y="8979"/>
                  </a:cubicBezTo>
                  <a:cubicBezTo>
                    <a:pt x="-502" y="11902"/>
                    <a:pt x="-502" y="14189"/>
                    <a:pt x="1748" y="16095"/>
                  </a:cubicBezTo>
                  <a:cubicBezTo>
                    <a:pt x="3998" y="18001"/>
                    <a:pt x="8498" y="19525"/>
                    <a:pt x="11648" y="20288"/>
                  </a:cubicBezTo>
                  <a:cubicBezTo>
                    <a:pt x="14798" y="21050"/>
                    <a:pt x="16598" y="21050"/>
                    <a:pt x="17948" y="20542"/>
                  </a:cubicBezTo>
                  <a:cubicBezTo>
                    <a:pt x="19298" y="20034"/>
                    <a:pt x="20198" y="19017"/>
                    <a:pt x="21098" y="1800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685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81788" y="-1119582"/>
              <a:ext cx="133499" cy="849679"/>
            </a:xfrm>
            <a:prstGeom prst="rect">
              <a:avLst/>
            </a:prstGeom>
            <a:effectLst/>
          </p:spPr>
        </p:pic>
        <p:pic>
          <p:nvPicPr>
            <p:cNvPr id="685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064502" y="-1124110"/>
              <a:ext cx="171157" cy="111417"/>
            </a:xfrm>
            <a:prstGeom prst="rect">
              <a:avLst/>
            </a:prstGeom>
            <a:effectLst/>
          </p:spPr>
        </p:pic>
        <p:pic>
          <p:nvPicPr>
            <p:cNvPr id="685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333340" y="-1002879"/>
              <a:ext cx="187528" cy="268564"/>
            </a:xfrm>
            <a:prstGeom prst="rect">
              <a:avLst/>
            </a:prstGeom>
            <a:effectLst/>
          </p:spPr>
        </p:pic>
        <p:pic>
          <p:nvPicPr>
            <p:cNvPr id="685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02258" y="-995936"/>
              <a:ext cx="268319" cy="314831"/>
            </a:xfrm>
            <a:prstGeom prst="rect">
              <a:avLst/>
            </a:prstGeom>
            <a:effectLst/>
          </p:spPr>
        </p:pic>
        <p:pic>
          <p:nvPicPr>
            <p:cNvPr id="685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231865" y="-1154636"/>
              <a:ext cx="186316" cy="201852"/>
            </a:xfrm>
            <a:prstGeom prst="rect">
              <a:avLst/>
            </a:prstGeom>
            <a:effectLst/>
          </p:spPr>
        </p:pic>
        <p:pic>
          <p:nvPicPr>
            <p:cNvPr id="686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814796" y="-1180384"/>
              <a:ext cx="199884" cy="197618"/>
            </a:xfrm>
            <a:prstGeom prst="rect">
              <a:avLst/>
            </a:prstGeom>
            <a:effectLst/>
          </p:spPr>
        </p:pic>
        <p:pic>
          <p:nvPicPr>
            <p:cNvPr id="686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313040" y="-1216091"/>
              <a:ext cx="192199" cy="211557"/>
            </a:xfrm>
            <a:prstGeom prst="rect">
              <a:avLst/>
            </a:prstGeom>
            <a:effectLst/>
          </p:spPr>
        </p:pic>
        <p:pic>
          <p:nvPicPr>
            <p:cNvPr id="686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246876" y="-406810"/>
              <a:ext cx="166911" cy="172205"/>
            </a:xfrm>
            <a:prstGeom prst="rect">
              <a:avLst/>
            </a:prstGeom>
            <a:effectLst/>
          </p:spPr>
        </p:pic>
        <p:pic>
          <p:nvPicPr>
            <p:cNvPr id="686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53594" y="-406873"/>
              <a:ext cx="161866" cy="166555"/>
            </a:xfrm>
            <a:prstGeom prst="rect">
              <a:avLst/>
            </a:prstGeom>
            <a:effectLst/>
          </p:spPr>
        </p:pic>
        <p:pic>
          <p:nvPicPr>
            <p:cNvPr id="686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395085" y="-406101"/>
              <a:ext cx="176645" cy="184608"/>
            </a:xfrm>
            <a:prstGeom prst="rect">
              <a:avLst/>
            </a:prstGeom>
            <a:effectLst/>
          </p:spPr>
        </p:pic>
        <p:pic>
          <p:nvPicPr>
            <p:cNvPr id="687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254757" y="-904454"/>
              <a:ext cx="151712" cy="160412"/>
            </a:xfrm>
            <a:prstGeom prst="rect">
              <a:avLst/>
            </a:prstGeom>
            <a:effectLst/>
          </p:spPr>
        </p:pic>
        <p:pic>
          <p:nvPicPr>
            <p:cNvPr id="687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266973" y="-847514"/>
              <a:ext cx="91962" cy="425170"/>
            </a:xfrm>
            <a:prstGeom prst="rect">
              <a:avLst/>
            </a:prstGeom>
            <a:effectLst/>
          </p:spPr>
        </p:pic>
        <p:pic>
          <p:nvPicPr>
            <p:cNvPr id="687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826644" y="-905331"/>
              <a:ext cx="143453" cy="129871"/>
            </a:xfrm>
            <a:prstGeom prst="rect">
              <a:avLst/>
            </a:prstGeom>
            <a:effectLst/>
          </p:spPr>
        </p:pic>
        <p:pic>
          <p:nvPicPr>
            <p:cNvPr id="687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850507" y="-827142"/>
              <a:ext cx="99217" cy="391217"/>
            </a:xfrm>
            <a:prstGeom prst="rect">
              <a:avLst/>
            </a:prstGeom>
            <a:effectLst/>
          </p:spPr>
        </p:pic>
        <p:pic>
          <p:nvPicPr>
            <p:cNvPr id="6878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347235" y="-882678"/>
              <a:ext cx="134779" cy="141172"/>
            </a:xfrm>
            <a:prstGeom prst="rect">
              <a:avLst/>
            </a:prstGeom>
            <a:effectLst/>
          </p:spPr>
        </p:pic>
        <p:pic>
          <p:nvPicPr>
            <p:cNvPr id="6880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373390" y="-813561"/>
              <a:ext cx="92427" cy="404798"/>
            </a:xfrm>
            <a:prstGeom prst="rect">
              <a:avLst/>
            </a:prstGeom>
            <a:effectLst/>
          </p:spPr>
        </p:pic>
      </p:grpSp>
      <p:grpSp>
        <p:nvGrpSpPr>
          <p:cNvPr id="6940" name="Disegno"/>
          <p:cNvGrpSpPr/>
          <p:nvPr/>
        </p:nvGrpSpPr>
        <p:grpSpPr>
          <a:xfrm>
            <a:off x="1094313" y="6725386"/>
            <a:ext cx="2177477" cy="2008596"/>
            <a:chOff x="-147747" y="-1715437"/>
            <a:chExt cx="2177475" cy="2008594"/>
          </a:xfrm>
        </p:grpSpPr>
        <p:sp>
          <p:nvSpPr>
            <p:cNvPr id="6883" name="Linea"/>
            <p:cNvSpPr/>
            <p:nvPr/>
          </p:nvSpPr>
          <p:spPr>
            <a:xfrm>
              <a:off x="-147748" y="-54609"/>
              <a:ext cx="338523" cy="334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19" fill="norm" stroke="1" extrusionOk="0">
                  <a:moveTo>
                    <a:pt x="9377" y="3451"/>
                  </a:moveTo>
                  <a:cubicBezTo>
                    <a:pt x="8519" y="2307"/>
                    <a:pt x="7661" y="1162"/>
                    <a:pt x="6874" y="519"/>
                  </a:cubicBezTo>
                  <a:cubicBezTo>
                    <a:pt x="6087" y="-125"/>
                    <a:pt x="5372" y="-268"/>
                    <a:pt x="4299" y="662"/>
                  </a:cubicBezTo>
                  <a:cubicBezTo>
                    <a:pt x="3226" y="1592"/>
                    <a:pt x="1796" y="3594"/>
                    <a:pt x="937" y="6026"/>
                  </a:cubicBezTo>
                  <a:cubicBezTo>
                    <a:pt x="79" y="8458"/>
                    <a:pt x="-207" y="11319"/>
                    <a:pt x="151" y="13393"/>
                  </a:cubicBezTo>
                  <a:cubicBezTo>
                    <a:pt x="508" y="15467"/>
                    <a:pt x="1510" y="16755"/>
                    <a:pt x="3155" y="17184"/>
                  </a:cubicBezTo>
                  <a:cubicBezTo>
                    <a:pt x="4800" y="17613"/>
                    <a:pt x="7088" y="17184"/>
                    <a:pt x="8805" y="16397"/>
                  </a:cubicBezTo>
                  <a:cubicBezTo>
                    <a:pt x="10521" y="15610"/>
                    <a:pt x="11666" y="14466"/>
                    <a:pt x="12453" y="13536"/>
                  </a:cubicBezTo>
                  <a:cubicBezTo>
                    <a:pt x="13239" y="12606"/>
                    <a:pt x="13668" y="11891"/>
                    <a:pt x="13668" y="11891"/>
                  </a:cubicBezTo>
                  <a:cubicBezTo>
                    <a:pt x="13668" y="11891"/>
                    <a:pt x="13239" y="12606"/>
                    <a:pt x="13025" y="13822"/>
                  </a:cubicBezTo>
                  <a:cubicBezTo>
                    <a:pt x="12810" y="15038"/>
                    <a:pt x="12810" y="16755"/>
                    <a:pt x="12882" y="18042"/>
                  </a:cubicBezTo>
                  <a:cubicBezTo>
                    <a:pt x="12953" y="19329"/>
                    <a:pt x="13096" y="20188"/>
                    <a:pt x="13525" y="20688"/>
                  </a:cubicBezTo>
                  <a:cubicBezTo>
                    <a:pt x="13955" y="21189"/>
                    <a:pt x="14670" y="21332"/>
                    <a:pt x="15886" y="20688"/>
                  </a:cubicBezTo>
                  <a:cubicBezTo>
                    <a:pt x="17102" y="20045"/>
                    <a:pt x="18818" y="18614"/>
                    <a:pt x="19891" y="17184"/>
                  </a:cubicBezTo>
                  <a:cubicBezTo>
                    <a:pt x="20964" y="15753"/>
                    <a:pt x="21393" y="14323"/>
                    <a:pt x="21393" y="12892"/>
                  </a:cubicBezTo>
                  <a:cubicBezTo>
                    <a:pt x="21393" y="11462"/>
                    <a:pt x="20964" y="10031"/>
                    <a:pt x="20034" y="9173"/>
                  </a:cubicBezTo>
                  <a:cubicBezTo>
                    <a:pt x="19104" y="8315"/>
                    <a:pt x="17674" y="8029"/>
                    <a:pt x="16243" y="8529"/>
                  </a:cubicBezTo>
                  <a:cubicBezTo>
                    <a:pt x="14813" y="9030"/>
                    <a:pt x="13382" y="10317"/>
                    <a:pt x="12596" y="12177"/>
                  </a:cubicBezTo>
                  <a:cubicBezTo>
                    <a:pt x="11809" y="14037"/>
                    <a:pt x="11666" y="16468"/>
                    <a:pt x="11523" y="189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4" name="Linea"/>
            <p:cNvSpPr/>
            <p:nvPr/>
          </p:nvSpPr>
          <p:spPr>
            <a:xfrm>
              <a:off x="272262" y="33953"/>
              <a:ext cx="149396" cy="21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672"/>
                  </a:moveTo>
                  <a:cubicBezTo>
                    <a:pt x="0" y="1336"/>
                    <a:pt x="0" y="0"/>
                    <a:pt x="0" y="0"/>
                  </a:cubicBezTo>
                  <a:cubicBezTo>
                    <a:pt x="0" y="0"/>
                    <a:pt x="0" y="1336"/>
                    <a:pt x="0" y="4788"/>
                  </a:cubicBezTo>
                  <a:cubicBezTo>
                    <a:pt x="0" y="8239"/>
                    <a:pt x="0" y="13806"/>
                    <a:pt x="164" y="17146"/>
                  </a:cubicBezTo>
                  <a:cubicBezTo>
                    <a:pt x="327" y="20487"/>
                    <a:pt x="655" y="21600"/>
                    <a:pt x="1145" y="21600"/>
                  </a:cubicBezTo>
                  <a:cubicBezTo>
                    <a:pt x="1636" y="21600"/>
                    <a:pt x="2291" y="20487"/>
                    <a:pt x="4091" y="17592"/>
                  </a:cubicBezTo>
                  <a:cubicBezTo>
                    <a:pt x="5891" y="14697"/>
                    <a:pt x="8836" y="10021"/>
                    <a:pt x="10964" y="7348"/>
                  </a:cubicBezTo>
                  <a:cubicBezTo>
                    <a:pt x="13091" y="4676"/>
                    <a:pt x="14400" y="4008"/>
                    <a:pt x="15545" y="4120"/>
                  </a:cubicBezTo>
                  <a:cubicBezTo>
                    <a:pt x="16691" y="4231"/>
                    <a:pt x="17673" y="5122"/>
                    <a:pt x="18000" y="6680"/>
                  </a:cubicBezTo>
                  <a:cubicBezTo>
                    <a:pt x="18327" y="8239"/>
                    <a:pt x="18000" y="10466"/>
                    <a:pt x="18491" y="12804"/>
                  </a:cubicBezTo>
                  <a:cubicBezTo>
                    <a:pt x="18982" y="15142"/>
                    <a:pt x="20291" y="17592"/>
                    <a:pt x="21600" y="2004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5" name="Linea"/>
            <p:cNvSpPr/>
            <p:nvPr/>
          </p:nvSpPr>
          <p:spPr>
            <a:xfrm>
              <a:off x="504407" y="51993"/>
              <a:ext cx="180257" cy="172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858" fill="norm" stroke="1" extrusionOk="0">
                  <a:moveTo>
                    <a:pt x="3051" y="13405"/>
                  </a:moveTo>
                  <a:cubicBezTo>
                    <a:pt x="1984" y="14226"/>
                    <a:pt x="918" y="15046"/>
                    <a:pt x="384" y="16139"/>
                  </a:cubicBezTo>
                  <a:cubicBezTo>
                    <a:pt x="-149" y="17233"/>
                    <a:pt x="-149" y="18600"/>
                    <a:pt x="518" y="19557"/>
                  </a:cubicBezTo>
                  <a:cubicBezTo>
                    <a:pt x="1184" y="20514"/>
                    <a:pt x="2518" y="21061"/>
                    <a:pt x="5184" y="20788"/>
                  </a:cubicBezTo>
                  <a:cubicBezTo>
                    <a:pt x="7851" y="20514"/>
                    <a:pt x="11851" y="19420"/>
                    <a:pt x="14784" y="16823"/>
                  </a:cubicBezTo>
                  <a:cubicBezTo>
                    <a:pt x="17718" y="14226"/>
                    <a:pt x="19584" y="10124"/>
                    <a:pt x="20518" y="7253"/>
                  </a:cubicBezTo>
                  <a:cubicBezTo>
                    <a:pt x="21451" y="4383"/>
                    <a:pt x="21451" y="2742"/>
                    <a:pt x="20651" y="1512"/>
                  </a:cubicBezTo>
                  <a:cubicBezTo>
                    <a:pt x="19851" y="281"/>
                    <a:pt x="18251" y="-539"/>
                    <a:pt x="15451" y="418"/>
                  </a:cubicBezTo>
                  <a:cubicBezTo>
                    <a:pt x="12651" y="1375"/>
                    <a:pt x="8651" y="4109"/>
                    <a:pt x="6251" y="6980"/>
                  </a:cubicBezTo>
                  <a:cubicBezTo>
                    <a:pt x="3851" y="9851"/>
                    <a:pt x="3051" y="12858"/>
                    <a:pt x="2251" y="1586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6" name="Linea"/>
            <p:cNvSpPr/>
            <p:nvPr/>
          </p:nvSpPr>
          <p:spPr>
            <a:xfrm>
              <a:off x="673301" y="-115442"/>
              <a:ext cx="101473" cy="40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423" fill="norm" stroke="1" extrusionOk="0">
                  <a:moveTo>
                    <a:pt x="1358" y="0"/>
                  </a:moveTo>
                  <a:cubicBezTo>
                    <a:pt x="878" y="4391"/>
                    <a:pt x="398" y="8782"/>
                    <a:pt x="158" y="11987"/>
                  </a:cubicBezTo>
                  <a:cubicBezTo>
                    <a:pt x="-82" y="15191"/>
                    <a:pt x="-82" y="17209"/>
                    <a:pt x="398" y="18574"/>
                  </a:cubicBezTo>
                  <a:cubicBezTo>
                    <a:pt x="878" y="19938"/>
                    <a:pt x="1838" y="20651"/>
                    <a:pt x="3518" y="21066"/>
                  </a:cubicBezTo>
                  <a:cubicBezTo>
                    <a:pt x="5198" y="21481"/>
                    <a:pt x="7598" y="21600"/>
                    <a:pt x="10718" y="21066"/>
                  </a:cubicBezTo>
                  <a:cubicBezTo>
                    <a:pt x="13838" y="20532"/>
                    <a:pt x="17678" y="19345"/>
                    <a:pt x="21518" y="18158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7" name="Linea"/>
            <p:cNvSpPr/>
            <p:nvPr/>
          </p:nvSpPr>
          <p:spPr>
            <a:xfrm>
              <a:off x="842680" y="79224"/>
              <a:ext cx="251256" cy="162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3" fill="norm" stroke="1" extrusionOk="0">
                  <a:moveTo>
                    <a:pt x="1751" y="2959"/>
                  </a:moveTo>
                  <a:cubicBezTo>
                    <a:pt x="1168" y="1479"/>
                    <a:pt x="584" y="0"/>
                    <a:pt x="292" y="0"/>
                  </a:cubicBezTo>
                  <a:cubicBezTo>
                    <a:pt x="0" y="0"/>
                    <a:pt x="0" y="1479"/>
                    <a:pt x="0" y="4438"/>
                  </a:cubicBezTo>
                  <a:cubicBezTo>
                    <a:pt x="0" y="7397"/>
                    <a:pt x="0" y="11836"/>
                    <a:pt x="195" y="14942"/>
                  </a:cubicBezTo>
                  <a:cubicBezTo>
                    <a:pt x="389" y="18049"/>
                    <a:pt x="778" y="19825"/>
                    <a:pt x="1459" y="20712"/>
                  </a:cubicBezTo>
                  <a:cubicBezTo>
                    <a:pt x="2141" y="21600"/>
                    <a:pt x="3114" y="21600"/>
                    <a:pt x="4184" y="18937"/>
                  </a:cubicBezTo>
                  <a:cubicBezTo>
                    <a:pt x="5254" y="16274"/>
                    <a:pt x="6422" y="10948"/>
                    <a:pt x="7200" y="7397"/>
                  </a:cubicBezTo>
                  <a:cubicBezTo>
                    <a:pt x="7978" y="3847"/>
                    <a:pt x="8368" y="2071"/>
                    <a:pt x="8368" y="1923"/>
                  </a:cubicBezTo>
                  <a:cubicBezTo>
                    <a:pt x="8368" y="1775"/>
                    <a:pt x="7978" y="3255"/>
                    <a:pt x="7784" y="5918"/>
                  </a:cubicBezTo>
                  <a:cubicBezTo>
                    <a:pt x="7589" y="8581"/>
                    <a:pt x="7589" y="12427"/>
                    <a:pt x="8173" y="15534"/>
                  </a:cubicBezTo>
                  <a:cubicBezTo>
                    <a:pt x="8757" y="18641"/>
                    <a:pt x="9924" y="21008"/>
                    <a:pt x="11870" y="21008"/>
                  </a:cubicBezTo>
                  <a:cubicBezTo>
                    <a:pt x="13816" y="21008"/>
                    <a:pt x="16541" y="18641"/>
                    <a:pt x="18292" y="16570"/>
                  </a:cubicBezTo>
                  <a:cubicBezTo>
                    <a:pt x="20043" y="14499"/>
                    <a:pt x="20822" y="12723"/>
                    <a:pt x="21600" y="10948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8" name="Linea"/>
            <p:cNvSpPr/>
            <p:nvPr/>
          </p:nvSpPr>
          <p:spPr>
            <a:xfrm>
              <a:off x="1121669" y="-74698"/>
              <a:ext cx="385524" cy="328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474" fill="norm" stroke="1" extrusionOk="0">
                  <a:moveTo>
                    <a:pt x="2242" y="0"/>
                  </a:moveTo>
                  <a:cubicBezTo>
                    <a:pt x="1484" y="1775"/>
                    <a:pt x="726" y="3551"/>
                    <a:pt x="347" y="6436"/>
                  </a:cubicBezTo>
                  <a:cubicBezTo>
                    <a:pt x="-32" y="9321"/>
                    <a:pt x="-32" y="13315"/>
                    <a:pt x="31" y="15682"/>
                  </a:cubicBezTo>
                  <a:cubicBezTo>
                    <a:pt x="94" y="18049"/>
                    <a:pt x="221" y="18789"/>
                    <a:pt x="663" y="19603"/>
                  </a:cubicBezTo>
                  <a:cubicBezTo>
                    <a:pt x="1105" y="20416"/>
                    <a:pt x="1863" y="21304"/>
                    <a:pt x="2557" y="21452"/>
                  </a:cubicBezTo>
                  <a:cubicBezTo>
                    <a:pt x="3252" y="21600"/>
                    <a:pt x="3884" y="21008"/>
                    <a:pt x="4642" y="19085"/>
                  </a:cubicBezTo>
                  <a:cubicBezTo>
                    <a:pt x="5400" y="17162"/>
                    <a:pt x="6284" y="13907"/>
                    <a:pt x="6915" y="11096"/>
                  </a:cubicBezTo>
                  <a:cubicBezTo>
                    <a:pt x="7547" y="8285"/>
                    <a:pt x="7926" y="5918"/>
                    <a:pt x="7989" y="4290"/>
                  </a:cubicBezTo>
                  <a:cubicBezTo>
                    <a:pt x="8052" y="2663"/>
                    <a:pt x="7800" y="1775"/>
                    <a:pt x="7610" y="1701"/>
                  </a:cubicBezTo>
                  <a:cubicBezTo>
                    <a:pt x="7421" y="1627"/>
                    <a:pt x="7294" y="2367"/>
                    <a:pt x="7168" y="4364"/>
                  </a:cubicBezTo>
                  <a:cubicBezTo>
                    <a:pt x="7042" y="6362"/>
                    <a:pt x="6915" y="9616"/>
                    <a:pt x="6915" y="12279"/>
                  </a:cubicBezTo>
                  <a:cubicBezTo>
                    <a:pt x="6915" y="14942"/>
                    <a:pt x="7042" y="17014"/>
                    <a:pt x="7357" y="18419"/>
                  </a:cubicBezTo>
                  <a:cubicBezTo>
                    <a:pt x="7673" y="19825"/>
                    <a:pt x="8179" y="20564"/>
                    <a:pt x="8747" y="20860"/>
                  </a:cubicBezTo>
                  <a:cubicBezTo>
                    <a:pt x="9315" y="21156"/>
                    <a:pt x="9947" y="21008"/>
                    <a:pt x="10705" y="20416"/>
                  </a:cubicBezTo>
                  <a:cubicBezTo>
                    <a:pt x="11463" y="19825"/>
                    <a:pt x="12347" y="18789"/>
                    <a:pt x="12979" y="17975"/>
                  </a:cubicBezTo>
                  <a:cubicBezTo>
                    <a:pt x="13610" y="17162"/>
                    <a:pt x="13989" y="16570"/>
                    <a:pt x="14242" y="16644"/>
                  </a:cubicBezTo>
                  <a:cubicBezTo>
                    <a:pt x="14494" y="16718"/>
                    <a:pt x="14621" y="17458"/>
                    <a:pt x="15000" y="18197"/>
                  </a:cubicBezTo>
                  <a:cubicBezTo>
                    <a:pt x="15379" y="18937"/>
                    <a:pt x="16010" y="19677"/>
                    <a:pt x="16705" y="20047"/>
                  </a:cubicBezTo>
                  <a:cubicBezTo>
                    <a:pt x="17400" y="20416"/>
                    <a:pt x="18157" y="20416"/>
                    <a:pt x="18789" y="20121"/>
                  </a:cubicBezTo>
                  <a:cubicBezTo>
                    <a:pt x="19421" y="19825"/>
                    <a:pt x="19926" y="19233"/>
                    <a:pt x="20368" y="18123"/>
                  </a:cubicBezTo>
                  <a:cubicBezTo>
                    <a:pt x="20810" y="17014"/>
                    <a:pt x="21189" y="15386"/>
                    <a:pt x="21379" y="14203"/>
                  </a:cubicBezTo>
                  <a:cubicBezTo>
                    <a:pt x="21568" y="13019"/>
                    <a:pt x="21568" y="12279"/>
                    <a:pt x="21315" y="11688"/>
                  </a:cubicBezTo>
                  <a:cubicBezTo>
                    <a:pt x="21063" y="11096"/>
                    <a:pt x="20557" y="10652"/>
                    <a:pt x="19547" y="10726"/>
                  </a:cubicBezTo>
                  <a:cubicBezTo>
                    <a:pt x="18536" y="10800"/>
                    <a:pt x="17021" y="11392"/>
                    <a:pt x="15884" y="12132"/>
                  </a:cubicBezTo>
                  <a:cubicBezTo>
                    <a:pt x="14747" y="12871"/>
                    <a:pt x="13989" y="13759"/>
                    <a:pt x="13547" y="14573"/>
                  </a:cubicBezTo>
                  <a:cubicBezTo>
                    <a:pt x="13105" y="15386"/>
                    <a:pt x="12979" y="16126"/>
                    <a:pt x="12979" y="16570"/>
                  </a:cubicBezTo>
                  <a:cubicBezTo>
                    <a:pt x="12979" y="17014"/>
                    <a:pt x="13105" y="17162"/>
                    <a:pt x="13231" y="1731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9" name="Linea"/>
            <p:cNvSpPr/>
            <p:nvPr/>
          </p:nvSpPr>
          <p:spPr>
            <a:xfrm>
              <a:off x="1053191" y="20372"/>
              <a:ext cx="387070" cy="7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3" y="18327"/>
                    <a:pt x="505" y="15055"/>
                    <a:pt x="1832" y="12764"/>
                  </a:cubicBezTo>
                  <a:cubicBezTo>
                    <a:pt x="3158" y="10473"/>
                    <a:pt x="5558" y="9164"/>
                    <a:pt x="8653" y="7527"/>
                  </a:cubicBezTo>
                  <a:cubicBezTo>
                    <a:pt x="11747" y="5891"/>
                    <a:pt x="15537" y="3927"/>
                    <a:pt x="17811" y="2618"/>
                  </a:cubicBezTo>
                  <a:cubicBezTo>
                    <a:pt x="20084" y="1309"/>
                    <a:pt x="20842" y="6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0" name="Linea"/>
            <p:cNvSpPr/>
            <p:nvPr/>
          </p:nvSpPr>
          <p:spPr>
            <a:xfrm>
              <a:off x="1617389" y="42566"/>
              <a:ext cx="162407" cy="19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402" fill="norm" stroke="1" extrusionOk="0">
                  <a:moveTo>
                    <a:pt x="8024" y="4220"/>
                  </a:moveTo>
                  <a:cubicBezTo>
                    <a:pt x="7124" y="3238"/>
                    <a:pt x="6224" y="2257"/>
                    <a:pt x="4874" y="1397"/>
                  </a:cubicBezTo>
                  <a:cubicBezTo>
                    <a:pt x="3524" y="538"/>
                    <a:pt x="1724" y="-198"/>
                    <a:pt x="824" y="47"/>
                  </a:cubicBezTo>
                  <a:cubicBezTo>
                    <a:pt x="-76" y="293"/>
                    <a:pt x="-76" y="1520"/>
                    <a:pt x="74" y="4834"/>
                  </a:cubicBezTo>
                  <a:cubicBezTo>
                    <a:pt x="224" y="8147"/>
                    <a:pt x="524" y="13547"/>
                    <a:pt x="674" y="16861"/>
                  </a:cubicBezTo>
                  <a:cubicBezTo>
                    <a:pt x="824" y="20175"/>
                    <a:pt x="824" y="21402"/>
                    <a:pt x="974" y="21402"/>
                  </a:cubicBezTo>
                  <a:cubicBezTo>
                    <a:pt x="1124" y="21402"/>
                    <a:pt x="1424" y="20175"/>
                    <a:pt x="1424" y="18334"/>
                  </a:cubicBezTo>
                  <a:cubicBezTo>
                    <a:pt x="1424" y="16493"/>
                    <a:pt x="1124" y="14038"/>
                    <a:pt x="824" y="12197"/>
                  </a:cubicBezTo>
                  <a:cubicBezTo>
                    <a:pt x="524" y="10357"/>
                    <a:pt x="224" y="9129"/>
                    <a:pt x="1574" y="7779"/>
                  </a:cubicBezTo>
                  <a:cubicBezTo>
                    <a:pt x="2924" y="6429"/>
                    <a:pt x="5924" y="4957"/>
                    <a:pt x="8324" y="3852"/>
                  </a:cubicBezTo>
                  <a:cubicBezTo>
                    <a:pt x="10724" y="2747"/>
                    <a:pt x="12524" y="2011"/>
                    <a:pt x="14624" y="2011"/>
                  </a:cubicBezTo>
                  <a:cubicBezTo>
                    <a:pt x="16724" y="2011"/>
                    <a:pt x="19124" y="2747"/>
                    <a:pt x="21524" y="3484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1" name="Linea"/>
            <p:cNvSpPr/>
            <p:nvPr/>
          </p:nvSpPr>
          <p:spPr>
            <a:xfrm>
              <a:off x="1809221" y="4604"/>
              <a:ext cx="194667" cy="233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2" fill="norm" stroke="1" extrusionOk="0">
                  <a:moveTo>
                    <a:pt x="1256" y="10589"/>
                  </a:moveTo>
                  <a:cubicBezTo>
                    <a:pt x="3767" y="10385"/>
                    <a:pt x="6279" y="10181"/>
                    <a:pt x="8540" y="9366"/>
                  </a:cubicBezTo>
                  <a:cubicBezTo>
                    <a:pt x="10800" y="8551"/>
                    <a:pt x="12809" y="7125"/>
                    <a:pt x="14065" y="5902"/>
                  </a:cubicBezTo>
                  <a:cubicBezTo>
                    <a:pt x="15321" y="4680"/>
                    <a:pt x="15823" y="3661"/>
                    <a:pt x="16074" y="2642"/>
                  </a:cubicBezTo>
                  <a:cubicBezTo>
                    <a:pt x="16326" y="1623"/>
                    <a:pt x="16326" y="604"/>
                    <a:pt x="15698" y="197"/>
                  </a:cubicBezTo>
                  <a:cubicBezTo>
                    <a:pt x="15070" y="-211"/>
                    <a:pt x="13814" y="-7"/>
                    <a:pt x="11428" y="1012"/>
                  </a:cubicBezTo>
                  <a:cubicBezTo>
                    <a:pt x="9042" y="2031"/>
                    <a:pt x="5526" y="3864"/>
                    <a:pt x="3265" y="6208"/>
                  </a:cubicBezTo>
                  <a:cubicBezTo>
                    <a:pt x="1005" y="8551"/>
                    <a:pt x="0" y="11404"/>
                    <a:pt x="0" y="13951"/>
                  </a:cubicBezTo>
                  <a:cubicBezTo>
                    <a:pt x="0" y="16498"/>
                    <a:pt x="1005" y="18740"/>
                    <a:pt x="2135" y="19963"/>
                  </a:cubicBezTo>
                  <a:cubicBezTo>
                    <a:pt x="3265" y="21185"/>
                    <a:pt x="4521" y="21389"/>
                    <a:pt x="7786" y="20472"/>
                  </a:cubicBezTo>
                  <a:cubicBezTo>
                    <a:pt x="11051" y="19555"/>
                    <a:pt x="16326" y="17517"/>
                    <a:pt x="21600" y="1548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689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75521" y="-1424381"/>
              <a:ext cx="182017" cy="181733"/>
            </a:xfrm>
            <a:prstGeom prst="rect">
              <a:avLst/>
            </a:prstGeom>
            <a:effectLst/>
          </p:spPr>
        </p:pic>
        <p:pic>
          <p:nvPicPr>
            <p:cNvPr id="689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5976" y="-1421576"/>
              <a:ext cx="186575" cy="181729"/>
            </a:xfrm>
            <a:prstGeom prst="rect">
              <a:avLst/>
            </a:prstGeom>
            <a:effectLst/>
          </p:spPr>
        </p:pic>
        <p:pic>
          <p:nvPicPr>
            <p:cNvPr id="689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206362" y="-1414746"/>
              <a:ext cx="187381" cy="178273"/>
            </a:xfrm>
            <a:prstGeom prst="rect">
              <a:avLst/>
            </a:prstGeom>
            <a:effectLst/>
          </p:spPr>
        </p:pic>
        <p:pic>
          <p:nvPicPr>
            <p:cNvPr id="689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491289" y="-1440473"/>
              <a:ext cx="193968" cy="198790"/>
            </a:xfrm>
            <a:prstGeom prst="rect">
              <a:avLst/>
            </a:prstGeom>
            <a:effectLst/>
          </p:spPr>
        </p:pic>
        <p:pic>
          <p:nvPicPr>
            <p:cNvPr id="690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825002" y="-1443721"/>
              <a:ext cx="191268" cy="234068"/>
            </a:xfrm>
            <a:prstGeom prst="rect">
              <a:avLst/>
            </a:prstGeom>
            <a:effectLst/>
          </p:spPr>
        </p:pic>
        <p:pic>
          <p:nvPicPr>
            <p:cNvPr id="690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11973" y="-1015495"/>
              <a:ext cx="186241" cy="173410"/>
            </a:xfrm>
            <a:prstGeom prst="rect">
              <a:avLst/>
            </a:prstGeom>
            <a:effectLst/>
          </p:spPr>
        </p:pic>
        <p:pic>
          <p:nvPicPr>
            <p:cNvPr id="690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974887" y="-998700"/>
              <a:ext cx="155487" cy="175752"/>
            </a:xfrm>
            <a:prstGeom prst="rect">
              <a:avLst/>
            </a:prstGeom>
            <a:effectLst/>
          </p:spPr>
        </p:pic>
        <p:pic>
          <p:nvPicPr>
            <p:cNvPr id="690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241003" y="-1013696"/>
              <a:ext cx="165388" cy="172103"/>
            </a:xfrm>
            <a:prstGeom prst="rect">
              <a:avLst/>
            </a:prstGeom>
            <a:effectLst/>
          </p:spPr>
        </p:pic>
        <p:pic>
          <p:nvPicPr>
            <p:cNvPr id="690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535364" y="-988797"/>
              <a:ext cx="158036" cy="163116"/>
            </a:xfrm>
            <a:prstGeom prst="rect">
              <a:avLst/>
            </a:prstGeom>
            <a:effectLst/>
          </p:spPr>
        </p:pic>
        <p:pic>
          <p:nvPicPr>
            <p:cNvPr id="6910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826934" y="-1001117"/>
              <a:ext cx="163824" cy="189017"/>
            </a:xfrm>
            <a:prstGeom prst="rect">
              <a:avLst/>
            </a:prstGeom>
            <a:effectLst/>
          </p:spPr>
        </p:pic>
        <p:pic>
          <p:nvPicPr>
            <p:cNvPr id="6912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77305" y="-1273064"/>
              <a:ext cx="133170" cy="90163"/>
            </a:xfrm>
            <a:prstGeom prst="rect">
              <a:avLst/>
            </a:prstGeom>
            <a:effectLst/>
          </p:spPr>
        </p:pic>
        <p:pic>
          <p:nvPicPr>
            <p:cNvPr id="6914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02707" y="-1248165"/>
              <a:ext cx="114559" cy="316519"/>
            </a:xfrm>
            <a:prstGeom prst="rect">
              <a:avLst/>
            </a:prstGeom>
            <a:effectLst/>
          </p:spPr>
        </p:pic>
        <p:pic>
          <p:nvPicPr>
            <p:cNvPr id="6916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920524" y="-1247641"/>
              <a:ext cx="144927" cy="105484"/>
            </a:xfrm>
            <a:prstGeom prst="rect">
              <a:avLst/>
            </a:prstGeom>
            <a:effectLst/>
          </p:spPr>
        </p:pic>
        <p:pic>
          <p:nvPicPr>
            <p:cNvPr id="6918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45862" y="-1187049"/>
              <a:ext cx="72054" cy="194287"/>
            </a:xfrm>
            <a:prstGeom prst="rect">
              <a:avLst/>
            </a:prstGeom>
            <a:effectLst/>
          </p:spPr>
        </p:pic>
        <p:pic>
          <p:nvPicPr>
            <p:cNvPr id="692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1250143" y="-1261746"/>
              <a:ext cx="127680" cy="119589"/>
            </a:xfrm>
            <a:prstGeom prst="rect">
              <a:avLst/>
            </a:prstGeom>
            <a:effectLst/>
          </p:spPr>
        </p:pic>
        <p:pic>
          <p:nvPicPr>
            <p:cNvPr id="6922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285396" y="-1207421"/>
              <a:ext cx="65264" cy="235031"/>
            </a:xfrm>
            <a:prstGeom prst="rect">
              <a:avLst/>
            </a:prstGeom>
            <a:effectLst/>
          </p:spPr>
        </p:pic>
        <p:pic>
          <p:nvPicPr>
            <p:cNvPr id="692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570605" y="-1260680"/>
              <a:ext cx="133171" cy="111732"/>
            </a:xfrm>
            <a:prstGeom prst="rect">
              <a:avLst/>
            </a:prstGeom>
            <a:effectLst/>
          </p:spPr>
        </p:pic>
        <p:pic>
          <p:nvPicPr>
            <p:cNvPr id="692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590977" y="-1227793"/>
              <a:ext cx="54884" cy="241822"/>
            </a:xfrm>
            <a:prstGeom prst="rect">
              <a:avLst/>
            </a:prstGeom>
            <a:effectLst/>
          </p:spPr>
        </p:pic>
        <p:pic>
          <p:nvPicPr>
            <p:cNvPr id="6928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906443" y="-1235793"/>
              <a:ext cx="123286" cy="127589"/>
            </a:xfrm>
            <a:prstGeom prst="rect">
              <a:avLst/>
            </a:prstGeom>
            <a:effectLst/>
          </p:spPr>
        </p:pic>
        <p:pic>
          <p:nvPicPr>
            <p:cNvPr id="6930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882977" y="-1193839"/>
              <a:ext cx="106008" cy="282566"/>
            </a:xfrm>
            <a:prstGeom prst="rect">
              <a:avLst/>
            </a:prstGeom>
            <a:effectLst/>
          </p:spPr>
        </p:pic>
        <p:pic>
          <p:nvPicPr>
            <p:cNvPr id="6932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63836" y="-1715438"/>
              <a:ext cx="1161700" cy="279959"/>
            </a:xfrm>
            <a:prstGeom prst="rect">
              <a:avLst/>
            </a:prstGeom>
            <a:effectLst/>
          </p:spPr>
        </p:pic>
        <p:pic>
          <p:nvPicPr>
            <p:cNvPr id="6934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63546" y="-751123"/>
              <a:ext cx="212304" cy="235588"/>
            </a:xfrm>
            <a:prstGeom prst="rect">
              <a:avLst/>
            </a:prstGeom>
            <a:effectLst/>
          </p:spPr>
        </p:pic>
        <p:pic>
          <p:nvPicPr>
            <p:cNvPr id="693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97789" y="-683216"/>
              <a:ext cx="1056194" cy="116946"/>
            </a:xfrm>
            <a:prstGeom prst="rect">
              <a:avLst/>
            </a:prstGeom>
            <a:effectLst/>
          </p:spPr>
        </p:pic>
        <p:pic>
          <p:nvPicPr>
            <p:cNvPr id="693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61235" y="-737542"/>
              <a:ext cx="201034" cy="300295"/>
            </a:xfrm>
            <a:prstGeom prst="rect">
              <a:avLst/>
            </a:prstGeom>
            <a:effectLst/>
          </p:spPr>
        </p:pic>
      </p:grpSp>
      <p:sp>
        <p:nvSpPr>
          <p:cNvPr id="6941" name="Rettangolo"/>
          <p:cNvSpPr/>
          <p:nvPr/>
        </p:nvSpPr>
        <p:spPr>
          <a:xfrm>
            <a:off x="1483234" y="4530943"/>
            <a:ext cx="2013905" cy="13620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942" name="banda di conduzione"/>
          <p:cNvSpPr/>
          <p:nvPr/>
        </p:nvSpPr>
        <p:spPr>
          <a:xfrm>
            <a:off x="1666774" y="5661063"/>
            <a:ext cx="1766668" cy="1102424"/>
          </a:xfrm>
          <a:prstGeom prst="rect">
            <a:avLst/>
          </a:prstGeom>
          <a:solidFill>
            <a:srgbClr val="C2C2C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banda di conduzione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4" name="IMG_2677.jpeg" descr="IMG_267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2205" y="5987365"/>
            <a:ext cx="6417443" cy="3034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6945" name="IMG_2676.jpeg" descr="IMG_267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74347" y="2824606"/>
            <a:ext cx="6256106" cy="31280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90" name="Disegno"/>
          <p:cNvGrpSpPr/>
          <p:nvPr/>
        </p:nvGrpSpPr>
        <p:grpSpPr>
          <a:xfrm>
            <a:off x="1122980" y="362550"/>
            <a:ext cx="11049068" cy="7789355"/>
            <a:chOff x="-1667357" y="-506657"/>
            <a:chExt cx="11049067" cy="7789354"/>
          </a:xfrm>
        </p:grpSpPr>
        <p:pic>
          <p:nvPicPr>
            <p:cNvPr id="694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82460" y="-38100"/>
              <a:ext cx="321195" cy="673040"/>
            </a:xfrm>
            <a:prstGeom prst="rect">
              <a:avLst/>
            </a:prstGeom>
            <a:effectLst/>
          </p:spPr>
        </p:pic>
        <p:pic>
          <p:nvPicPr>
            <p:cNvPr id="694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1739" y="123087"/>
              <a:ext cx="303321" cy="432919"/>
            </a:xfrm>
            <a:prstGeom prst="rect">
              <a:avLst/>
            </a:prstGeom>
            <a:effectLst/>
          </p:spPr>
        </p:pic>
        <p:pic>
          <p:nvPicPr>
            <p:cNvPr id="695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4673" y="157622"/>
              <a:ext cx="796014" cy="405625"/>
            </a:xfrm>
            <a:prstGeom prst="rect">
              <a:avLst/>
            </a:prstGeom>
            <a:effectLst/>
          </p:spPr>
        </p:pic>
        <p:pic>
          <p:nvPicPr>
            <p:cNvPr id="695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97363" y="16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5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02564" y="79669"/>
              <a:ext cx="608138" cy="425614"/>
            </a:xfrm>
            <a:prstGeom prst="rect">
              <a:avLst/>
            </a:prstGeom>
            <a:effectLst/>
          </p:spPr>
        </p:pic>
        <p:pic>
          <p:nvPicPr>
            <p:cNvPr id="695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45415" y="106368"/>
              <a:ext cx="716361" cy="420097"/>
            </a:xfrm>
            <a:prstGeom prst="rect">
              <a:avLst/>
            </a:prstGeom>
            <a:effectLst/>
          </p:spPr>
        </p:pic>
        <p:pic>
          <p:nvPicPr>
            <p:cNvPr id="695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60288" y="-196420"/>
              <a:ext cx="819466" cy="653913"/>
            </a:xfrm>
            <a:prstGeom prst="rect">
              <a:avLst/>
            </a:prstGeom>
            <a:effectLst/>
          </p:spPr>
        </p:pic>
        <p:pic>
          <p:nvPicPr>
            <p:cNvPr id="696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03544" y="-284829"/>
              <a:ext cx="865230" cy="746542"/>
            </a:xfrm>
            <a:prstGeom prst="rect">
              <a:avLst/>
            </a:prstGeom>
            <a:effectLst/>
          </p:spPr>
        </p:pic>
        <p:pic>
          <p:nvPicPr>
            <p:cNvPr id="696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193133" y="36597"/>
              <a:ext cx="456479" cy="443177"/>
            </a:xfrm>
            <a:prstGeom prst="rect">
              <a:avLst/>
            </a:prstGeom>
            <a:effectLst/>
          </p:spPr>
        </p:pic>
        <p:pic>
          <p:nvPicPr>
            <p:cNvPr id="6964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569265" y="-207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6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17300" y="-139961"/>
              <a:ext cx="766825" cy="154582"/>
            </a:xfrm>
            <a:prstGeom prst="rect">
              <a:avLst/>
            </a:prstGeom>
            <a:effectLst/>
          </p:spPr>
        </p:pic>
        <p:pic>
          <p:nvPicPr>
            <p:cNvPr id="696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762756" y="-255402"/>
              <a:ext cx="115971" cy="400824"/>
            </a:xfrm>
            <a:prstGeom prst="rect">
              <a:avLst/>
            </a:prstGeom>
            <a:effectLst/>
          </p:spPr>
        </p:pic>
        <p:pic>
          <p:nvPicPr>
            <p:cNvPr id="697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703310" y="-4319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7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954185" y="-289356"/>
              <a:ext cx="250495" cy="422580"/>
            </a:xfrm>
            <a:prstGeom prst="rect">
              <a:avLst/>
            </a:prstGeom>
            <a:effectLst/>
          </p:spPr>
        </p:pic>
        <p:pic>
          <p:nvPicPr>
            <p:cNvPr id="697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260596" y="-452332"/>
              <a:ext cx="107060" cy="601347"/>
            </a:xfrm>
            <a:prstGeom prst="rect">
              <a:avLst/>
            </a:prstGeom>
            <a:effectLst/>
          </p:spPr>
        </p:pic>
        <p:pic>
          <p:nvPicPr>
            <p:cNvPr id="697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169223" y="-315999"/>
              <a:ext cx="436107" cy="163960"/>
            </a:xfrm>
            <a:prstGeom prst="rect">
              <a:avLst/>
            </a:prstGeom>
            <a:effectLst/>
          </p:spPr>
        </p:pic>
        <p:pic>
          <p:nvPicPr>
            <p:cNvPr id="697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529695" y="-289356"/>
              <a:ext cx="238612" cy="415735"/>
            </a:xfrm>
            <a:prstGeom prst="rect">
              <a:avLst/>
            </a:prstGeom>
            <a:effectLst/>
          </p:spPr>
        </p:pic>
        <p:pic>
          <p:nvPicPr>
            <p:cNvPr id="698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787175" y="-255402"/>
              <a:ext cx="103364" cy="411393"/>
            </a:xfrm>
            <a:prstGeom prst="rect">
              <a:avLst/>
            </a:prstGeom>
            <a:effectLst/>
          </p:spPr>
        </p:pic>
        <p:pic>
          <p:nvPicPr>
            <p:cNvPr id="698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783029" y="-452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8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007595" y="-296147"/>
              <a:ext cx="270014" cy="395364"/>
            </a:xfrm>
            <a:prstGeom prst="rect">
              <a:avLst/>
            </a:prstGeom>
            <a:effectLst/>
          </p:spPr>
        </p:pic>
        <p:pic>
          <p:nvPicPr>
            <p:cNvPr id="698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281059" y="-322125"/>
              <a:ext cx="223256" cy="431307"/>
            </a:xfrm>
            <a:prstGeom prst="rect">
              <a:avLst/>
            </a:prstGeom>
            <a:effectLst/>
          </p:spPr>
        </p:pic>
        <p:pic>
          <p:nvPicPr>
            <p:cNvPr id="698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47733" y="-314255"/>
              <a:ext cx="395363" cy="402366"/>
            </a:xfrm>
            <a:prstGeom prst="rect">
              <a:avLst/>
            </a:prstGeom>
            <a:effectLst/>
          </p:spPr>
        </p:pic>
        <p:pic>
          <p:nvPicPr>
            <p:cNvPr id="699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967465" y="-369161"/>
              <a:ext cx="383071" cy="391226"/>
            </a:xfrm>
            <a:prstGeom prst="rect">
              <a:avLst/>
            </a:prstGeom>
            <a:effectLst/>
          </p:spPr>
        </p:pic>
        <p:pic>
          <p:nvPicPr>
            <p:cNvPr id="699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326048" y="-343681"/>
              <a:ext cx="289326" cy="412597"/>
            </a:xfrm>
            <a:prstGeom prst="rect">
              <a:avLst/>
            </a:prstGeom>
            <a:effectLst/>
          </p:spPr>
        </p:pic>
        <p:pic>
          <p:nvPicPr>
            <p:cNvPr id="6994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72050" y="-506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9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992727" y="494874"/>
              <a:ext cx="469998" cy="573838"/>
            </a:xfrm>
            <a:prstGeom prst="rect">
              <a:avLst/>
            </a:prstGeom>
            <a:effectLst/>
          </p:spPr>
        </p:pic>
        <p:pic>
          <p:nvPicPr>
            <p:cNvPr id="699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523115" y="654550"/>
              <a:ext cx="306308" cy="388850"/>
            </a:xfrm>
            <a:prstGeom prst="rect">
              <a:avLst/>
            </a:prstGeom>
            <a:effectLst/>
          </p:spPr>
        </p:pic>
        <p:pic>
          <p:nvPicPr>
            <p:cNvPr id="700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6770930" y="703390"/>
              <a:ext cx="246613" cy="318809"/>
            </a:xfrm>
            <a:prstGeom prst="rect">
              <a:avLst/>
            </a:prstGeom>
            <a:effectLst/>
          </p:spPr>
        </p:pic>
        <p:pic>
          <p:nvPicPr>
            <p:cNvPr id="700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002455" y="668131"/>
              <a:ext cx="408545" cy="756913"/>
            </a:xfrm>
            <a:prstGeom prst="rect">
              <a:avLst/>
            </a:prstGeom>
            <a:effectLst/>
          </p:spPr>
        </p:pic>
        <p:pic>
          <p:nvPicPr>
            <p:cNvPr id="700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420081" y="660979"/>
              <a:ext cx="461898" cy="373089"/>
            </a:xfrm>
            <a:prstGeom prst="rect">
              <a:avLst/>
            </a:prstGeom>
            <a:effectLst/>
          </p:spPr>
        </p:pic>
        <p:pic>
          <p:nvPicPr>
            <p:cNvPr id="700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885003" y="430457"/>
              <a:ext cx="282185" cy="599600"/>
            </a:xfrm>
            <a:prstGeom prst="rect">
              <a:avLst/>
            </a:prstGeom>
            <a:effectLst/>
          </p:spPr>
        </p:pic>
        <p:pic>
          <p:nvPicPr>
            <p:cNvPr id="700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765034" y="591741"/>
              <a:ext cx="612665" cy="397669"/>
            </a:xfrm>
            <a:prstGeom prst="rect">
              <a:avLst/>
            </a:prstGeom>
            <a:effectLst/>
          </p:spPr>
        </p:pic>
        <p:pic>
          <p:nvPicPr>
            <p:cNvPr id="7010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02283" y="4644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1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150620" y="-409325"/>
              <a:ext cx="279921" cy="1535647"/>
            </a:xfrm>
            <a:prstGeom prst="rect">
              <a:avLst/>
            </a:prstGeom>
            <a:effectLst/>
          </p:spPr>
        </p:pic>
        <p:pic>
          <p:nvPicPr>
            <p:cNvPr id="701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00068" y="3221430"/>
              <a:ext cx="286394" cy="203459"/>
            </a:xfrm>
            <a:prstGeom prst="rect">
              <a:avLst/>
            </a:prstGeom>
            <a:effectLst/>
          </p:spPr>
        </p:pic>
        <p:pic>
          <p:nvPicPr>
            <p:cNvPr id="701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85314" y="2983755"/>
              <a:ext cx="1123178" cy="426223"/>
            </a:xfrm>
            <a:prstGeom prst="rect">
              <a:avLst/>
            </a:prstGeom>
            <a:effectLst/>
          </p:spPr>
        </p:pic>
        <p:pic>
          <p:nvPicPr>
            <p:cNvPr id="701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676755" y="2730425"/>
              <a:ext cx="198434" cy="662275"/>
            </a:xfrm>
            <a:prstGeom prst="rect">
              <a:avLst/>
            </a:prstGeom>
            <a:effectLst/>
          </p:spPr>
        </p:pic>
        <p:pic>
          <p:nvPicPr>
            <p:cNvPr id="702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655759" y="2957189"/>
              <a:ext cx="328081" cy="123140"/>
            </a:xfrm>
            <a:prstGeom prst="rect">
              <a:avLst/>
            </a:prstGeom>
            <a:effectLst/>
          </p:spPr>
        </p:pic>
        <p:pic>
          <p:nvPicPr>
            <p:cNvPr id="702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96456" y="2912129"/>
              <a:ext cx="278049" cy="269887"/>
            </a:xfrm>
            <a:prstGeom prst="rect">
              <a:avLst/>
            </a:prstGeom>
            <a:effectLst/>
          </p:spPr>
        </p:pic>
        <p:pic>
          <p:nvPicPr>
            <p:cNvPr id="702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158894" y="2863285"/>
              <a:ext cx="266340" cy="371171"/>
            </a:xfrm>
            <a:prstGeom prst="rect">
              <a:avLst/>
            </a:prstGeom>
            <a:effectLst/>
          </p:spPr>
        </p:pic>
        <p:pic>
          <p:nvPicPr>
            <p:cNvPr id="702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516964" y="2667073"/>
              <a:ext cx="179898" cy="813906"/>
            </a:xfrm>
            <a:prstGeom prst="rect">
              <a:avLst/>
            </a:prstGeom>
            <a:effectLst/>
          </p:spPr>
        </p:pic>
        <p:pic>
          <p:nvPicPr>
            <p:cNvPr id="702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416940" y="2920368"/>
              <a:ext cx="472673" cy="317879"/>
            </a:xfrm>
            <a:prstGeom prst="rect">
              <a:avLst/>
            </a:prstGeom>
            <a:effectLst/>
          </p:spPr>
        </p:pic>
        <p:pic>
          <p:nvPicPr>
            <p:cNvPr id="703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905870" y="2909058"/>
              <a:ext cx="232387" cy="284753"/>
            </a:xfrm>
            <a:prstGeom prst="rect">
              <a:avLst/>
            </a:prstGeom>
            <a:effectLst/>
          </p:spPr>
        </p:pic>
        <p:pic>
          <p:nvPicPr>
            <p:cNvPr id="703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074426" y="2910145"/>
              <a:ext cx="307285" cy="348927"/>
            </a:xfrm>
            <a:prstGeom prst="rect">
              <a:avLst/>
            </a:prstGeom>
            <a:effectLst/>
          </p:spPr>
        </p:pic>
        <p:pic>
          <p:nvPicPr>
            <p:cNvPr id="703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443608" y="3794838"/>
              <a:ext cx="248232" cy="360281"/>
            </a:xfrm>
            <a:prstGeom prst="rect">
              <a:avLst/>
            </a:prstGeom>
            <a:effectLst/>
          </p:spPr>
        </p:pic>
        <p:pic>
          <p:nvPicPr>
            <p:cNvPr id="7036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703918" y="3689987"/>
              <a:ext cx="198433" cy="82992"/>
            </a:xfrm>
            <a:prstGeom prst="rect">
              <a:avLst/>
            </a:prstGeom>
            <a:effectLst/>
          </p:spPr>
        </p:pic>
        <p:pic>
          <p:nvPicPr>
            <p:cNvPr id="703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956942" y="3689712"/>
              <a:ext cx="225597" cy="497499"/>
            </a:xfrm>
            <a:prstGeom prst="rect">
              <a:avLst/>
            </a:prstGeom>
            <a:effectLst/>
          </p:spPr>
        </p:pic>
        <p:pic>
          <p:nvPicPr>
            <p:cNvPr id="704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084951" y="3846173"/>
              <a:ext cx="116191" cy="347828"/>
            </a:xfrm>
            <a:prstGeom prst="rect">
              <a:avLst/>
            </a:prstGeom>
            <a:effectLst/>
          </p:spPr>
        </p:pic>
        <p:pic>
          <p:nvPicPr>
            <p:cNvPr id="7042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059678" y="37646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4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233592" y="3866545"/>
              <a:ext cx="245968" cy="395363"/>
            </a:xfrm>
            <a:prstGeom prst="rect">
              <a:avLst/>
            </a:prstGeom>
            <a:effectLst/>
          </p:spPr>
        </p:pic>
        <p:pic>
          <p:nvPicPr>
            <p:cNvPr id="704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235361" y="4438482"/>
              <a:ext cx="327456" cy="334461"/>
            </a:xfrm>
            <a:prstGeom prst="rect">
              <a:avLst/>
            </a:prstGeom>
            <a:effectLst/>
          </p:spPr>
        </p:pic>
        <p:pic>
          <p:nvPicPr>
            <p:cNvPr id="704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614431" y="4419652"/>
              <a:ext cx="240385" cy="317604"/>
            </a:xfrm>
            <a:prstGeom prst="rect">
              <a:avLst/>
            </a:prstGeom>
            <a:effectLst/>
          </p:spPr>
        </p:pic>
        <p:pic>
          <p:nvPicPr>
            <p:cNvPr id="705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832556" y="4423097"/>
              <a:ext cx="246353" cy="312898"/>
            </a:xfrm>
            <a:prstGeom prst="rect">
              <a:avLst/>
            </a:prstGeom>
            <a:effectLst/>
          </p:spPr>
        </p:pic>
        <p:pic>
          <p:nvPicPr>
            <p:cNvPr id="705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52795" y="4449891"/>
              <a:ext cx="256997" cy="322523"/>
            </a:xfrm>
            <a:prstGeom prst="rect">
              <a:avLst/>
            </a:prstGeom>
            <a:effectLst/>
          </p:spPr>
        </p:pic>
        <p:pic>
          <p:nvPicPr>
            <p:cNvPr id="705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373729" y="4427558"/>
              <a:ext cx="192523" cy="352850"/>
            </a:xfrm>
            <a:prstGeom prst="rect">
              <a:avLst/>
            </a:prstGeom>
            <a:effectLst/>
          </p:spPr>
        </p:pic>
        <p:pic>
          <p:nvPicPr>
            <p:cNvPr id="705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600289" y="4427730"/>
              <a:ext cx="212015" cy="366319"/>
            </a:xfrm>
            <a:prstGeom prst="rect">
              <a:avLst/>
            </a:prstGeom>
            <a:effectLst/>
          </p:spPr>
        </p:pic>
        <p:pic>
          <p:nvPicPr>
            <p:cNvPr id="705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825514" y="4463544"/>
              <a:ext cx="296394" cy="303439"/>
            </a:xfrm>
            <a:prstGeom prst="rect">
              <a:avLst/>
            </a:prstGeom>
            <a:effectLst/>
          </p:spPr>
        </p:pic>
        <p:pic>
          <p:nvPicPr>
            <p:cNvPr id="706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294181" y="4513924"/>
              <a:ext cx="1210479" cy="746215"/>
            </a:xfrm>
            <a:prstGeom prst="rect">
              <a:avLst/>
            </a:prstGeom>
            <a:effectLst/>
          </p:spPr>
        </p:pic>
        <p:pic>
          <p:nvPicPr>
            <p:cNvPr id="706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465279" y="6119749"/>
              <a:ext cx="1302016" cy="577752"/>
            </a:xfrm>
            <a:prstGeom prst="rect">
              <a:avLst/>
            </a:prstGeom>
            <a:effectLst/>
          </p:spPr>
        </p:pic>
        <p:pic>
          <p:nvPicPr>
            <p:cNvPr id="706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28022" y="6342882"/>
              <a:ext cx="241533" cy="384045"/>
            </a:xfrm>
            <a:prstGeom prst="rect">
              <a:avLst/>
            </a:prstGeom>
            <a:effectLst/>
          </p:spPr>
        </p:pic>
        <p:pic>
          <p:nvPicPr>
            <p:cNvPr id="706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1667358" y="5455348"/>
              <a:ext cx="323273" cy="422798"/>
            </a:xfrm>
            <a:prstGeom prst="rect">
              <a:avLst/>
            </a:prstGeom>
            <a:effectLst/>
          </p:spPr>
        </p:pic>
        <p:pic>
          <p:nvPicPr>
            <p:cNvPr id="706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1272982" y="5528000"/>
              <a:ext cx="136929" cy="322929"/>
            </a:xfrm>
            <a:prstGeom prst="rect">
              <a:avLst/>
            </a:prstGeom>
            <a:effectLst/>
          </p:spPr>
        </p:pic>
        <p:pic>
          <p:nvPicPr>
            <p:cNvPr id="707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290630" y="5203100"/>
              <a:ext cx="107042" cy="131737"/>
            </a:xfrm>
            <a:prstGeom prst="rect">
              <a:avLst/>
            </a:prstGeom>
            <a:effectLst/>
          </p:spPr>
        </p:pic>
        <p:pic>
          <p:nvPicPr>
            <p:cNvPr id="707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1047014" y="5204310"/>
              <a:ext cx="372727" cy="614929"/>
            </a:xfrm>
            <a:prstGeom prst="rect">
              <a:avLst/>
            </a:prstGeom>
            <a:effectLst/>
          </p:spPr>
        </p:pic>
        <p:pic>
          <p:nvPicPr>
            <p:cNvPr id="707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802169" y="5380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7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580187" y="5448305"/>
              <a:ext cx="421993" cy="362932"/>
            </a:xfrm>
            <a:prstGeom prst="rect">
              <a:avLst/>
            </a:prstGeom>
            <a:effectLst/>
          </p:spPr>
        </p:pic>
        <p:pic>
          <p:nvPicPr>
            <p:cNvPr id="707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363418" y="5366498"/>
              <a:ext cx="82991" cy="138106"/>
            </a:xfrm>
            <a:prstGeom prst="rect">
              <a:avLst/>
            </a:prstGeom>
            <a:effectLst/>
          </p:spPr>
        </p:pic>
        <p:pic>
          <p:nvPicPr>
            <p:cNvPr id="708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173279" y="5496310"/>
              <a:ext cx="339023" cy="312458"/>
            </a:xfrm>
            <a:prstGeom prst="rect">
              <a:avLst/>
            </a:prstGeom>
            <a:effectLst/>
          </p:spPr>
        </p:pic>
        <p:pic>
          <p:nvPicPr>
            <p:cNvPr id="708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548017" y="3404778"/>
              <a:ext cx="334247" cy="422526"/>
            </a:xfrm>
            <a:prstGeom prst="rect">
              <a:avLst/>
            </a:prstGeom>
            <a:effectLst/>
          </p:spPr>
        </p:pic>
        <p:pic>
          <p:nvPicPr>
            <p:cNvPr id="708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301289" y="3141212"/>
              <a:ext cx="870712" cy="842834"/>
            </a:xfrm>
            <a:prstGeom prst="rect">
              <a:avLst/>
            </a:prstGeom>
            <a:effectLst/>
          </p:spPr>
        </p:pic>
        <p:pic>
          <p:nvPicPr>
            <p:cNvPr id="708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603350" y="6447006"/>
              <a:ext cx="304837" cy="835691"/>
            </a:xfrm>
            <a:prstGeom prst="rect">
              <a:avLst/>
            </a:prstGeom>
            <a:effectLst/>
          </p:spPr>
        </p:pic>
        <p:pic>
          <p:nvPicPr>
            <p:cNvPr id="708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303593" y="6282979"/>
              <a:ext cx="922314" cy="890286"/>
            </a:xfrm>
            <a:prstGeom prst="rect">
              <a:avLst/>
            </a:prstGeom>
            <a:effectLst/>
          </p:spPr>
        </p:pic>
      </p:grpSp>
      <p:grpSp>
        <p:nvGrpSpPr>
          <p:cNvPr id="7149" name="Disegno"/>
          <p:cNvGrpSpPr/>
          <p:nvPr/>
        </p:nvGrpSpPr>
        <p:grpSpPr>
          <a:xfrm>
            <a:off x="9156490" y="6385890"/>
            <a:ext cx="3410713" cy="2480104"/>
            <a:chOff x="-112162" y="-778285"/>
            <a:chExt cx="3410712" cy="2480103"/>
          </a:xfrm>
        </p:grpSpPr>
        <p:pic>
          <p:nvPicPr>
            <p:cNvPr id="709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102848" y="-38100"/>
              <a:ext cx="284188" cy="257887"/>
            </a:xfrm>
            <a:prstGeom prst="rect">
              <a:avLst/>
            </a:prstGeom>
            <a:effectLst/>
          </p:spPr>
        </p:pic>
        <p:pic>
          <p:nvPicPr>
            <p:cNvPr id="709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12163" y="-370845"/>
              <a:ext cx="952200" cy="605875"/>
            </a:xfrm>
            <a:prstGeom prst="rect">
              <a:avLst/>
            </a:prstGeom>
            <a:effectLst/>
          </p:spPr>
        </p:pic>
        <p:pic>
          <p:nvPicPr>
            <p:cNvPr id="709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012610" y="-505935"/>
              <a:ext cx="295984" cy="315646"/>
            </a:xfrm>
            <a:prstGeom prst="rect">
              <a:avLst/>
            </a:prstGeom>
            <a:effectLst/>
          </p:spPr>
        </p:pic>
        <p:pic>
          <p:nvPicPr>
            <p:cNvPr id="709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322935" y="-730750"/>
              <a:ext cx="141845" cy="533596"/>
            </a:xfrm>
            <a:prstGeom prst="rect">
              <a:avLst/>
            </a:prstGeom>
            <a:effectLst/>
          </p:spPr>
        </p:pic>
        <p:pic>
          <p:nvPicPr>
            <p:cNvPr id="709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490439" y="-778286"/>
              <a:ext cx="137318" cy="591033"/>
            </a:xfrm>
            <a:prstGeom prst="rect">
              <a:avLst/>
            </a:prstGeom>
            <a:effectLst/>
          </p:spPr>
        </p:pic>
        <p:pic>
          <p:nvPicPr>
            <p:cNvPr id="710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649742" y="-567774"/>
              <a:ext cx="317549" cy="369301"/>
            </a:xfrm>
            <a:prstGeom prst="rect">
              <a:avLst/>
            </a:prstGeom>
            <a:effectLst/>
          </p:spPr>
        </p:pic>
        <p:pic>
          <p:nvPicPr>
            <p:cNvPr id="710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006532" y="-548534"/>
              <a:ext cx="415735" cy="363093"/>
            </a:xfrm>
            <a:prstGeom prst="rect">
              <a:avLst/>
            </a:prstGeom>
            <a:effectLst/>
          </p:spPr>
        </p:pic>
        <p:pic>
          <p:nvPicPr>
            <p:cNvPr id="710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425134" y="-527030"/>
              <a:ext cx="112574" cy="374991"/>
            </a:xfrm>
            <a:prstGeom prst="rect">
              <a:avLst/>
            </a:prstGeom>
            <a:effectLst/>
          </p:spPr>
        </p:pic>
        <p:pic>
          <p:nvPicPr>
            <p:cNvPr id="7107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409826" y="-7103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0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617693" y="-493077"/>
              <a:ext cx="225596" cy="307085"/>
            </a:xfrm>
            <a:prstGeom prst="rect">
              <a:avLst/>
            </a:prstGeom>
            <a:effectLst/>
          </p:spPr>
        </p:pic>
        <p:pic>
          <p:nvPicPr>
            <p:cNvPr id="711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869515" y="-493077"/>
              <a:ext cx="89216" cy="307085"/>
            </a:xfrm>
            <a:prstGeom prst="rect">
              <a:avLst/>
            </a:prstGeom>
            <a:effectLst/>
          </p:spPr>
        </p:pic>
        <p:pic>
          <p:nvPicPr>
            <p:cNvPr id="7113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851221" y="-6967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1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3034189" y="-499867"/>
              <a:ext cx="264361" cy="347287"/>
            </a:xfrm>
            <a:prstGeom prst="rect">
              <a:avLst/>
            </a:prstGeom>
            <a:effectLst/>
          </p:spPr>
        </p:pic>
        <p:pic>
          <p:nvPicPr>
            <p:cNvPr id="711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604111" y="-384426"/>
              <a:ext cx="96574" cy="191643"/>
            </a:xfrm>
            <a:prstGeom prst="rect">
              <a:avLst/>
            </a:prstGeom>
            <a:effectLst/>
          </p:spPr>
        </p:pic>
        <p:pic>
          <p:nvPicPr>
            <p:cNvPr id="711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70627" y="260690"/>
              <a:ext cx="212014" cy="456479"/>
            </a:xfrm>
            <a:prstGeom prst="rect">
              <a:avLst/>
            </a:prstGeom>
            <a:effectLst/>
          </p:spPr>
        </p:pic>
        <p:pic>
          <p:nvPicPr>
            <p:cNvPr id="712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076207" y="392898"/>
              <a:ext cx="327456" cy="363158"/>
            </a:xfrm>
            <a:prstGeom prst="rect">
              <a:avLst/>
            </a:prstGeom>
            <a:effectLst/>
          </p:spPr>
        </p:pic>
        <p:pic>
          <p:nvPicPr>
            <p:cNvPr id="7123" name="Linea Linea" descr="Linea Line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361416" y="240317"/>
              <a:ext cx="212015" cy="82992"/>
            </a:xfrm>
            <a:prstGeom prst="rect">
              <a:avLst/>
            </a:prstGeom>
            <a:effectLst/>
          </p:spPr>
        </p:pic>
        <p:pic>
          <p:nvPicPr>
            <p:cNvPr id="712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929570" y="396503"/>
              <a:ext cx="85255" cy="307085"/>
            </a:xfrm>
            <a:prstGeom prst="rect">
              <a:avLst/>
            </a:prstGeom>
            <a:effectLst/>
          </p:spPr>
        </p:pic>
        <p:pic>
          <p:nvPicPr>
            <p:cNvPr id="712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966795" y="218742"/>
              <a:ext cx="109147" cy="118149"/>
            </a:xfrm>
            <a:prstGeom prst="rect">
              <a:avLst/>
            </a:prstGeom>
            <a:effectLst/>
          </p:spPr>
        </p:pic>
        <p:pic>
          <p:nvPicPr>
            <p:cNvPr id="712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071575" y="396503"/>
              <a:ext cx="242041" cy="334247"/>
            </a:xfrm>
            <a:prstGeom prst="rect">
              <a:avLst/>
            </a:prstGeom>
            <a:effectLst/>
          </p:spPr>
        </p:pic>
        <p:pic>
          <p:nvPicPr>
            <p:cNvPr id="713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818993" y="946549"/>
              <a:ext cx="442066" cy="504014"/>
            </a:xfrm>
            <a:prstGeom prst="rect">
              <a:avLst/>
            </a:prstGeom>
            <a:effectLst/>
          </p:spPr>
        </p:pic>
        <p:pic>
          <p:nvPicPr>
            <p:cNvPr id="713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194756" y="1005402"/>
              <a:ext cx="100257" cy="146371"/>
            </a:xfrm>
            <a:prstGeom prst="rect">
              <a:avLst/>
            </a:prstGeom>
            <a:effectLst/>
          </p:spPr>
        </p:pic>
        <p:pic>
          <p:nvPicPr>
            <p:cNvPr id="713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416807" y="937683"/>
              <a:ext cx="173901" cy="764136"/>
            </a:xfrm>
            <a:prstGeom prst="rect">
              <a:avLst/>
            </a:prstGeom>
            <a:effectLst/>
          </p:spPr>
        </p:pic>
        <p:pic>
          <p:nvPicPr>
            <p:cNvPr id="713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334253" y="1258921"/>
              <a:ext cx="368201" cy="131834"/>
            </a:xfrm>
            <a:prstGeom prst="rect">
              <a:avLst/>
            </a:prstGeom>
            <a:effectLst/>
          </p:spPr>
        </p:pic>
        <p:pic>
          <p:nvPicPr>
            <p:cNvPr id="713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623222" y="1110230"/>
              <a:ext cx="337278" cy="335186"/>
            </a:xfrm>
            <a:prstGeom prst="rect">
              <a:avLst/>
            </a:prstGeom>
            <a:effectLst/>
          </p:spPr>
        </p:pic>
        <p:pic>
          <p:nvPicPr>
            <p:cNvPr id="714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919259" y="939758"/>
              <a:ext cx="170264" cy="594517"/>
            </a:xfrm>
            <a:prstGeom prst="rect">
              <a:avLst/>
            </a:prstGeom>
            <a:effectLst/>
          </p:spPr>
        </p:pic>
        <p:pic>
          <p:nvPicPr>
            <p:cNvPr id="714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091659" y="966921"/>
              <a:ext cx="99725" cy="537968"/>
            </a:xfrm>
            <a:prstGeom prst="rect">
              <a:avLst/>
            </a:prstGeom>
            <a:effectLst/>
          </p:spPr>
        </p:pic>
        <p:pic>
          <p:nvPicPr>
            <p:cNvPr id="714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945415" y="1065650"/>
              <a:ext cx="463271" cy="106495"/>
            </a:xfrm>
            <a:prstGeom prst="rect">
              <a:avLst/>
            </a:prstGeom>
            <a:effectLst/>
          </p:spPr>
        </p:pic>
        <p:pic>
          <p:nvPicPr>
            <p:cNvPr id="714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223833" y="1110783"/>
              <a:ext cx="269806" cy="33664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3" name="Disegno"/>
          <p:cNvGrpSpPr/>
          <p:nvPr/>
        </p:nvGrpSpPr>
        <p:grpSpPr>
          <a:xfrm>
            <a:off x="2041612" y="464410"/>
            <a:ext cx="9594206" cy="1348606"/>
            <a:chOff x="-266586" y="-547401"/>
            <a:chExt cx="9594205" cy="1348604"/>
          </a:xfrm>
        </p:grpSpPr>
        <p:pic>
          <p:nvPicPr>
            <p:cNvPr id="715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66587" y="-89682"/>
              <a:ext cx="384259" cy="890886"/>
            </a:xfrm>
            <a:prstGeom prst="rect">
              <a:avLst/>
            </a:prstGeom>
            <a:effectLst/>
          </p:spPr>
        </p:pic>
        <p:pic>
          <p:nvPicPr>
            <p:cNvPr id="715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8198" y="-78845"/>
              <a:ext cx="96118" cy="435042"/>
            </a:xfrm>
            <a:prstGeom prst="rect">
              <a:avLst/>
            </a:prstGeom>
            <a:effectLst/>
          </p:spPr>
        </p:pic>
        <p:pic>
          <p:nvPicPr>
            <p:cNvPr id="715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132" y="-3708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5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9197" y="-65263"/>
              <a:ext cx="496653" cy="384473"/>
            </a:xfrm>
            <a:prstGeom prst="rect">
              <a:avLst/>
            </a:prstGeom>
            <a:effectLst/>
          </p:spPr>
        </p:pic>
        <p:pic>
          <p:nvPicPr>
            <p:cNvPr id="715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8122" y="-92426"/>
              <a:ext cx="306519" cy="398855"/>
            </a:xfrm>
            <a:prstGeom prst="rect">
              <a:avLst/>
            </a:prstGeom>
            <a:effectLst/>
          </p:spPr>
        </p:pic>
        <p:pic>
          <p:nvPicPr>
            <p:cNvPr id="716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8207" y="-104345"/>
              <a:ext cx="327456" cy="476491"/>
            </a:xfrm>
            <a:prstGeom prst="rect">
              <a:avLst/>
            </a:prstGeom>
            <a:effectLst/>
          </p:spPr>
        </p:pic>
        <p:pic>
          <p:nvPicPr>
            <p:cNvPr id="716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1788" y="-6567"/>
              <a:ext cx="510805" cy="347756"/>
            </a:xfrm>
            <a:prstGeom prst="rect">
              <a:avLst/>
            </a:prstGeom>
            <a:effectLst/>
          </p:spPr>
        </p:pic>
        <p:pic>
          <p:nvPicPr>
            <p:cNvPr id="716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85083" y="-2825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89832" y="-137131"/>
              <a:ext cx="332940" cy="430640"/>
            </a:xfrm>
            <a:prstGeom prst="rect">
              <a:avLst/>
            </a:prstGeom>
            <a:effectLst/>
          </p:spPr>
        </p:pic>
        <p:pic>
          <p:nvPicPr>
            <p:cNvPr id="716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80019" y="-144922"/>
              <a:ext cx="313875" cy="473000"/>
            </a:xfrm>
            <a:prstGeom prst="rect">
              <a:avLst/>
            </a:prstGeom>
            <a:effectLst/>
          </p:spPr>
        </p:pic>
        <p:pic>
          <p:nvPicPr>
            <p:cNvPr id="717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97989" y="-133119"/>
              <a:ext cx="357672" cy="431881"/>
            </a:xfrm>
            <a:prstGeom prst="rect">
              <a:avLst/>
            </a:prstGeom>
            <a:effectLst/>
          </p:spPr>
        </p:pic>
        <p:pic>
          <p:nvPicPr>
            <p:cNvPr id="717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8065" y="165620"/>
              <a:ext cx="116946" cy="157689"/>
            </a:xfrm>
            <a:prstGeom prst="rect">
              <a:avLst/>
            </a:prstGeom>
            <a:effectLst/>
          </p:spPr>
        </p:pic>
        <p:pic>
          <p:nvPicPr>
            <p:cNvPr id="717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47311" y="-233789"/>
              <a:ext cx="143604" cy="896633"/>
            </a:xfrm>
            <a:prstGeom prst="rect">
              <a:avLst/>
            </a:prstGeom>
            <a:effectLst/>
          </p:spPr>
        </p:pic>
        <p:pic>
          <p:nvPicPr>
            <p:cNvPr id="717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01133" y="-218111"/>
              <a:ext cx="398504" cy="429199"/>
            </a:xfrm>
            <a:prstGeom prst="rect">
              <a:avLst/>
            </a:prstGeom>
            <a:effectLst/>
          </p:spPr>
        </p:pic>
        <p:pic>
          <p:nvPicPr>
            <p:cNvPr id="7179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362900" y="-44891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718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20946" y="-289356"/>
              <a:ext cx="116945" cy="421963"/>
            </a:xfrm>
            <a:prstGeom prst="rect">
              <a:avLst/>
            </a:prstGeom>
            <a:effectLst/>
          </p:spPr>
        </p:pic>
        <p:pic>
          <p:nvPicPr>
            <p:cNvPr id="718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48109" y="-268984"/>
              <a:ext cx="295923" cy="374991"/>
            </a:xfrm>
            <a:prstGeom prst="rect">
              <a:avLst/>
            </a:prstGeom>
            <a:effectLst/>
          </p:spPr>
        </p:pic>
        <p:pic>
          <p:nvPicPr>
            <p:cNvPr id="718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8333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8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1543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121688" y="-189216"/>
              <a:ext cx="320666" cy="428442"/>
            </a:xfrm>
            <a:prstGeom prst="rect">
              <a:avLst/>
            </a:prstGeom>
            <a:effectLst/>
          </p:spPr>
        </p:pic>
        <p:pic>
          <p:nvPicPr>
            <p:cNvPr id="7191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171867" y="-452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9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20478" y="-478180"/>
              <a:ext cx="218806" cy="661496"/>
            </a:xfrm>
            <a:prstGeom prst="rect">
              <a:avLst/>
            </a:prstGeom>
            <a:effectLst/>
          </p:spPr>
        </p:pic>
        <p:pic>
          <p:nvPicPr>
            <p:cNvPr id="719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259921" y="-519669"/>
              <a:ext cx="825779" cy="709040"/>
            </a:xfrm>
            <a:prstGeom prst="rect">
              <a:avLst/>
            </a:prstGeom>
            <a:effectLst/>
          </p:spPr>
        </p:pic>
        <p:pic>
          <p:nvPicPr>
            <p:cNvPr id="719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951027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1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096473" y="-218896"/>
              <a:ext cx="339935" cy="408316"/>
            </a:xfrm>
            <a:prstGeom prst="rect">
              <a:avLst/>
            </a:prstGeom>
            <a:effectLst/>
          </p:spPr>
        </p:pic>
        <p:pic>
          <p:nvPicPr>
            <p:cNvPr id="72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509546" y="-547402"/>
              <a:ext cx="818073" cy="730370"/>
            </a:xfrm>
            <a:prstGeom prst="rect">
              <a:avLst/>
            </a:prstGeom>
            <a:effectLst/>
          </p:spPr>
        </p:pic>
      </p:grpSp>
      <p:pic>
        <p:nvPicPr>
          <p:cNvPr id="7204" name="IMG_2678.jpeg" descr="IMG_2678.jpeg"/>
          <p:cNvPicPr>
            <a:picLocks noChangeAspect="1"/>
          </p:cNvPicPr>
          <p:nvPr/>
        </p:nvPicPr>
        <p:blipFill>
          <a:blip r:embed="rId23">
            <a:extLst/>
          </a:blip>
          <a:srcRect l="0" t="0" r="61309" b="0"/>
          <a:stretch>
            <a:fillRect/>
          </a:stretch>
        </p:blipFill>
        <p:spPr>
          <a:xfrm>
            <a:off x="1358137" y="2512665"/>
            <a:ext cx="3694072" cy="4728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58" name="Disegno"/>
          <p:cNvGrpSpPr/>
          <p:nvPr/>
        </p:nvGrpSpPr>
        <p:grpSpPr>
          <a:xfrm>
            <a:off x="2041612" y="464410"/>
            <a:ext cx="9594206" cy="1348606"/>
            <a:chOff x="-266586" y="-547401"/>
            <a:chExt cx="9594205" cy="1348604"/>
          </a:xfrm>
        </p:grpSpPr>
        <p:pic>
          <p:nvPicPr>
            <p:cNvPr id="720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66587" y="-89682"/>
              <a:ext cx="384259" cy="890886"/>
            </a:xfrm>
            <a:prstGeom prst="rect">
              <a:avLst/>
            </a:prstGeom>
            <a:effectLst/>
          </p:spPr>
        </p:pic>
        <p:pic>
          <p:nvPicPr>
            <p:cNvPr id="720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8198" y="-78845"/>
              <a:ext cx="96118" cy="435042"/>
            </a:xfrm>
            <a:prstGeom prst="rect">
              <a:avLst/>
            </a:prstGeom>
            <a:effectLst/>
          </p:spPr>
        </p:pic>
        <p:pic>
          <p:nvPicPr>
            <p:cNvPr id="721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132" y="-3708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1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9197" y="-65263"/>
              <a:ext cx="496653" cy="384473"/>
            </a:xfrm>
            <a:prstGeom prst="rect">
              <a:avLst/>
            </a:prstGeom>
            <a:effectLst/>
          </p:spPr>
        </p:pic>
        <p:pic>
          <p:nvPicPr>
            <p:cNvPr id="721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8122" y="-92426"/>
              <a:ext cx="306519" cy="398855"/>
            </a:xfrm>
            <a:prstGeom prst="rect">
              <a:avLst/>
            </a:prstGeom>
            <a:effectLst/>
          </p:spPr>
        </p:pic>
        <p:pic>
          <p:nvPicPr>
            <p:cNvPr id="721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8207" y="-104345"/>
              <a:ext cx="327456" cy="476491"/>
            </a:xfrm>
            <a:prstGeom prst="rect">
              <a:avLst/>
            </a:prstGeom>
            <a:effectLst/>
          </p:spPr>
        </p:pic>
        <p:pic>
          <p:nvPicPr>
            <p:cNvPr id="721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1788" y="-6567"/>
              <a:ext cx="510805" cy="347756"/>
            </a:xfrm>
            <a:prstGeom prst="rect">
              <a:avLst/>
            </a:prstGeom>
            <a:effectLst/>
          </p:spPr>
        </p:pic>
        <p:pic>
          <p:nvPicPr>
            <p:cNvPr id="722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85083" y="-2825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2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89832" y="-137131"/>
              <a:ext cx="332940" cy="430640"/>
            </a:xfrm>
            <a:prstGeom prst="rect">
              <a:avLst/>
            </a:prstGeom>
            <a:effectLst/>
          </p:spPr>
        </p:pic>
        <p:pic>
          <p:nvPicPr>
            <p:cNvPr id="722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80019" y="-144922"/>
              <a:ext cx="313875" cy="473000"/>
            </a:xfrm>
            <a:prstGeom prst="rect">
              <a:avLst/>
            </a:prstGeom>
            <a:effectLst/>
          </p:spPr>
        </p:pic>
        <p:pic>
          <p:nvPicPr>
            <p:cNvPr id="722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97989" y="-133119"/>
              <a:ext cx="357672" cy="431881"/>
            </a:xfrm>
            <a:prstGeom prst="rect">
              <a:avLst/>
            </a:prstGeom>
            <a:effectLst/>
          </p:spPr>
        </p:pic>
        <p:pic>
          <p:nvPicPr>
            <p:cNvPr id="722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8065" y="165620"/>
              <a:ext cx="116946" cy="157689"/>
            </a:xfrm>
            <a:prstGeom prst="rect">
              <a:avLst/>
            </a:prstGeom>
            <a:effectLst/>
          </p:spPr>
        </p:pic>
        <p:pic>
          <p:nvPicPr>
            <p:cNvPr id="723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47311" y="-233789"/>
              <a:ext cx="143604" cy="896633"/>
            </a:xfrm>
            <a:prstGeom prst="rect">
              <a:avLst/>
            </a:prstGeom>
            <a:effectLst/>
          </p:spPr>
        </p:pic>
        <p:pic>
          <p:nvPicPr>
            <p:cNvPr id="723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01133" y="-218111"/>
              <a:ext cx="398504" cy="429199"/>
            </a:xfrm>
            <a:prstGeom prst="rect">
              <a:avLst/>
            </a:prstGeom>
            <a:effectLst/>
          </p:spPr>
        </p:pic>
        <p:pic>
          <p:nvPicPr>
            <p:cNvPr id="7234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362900" y="-44891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723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20946" y="-289356"/>
              <a:ext cx="116945" cy="421963"/>
            </a:xfrm>
            <a:prstGeom prst="rect">
              <a:avLst/>
            </a:prstGeom>
            <a:effectLst/>
          </p:spPr>
        </p:pic>
        <p:pic>
          <p:nvPicPr>
            <p:cNvPr id="723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48109" y="-268984"/>
              <a:ext cx="295923" cy="374991"/>
            </a:xfrm>
            <a:prstGeom prst="rect">
              <a:avLst/>
            </a:prstGeom>
            <a:effectLst/>
          </p:spPr>
        </p:pic>
        <p:pic>
          <p:nvPicPr>
            <p:cNvPr id="724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8333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4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1543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4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121688" y="-189216"/>
              <a:ext cx="320666" cy="428442"/>
            </a:xfrm>
            <a:prstGeom prst="rect">
              <a:avLst/>
            </a:prstGeom>
            <a:effectLst/>
          </p:spPr>
        </p:pic>
        <p:pic>
          <p:nvPicPr>
            <p:cNvPr id="724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171867" y="-452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4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20478" y="-478180"/>
              <a:ext cx="218806" cy="661496"/>
            </a:xfrm>
            <a:prstGeom prst="rect">
              <a:avLst/>
            </a:prstGeom>
            <a:effectLst/>
          </p:spPr>
        </p:pic>
        <p:pic>
          <p:nvPicPr>
            <p:cNvPr id="725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259921" y="-519669"/>
              <a:ext cx="825779" cy="709040"/>
            </a:xfrm>
            <a:prstGeom prst="rect">
              <a:avLst/>
            </a:prstGeom>
            <a:effectLst/>
          </p:spPr>
        </p:pic>
        <p:pic>
          <p:nvPicPr>
            <p:cNvPr id="725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951027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5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096473" y="-218896"/>
              <a:ext cx="339935" cy="408316"/>
            </a:xfrm>
            <a:prstGeom prst="rect">
              <a:avLst/>
            </a:prstGeom>
            <a:effectLst/>
          </p:spPr>
        </p:pic>
        <p:pic>
          <p:nvPicPr>
            <p:cNvPr id="725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509546" y="-547402"/>
              <a:ext cx="818073" cy="730370"/>
            </a:xfrm>
            <a:prstGeom prst="rect">
              <a:avLst/>
            </a:prstGeom>
            <a:effectLst/>
          </p:spPr>
        </p:pic>
      </p:grpSp>
      <p:pic>
        <p:nvPicPr>
          <p:cNvPr id="7259" name="IMG_2678.jpeg" descr="IMG_2678.jpeg"/>
          <p:cNvPicPr>
            <a:picLocks noChangeAspect="1"/>
          </p:cNvPicPr>
          <p:nvPr/>
        </p:nvPicPr>
        <p:blipFill>
          <a:blip r:embed="rId23">
            <a:extLst/>
          </a:blip>
          <a:srcRect l="0" t="0" r="22048" b="0"/>
          <a:stretch>
            <a:fillRect/>
          </a:stretch>
        </p:blipFill>
        <p:spPr>
          <a:xfrm>
            <a:off x="1358137" y="2512665"/>
            <a:ext cx="7442531" cy="4728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3" name="Disegno"/>
          <p:cNvGrpSpPr/>
          <p:nvPr/>
        </p:nvGrpSpPr>
        <p:grpSpPr>
          <a:xfrm>
            <a:off x="2041612" y="464410"/>
            <a:ext cx="9594206" cy="1348606"/>
            <a:chOff x="-266586" y="-547401"/>
            <a:chExt cx="9594205" cy="1348604"/>
          </a:xfrm>
        </p:grpSpPr>
        <p:pic>
          <p:nvPicPr>
            <p:cNvPr id="726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66587" y="-89682"/>
              <a:ext cx="384259" cy="890886"/>
            </a:xfrm>
            <a:prstGeom prst="rect">
              <a:avLst/>
            </a:prstGeom>
            <a:effectLst/>
          </p:spPr>
        </p:pic>
        <p:pic>
          <p:nvPicPr>
            <p:cNvPr id="726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8198" y="-78845"/>
              <a:ext cx="96118" cy="435042"/>
            </a:xfrm>
            <a:prstGeom prst="rect">
              <a:avLst/>
            </a:prstGeom>
            <a:effectLst/>
          </p:spPr>
        </p:pic>
        <p:pic>
          <p:nvPicPr>
            <p:cNvPr id="726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132" y="-3708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6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9197" y="-65263"/>
              <a:ext cx="496653" cy="384473"/>
            </a:xfrm>
            <a:prstGeom prst="rect">
              <a:avLst/>
            </a:prstGeom>
            <a:effectLst/>
          </p:spPr>
        </p:pic>
        <p:pic>
          <p:nvPicPr>
            <p:cNvPr id="726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8122" y="-92426"/>
              <a:ext cx="306519" cy="398855"/>
            </a:xfrm>
            <a:prstGeom prst="rect">
              <a:avLst/>
            </a:prstGeom>
            <a:effectLst/>
          </p:spPr>
        </p:pic>
        <p:pic>
          <p:nvPicPr>
            <p:cNvPr id="727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8207" y="-104345"/>
              <a:ext cx="327456" cy="476491"/>
            </a:xfrm>
            <a:prstGeom prst="rect">
              <a:avLst/>
            </a:prstGeom>
            <a:effectLst/>
          </p:spPr>
        </p:pic>
        <p:pic>
          <p:nvPicPr>
            <p:cNvPr id="727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1788" y="-6567"/>
              <a:ext cx="510805" cy="347756"/>
            </a:xfrm>
            <a:prstGeom prst="rect">
              <a:avLst/>
            </a:prstGeom>
            <a:effectLst/>
          </p:spPr>
        </p:pic>
        <p:pic>
          <p:nvPicPr>
            <p:cNvPr id="727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85083" y="-2825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7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89832" y="-137131"/>
              <a:ext cx="332940" cy="430640"/>
            </a:xfrm>
            <a:prstGeom prst="rect">
              <a:avLst/>
            </a:prstGeom>
            <a:effectLst/>
          </p:spPr>
        </p:pic>
        <p:pic>
          <p:nvPicPr>
            <p:cNvPr id="727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80019" y="-144922"/>
              <a:ext cx="313875" cy="473000"/>
            </a:xfrm>
            <a:prstGeom prst="rect">
              <a:avLst/>
            </a:prstGeom>
            <a:effectLst/>
          </p:spPr>
        </p:pic>
        <p:pic>
          <p:nvPicPr>
            <p:cNvPr id="728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97989" y="-133119"/>
              <a:ext cx="357672" cy="431881"/>
            </a:xfrm>
            <a:prstGeom prst="rect">
              <a:avLst/>
            </a:prstGeom>
            <a:effectLst/>
          </p:spPr>
        </p:pic>
        <p:pic>
          <p:nvPicPr>
            <p:cNvPr id="728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8065" y="165620"/>
              <a:ext cx="116946" cy="157689"/>
            </a:xfrm>
            <a:prstGeom prst="rect">
              <a:avLst/>
            </a:prstGeom>
            <a:effectLst/>
          </p:spPr>
        </p:pic>
        <p:pic>
          <p:nvPicPr>
            <p:cNvPr id="728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47311" y="-233789"/>
              <a:ext cx="143604" cy="896633"/>
            </a:xfrm>
            <a:prstGeom prst="rect">
              <a:avLst/>
            </a:prstGeom>
            <a:effectLst/>
          </p:spPr>
        </p:pic>
        <p:pic>
          <p:nvPicPr>
            <p:cNvPr id="72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01133" y="-218111"/>
              <a:ext cx="398504" cy="429199"/>
            </a:xfrm>
            <a:prstGeom prst="rect">
              <a:avLst/>
            </a:prstGeom>
            <a:effectLst/>
          </p:spPr>
        </p:pic>
        <p:pic>
          <p:nvPicPr>
            <p:cNvPr id="7289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362900" y="-44891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72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20946" y="-289356"/>
              <a:ext cx="116945" cy="421963"/>
            </a:xfrm>
            <a:prstGeom prst="rect">
              <a:avLst/>
            </a:prstGeom>
            <a:effectLst/>
          </p:spPr>
        </p:pic>
        <p:pic>
          <p:nvPicPr>
            <p:cNvPr id="72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48109" y="-268984"/>
              <a:ext cx="295923" cy="374991"/>
            </a:xfrm>
            <a:prstGeom prst="rect">
              <a:avLst/>
            </a:prstGeom>
            <a:effectLst/>
          </p:spPr>
        </p:pic>
        <p:pic>
          <p:nvPicPr>
            <p:cNvPr id="729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8333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9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1543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9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121688" y="-189216"/>
              <a:ext cx="320666" cy="428442"/>
            </a:xfrm>
            <a:prstGeom prst="rect">
              <a:avLst/>
            </a:prstGeom>
            <a:effectLst/>
          </p:spPr>
        </p:pic>
        <p:pic>
          <p:nvPicPr>
            <p:cNvPr id="7301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171867" y="-452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20478" y="-478180"/>
              <a:ext cx="218806" cy="661496"/>
            </a:xfrm>
            <a:prstGeom prst="rect">
              <a:avLst/>
            </a:prstGeom>
            <a:effectLst/>
          </p:spPr>
        </p:pic>
        <p:pic>
          <p:nvPicPr>
            <p:cNvPr id="730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259921" y="-519669"/>
              <a:ext cx="825779" cy="709040"/>
            </a:xfrm>
            <a:prstGeom prst="rect">
              <a:avLst/>
            </a:prstGeom>
            <a:effectLst/>
          </p:spPr>
        </p:pic>
        <p:pic>
          <p:nvPicPr>
            <p:cNvPr id="730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951027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096473" y="-218896"/>
              <a:ext cx="339935" cy="408316"/>
            </a:xfrm>
            <a:prstGeom prst="rect">
              <a:avLst/>
            </a:prstGeom>
            <a:effectLst/>
          </p:spPr>
        </p:pic>
        <p:pic>
          <p:nvPicPr>
            <p:cNvPr id="73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509546" y="-547402"/>
              <a:ext cx="818073" cy="730370"/>
            </a:xfrm>
            <a:prstGeom prst="rect">
              <a:avLst/>
            </a:prstGeom>
            <a:effectLst/>
          </p:spPr>
        </p:pic>
      </p:grpSp>
      <p:pic>
        <p:nvPicPr>
          <p:cNvPr id="7314" name="IMG_2678.jpeg" descr="IMG_2678.jpe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358137" y="2512665"/>
            <a:ext cx="9547645" cy="4728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4" name="Disegno"/>
          <p:cNvGrpSpPr/>
          <p:nvPr/>
        </p:nvGrpSpPr>
        <p:grpSpPr>
          <a:xfrm>
            <a:off x="2041612" y="464410"/>
            <a:ext cx="9594206" cy="2505414"/>
            <a:chOff x="-266586" y="-547401"/>
            <a:chExt cx="9594205" cy="2505412"/>
          </a:xfrm>
        </p:grpSpPr>
        <p:pic>
          <p:nvPicPr>
            <p:cNvPr id="731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66587" y="-89682"/>
              <a:ext cx="384259" cy="890886"/>
            </a:xfrm>
            <a:prstGeom prst="rect">
              <a:avLst/>
            </a:prstGeom>
            <a:effectLst/>
          </p:spPr>
        </p:pic>
        <p:pic>
          <p:nvPicPr>
            <p:cNvPr id="731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8198" y="-78845"/>
              <a:ext cx="96118" cy="435042"/>
            </a:xfrm>
            <a:prstGeom prst="rect">
              <a:avLst/>
            </a:prstGeom>
            <a:effectLst/>
          </p:spPr>
        </p:pic>
        <p:pic>
          <p:nvPicPr>
            <p:cNvPr id="732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132" y="-3708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2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9197" y="-65263"/>
              <a:ext cx="496653" cy="384473"/>
            </a:xfrm>
            <a:prstGeom prst="rect">
              <a:avLst/>
            </a:prstGeom>
            <a:effectLst/>
          </p:spPr>
        </p:pic>
        <p:pic>
          <p:nvPicPr>
            <p:cNvPr id="73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8122" y="-92426"/>
              <a:ext cx="306519" cy="398855"/>
            </a:xfrm>
            <a:prstGeom prst="rect">
              <a:avLst/>
            </a:prstGeom>
            <a:effectLst/>
          </p:spPr>
        </p:pic>
        <p:pic>
          <p:nvPicPr>
            <p:cNvPr id="73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68207" y="-104345"/>
              <a:ext cx="327456" cy="476491"/>
            </a:xfrm>
            <a:prstGeom prst="rect">
              <a:avLst/>
            </a:prstGeom>
            <a:effectLst/>
          </p:spPr>
        </p:pic>
        <p:pic>
          <p:nvPicPr>
            <p:cNvPr id="732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1788" y="-6567"/>
              <a:ext cx="510805" cy="347756"/>
            </a:xfrm>
            <a:prstGeom prst="rect">
              <a:avLst/>
            </a:prstGeom>
            <a:effectLst/>
          </p:spPr>
        </p:pic>
        <p:pic>
          <p:nvPicPr>
            <p:cNvPr id="733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85083" y="-2825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89832" y="-137131"/>
              <a:ext cx="332940" cy="430640"/>
            </a:xfrm>
            <a:prstGeom prst="rect">
              <a:avLst/>
            </a:prstGeom>
            <a:effectLst/>
          </p:spPr>
        </p:pic>
        <p:pic>
          <p:nvPicPr>
            <p:cNvPr id="73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80019" y="-144922"/>
              <a:ext cx="313875" cy="473000"/>
            </a:xfrm>
            <a:prstGeom prst="rect">
              <a:avLst/>
            </a:prstGeom>
            <a:effectLst/>
          </p:spPr>
        </p:pic>
        <p:pic>
          <p:nvPicPr>
            <p:cNvPr id="73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97989" y="-133119"/>
              <a:ext cx="357672" cy="431881"/>
            </a:xfrm>
            <a:prstGeom prst="rect">
              <a:avLst/>
            </a:prstGeom>
            <a:effectLst/>
          </p:spPr>
        </p:pic>
        <p:pic>
          <p:nvPicPr>
            <p:cNvPr id="733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638065" y="165620"/>
              <a:ext cx="116946" cy="157689"/>
            </a:xfrm>
            <a:prstGeom prst="rect">
              <a:avLst/>
            </a:prstGeom>
            <a:effectLst/>
          </p:spPr>
        </p:pic>
        <p:pic>
          <p:nvPicPr>
            <p:cNvPr id="73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47311" y="-233789"/>
              <a:ext cx="143604" cy="896633"/>
            </a:xfrm>
            <a:prstGeom prst="rect">
              <a:avLst/>
            </a:prstGeom>
            <a:effectLst/>
          </p:spPr>
        </p:pic>
        <p:pic>
          <p:nvPicPr>
            <p:cNvPr id="73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901133" y="-218111"/>
              <a:ext cx="398504" cy="429199"/>
            </a:xfrm>
            <a:prstGeom prst="rect">
              <a:avLst/>
            </a:prstGeom>
            <a:effectLst/>
          </p:spPr>
        </p:pic>
        <p:pic>
          <p:nvPicPr>
            <p:cNvPr id="7344" name="Linea Linea" descr="Linea Line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362900" y="-44891"/>
              <a:ext cx="184852" cy="89782"/>
            </a:xfrm>
            <a:prstGeom prst="rect">
              <a:avLst/>
            </a:prstGeom>
            <a:effectLst/>
          </p:spPr>
        </p:pic>
        <p:pic>
          <p:nvPicPr>
            <p:cNvPr id="73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20946" y="-289356"/>
              <a:ext cx="116945" cy="421963"/>
            </a:xfrm>
            <a:prstGeom prst="rect">
              <a:avLst/>
            </a:prstGeom>
            <a:effectLst/>
          </p:spPr>
        </p:pic>
        <p:pic>
          <p:nvPicPr>
            <p:cNvPr id="73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648109" y="-268984"/>
              <a:ext cx="295923" cy="374991"/>
            </a:xfrm>
            <a:prstGeom prst="rect">
              <a:avLst/>
            </a:prstGeom>
            <a:effectLst/>
          </p:spPr>
        </p:pic>
        <p:pic>
          <p:nvPicPr>
            <p:cNvPr id="7350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8333" y="-235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5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41543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5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121688" y="-189216"/>
              <a:ext cx="320666" cy="428442"/>
            </a:xfrm>
            <a:prstGeom prst="rect">
              <a:avLst/>
            </a:prstGeom>
            <a:effectLst/>
          </p:spPr>
        </p:pic>
        <p:pic>
          <p:nvPicPr>
            <p:cNvPr id="7356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171867" y="-4523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5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20478" y="-478180"/>
              <a:ext cx="218806" cy="661496"/>
            </a:xfrm>
            <a:prstGeom prst="rect">
              <a:avLst/>
            </a:prstGeom>
            <a:effectLst/>
          </p:spPr>
        </p:pic>
        <p:pic>
          <p:nvPicPr>
            <p:cNvPr id="736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259921" y="-519669"/>
              <a:ext cx="825779" cy="709040"/>
            </a:xfrm>
            <a:prstGeom prst="rect">
              <a:avLst/>
            </a:prstGeom>
            <a:effectLst/>
          </p:spPr>
        </p:pic>
        <p:pic>
          <p:nvPicPr>
            <p:cNvPr id="736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951027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6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096473" y="-218896"/>
              <a:ext cx="339935" cy="408316"/>
            </a:xfrm>
            <a:prstGeom prst="rect">
              <a:avLst/>
            </a:prstGeom>
            <a:effectLst/>
          </p:spPr>
        </p:pic>
        <p:pic>
          <p:nvPicPr>
            <p:cNvPr id="736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509546" y="-547402"/>
              <a:ext cx="818073" cy="730370"/>
            </a:xfrm>
            <a:prstGeom prst="rect">
              <a:avLst/>
            </a:prstGeom>
            <a:effectLst/>
          </p:spPr>
        </p:pic>
        <p:pic>
          <p:nvPicPr>
            <p:cNvPr id="736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47922" y="1222407"/>
              <a:ext cx="349510" cy="369424"/>
            </a:xfrm>
            <a:prstGeom prst="rect">
              <a:avLst/>
            </a:prstGeom>
            <a:effectLst/>
          </p:spPr>
        </p:pic>
        <p:pic>
          <p:nvPicPr>
            <p:cNvPr id="737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54027" y="926177"/>
              <a:ext cx="224334" cy="588992"/>
            </a:xfrm>
            <a:prstGeom prst="rect">
              <a:avLst/>
            </a:prstGeom>
            <a:effectLst/>
          </p:spPr>
        </p:pic>
        <p:pic>
          <p:nvPicPr>
            <p:cNvPr id="737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610058" y="790363"/>
              <a:ext cx="105977" cy="354620"/>
            </a:xfrm>
            <a:prstGeom prst="rect">
              <a:avLst/>
            </a:prstGeom>
            <a:effectLst/>
          </p:spPr>
        </p:pic>
        <p:pic>
          <p:nvPicPr>
            <p:cNvPr id="737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57547" y="1212464"/>
              <a:ext cx="418395" cy="351162"/>
            </a:xfrm>
            <a:prstGeom prst="rect">
              <a:avLst/>
            </a:prstGeom>
            <a:effectLst/>
          </p:spPr>
        </p:pic>
        <p:pic>
          <p:nvPicPr>
            <p:cNvPr id="737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52258" y="858270"/>
              <a:ext cx="174939" cy="619068"/>
            </a:xfrm>
            <a:prstGeom prst="rect">
              <a:avLst/>
            </a:prstGeom>
            <a:effectLst/>
          </p:spPr>
        </p:pic>
        <p:pic>
          <p:nvPicPr>
            <p:cNvPr id="737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396409" y="1128504"/>
              <a:ext cx="342537" cy="829508"/>
            </a:xfrm>
            <a:prstGeom prst="rect">
              <a:avLst/>
            </a:prstGeom>
            <a:effectLst/>
          </p:spPr>
        </p:pic>
        <p:pic>
          <p:nvPicPr>
            <p:cNvPr id="738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825139" y="1183632"/>
              <a:ext cx="364475" cy="389895"/>
            </a:xfrm>
            <a:prstGeom prst="rect">
              <a:avLst/>
            </a:prstGeom>
            <a:effectLst/>
          </p:spPr>
        </p:pic>
        <p:pic>
          <p:nvPicPr>
            <p:cNvPr id="738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299874" y="899014"/>
              <a:ext cx="328979" cy="665166"/>
            </a:xfrm>
            <a:prstGeom prst="rect">
              <a:avLst/>
            </a:prstGeom>
            <a:effectLst/>
          </p:spPr>
        </p:pic>
        <p:pic>
          <p:nvPicPr>
            <p:cNvPr id="738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668413" y="1138952"/>
              <a:ext cx="308921" cy="395455"/>
            </a:xfrm>
            <a:prstGeom prst="rect">
              <a:avLst/>
            </a:prstGeom>
            <a:effectLst/>
          </p:spPr>
        </p:pic>
        <p:pic>
          <p:nvPicPr>
            <p:cNvPr id="738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915156" y="1200277"/>
              <a:ext cx="415294" cy="338018"/>
            </a:xfrm>
            <a:prstGeom prst="rect">
              <a:avLst/>
            </a:prstGeom>
            <a:effectLst/>
          </p:spPr>
        </p:pic>
        <p:pic>
          <p:nvPicPr>
            <p:cNvPr id="738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080449" y="779843"/>
              <a:ext cx="338922" cy="713728"/>
            </a:xfrm>
            <a:prstGeom prst="rect">
              <a:avLst/>
            </a:prstGeom>
            <a:effectLst/>
          </p:spPr>
        </p:pic>
        <p:pic>
          <p:nvPicPr>
            <p:cNvPr id="739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423258" y="1091323"/>
              <a:ext cx="362266" cy="346107"/>
            </a:xfrm>
            <a:prstGeom prst="rect">
              <a:avLst/>
            </a:prstGeom>
            <a:effectLst/>
          </p:spPr>
        </p:pic>
        <p:pic>
          <p:nvPicPr>
            <p:cNvPr id="739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821226" y="1070415"/>
              <a:ext cx="364362" cy="392447"/>
            </a:xfrm>
            <a:prstGeom prst="rect">
              <a:avLst/>
            </a:prstGeom>
            <a:effectLst/>
          </p:spPr>
        </p:pic>
        <p:pic>
          <p:nvPicPr>
            <p:cNvPr id="739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311756" y="756410"/>
              <a:ext cx="218877" cy="605008"/>
            </a:xfrm>
            <a:prstGeom prst="rect">
              <a:avLst/>
            </a:prstGeom>
            <a:effectLst/>
          </p:spPr>
        </p:pic>
        <p:pic>
          <p:nvPicPr>
            <p:cNvPr id="739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517567" y="1034538"/>
              <a:ext cx="271111" cy="375442"/>
            </a:xfrm>
            <a:prstGeom prst="rect">
              <a:avLst/>
            </a:prstGeom>
            <a:effectLst/>
          </p:spPr>
        </p:pic>
        <p:pic>
          <p:nvPicPr>
            <p:cNvPr id="739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894181" y="1044272"/>
              <a:ext cx="403800" cy="327359"/>
            </a:xfrm>
            <a:prstGeom prst="rect">
              <a:avLst/>
            </a:prstGeom>
            <a:effectLst/>
          </p:spPr>
        </p:pic>
        <p:pic>
          <p:nvPicPr>
            <p:cNvPr id="740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330430" y="992876"/>
              <a:ext cx="354619" cy="410153"/>
            </a:xfrm>
            <a:prstGeom prst="rect">
              <a:avLst/>
            </a:prstGeom>
            <a:effectLst/>
          </p:spPr>
        </p:pic>
        <p:pic>
          <p:nvPicPr>
            <p:cNvPr id="740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706182" y="1006534"/>
              <a:ext cx="556076" cy="402929"/>
            </a:xfrm>
            <a:prstGeom prst="rect">
              <a:avLst/>
            </a:prstGeom>
            <a:effectLst/>
          </p:spPr>
        </p:pic>
      </p:grpSp>
      <p:pic>
        <p:nvPicPr>
          <p:cNvPr id="7405" name="IMG_2679.jpeg" descr="IMG_2679.jpeg"/>
          <p:cNvPicPr>
            <a:picLocks noChangeAspect="1"/>
          </p:cNvPicPr>
          <p:nvPr/>
        </p:nvPicPr>
        <p:blipFill>
          <a:blip r:embed="rId41">
            <a:extLst/>
          </a:blip>
          <a:stretch>
            <a:fillRect/>
          </a:stretch>
        </p:blipFill>
        <p:spPr>
          <a:xfrm>
            <a:off x="1574587" y="4009850"/>
            <a:ext cx="9855626" cy="3608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61" name="Disegno"/>
          <p:cNvGrpSpPr/>
          <p:nvPr/>
        </p:nvGrpSpPr>
        <p:grpSpPr>
          <a:xfrm>
            <a:off x="1893754" y="507418"/>
            <a:ext cx="8629168" cy="3116166"/>
            <a:chOff x="-326165" y="-130906"/>
            <a:chExt cx="8629167" cy="3116164"/>
          </a:xfrm>
        </p:grpSpPr>
        <p:pic>
          <p:nvPicPr>
            <p:cNvPr id="740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26166" y="-78274"/>
              <a:ext cx="432808" cy="905303"/>
            </a:xfrm>
            <a:prstGeom prst="rect">
              <a:avLst/>
            </a:prstGeom>
            <a:effectLst/>
          </p:spPr>
        </p:pic>
        <p:pic>
          <p:nvPicPr>
            <p:cNvPr id="740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674" y="369341"/>
              <a:ext cx="144108" cy="432808"/>
            </a:xfrm>
            <a:prstGeom prst="rect">
              <a:avLst/>
            </a:prstGeom>
            <a:effectLst/>
          </p:spPr>
        </p:pic>
        <p:pic>
          <p:nvPicPr>
            <p:cNvPr id="7411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9271" y="97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1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9953" y="351367"/>
              <a:ext cx="390387" cy="481528"/>
            </a:xfrm>
            <a:prstGeom prst="rect">
              <a:avLst/>
            </a:prstGeom>
            <a:effectLst/>
          </p:spPr>
        </p:pic>
        <p:pic>
          <p:nvPicPr>
            <p:cNvPr id="741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0244" y="27331"/>
              <a:ext cx="783931" cy="794705"/>
            </a:xfrm>
            <a:prstGeom prst="rect">
              <a:avLst/>
            </a:prstGeom>
            <a:effectLst/>
          </p:spPr>
        </p:pic>
        <p:pic>
          <p:nvPicPr>
            <p:cNvPr id="741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89363" y="569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1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256881" y="23124"/>
              <a:ext cx="722222" cy="851393"/>
            </a:xfrm>
            <a:prstGeom prst="rect">
              <a:avLst/>
            </a:prstGeom>
            <a:effectLst/>
          </p:spPr>
        </p:pic>
        <p:pic>
          <p:nvPicPr>
            <p:cNvPr id="742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413973" y="63841"/>
              <a:ext cx="325694" cy="345591"/>
            </a:xfrm>
            <a:prstGeom prst="rect">
              <a:avLst/>
            </a:prstGeom>
            <a:effectLst/>
          </p:spPr>
        </p:pic>
        <p:pic>
          <p:nvPicPr>
            <p:cNvPr id="742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877610" y="-130907"/>
              <a:ext cx="150949" cy="961537"/>
            </a:xfrm>
            <a:prstGeom prst="rect">
              <a:avLst/>
            </a:prstGeom>
            <a:effectLst/>
          </p:spPr>
        </p:pic>
        <p:pic>
          <p:nvPicPr>
            <p:cNvPr id="742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36296" y="211568"/>
              <a:ext cx="897875" cy="600951"/>
            </a:xfrm>
            <a:prstGeom prst="rect">
              <a:avLst/>
            </a:prstGeom>
            <a:effectLst/>
          </p:spPr>
        </p:pic>
        <p:pic>
          <p:nvPicPr>
            <p:cNvPr id="742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79759" y="223157"/>
              <a:ext cx="1005108" cy="525875"/>
            </a:xfrm>
            <a:prstGeom prst="rect">
              <a:avLst/>
            </a:prstGeom>
            <a:effectLst/>
          </p:spPr>
        </p:pic>
        <p:pic>
          <p:nvPicPr>
            <p:cNvPr id="742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519015" y="208581"/>
              <a:ext cx="352338" cy="559226"/>
            </a:xfrm>
            <a:prstGeom prst="rect">
              <a:avLst/>
            </a:prstGeom>
            <a:effectLst/>
          </p:spPr>
        </p:pic>
        <p:pic>
          <p:nvPicPr>
            <p:cNvPr id="743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972293" y="274271"/>
              <a:ext cx="123735" cy="481627"/>
            </a:xfrm>
            <a:prstGeom prst="rect">
              <a:avLst/>
            </a:prstGeom>
            <a:effectLst/>
          </p:spPr>
        </p:pic>
        <p:pic>
          <p:nvPicPr>
            <p:cNvPr id="743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981347" y="67059"/>
              <a:ext cx="121472" cy="134018"/>
            </a:xfrm>
            <a:prstGeom prst="rect">
              <a:avLst/>
            </a:prstGeom>
            <a:effectLst/>
          </p:spPr>
        </p:pic>
        <p:pic>
          <p:nvPicPr>
            <p:cNvPr id="743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234055" y="219946"/>
              <a:ext cx="361479" cy="523591"/>
            </a:xfrm>
            <a:prstGeom prst="rect">
              <a:avLst/>
            </a:prstGeom>
            <a:effectLst/>
          </p:spPr>
        </p:pic>
        <p:pic>
          <p:nvPicPr>
            <p:cNvPr id="743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685315" y="-92426"/>
              <a:ext cx="123736" cy="782432"/>
            </a:xfrm>
            <a:prstGeom prst="rect">
              <a:avLst/>
            </a:prstGeom>
            <a:effectLst/>
          </p:spPr>
        </p:pic>
        <p:pic>
          <p:nvPicPr>
            <p:cNvPr id="743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542711" y="120349"/>
              <a:ext cx="766587" cy="703443"/>
            </a:xfrm>
            <a:prstGeom prst="rect">
              <a:avLst/>
            </a:prstGeom>
            <a:effectLst/>
          </p:spPr>
        </p:pic>
        <p:pic>
          <p:nvPicPr>
            <p:cNvPr id="744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50803" y="224473"/>
              <a:ext cx="361410" cy="546404"/>
            </a:xfrm>
            <a:prstGeom prst="rect">
              <a:avLst/>
            </a:prstGeom>
            <a:effectLst/>
          </p:spPr>
        </p:pic>
        <p:pic>
          <p:nvPicPr>
            <p:cNvPr id="744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749526" y="2460872"/>
              <a:ext cx="93478" cy="437318"/>
            </a:xfrm>
            <a:prstGeom prst="rect">
              <a:avLst/>
            </a:prstGeom>
            <a:effectLst/>
          </p:spPr>
        </p:pic>
        <p:pic>
          <p:nvPicPr>
            <p:cNvPr id="744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719268" y="2431873"/>
              <a:ext cx="256352" cy="500859"/>
            </a:xfrm>
            <a:prstGeom prst="rect">
              <a:avLst/>
            </a:prstGeom>
            <a:effectLst/>
          </p:spPr>
        </p:pic>
        <p:pic>
          <p:nvPicPr>
            <p:cNvPr id="744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032570" y="2573959"/>
              <a:ext cx="265410" cy="359238"/>
            </a:xfrm>
            <a:prstGeom prst="rect">
              <a:avLst/>
            </a:prstGeom>
            <a:effectLst/>
          </p:spPr>
        </p:pic>
        <p:pic>
          <p:nvPicPr>
            <p:cNvPr id="744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269314" y="2569523"/>
              <a:ext cx="212015" cy="338156"/>
            </a:xfrm>
            <a:prstGeom prst="rect">
              <a:avLst/>
            </a:prstGeom>
            <a:effectLst/>
          </p:spPr>
        </p:pic>
        <p:pic>
          <p:nvPicPr>
            <p:cNvPr id="745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483012" y="2600237"/>
              <a:ext cx="229200" cy="281871"/>
            </a:xfrm>
            <a:prstGeom prst="rect">
              <a:avLst/>
            </a:prstGeom>
            <a:effectLst/>
          </p:spPr>
        </p:pic>
        <p:pic>
          <p:nvPicPr>
            <p:cNvPr id="745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584798" y="2387994"/>
              <a:ext cx="154577" cy="481823"/>
            </a:xfrm>
            <a:prstGeom prst="rect">
              <a:avLst/>
            </a:prstGeom>
            <a:effectLst/>
          </p:spPr>
        </p:pic>
        <p:pic>
          <p:nvPicPr>
            <p:cNvPr id="745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713231" y="2604488"/>
              <a:ext cx="229864" cy="305060"/>
            </a:xfrm>
            <a:prstGeom prst="rect">
              <a:avLst/>
            </a:prstGeom>
            <a:effectLst/>
          </p:spPr>
        </p:pic>
        <p:pic>
          <p:nvPicPr>
            <p:cNvPr id="745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861111" y="2601636"/>
              <a:ext cx="224589" cy="291793"/>
            </a:xfrm>
            <a:prstGeom prst="rect">
              <a:avLst/>
            </a:prstGeom>
            <a:effectLst/>
          </p:spPr>
        </p:pic>
        <p:pic>
          <p:nvPicPr>
            <p:cNvPr id="745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059297" y="2596686"/>
              <a:ext cx="243705" cy="388573"/>
            </a:xfrm>
            <a:prstGeom prst="rect">
              <a:avLst/>
            </a:prstGeom>
            <a:effectLst/>
          </p:spPr>
        </p:pic>
      </p:grpSp>
      <p:pic>
        <p:nvPicPr>
          <p:cNvPr id="7462" name="IMG_2680.jpeg" descr="IMG_2680.jpeg"/>
          <p:cNvPicPr>
            <a:picLocks noChangeAspect="1"/>
          </p:cNvPicPr>
          <p:nvPr/>
        </p:nvPicPr>
        <p:blipFill>
          <a:blip r:embed="rId28">
            <a:extLst/>
          </a:blip>
          <a:srcRect l="113" t="6018" r="100" b="6492"/>
          <a:stretch>
            <a:fillRect/>
          </a:stretch>
        </p:blipFill>
        <p:spPr>
          <a:xfrm>
            <a:off x="1013955" y="2601577"/>
            <a:ext cx="2834482" cy="1356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579" y="0"/>
                </a:moveTo>
                <a:cubicBezTo>
                  <a:pt x="21544" y="0"/>
                  <a:pt x="20462" y="990"/>
                  <a:pt x="19955" y="1485"/>
                </a:cubicBezTo>
                <a:cubicBezTo>
                  <a:pt x="19803" y="1633"/>
                  <a:pt x="17317" y="3951"/>
                  <a:pt x="16138" y="5043"/>
                </a:cubicBezTo>
                <a:cubicBezTo>
                  <a:pt x="15053" y="6048"/>
                  <a:pt x="14729" y="6350"/>
                  <a:pt x="14487" y="6585"/>
                </a:cubicBezTo>
                <a:cubicBezTo>
                  <a:pt x="14396" y="6673"/>
                  <a:pt x="14244" y="6793"/>
                  <a:pt x="14148" y="6850"/>
                </a:cubicBezTo>
                <a:cubicBezTo>
                  <a:pt x="13985" y="6948"/>
                  <a:pt x="13961" y="6922"/>
                  <a:pt x="13779" y="6459"/>
                </a:cubicBezTo>
                <a:cubicBezTo>
                  <a:pt x="13548" y="5869"/>
                  <a:pt x="13153" y="5532"/>
                  <a:pt x="12820" y="5643"/>
                </a:cubicBezTo>
                <a:cubicBezTo>
                  <a:pt x="12653" y="5699"/>
                  <a:pt x="11185" y="6948"/>
                  <a:pt x="10389" y="7710"/>
                </a:cubicBezTo>
                <a:cubicBezTo>
                  <a:pt x="10298" y="7796"/>
                  <a:pt x="9820" y="8207"/>
                  <a:pt x="9324" y="8626"/>
                </a:cubicBezTo>
                <a:cubicBezTo>
                  <a:pt x="8204" y="9573"/>
                  <a:pt x="7995" y="9823"/>
                  <a:pt x="7875" y="10351"/>
                </a:cubicBezTo>
                <a:cubicBezTo>
                  <a:pt x="7778" y="10782"/>
                  <a:pt x="7750" y="11690"/>
                  <a:pt x="7815" y="12310"/>
                </a:cubicBezTo>
                <a:cubicBezTo>
                  <a:pt x="7861" y="12752"/>
                  <a:pt x="8056" y="12533"/>
                  <a:pt x="5761" y="14674"/>
                </a:cubicBezTo>
                <a:cubicBezTo>
                  <a:pt x="4781" y="15588"/>
                  <a:pt x="3848" y="16460"/>
                  <a:pt x="3687" y="16614"/>
                </a:cubicBezTo>
                <a:cubicBezTo>
                  <a:pt x="3336" y="16949"/>
                  <a:pt x="932" y="19185"/>
                  <a:pt x="372" y="19698"/>
                </a:cubicBezTo>
                <a:lnTo>
                  <a:pt x="0" y="20039"/>
                </a:lnTo>
                <a:cubicBezTo>
                  <a:pt x="7" y="20951"/>
                  <a:pt x="15" y="21600"/>
                  <a:pt x="24" y="21600"/>
                </a:cubicBezTo>
                <a:cubicBezTo>
                  <a:pt x="51" y="21600"/>
                  <a:pt x="723" y="20993"/>
                  <a:pt x="1515" y="20248"/>
                </a:cubicBezTo>
                <a:cubicBezTo>
                  <a:pt x="5084" y="16889"/>
                  <a:pt x="6136" y="15906"/>
                  <a:pt x="7098" y="15028"/>
                </a:cubicBezTo>
                <a:lnTo>
                  <a:pt x="8129" y="14086"/>
                </a:lnTo>
                <a:lnTo>
                  <a:pt x="8438" y="14750"/>
                </a:lnTo>
                <a:cubicBezTo>
                  <a:pt x="8797" y="15517"/>
                  <a:pt x="9041" y="15712"/>
                  <a:pt x="9409" y="15540"/>
                </a:cubicBezTo>
                <a:cubicBezTo>
                  <a:pt x="9659" y="15423"/>
                  <a:pt x="10382" y="14784"/>
                  <a:pt x="11009" y="14124"/>
                </a:cubicBezTo>
                <a:cubicBezTo>
                  <a:pt x="11221" y="13900"/>
                  <a:pt x="11637" y="13518"/>
                  <a:pt x="11931" y="13271"/>
                </a:cubicBezTo>
                <a:cubicBezTo>
                  <a:pt x="12818" y="12526"/>
                  <a:pt x="13823" y="11535"/>
                  <a:pt x="13960" y="11274"/>
                </a:cubicBezTo>
                <a:cubicBezTo>
                  <a:pt x="14197" y="10827"/>
                  <a:pt x="14302" y="10139"/>
                  <a:pt x="14263" y="9264"/>
                </a:cubicBezTo>
                <a:cubicBezTo>
                  <a:pt x="14230" y="8532"/>
                  <a:pt x="14234" y="8472"/>
                  <a:pt x="14357" y="8304"/>
                </a:cubicBezTo>
                <a:cubicBezTo>
                  <a:pt x="14428" y="8206"/>
                  <a:pt x="15066" y="7588"/>
                  <a:pt x="15772" y="6932"/>
                </a:cubicBezTo>
                <a:cubicBezTo>
                  <a:pt x="16996" y="5796"/>
                  <a:pt x="19098" y="3834"/>
                  <a:pt x="20393" y="2610"/>
                </a:cubicBezTo>
                <a:cubicBezTo>
                  <a:pt x="20724" y="2297"/>
                  <a:pt x="21134" y="1911"/>
                  <a:pt x="21307" y="1750"/>
                </a:cubicBezTo>
                <a:lnTo>
                  <a:pt x="21600" y="1479"/>
                </a:lnTo>
                <a:cubicBezTo>
                  <a:pt x="21594" y="615"/>
                  <a:pt x="21586" y="0"/>
                  <a:pt x="21579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7487" name="Disegno"/>
          <p:cNvGrpSpPr/>
          <p:nvPr/>
        </p:nvGrpSpPr>
        <p:grpSpPr>
          <a:xfrm>
            <a:off x="821051" y="4397565"/>
            <a:ext cx="3220289" cy="958470"/>
            <a:chOff x="-159697" y="-458603"/>
            <a:chExt cx="3220288" cy="958469"/>
          </a:xfrm>
        </p:grpSpPr>
        <p:pic>
          <p:nvPicPr>
            <p:cNvPr id="746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52251" y="-71488"/>
              <a:ext cx="851543" cy="109588"/>
            </a:xfrm>
            <a:prstGeom prst="rect">
              <a:avLst/>
            </a:prstGeom>
            <a:effectLst/>
          </p:spPr>
        </p:pic>
        <p:pic>
          <p:nvPicPr>
            <p:cNvPr id="746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723091" y="-425170"/>
              <a:ext cx="116946" cy="768851"/>
            </a:xfrm>
            <a:prstGeom prst="rect">
              <a:avLst/>
            </a:prstGeom>
            <a:effectLst/>
          </p:spPr>
        </p:pic>
        <p:pic>
          <p:nvPicPr>
            <p:cNvPr id="746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770626" y="236621"/>
              <a:ext cx="1393595" cy="107060"/>
            </a:xfrm>
            <a:prstGeom prst="rect">
              <a:avLst/>
            </a:prstGeom>
            <a:effectLst/>
          </p:spPr>
        </p:pic>
        <p:pic>
          <p:nvPicPr>
            <p:cNvPr id="746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054066" y="-458604"/>
              <a:ext cx="130527" cy="795495"/>
            </a:xfrm>
            <a:prstGeom prst="rect">
              <a:avLst/>
            </a:prstGeom>
            <a:effectLst/>
          </p:spPr>
        </p:pic>
        <p:pic>
          <p:nvPicPr>
            <p:cNvPr id="747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63836" y="-445542"/>
              <a:ext cx="1346059" cy="102976"/>
            </a:xfrm>
            <a:prstGeom prst="rect">
              <a:avLst/>
            </a:prstGeom>
            <a:effectLst/>
          </p:spPr>
        </p:pic>
        <p:pic>
          <p:nvPicPr>
            <p:cNvPr id="747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108392" y="-153542"/>
              <a:ext cx="850339" cy="171270"/>
            </a:xfrm>
            <a:prstGeom prst="rect">
              <a:avLst/>
            </a:prstGeom>
            <a:effectLst/>
          </p:spPr>
        </p:pic>
        <p:pic>
          <p:nvPicPr>
            <p:cNvPr id="747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408951" y="-418379"/>
              <a:ext cx="110154" cy="768338"/>
            </a:xfrm>
            <a:prstGeom prst="rect">
              <a:avLst/>
            </a:prstGeom>
            <a:effectLst/>
          </p:spPr>
        </p:pic>
        <p:pic>
          <p:nvPicPr>
            <p:cNvPr id="747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53975" y="-207868"/>
              <a:ext cx="245968" cy="388573"/>
            </a:xfrm>
            <a:prstGeom prst="rect">
              <a:avLst/>
            </a:prstGeom>
            <a:effectLst/>
          </p:spPr>
        </p:pic>
        <p:pic>
          <p:nvPicPr>
            <p:cNvPr id="747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696423" y="-185526"/>
              <a:ext cx="107891" cy="514368"/>
            </a:xfrm>
            <a:prstGeom prst="rect">
              <a:avLst/>
            </a:prstGeom>
            <a:effectLst/>
          </p:spPr>
        </p:pic>
        <p:pic>
          <p:nvPicPr>
            <p:cNvPr id="748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673787" y="-225205"/>
              <a:ext cx="282983" cy="333143"/>
            </a:xfrm>
            <a:prstGeom prst="rect">
              <a:avLst/>
            </a:prstGeom>
            <a:effectLst/>
          </p:spPr>
        </p:pic>
        <p:pic>
          <p:nvPicPr>
            <p:cNvPr id="748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59698" y="-78068"/>
              <a:ext cx="150899" cy="577935"/>
            </a:xfrm>
            <a:prstGeom prst="rect">
              <a:avLst/>
            </a:prstGeom>
            <a:effectLst/>
          </p:spPr>
        </p:pic>
        <p:pic>
          <p:nvPicPr>
            <p:cNvPr id="748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848577" y="-151530"/>
              <a:ext cx="212014" cy="637816"/>
            </a:xfrm>
            <a:prstGeom prst="rect">
              <a:avLst/>
            </a:prstGeom>
            <a:effectLst/>
          </p:spPr>
        </p:pic>
      </p:grpSp>
      <p:pic>
        <p:nvPicPr>
          <p:cNvPr id="7488" name="pasted-image.jpeg" descr="pasted-image.jpeg"/>
          <p:cNvPicPr>
            <a:picLocks noChangeAspect="1"/>
          </p:cNvPicPr>
          <p:nvPr/>
        </p:nvPicPr>
        <p:blipFill>
          <a:blip r:embed="rId41">
            <a:extLst/>
          </a:blip>
          <a:srcRect l="35579" t="14738" r="37930" b="7461"/>
          <a:stretch>
            <a:fillRect/>
          </a:stretch>
        </p:blipFill>
        <p:spPr>
          <a:xfrm>
            <a:off x="5228466" y="2598667"/>
            <a:ext cx="1053917" cy="3095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595" fill="norm" stroke="1" extrusionOk="0">
                <a:moveTo>
                  <a:pt x="9772" y="1"/>
                </a:moveTo>
                <a:cubicBezTo>
                  <a:pt x="7073" y="6"/>
                  <a:pt x="4381" y="141"/>
                  <a:pt x="3020" y="399"/>
                </a:cubicBezTo>
                <a:cubicBezTo>
                  <a:pt x="1283" y="729"/>
                  <a:pt x="1266" y="765"/>
                  <a:pt x="1382" y="3606"/>
                </a:cubicBezTo>
                <a:lnTo>
                  <a:pt x="1486" y="6098"/>
                </a:lnTo>
                <a:lnTo>
                  <a:pt x="983" y="6178"/>
                </a:lnTo>
                <a:cubicBezTo>
                  <a:pt x="380" y="6273"/>
                  <a:pt x="-93" y="6552"/>
                  <a:pt x="16" y="6748"/>
                </a:cubicBezTo>
                <a:cubicBezTo>
                  <a:pt x="125" y="6944"/>
                  <a:pt x="1292" y="7162"/>
                  <a:pt x="3052" y="7316"/>
                </a:cubicBezTo>
                <a:lnTo>
                  <a:pt x="4546" y="7446"/>
                </a:lnTo>
                <a:lnTo>
                  <a:pt x="4474" y="14521"/>
                </a:lnTo>
                <a:lnTo>
                  <a:pt x="4402" y="21595"/>
                </a:lnTo>
                <a:lnTo>
                  <a:pt x="5026" y="21570"/>
                </a:lnTo>
                <a:lnTo>
                  <a:pt x="5657" y="21545"/>
                </a:lnTo>
                <a:lnTo>
                  <a:pt x="5713" y="14606"/>
                </a:lnTo>
                <a:cubicBezTo>
                  <a:pt x="5744" y="10790"/>
                  <a:pt x="5815" y="7624"/>
                  <a:pt x="5873" y="7571"/>
                </a:cubicBezTo>
                <a:cubicBezTo>
                  <a:pt x="6016" y="7438"/>
                  <a:pt x="8861" y="7438"/>
                  <a:pt x="8989" y="7571"/>
                </a:cubicBezTo>
                <a:cubicBezTo>
                  <a:pt x="9111" y="7698"/>
                  <a:pt x="9452" y="10700"/>
                  <a:pt x="9884" y="15454"/>
                </a:cubicBezTo>
                <a:cubicBezTo>
                  <a:pt x="10333" y="20410"/>
                  <a:pt x="10418" y="20842"/>
                  <a:pt x="10970" y="20878"/>
                </a:cubicBezTo>
                <a:cubicBezTo>
                  <a:pt x="11445" y="20909"/>
                  <a:pt x="11451" y="21181"/>
                  <a:pt x="10755" y="13720"/>
                </a:cubicBezTo>
                <a:cubicBezTo>
                  <a:pt x="10571" y="11749"/>
                  <a:pt x="10397" y="9546"/>
                  <a:pt x="10371" y="8825"/>
                </a:cubicBezTo>
                <a:lnTo>
                  <a:pt x="10323" y="7513"/>
                </a:lnTo>
                <a:lnTo>
                  <a:pt x="11961" y="7452"/>
                </a:lnTo>
                <a:cubicBezTo>
                  <a:pt x="13039" y="7411"/>
                  <a:pt x="13691" y="7417"/>
                  <a:pt x="13879" y="7471"/>
                </a:cubicBezTo>
                <a:cubicBezTo>
                  <a:pt x="14052" y="7521"/>
                  <a:pt x="14209" y="7832"/>
                  <a:pt x="14286" y="8266"/>
                </a:cubicBezTo>
                <a:cubicBezTo>
                  <a:pt x="14414" y="8984"/>
                  <a:pt x="15268" y="12654"/>
                  <a:pt x="15900" y="15224"/>
                </a:cubicBezTo>
                <a:cubicBezTo>
                  <a:pt x="16088" y="15987"/>
                  <a:pt x="16385" y="17305"/>
                  <a:pt x="16563" y="18153"/>
                </a:cubicBezTo>
                <a:cubicBezTo>
                  <a:pt x="17137" y="20884"/>
                  <a:pt x="17237" y="21122"/>
                  <a:pt x="17802" y="21122"/>
                </a:cubicBezTo>
                <a:cubicBezTo>
                  <a:pt x="18306" y="21122"/>
                  <a:pt x="18323" y="20980"/>
                  <a:pt x="18010" y="19696"/>
                </a:cubicBezTo>
                <a:cubicBezTo>
                  <a:pt x="16577" y="13828"/>
                  <a:pt x="15265" y="7568"/>
                  <a:pt x="15437" y="7413"/>
                </a:cubicBezTo>
                <a:cubicBezTo>
                  <a:pt x="15540" y="7319"/>
                  <a:pt x="15945" y="7308"/>
                  <a:pt x="17722" y="7344"/>
                </a:cubicBezTo>
                <a:cubicBezTo>
                  <a:pt x="19332" y="7376"/>
                  <a:pt x="20072" y="7358"/>
                  <a:pt x="20646" y="7274"/>
                </a:cubicBezTo>
                <a:cubicBezTo>
                  <a:pt x="21507" y="7150"/>
                  <a:pt x="21388" y="7037"/>
                  <a:pt x="20343" y="6998"/>
                </a:cubicBezTo>
                <a:cubicBezTo>
                  <a:pt x="19713" y="6974"/>
                  <a:pt x="19672" y="6955"/>
                  <a:pt x="19672" y="6635"/>
                </a:cubicBezTo>
                <a:cubicBezTo>
                  <a:pt x="19672" y="6338"/>
                  <a:pt x="19585" y="6277"/>
                  <a:pt x="19000" y="6164"/>
                </a:cubicBezTo>
                <a:lnTo>
                  <a:pt x="18337" y="6037"/>
                </a:lnTo>
                <a:lnTo>
                  <a:pt x="18225" y="3459"/>
                </a:lnTo>
                <a:cubicBezTo>
                  <a:pt x="18102" y="598"/>
                  <a:pt x="18128" y="643"/>
                  <a:pt x="16595" y="369"/>
                </a:cubicBezTo>
                <a:cubicBezTo>
                  <a:pt x="15183" y="116"/>
                  <a:pt x="12471" y="-5"/>
                  <a:pt x="9772" y="1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7657" name="Disegno"/>
          <p:cNvGrpSpPr/>
          <p:nvPr/>
        </p:nvGrpSpPr>
        <p:grpSpPr>
          <a:xfrm>
            <a:off x="4064337" y="5455136"/>
            <a:ext cx="6596954" cy="4177357"/>
            <a:chOff x="-637000" y="-1222301"/>
            <a:chExt cx="6596952" cy="4177356"/>
          </a:xfrm>
        </p:grpSpPr>
        <p:pic>
          <p:nvPicPr>
            <p:cNvPr id="748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28699" y="-50995"/>
              <a:ext cx="620161" cy="80181"/>
            </a:xfrm>
            <a:prstGeom prst="rect">
              <a:avLst/>
            </a:prstGeom>
            <a:effectLst/>
          </p:spPr>
        </p:pic>
        <p:pic>
          <p:nvPicPr>
            <p:cNvPr id="749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15751" y="-362098"/>
              <a:ext cx="87959" cy="713792"/>
            </a:xfrm>
            <a:prstGeom prst="rect">
              <a:avLst/>
            </a:prstGeom>
            <a:effectLst/>
          </p:spPr>
        </p:pic>
        <p:pic>
          <p:nvPicPr>
            <p:cNvPr id="749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22687" y="-377703"/>
              <a:ext cx="1795758" cy="94783"/>
            </a:xfrm>
            <a:prstGeom prst="rect">
              <a:avLst/>
            </a:prstGeom>
            <a:effectLst/>
          </p:spPr>
        </p:pic>
        <p:pic>
          <p:nvPicPr>
            <p:cNvPr id="749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28346" y="-375970"/>
              <a:ext cx="1861522" cy="799719"/>
            </a:xfrm>
            <a:prstGeom prst="rect">
              <a:avLst/>
            </a:prstGeom>
            <a:effectLst/>
          </p:spPr>
        </p:pic>
        <p:pic>
          <p:nvPicPr>
            <p:cNvPr id="749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06667" y="-23551"/>
              <a:ext cx="485138" cy="68342"/>
            </a:xfrm>
            <a:prstGeom prst="rect">
              <a:avLst/>
            </a:prstGeom>
            <a:effectLst/>
          </p:spPr>
        </p:pic>
        <p:pic>
          <p:nvPicPr>
            <p:cNvPr id="749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089679" y="-330887"/>
              <a:ext cx="125994" cy="755406"/>
            </a:xfrm>
            <a:prstGeom prst="rect">
              <a:avLst/>
            </a:prstGeom>
            <a:effectLst/>
          </p:spPr>
        </p:pic>
        <p:pic>
          <p:nvPicPr>
            <p:cNvPr id="750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38324" y="-148826"/>
              <a:ext cx="227279" cy="331867"/>
            </a:xfrm>
            <a:prstGeom prst="rect">
              <a:avLst/>
            </a:prstGeom>
            <a:effectLst/>
          </p:spPr>
        </p:pic>
        <p:pic>
          <p:nvPicPr>
            <p:cNvPr id="750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39363" y="-148826"/>
              <a:ext cx="79178" cy="437679"/>
            </a:xfrm>
            <a:prstGeom prst="rect">
              <a:avLst/>
            </a:prstGeom>
            <a:effectLst/>
          </p:spPr>
        </p:pic>
        <p:pic>
          <p:nvPicPr>
            <p:cNvPr id="750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344564" y="-151640"/>
              <a:ext cx="268176" cy="266049"/>
            </a:xfrm>
            <a:prstGeom prst="rect">
              <a:avLst/>
            </a:prstGeom>
            <a:effectLst/>
          </p:spPr>
        </p:pic>
        <p:pic>
          <p:nvPicPr>
            <p:cNvPr id="750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764905" y="-330887"/>
              <a:ext cx="99253" cy="693430"/>
            </a:xfrm>
            <a:prstGeom prst="rect">
              <a:avLst/>
            </a:prstGeom>
            <a:effectLst/>
          </p:spPr>
        </p:pic>
        <p:pic>
          <p:nvPicPr>
            <p:cNvPr id="750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919128" y="-174835"/>
              <a:ext cx="263774" cy="370477"/>
            </a:xfrm>
            <a:prstGeom prst="rect">
              <a:avLst/>
            </a:prstGeom>
            <a:effectLst/>
          </p:spPr>
        </p:pic>
        <p:pic>
          <p:nvPicPr>
            <p:cNvPr id="751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220393" y="-36462"/>
              <a:ext cx="281276" cy="539007"/>
            </a:xfrm>
            <a:prstGeom prst="rect">
              <a:avLst/>
            </a:prstGeom>
            <a:effectLst/>
          </p:spPr>
        </p:pic>
        <p:pic>
          <p:nvPicPr>
            <p:cNvPr id="751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691819" y="-44358"/>
              <a:ext cx="393644" cy="562509"/>
            </a:xfrm>
            <a:prstGeom prst="rect">
              <a:avLst/>
            </a:prstGeom>
            <a:effectLst/>
          </p:spPr>
        </p:pic>
        <p:pic>
          <p:nvPicPr>
            <p:cNvPr id="751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149571" y="-1222302"/>
              <a:ext cx="245968" cy="463699"/>
            </a:xfrm>
            <a:prstGeom prst="rect">
              <a:avLst/>
            </a:prstGeom>
            <a:effectLst/>
          </p:spPr>
        </p:pic>
        <p:pic>
          <p:nvPicPr>
            <p:cNvPr id="751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441571" y="-1181129"/>
              <a:ext cx="259549" cy="456480"/>
            </a:xfrm>
            <a:prstGeom prst="rect">
              <a:avLst/>
            </a:prstGeom>
            <a:effectLst/>
          </p:spPr>
        </p:pic>
        <p:pic>
          <p:nvPicPr>
            <p:cNvPr id="751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710615" y="-997780"/>
              <a:ext cx="216434" cy="274296"/>
            </a:xfrm>
            <a:prstGeom prst="rect">
              <a:avLst/>
            </a:prstGeom>
            <a:effectLst/>
          </p:spPr>
        </p:pic>
        <p:pic>
          <p:nvPicPr>
            <p:cNvPr id="752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959080" y="-1009947"/>
              <a:ext cx="278505" cy="285577"/>
            </a:xfrm>
            <a:prstGeom prst="rect">
              <a:avLst/>
            </a:prstGeom>
            <a:effectLst/>
          </p:spPr>
        </p:pic>
        <p:pic>
          <p:nvPicPr>
            <p:cNvPr id="752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154593" y="-1113222"/>
              <a:ext cx="110154" cy="415735"/>
            </a:xfrm>
            <a:prstGeom prst="rect">
              <a:avLst/>
            </a:prstGeom>
            <a:effectLst/>
          </p:spPr>
        </p:pic>
        <p:pic>
          <p:nvPicPr>
            <p:cNvPr id="752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174965" y="-1033029"/>
              <a:ext cx="183032" cy="240473"/>
            </a:xfrm>
            <a:prstGeom prst="rect">
              <a:avLst/>
            </a:prstGeom>
            <a:effectLst/>
          </p:spPr>
        </p:pic>
        <p:pic>
          <p:nvPicPr>
            <p:cNvPr id="752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195337" y="-950245"/>
              <a:ext cx="239177" cy="239177"/>
            </a:xfrm>
            <a:prstGeom prst="rect">
              <a:avLst/>
            </a:prstGeom>
            <a:effectLst/>
          </p:spPr>
        </p:pic>
        <p:pic>
          <p:nvPicPr>
            <p:cNvPr id="752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399057" y="-1153966"/>
              <a:ext cx="150899" cy="456479"/>
            </a:xfrm>
            <a:prstGeom prst="rect">
              <a:avLst/>
            </a:prstGeom>
            <a:effectLst/>
          </p:spPr>
        </p:pic>
        <p:pic>
          <p:nvPicPr>
            <p:cNvPr id="753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532564" y="-997081"/>
              <a:ext cx="227903" cy="285447"/>
            </a:xfrm>
            <a:prstGeom prst="rect">
              <a:avLst/>
            </a:prstGeom>
            <a:effectLst/>
          </p:spPr>
        </p:pic>
        <p:pic>
          <p:nvPicPr>
            <p:cNvPr id="753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521290" y="-1011361"/>
              <a:ext cx="371957" cy="649233"/>
            </a:xfrm>
            <a:prstGeom prst="rect">
              <a:avLst/>
            </a:prstGeom>
            <a:effectLst/>
          </p:spPr>
        </p:pic>
        <p:pic>
          <p:nvPicPr>
            <p:cNvPr id="753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285385" y="1033701"/>
              <a:ext cx="123731" cy="428251"/>
            </a:xfrm>
            <a:prstGeom prst="rect">
              <a:avLst/>
            </a:prstGeom>
            <a:effectLst/>
          </p:spPr>
        </p:pic>
        <p:pic>
          <p:nvPicPr>
            <p:cNvPr id="753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278594" y="1015071"/>
              <a:ext cx="304821" cy="482140"/>
            </a:xfrm>
            <a:prstGeom prst="rect">
              <a:avLst/>
            </a:prstGeom>
            <a:effectLst/>
          </p:spPr>
        </p:pic>
        <p:pic>
          <p:nvPicPr>
            <p:cNvPr id="753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563803" y="1188821"/>
              <a:ext cx="157689" cy="303898"/>
            </a:xfrm>
            <a:prstGeom prst="rect">
              <a:avLst/>
            </a:prstGeom>
            <a:effectLst/>
          </p:spPr>
        </p:pic>
        <p:pic>
          <p:nvPicPr>
            <p:cNvPr id="754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722832" y="1244158"/>
              <a:ext cx="358567" cy="278911"/>
            </a:xfrm>
            <a:prstGeom prst="rect">
              <a:avLst/>
            </a:prstGeom>
            <a:effectLst/>
          </p:spPr>
        </p:pic>
        <p:pic>
          <p:nvPicPr>
            <p:cNvPr id="754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984826" y="1093752"/>
              <a:ext cx="198433" cy="434776"/>
            </a:xfrm>
            <a:prstGeom prst="rect">
              <a:avLst/>
            </a:prstGeom>
            <a:effectLst/>
          </p:spPr>
        </p:pic>
        <p:pic>
          <p:nvPicPr>
            <p:cNvPr id="754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113848" y="1093752"/>
              <a:ext cx="150899" cy="429317"/>
            </a:xfrm>
            <a:prstGeom prst="rect">
              <a:avLst/>
            </a:prstGeom>
            <a:effectLst/>
          </p:spPr>
        </p:pic>
        <p:pic>
          <p:nvPicPr>
            <p:cNvPr id="754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964453" y="1188821"/>
              <a:ext cx="368201" cy="116945"/>
            </a:xfrm>
            <a:prstGeom prst="rect">
              <a:avLst/>
            </a:prstGeom>
            <a:effectLst/>
          </p:spPr>
        </p:pic>
        <p:pic>
          <p:nvPicPr>
            <p:cNvPr id="754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267307" y="1249938"/>
              <a:ext cx="309812" cy="293502"/>
            </a:xfrm>
            <a:prstGeom prst="rect">
              <a:avLst/>
            </a:prstGeom>
            <a:effectLst/>
          </p:spPr>
        </p:pic>
        <p:pic>
          <p:nvPicPr>
            <p:cNvPr id="755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514499" y="1277100"/>
              <a:ext cx="130526" cy="279922"/>
            </a:xfrm>
            <a:prstGeom prst="rect">
              <a:avLst/>
            </a:prstGeom>
            <a:effectLst/>
          </p:spPr>
        </p:pic>
        <p:pic>
          <p:nvPicPr>
            <p:cNvPr id="755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481323" y="1092541"/>
              <a:ext cx="102587" cy="152109"/>
            </a:xfrm>
            <a:prstGeom prst="rect">
              <a:avLst/>
            </a:prstGeom>
            <a:effectLst/>
          </p:spPr>
        </p:pic>
        <p:pic>
          <p:nvPicPr>
            <p:cNvPr id="755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636732" y="1274020"/>
              <a:ext cx="286712" cy="296583"/>
            </a:xfrm>
            <a:prstGeom prst="rect">
              <a:avLst/>
            </a:prstGeom>
            <a:effectLst/>
          </p:spPr>
        </p:pic>
        <p:pic>
          <p:nvPicPr>
            <p:cNvPr id="755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502687" y="1228257"/>
              <a:ext cx="198433" cy="91091"/>
            </a:xfrm>
            <a:prstGeom prst="rect">
              <a:avLst/>
            </a:prstGeom>
            <a:effectLst/>
          </p:spPr>
        </p:pic>
        <p:pic>
          <p:nvPicPr>
            <p:cNvPr id="755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380454" y="2438308"/>
              <a:ext cx="122775" cy="361021"/>
            </a:xfrm>
            <a:prstGeom prst="rect">
              <a:avLst/>
            </a:prstGeom>
            <a:effectLst/>
          </p:spPr>
        </p:pic>
        <p:pic>
          <p:nvPicPr>
            <p:cNvPr id="756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366873" y="2409936"/>
              <a:ext cx="356183" cy="392249"/>
            </a:xfrm>
            <a:prstGeom prst="rect">
              <a:avLst/>
            </a:prstGeom>
            <a:effectLst/>
          </p:spPr>
        </p:pic>
        <p:pic>
          <p:nvPicPr>
            <p:cNvPr id="7563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817703" y="27167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56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986646" y="2431517"/>
              <a:ext cx="101544" cy="415735"/>
            </a:xfrm>
            <a:prstGeom prst="rect">
              <a:avLst/>
            </a:prstGeom>
            <a:effectLst/>
          </p:spPr>
        </p:pic>
        <p:pic>
          <p:nvPicPr>
            <p:cNvPr id="756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154593" y="2493700"/>
              <a:ext cx="204429" cy="379453"/>
            </a:xfrm>
            <a:prstGeom prst="rect">
              <a:avLst/>
            </a:prstGeom>
            <a:effectLst/>
          </p:spPr>
        </p:pic>
        <p:pic>
          <p:nvPicPr>
            <p:cNvPr id="756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405848" y="2479052"/>
              <a:ext cx="245968" cy="89782"/>
            </a:xfrm>
            <a:prstGeom prst="rect">
              <a:avLst/>
            </a:prstGeom>
            <a:effectLst/>
          </p:spPr>
        </p:pic>
        <p:pic>
          <p:nvPicPr>
            <p:cNvPr id="757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405848" y="2492633"/>
              <a:ext cx="241441" cy="386309"/>
            </a:xfrm>
            <a:prstGeom prst="rect">
              <a:avLst/>
            </a:prstGeom>
            <a:effectLst/>
          </p:spPr>
        </p:pic>
        <p:pic>
          <p:nvPicPr>
            <p:cNvPr id="757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691057" y="2505532"/>
              <a:ext cx="268896" cy="449523"/>
            </a:xfrm>
            <a:prstGeom prst="rect">
              <a:avLst/>
            </a:prstGeom>
            <a:effectLst/>
          </p:spPr>
        </p:pic>
        <p:pic>
          <p:nvPicPr>
            <p:cNvPr id="757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494449" y="371593"/>
              <a:ext cx="83448" cy="519879"/>
            </a:xfrm>
            <a:prstGeom prst="rect">
              <a:avLst/>
            </a:prstGeom>
            <a:effectLst/>
          </p:spPr>
        </p:pic>
        <p:pic>
          <p:nvPicPr>
            <p:cNvPr id="757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709050" y="847836"/>
              <a:ext cx="152981" cy="247556"/>
            </a:xfrm>
            <a:prstGeom prst="rect">
              <a:avLst/>
            </a:prstGeom>
            <a:effectLst/>
          </p:spPr>
        </p:pic>
        <p:pic>
          <p:nvPicPr>
            <p:cNvPr id="7579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1882971" y="879202"/>
              <a:ext cx="157351" cy="229125"/>
            </a:xfrm>
            <a:prstGeom prst="rect">
              <a:avLst/>
            </a:prstGeom>
            <a:effectLst/>
          </p:spPr>
        </p:pic>
        <p:pic>
          <p:nvPicPr>
            <p:cNvPr id="758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927252" y="993593"/>
              <a:ext cx="115592" cy="69467"/>
            </a:xfrm>
            <a:prstGeom prst="rect">
              <a:avLst/>
            </a:prstGeom>
            <a:effectLst/>
          </p:spPr>
        </p:pic>
        <p:pic>
          <p:nvPicPr>
            <p:cNvPr id="7583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030397" y="890069"/>
              <a:ext cx="177145" cy="211737"/>
            </a:xfrm>
            <a:prstGeom prst="rect">
              <a:avLst/>
            </a:prstGeom>
            <a:effectLst/>
          </p:spPr>
        </p:pic>
        <p:pic>
          <p:nvPicPr>
            <p:cNvPr id="758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170796" y="878853"/>
              <a:ext cx="165408" cy="67970"/>
            </a:xfrm>
            <a:prstGeom prst="rect">
              <a:avLst/>
            </a:prstGeom>
            <a:effectLst/>
          </p:spPr>
        </p:pic>
        <p:pic>
          <p:nvPicPr>
            <p:cNvPr id="758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217977" y="892117"/>
              <a:ext cx="123761" cy="235345"/>
            </a:xfrm>
            <a:prstGeom prst="rect">
              <a:avLst/>
            </a:prstGeom>
            <a:effectLst/>
          </p:spPr>
        </p:pic>
        <p:pic>
          <p:nvPicPr>
            <p:cNvPr id="758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2198471" y="980678"/>
              <a:ext cx="159874" cy="71312"/>
            </a:xfrm>
            <a:prstGeom prst="rect">
              <a:avLst/>
            </a:prstGeom>
            <a:effectLst/>
          </p:spPr>
        </p:pic>
        <p:pic>
          <p:nvPicPr>
            <p:cNvPr id="759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-637001" y="580637"/>
              <a:ext cx="300704" cy="256273"/>
            </a:xfrm>
            <a:prstGeom prst="rect">
              <a:avLst/>
            </a:prstGeom>
            <a:effectLst/>
          </p:spPr>
        </p:pic>
        <p:pic>
          <p:nvPicPr>
            <p:cNvPr id="759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353204" y="609827"/>
              <a:ext cx="182013" cy="242490"/>
            </a:xfrm>
            <a:prstGeom prst="rect">
              <a:avLst/>
            </a:prstGeom>
            <a:effectLst/>
          </p:spPr>
        </p:pic>
        <p:pic>
          <p:nvPicPr>
            <p:cNvPr id="7595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177147" y="643038"/>
              <a:ext cx="149868" cy="218309"/>
            </a:xfrm>
            <a:prstGeom prst="rect">
              <a:avLst/>
            </a:prstGeom>
            <a:effectLst/>
          </p:spPr>
        </p:pic>
        <p:pic>
          <p:nvPicPr>
            <p:cNvPr id="7597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76450" y="631968"/>
              <a:ext cx="148803" cy="49171"/>
            </a:xfrm>
            <a:prstGeom prst="rect">
              <a:avLst/>
            </a:prstGeom>
            <a:effectLst/>
          </p:spPr>
        </p:pic>
        <p:pic>
          <p:nvPicPr>
            <p:cNvPr id="7599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83905" y="637503"/>
              <a:ext cx="200539" cy="215874"/>
            </a:xfrm>
            <a:prstGeom prst="rect">
              <a:avLst/>
            </a:prstGeom>
            <a:effectLst/>
          </p:spPr>
        </p:pic>
        <p:pic>
          <p:nvPicPr>
            <p:cNvPr id="7601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59845" y="687319"/>
              <a:ext cx="182014" cy="76846"/>
            </a:xfrm>
            <a:prstGeom prst="rect">
              <a:avLst/>
            </a:prstGeom>
            <a:effectLst/>
          </p:spPr>
        </p:pic>
        <p:pic>
          <p:nvPicPr>
            <p:cNvPr id="760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7462" y="604292"/>
              <a:ext cx="220759" cy="65777"/>
            </a:xfrm>
            <a:prstGeom prst="rect">
              <a:avLst/>
            </a:prstGeom>
            <a:effectLst/>
          </p:spPr>
        </p:pic>
        <p:pic>
          <p:nvPicPr>
            <p:cNvPr id="760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39978" y="615363"/>
              <a:ext cx="92892" cy="227279"/>
            </a:xfrm>
            <a:prstGeom prst="rect">
              <a:avLst/>
            </a:prstGeom>
            <a:effectLst/>
          </p:spPr>
        </p:pic>
        <p:pic>
          <p:nvPicPr>
            <p:cNvPr id="760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240895" y="626433"/>
              <a:ext cx="97142" cy="191586"/>
            </a:xfrm>
            <a:prstGeom prst="rect">
              <a:avLst/>
            </a:prstGeom>
            <a:effectLst/>
          </p:spPr>
        </p:pic>
        <p:pic>
          <p:nvPicPr>
            <p:cNvPr id="7609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02830" y="621261"/>
              <a:ext cx="122945" cy="201098"/>
            </a:xfrm>
            <a:prstGeom prst="rect">
              <a:avLst/>
            </a:prstGeom>
            <a:effectLst/>
          </p:spPr>
        </p:pic>
        <p:pic>
          <p:nvPicPr>
            <p:cNvPr id="761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38879" y="619262"/>
              <a:ext cx="175913" cy="241130"/>
            </a:xfrm>
            <a:prstGeom prst="rect">
              <a:avLst/>
            </a:prstGeom>
            <a:effectLst/>
          </p:spPr>
        </p:pic>
        <p:pic>
          <p:nvPicPr>
            <p:cNvPr id="761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87761" y="637503"/>
              <a:ext cx="193083" cy="71312"/>
            </a:xfrm>
            <a:prstGeom prst="rect">
              <a:avLst/>
            </a:prstGeom>
            <a:effectLst/>
          </p:spPr>
        </p:pic>
        <p:pic>
          <p:nvPicPr>
            <p:cNvPr id="761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89115" y="654108"/>
              <a:ext cx="208334" cy="211674"/>
            </a:xfrm>
            <a:prstGeom prst="rect">
              <a:avLst/>
            </a:prstGeom>
            <a:effectLst/>
          </p:spPr>
        </p:pic>
        <p:pic>
          <p:nvPicPr>
            <p:cNvPr id="761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98831" y="714994"/>
              <a:ext cx="137732" cy="54707"/>
            </a:xfrm>
            <a:prstGeom prst="rect">
              <a:avLst/>
            </a:prstGeom>
            <a:effectLst/>
          </p:spPr>
        </p:pic>
        <p:pic>
          <p:nvPicPr>
            <p:cNvPr id="761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16910" y="625942"/>
              <a:ext cx="115592" cy="55197"/>
            </a:xfrm>
            <a:prstGeom prst="rect">
              <a:avLst/>
            </a:prstGeom>
            <a:effectLst/>
          </p:spPr>
        </p:pic>
        <p:pic>
          <p:nvPicPr>
            <p:cNvPr id="7621" name="Linea Linea" descr="Linea Line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801796" y="604292"/>
              <a:ext cx="187548" cy="49172"/>
            </a:xfrm>
            <a:prstGeom prst="rect">
              <a:avLst/>
            </a:prstGeom>
            <a:effectLst/>
          </p:spPr>
        </p:pic>
        <p:pic>
          <p:nvPicPr>
            <p:cNvPr id="762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783059" y="620898"/>
              <a:ext cx="167539" cy="224218"/>
            </a:xfrm>
            <a:prstGeom prst="rect">
              <a:avLst/>
            </a:prstGeom>
            <a:effectLst/>
          </p:spPr>
        </p:pic>
        <p:pic>
          <p:nvPicPr>
            <p:cNvPr id="762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768585" y="676249"/>
              <a:ext cx="231830" cy="54706"/>
            </a:xfrm>
            <a:prstGeom prst="rect">
              <a:avLst/>
            </a:prstGeom>
            <a:effectLst/>
          </p:spPr>
        </p:pic>
        <p:pic>
          <p:nvPicPr>
            <p:cNvPr id="762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948909" y="614378"/>
              <a:ext cx="212023" cy="214921"/>
            </a:xfrm>
            <a:prstGeom prst="rect">
              <a:avLst/>
            </a:prstGeom>
            <a:effectLst/>
          </p:spPr>
        </p:pic>
        <p:pic>
          <p:nvPicPr>
            <p:cNvPr id="7629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156041" y="598758"/>
              <a:ext cx="132198" cy="50236"/>
            </a:xfrm>
            <a:prstGeom prst="rect">
              <a:avLst/>
            </a:prstGeom>
            <a:effectLst/>
          </p:spPr>
        </p:pic>
        <p:pic>
          <p:nvPicPr>
            <p:cNvPr id="7631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143126" y="626433"/>
              <a:ext cx="150648" cy="232353"/>
            </a:xfrm>
            <a:prstGeom prst="rect">
              <a:avLst/>
            </a:prstGeom>
            <a:effectLst/>
          </p:spPr>
        </p:pic>
        <p:pic>
          <p:nvPicPr>
            <p:cNvPr id="7633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172647" y="703924"/>
              <a:ext cx="137732" cy="71311"/>
            </a:xfrm>
            <a:prstGeom prst="rect">
              <a:avLst/>
            </a:prstGeom>
            <a:effectLst/>
          </p:spPr>
        </p:pic>
        <p:pic>
          <p:nvPicPr>
            <p:cNvPr id="7635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288884" y="609827"/>
              <a:ext cx="259504" cy="62374"/>
            </a:xfrm>
            <a:prstGeom prst="rect">
              <a:avLst/>
            </a:prstGeom>
            <a:effectLst/>
          </p:spPr>
        </p:pic>
        <p:pic>
          <p:nvPicPr>
            <p:cNvPr id="7637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383390" y="620898"/>
              <a:ext cx="76437" cy="205998"/>
            </a:xfrm>
            <a:prstGeom prst="rect">
              <a:avLst/>
            </a:prstGeom>
            <a:effectLst/>
          </p:spPr>
        </p:pic>
        <p:pic>
          <p:nvPicPr>
            <p:cNvPr id="7639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449401" y="648573"/>
              <a:ext cx="65777" cy="195213"/>
            </a:xfrm>
            <a:prstGeom prst="rect">
              <a:avLst/>
            </a:prstGeom>
            <a:effectLst/>
          </p:spPr>
        </p:pic>
        <p:pic>
          <p:nvPicPr>
            <p:cNvPr id="7641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560474" y="626433"/>
              <a:ext cx="65406" cy="211819"/>
            </a:xfrm>
            <a:prstGeom prst="rect">
              <a:avLst/>
            </a:prstGeom>
            <a:effectLst/>
          </p:spPr>
        </p:pic>
        <p:pic>
          <p:nvPicPr>
            <p:cNvPr id="7643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604384" y="615363"/>
              <a:ext cx="187548" cy="65776"/>
            </a:xfrm>
            <a:prstGeom prst="rect">
              <a:avLst/>
            </a:prstGeom>
            <a:effectLst/>
          </p:spPr>
        </p:pic>
        <p:pic>
          <p:nvPicPr>
            <p:cNvPr id="764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671497" y="609827"/>
              <a:ext cx="114900" cy="230327"/>
            </a:xfrm>
            <a:prstGeom prst="rect">
              <a:avLst/>
            </a:prstGeom>
            <a:effectLst/>
          </p:spPr>
        </p:pic>
        <p:pic>
          <p:nvPicPr>
            <p:cNvPr id="764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782429" y="641490"/>
              <a:ext cx="136349" cy="189097"/>
            </a:xfrm>
            <a:prstGeom prst="rect">
              <a:avLst/>
            </a:prstGeom>
            <a:effectLst/>
          </p:spPr>
        </p:pic>
        <p:pic>
          <p:nvPicPr>
            <p:cNvPr id="764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903279" y="616185"/>
              <a:ext cx="204153" cy="219337"/>
            </a:xfrm>
            <a:prstGeom prst="rect">
              <a:avLst/>
            </a:prstGeom>
            <a:effectLst/>
          </p:spPr>
        </p:pic>
        <p:pic>
          <p:nvPicPr>
            <p:cNvPr id="765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091471" y="609827"/>
              <a:ext cx="137733" cy="50237"/>
            </a:xfrm>
            <a:prstGeom prst="rect">
              <a:avLst/>
            </a:prstGeom>
            <a:effectLst/>
          </p:spPr>
        </p:pic>
        <p:pic>
          <p:nvPicPr>
            <p:cNvPr id="765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072329" y="620898"/>
              <a:ext cx="129199" cy="219936"/>
            </a:xfrm>
            <a:prstGeom prst="rect">
              <a:avLst/>
            </a:prstGeom>
            <a:effectLst/>
          </p:spPr>
        </p:pic>
        <p:pic>
          <p:nvPicPr>
            <p:cNvPr id="7655" name="Linea Linea" descr="Linea Line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080401" y="698389"/>
              <a:ext cx="121127" cy="60241"/>
            </a:xfrm>
            <a:prstGeom prst="rect">
              <a:avLst/>
            </a:prstGeom>
            <a:effectLst/>
          </p:spPr>
        </p:pic>
      </p:grpSp>
      <p:grpSp>
        <p:nvGrpSpPr>
          <p:cNvPr id="7674" name="Disegno"/>
          <p:cNvGrpSpPr/>
          <p:nvPr/>
        </p:nvGrpSpPr>
        <p:grpSpPr>
          <a:xfrm>
            <a:off x="879640" y="6441212"/>
            <a:ext cx="2043390" cy="1025651"/>
            <a:chOff x="-321548" y="-554367"/>
            <a:chExt cx="2043389" cy="1025649"/>
          </a:xfrm>
        </p:grpSpPr>
        <p:pic>
          <p:nvPicPr>
            <p:cNvPr id="7658" name="Linea Linea" descr="Linea Line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60120" y="-30313"/>
              <a:ext cx="121250" cy="60626"/>
            </a:xfrm>
            <a:prstGeom prst="rect">
              <a:avLst/>
            </a:prstGeom>
            <a:effectLst/>
          </p:spPr>
        </p:pic>
        <p:pic>
          <p:nvPicPr>
            <p:cNvPr id="7660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-78431" y="-500341"/>
              <a:ext cx="98444" cy="590083"/>
            </a:xfrm>
            <a:prstGeom prst="rect">
              <a:avLst/>
            </a:prstGeom>
            <a:effectLst/>
          </p:spPr>
        </p:pic>
        <p:pic>
          <p:nvPicPr>
            <p:cNvPr id="7662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321549" y="-251820"/>
              <a:ext cx="2043390" cy="98443"/>
            </a:xfrm>
            <a:prstGeom prst="rect">
              <a:avLst/>
            </a:prstGeom>
            <a:effectLst/>
          </p:spPr>
        </p:pic>
        <p:pic>
          <p:nvPicPr>
            <p:cNvPr id="7664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396487" y="-554368"/>
              <a:ext cx="138809" cy="638707"/>
            </a:xfrm>
            <a:prstGeom prst="rect">
              <a:avLst/>
            </a:prstGeom>
            <a:effectLst/>
          </p:spPr>
        </p:pic>
        <p:pic>
          <p:nvPicPr>
            <p:cNvPr id="7666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99753" y="25166"/>
              <a:ext cx="217301" cy="428631"/>
            </a:xfrm>
            <a:prstGeom prst="rect">
              <a:avLst/>
            </a:prstGeom>
            <a:effectLst/>
          </p:spPr>
        </p:pic>
        <p:pic>
          <p:nvPicPr>
            <p:cNvPr id="7668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667980" y="183015"/>
              <a:ext cx="702690" cy="288268"/>
            </a:xfrm>
            <a:prstGeom prst="rect">
              <a:avLst/>
            </a:prstGeom>
            <a:effectLst/>
          </p:spPr>
        </p:pic>
        <p:pic>
          <p:nvPicPr>
            <p:cNvPr id="7670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-71228" y="-348265"/>
              <a:ext cx="246116" cy="308343"/>
            </a:xfrm>
            <a:prstGeom prst="rect">
              <a:avLst/>
            </a:prstGeom>
            <a:effectLst/>
          </p:spPr>
        </p:pic>
        <p:pic>
          <p:nvPicPr>
            <p:cNvPr id="7672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256019" y="-332860"/>
              <a:ext cx="212442" cy="336159"/>
            </a:xfrm>
            <a:prstGeom prst="rect">
              <a:avLst/>
            </a:prstGeom>
            <a:effectLst/>
          </p:spPr>
        </p:pic>
      </p:grpSp>
      <p:grpSp>
        <p:nvGrpSpPr>
          <p:cNvPr id="7677" name="pasted-image.jpeg"/>
          <p:cNvGrpSpPr/>
          <p:nvPr/>
        </p:nvGrpSpPr>
        <p:grpSpPr>
          <a:xfrm>
            <a:off x="10761859" y="2297083"/>
            <a:ext cx="1609298" cy="2223393"/>
            <a:chOff x="0" y="0"/>
            <a:chExt cx="1609297" cy="2223391"/>
          </a:xfrm>
        </p:grpSpPr>
        <p:pic>
          <p:nvPicPr>
            <p:cNvPr id="7676" name="pasted-image.jpeg" descr="pasted-image.jpeg"/>
            <p:cNvPicPr>
              <a:picLocks noChangeAspect="1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3500" y="63500"/>
              <a:ext cx="1482298" cy="20963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675" name="pasted-image.jpeg" descr="pasted-image.jpeg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0" y="0"/>
              <a:ext cx="1609298" cy="2223392"/>
            </a:xfrm>
            <a:prstGeom prst="rect">
              <a:avLst/>
            </a:prstGeom>
            <a:effectLst/>
          </p:spPr>
        </p:pic>
      </p:grpSp>
      <p:grpSp>
        <p:nvGrpSpPr>
          <p:cNvPr id="7680" name="pasted-image.jpeg"/>
          <p:cNvGrpSpPr/>
          <p:nvPr/>
        </p:nvGrpSpPr>
        <p:grpSpPr>
          <a:xfrm>
            <a:off x="10753721" y="4562213"/>
            <a:ext cx="1625574" cy="2215344"/>
            <a:chOff x="0" y="0"/>
            <a:chExt cx="1625572" cy="2215343"/>
          </a:xfrm>
        </p:grpSpPr>
        <p:pic>
          <p:nvPicPr>
            <p:cNvPr id="7679" name="pasted-image.jpeg" descr="pasted-image.jpeg"/>
            <p:cNvPicPr>
              <a:picLocks noChangeAspect="1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3500" y="63500"/>
              <a:ext cx="1498573" cy="20883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678" name="pasted-image.jpeg" descr="pasted-image.jpeg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0" y="0"/>
              <a:ext cx="1625573" cy="2215344"/>
            </a:xfrm>
            <a:prstGeom prst="rect">
              <a:avLst/>
            </a:prstGeom>
            <a:effectLst/>
          </p:spPr>
        </p:pic>
      </p:grpSp>
      <p:grpSp>
        <p:nvGrpSpPr>
          <p:cNvPr id="7683" name="pasted-image.jpeg"/>
          <p:cNvGrpSpPr/>
          <p:nvPr/>
        </p:nvGrpSpPr>
        <p:grpSpPr>
          <a:xfrm>
            <a:off x="10681803" y="6819293"/>
            <a:ext cx="1678711" cy="2321562"/>
            <a:chOff x="0" y="0"/>
            <a:chExt cx="1678709" cy="2321561"/>
          </a:xfrm>
        </p:grpSpPr>
        <p:pic>
          <p:nvPicPr>
            <p:cNvPr id="7682" name="pasted-image.jpeg" descr="pasted-image.jpeg"/>
            <p:cNvPicPr>
              <a:picLocks noChangeAspect="1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3500" y="63500"/>
              <a:ext cx="1551710" cy="21945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681" name="pasted-image.jpeg" descr="pasted-image.jpeg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0" y="0"/>
              <a:ext cx="1678710" cy="232156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5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8088" y="2274383"/>
            <a:ext cx="2835202" cy="60531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44" name="Disegno"/>
          <p:cNvGrpSpPr/>
          <p:nvPr/>
        </p:nvGrpSpPr>
        <p:grpSpPr>
          <a:xfrm>
            <a:off x="892842" y="423666"/>
            <a:ext cx="10411009" cy="1301136"/>
            <a:chOff x="-70800" y="-221448"/>
            <a:chExt cx="10411008" cy="1301135"/>
          </a:xfrm>
        </p:grpSpPr>
        <p:pic>
          <p:nvPicPr>
            <p:cNvPr id="768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0801" y="-140237"/>
              <a:ext cx="544140" cy="890805"/>
            </a:xfrm>
            <a:prstGeom prst="rect">
              <a:avLst/>
            </a:prstGeom>
            <a:effectLst/>
          </p:spPr>
        </p:pic>
        <p:pic>
          <p:nvPicPr>
            <p:cNvPr id="768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86695" y="318654"/>
              <a:ext cx="310737" cy="429963"/>
            </a:xfrm>
            <a:prstGeom prst="rect">
              <a:avLst/>
            </a:prstGeom>
            <a:effectLst/>
          </p:spPr>
        </p:pic>
        <p:pic>
          <p:nvPicPr>
            <p:cNvPr id="769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60661" y="336237"/>
              <a:ext cx="242352" cy="421117"/>
            </a:xfrm>
            <a:prstGeom prst="rect">
              <a:avLst/>
            </a:prstGeom>
            <a:effectLst/>
          </p:spPr>
        </p:pic>
        <p:pic>
          <p:nvPicPr>
            <p:cNvPr id="76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17158" y="348677"/>
              <a:ext cx="430594" cy="685824"/>
            </a:xfrm>
            <a:prstGeom prst="rect">
              <a:avLst/>
            </a:prstGeom>
            <a:effectLst/>
          </p:spPr>
        </p:pic>
        <p:pic>
          <p:nvPicPr>
            <p:cNvPr id="769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957789" y="-166569"/>
              <a:ext cx="457687" cy="871889"/>
            </a:xfrm>
            <a:prstGeom prst="rect">
              <a:avLst/>
            </a:prstGeom>
            <a:effectLst/>
          </p:spPr>
        </p:pic>
        <p:pic>
          <p:nvPicPr>
            <p:cNvPr id="76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374534" y="205714"/>
              <a:ext cx="421220" cy="525054"/>
            </a:xfrm>
            <a:prstGeom prst="rect">
              <a:avLst/>
            </a:prstGeom>
            <a:effectLst/>
          </p:spPr>
        </p:pic>
        <p:pic>
          <p:nvPicPr>
            <p:cNvPr id="76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801042" y="281062"/>
              <a:ext cx="252759" cy="450897"/>
            </a:xfrm>
            <a:prstGeom prst="rect">
              <a:avLst/>
            </a:prstGeom>
            <a:effectLst/>
          </p:spPr>
        </p:pic>
        <p:pic>
          <p:nvPicPr>
            <p:cNvPr id="770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56937" y="235546"/>
              <a:ext cx="432267" cy="844141"/>
            </a:xfrm>
            <a:prstGeom prst="rect">
              <a:avLst/>
            </a:prstGeom>
            <a:effectLst/>
          </p:spPr>
        </p:pic>
        <p:pic>
          <p:nvPicPr>
            <p:cNvPr id="770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436753" y="280967"/>
              <a:ext cx="411558" cy="441294"/>
            </a:xfrm>
            <a:prstGeom prst="rect">
              <a:avLst/>
            </a:prstGeom>
            <a:effectLst/>
          </p:spPr>
        </p:pic>
        <p:pic>
          <p:nvPicPr>
            <p:cNvPr id="770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270983" y="-154095"/>
              <a:ext cx="543065" cy="798165"/>
            </a:xfrm>
            <a:prstGeom prst="rect">
              <a:avLst/>
            </a:prstGeom>
            <a:effectLst/>
          </p:spPr>
        </p:pic>
        <p:pic>
          <p:nvPicPr>
            <p:cNvPr id="770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91791" y="154418"/>
              <a:ext cx="319588" cy="467682"/>
            </a:xfrm>
            <a:prstGeom prst="rect">
              <a:avLst/>
            </a:prstGeom>
            <a:effectLst/>
          </p:spPr>
        </p:pic>
        <p:pic>
          <p:nvPicPr>
            <p:cNvPr id="770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91344" y="159896"/>
              <a:ext cx="441058" cy="460094"/>
            </a:xfrm>
            <a:prstGeom prst="rect">
              <a:avLst/>
            </a:prstGeom>
            <a:effectLst/>
          </p:spPr>
        </p:pic>
        <p:pic>
          <p:nvPicPr>
            <p:cNvPr id="771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598805" y="-106007"/>
              <a:ext cx="103364" cy="721316"/>
            </a:xfrm>
            <a:prstGeom prst="rect">
              <a:avLst/>
            </a:prstGeom>
            <a:effectLst/>
          </p:spPr>
        </p:pic>
        <p:pic>
          <p:nvPicPr>
            <p:cNvPr id="771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27828" y="136382"/>
              <a:ext cx="368200" cy="468967"/>
            </a:xfrm>
            <a:prstGeom prst="rect">
              <a:avLst/>
            </a:prstGeom>
            <a:effectLst/>
          </p:spPr>
        </p:pic>
        <p:pic>
          <p:nvPicPr>
            <p:cNvPr id="771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508757" y="-221449"/>
              <a:ext cx="347828" cy="82992"/>
            </a:xfrm>
            <a:prstGeom prst="rect">
              <a:avLst/>
            </a:prstGeom>
            <a:effectLst/>
          </p:spPr>
        </p:pic>
        <p:pic>
          <p:nvPicPr>
            <p:cNvPr id="771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647665" y="-214658"/>
              <a:ext cx="103471" cy="790433"/>
            </a:xfrm>
            <a:prstGeom prst="rect">
              <a:avLst/>
            </a:prstGeom>
            <a:effectLst/>
          </p:spPr>
        </p:pic>
        <p:pic>
          <p:nvPicPr>
            <p:cNvPr id="771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58959" y="505155"/>
              <a:ext cx="445161" cy="122760"/>
            </a:xfrm>
            <a:prstGeom prst="rect">
              <a:avLst/>
            </a:prstGeom>
            <a:effectLst/>
          </p:spPr>
        </p:pic>
        <p:pic>
          <p:nvPicPr>
            <p:cNvPr id="772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936570" y="192783"/>
              <a:ext cx="387796" cy="421985"/>
            </a:xfrm>
            <a:prstGeom prst="rect">
              <a:avLst/>
            </a:prstGeom>
            <a:effectLst/>
          </p:spPr>
        </p:pic>
        <p:pic>
          <p:nvPicPr>
            <p:cNvPr id="772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50802" y="-17728"/>
              <a:ext cx="96573" cy="625180"/>
            </a:xfrm>
            <a:prstGeom prst="rect">
              <a:avLst/>
            </a:prstGeom>
            <a:effectLst/>
          </p:spPr>
        </p:pic>
        <p:pic>
          <p:nvPicPr>
            <p:cNvPr id="772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221779" y="84132"/>
              <a:ext cx="449689" cy="80728"/>
            </a:xfrm>
            <a:prstGeom prst="rect">
              <a:avLst/>
            </a:prstGeom>
            <a:effectLst/>
          </p:spPr>
        </p:pic>
        <p:pic>
          <p:nvPicPr>
            <p:cNvPr id="772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506988" y="143786"/>
              <a:ext cx="334247" cy="432703"/>
            </a:xfrm>
            <a:prstGeom prst="rect">
              <a:avLst/>
            </a:prstGeom>
            <a:effectLst/>
          </p:spPr>
        </p:pic>
        <p:pic>
          <p:nvPicPr>
            <p:cNvPr id="772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716917" y="175985"/>
              <a:ext cx="460090" cy="831637"/>
            </a:xfrm>
            <a:prstGeom prst="rect">
              <a:avLst/>
            </a:prstGeom>
            <a:effectLst/>
          </p:spPr>
        </p:pic>
        <p:pic>
          <p:nvPicPr>
            <p:cNvPr id="773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290410" y="179590"/>
              <a:ext cx="318173" cy="418341"/>
            </a:xfrm>
            <a:prstGeom prst="rect">
              <a:avLst/>
            </a:prstGeom>
            <a:effectLst/>
          </p:spPr>
        </p:pic>
        <p:pic>
          <p:nvPicPr>
            <p:cNvPr id="773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480069" y="178154"/>
              <a:ext cx="515583" cy="444710"/>
            </a:xfrm>
            <a:prstGeom prst="rect">
              <a:avLst/>
            </a:prstGeom>
            <a:effectLst/>
          </p:spPr>
        </p:pic>
        <p:pic>
          <p:nvPicPr>
            <p:cNvPr id="773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021311" y="-38101"/>
              <a:ext cx="198434" cy="634318"/>
            </a:xfrm>
            <a:prstGeom prst="rect">
              <a:avLst/>
            </a:prstGeom>
            <a:effectLst/>
          </p:spPr>
        </p:pic>
        <p:pic>
          <p:nvPicPr>
            <p:cNvPr id="773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908931" y="94986"/>
              <a:ext cx="514534" cy="453626"/>
            </a:xfrm>
            <a:prstGeom prst="rect">
              <a:avLst/>
            </a:prstGeom>
            <a:effectLst/>
          </p:spPr>
        </p:pic>
        <p:pic>
          <p:nvPicPr>
            <p:cNvPr id="7738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38386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4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500683" y="75141"/>
              <a:ext cx="372396" cy="468470"/>
            </a:xfrm>
            <a:prstGeom prst="rect">
              <a:avLst/>
            </a:prstGeom>
            <a:effectLst/>
          </p:spPr>
        </p:pic>
        <p:pic>
          <p:nvPicPr>
            <p:cNvPr id="774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929283" y="56969"/>
              <a:ext cx="410925" cy="51080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6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3154" y="2254832"/>
            <a:ext cx="3133277" cy="29848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05" name="Disegno"/>
          <p:cNvGrpSpPr/>
          <p:nvPr/>
        </p:nvGrpSpPr>
        <p:grpSpPr>
          <a:xfrm>
            <a:off x="892842" y="423666"/>
            <a:ext cx="10411009" cy="1301136"/>
            <a:chOff x="-70800" y="-221448"/>
            <a:chExt cx="10411008" cy="1301135"/>
          </a:xfrm>
        </p:grpSpPr>
        <p:pic>
          <p:nvPicPr>
            <p:cNvPr id="774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70801" y="-140237"/>
              <a:ext cx="544140" cy="890805"/>
            </a:xfrm>
            <a:prstGeom prst="rect">
              <a:avLst/>
            </a:prstGeom>
            <a:effectLst/>
          </p:spPr>
        </p:pic>
        <p:pic>
          <p:nvPicPr>
            <p:cNvPr id="774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86695" y="318654"/>
              <a:ext cx="310737" cy="429963"/>
            </a:xfrm>
            <a:prstGeom prst="rect">
              <a:avLst/>
            </a:prstGeom>
            <a:effectLst/>
          </p:spPr>
        </p:pic>
        <p:pic>
          <p:nvPicPr>
            <p:cNvPr id="775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60661" y="336237"/>
              <a:ext cx="242352" cy="421117"/>
            </a:xfrm>
            <a:prstGeom prst="rect">
              <a:avLst/>
            </a:prstGeom>
            <a:effectLst/>
          </p:spPr>
        </p:pic>
        <p:pic>
          <p:nvPicPr>
            <p:cNvPr id="775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17158" y="348677"/>
              <a:ext cx="430594" cy="685824"/>
            </a:xfrm>
            <a:prstGeom prst="rect">
              <a:avLst/>
            </a:prstGeom>
            <a:effectLst/>
          </p:spPr>
        </p:pic>
        <p:pic>
          <p:nvPicPr>
            <p:cNvPr id="775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957789" y="-166569"/>
              <a:ext cx="457687" cy="871889"/>
            </a:xfrm>
            <a:prstGeom prst="rect">
              <a:avLst/>
            </a:prstGeom>
            <a:effectLst/>
          </p:spPr>
        </p:pic>
        <p:pic>
          <p:nvPicPr>
            <p:cNvPr id="775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374534" y="205714"/>
              <a:ext cx="421220" cy="525054"/>
            </a:xfrm>
            <a:prstGeom prst="rect">
              <a:avLst/>
            </a:prstGeom>
            <a:effectLst/>
          </p:spPr>
        </p:pic>
        <p:pic>
          <p:nvPicPr>
            <p:cNvPr id="775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801042" y="281062"/>
              <a:ext cx="252759" cy="450897"/>
            </a:xfrm>
            <a:prstGeom prst="rect">
              <a:avLst/>
            </a:prstGeom>
            <a:effectLst/>
          </p:spPr>
        </p:pic>
        <p:pic>
          <p:nvPicPr>
            <p:cNvPr id="776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956937" y="235546"/>
              <a:ext cx="432267" cy="844141"/>
            </a:xfrm>
            <a:prstGeom prst="rect">
              <a:avLst/>
            </a:prstGeom>
            <a:effectLst/>
          </p:spPr>
        </p:pic>
        <p:pic>
          <p:nvPicPr>
            <p:cNvPr id="776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436753" y="280967"/>
              <a:ext cx="411558" cy="441294"/>
            </a:xfrm>
            <a:prstGeom prst="rect">
              <a:avLst/>
            </a:prstGeom>
            <a:effectLst/>
          </p:spPr>
        </p:pic>
        <p:pic>
          <p:nvPicPr>
            <p:cNvPr id="776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270983" y="-154095"/>
              <a:ext cx="543065" cy="798165"/>
            </a:xfrm>
            <a:prstGeom prst="rect">
              <a:avLst/>
            </a:prstGeom>
            <a:effectLst/>
          </p:spPr>
        </p:pic>
        <p:pic>
          <p:nvPicPr>
            <p:cNvPr id="776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791791" y="154418"/>
              <a:ext cx="319588" cy="467682"/>
            </a:xfrm>
            <a:prstGeom prst="rect">
              <a:avLst/>
            </a:prstGeom>
            <a:effectLst/>
          </p:spPr>
        </p:pic>
        <p:pic>
          <p:nvPicPr>
            <p:cNvPr id="776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091344" y="159896"/>
              <a:ext cx="441058" cy="460094"/>
            </a:xfrm>
            <a:prstGeom prst="rect">
              <a:avLst/>
            </a:prstGeom>
            <a:effectLst/>
          </p:spPr>
        </p:pic>
        <p:pic>
          <p:nvPicPr>
            <p:cNvPr id="777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598805" y="-106007"/>
              <a:ext cx="103364" cy="721316"/>
            </a:xfrm>
            <a:prstGeom prst="rect">
              <a:avLst/>
            </a:prstGeom>
            <a:effectLst/>
          </p:spPr>
        </p:pic>
        <p:pic>
          <p:nvPicPr>
            <p:cNvPr id="777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27828" y="136382"/>
              <a:ext cx="368200" cy="468967"/>
            </a:xfrm>
            <a:prstGeom prst="rect">
              <a:avLst/>
            </a:prstGeom>
            <a:effectLst/>
          </p:spPr>
        </p:pic>
        <p:pic>
          <p:nvPicPr>
            <p:cNvPr id="777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508757" y="-221449"/>
              <a:ext cx="347828" cy="82992"/>
            </a:xfrm>
            <a:prstGeom prst="rect">
              <a:avLst/>
            </a:prstGeom>
            <a:effectLst/>
          </p:spPr>
        </p:pic>
        <p:pic>
          <p:nvPicPr>
            <p:cNvPr id="777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647665" y="-214658"/>
              <a:ext cx="103471" cy="790433"/>
            </a:xfrm>
            <a:prstGeom prst="rect">
              <a:avLst/>
            </a:prstGeom>
            <a:effectLst/>
          </p:spPr>
        </p:pic>
        <p:pic>
          <p:nvPicPr>
            <p:cNvPr id="777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58959" y="505155"/>
              <a:ext cx="445161" cy="122760"/>
            </a:xfrm>
            <a:prstGeom prst="rect">
              <a:avLst/>
            </a:prstGeom>
            <a:effectLst/>
          </p:spPr>
        </p:pic>
        <p:pic>
          <p:nvPicPr>
            <p:cNvPr id="778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936570" y="192783"/>
              <a:ext cx="387796" cy="421985"/>
            </a:xfrm>
            <a:prstGeom prst="rect">
              <a:avLst/>
            </a:prstGeom>
            <a:effectLst/>
          </p:spPr>
        </p:pic>
        <p:pic>
          <p:nvPicPr>
            <p:cNvPr id="778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50802" y="-17728"/>
              <a:ext cx="96573" cy="625180"/>
            </a:xfrm>
            <a:prstGeom prst="rect">
              <a:avLst/>
            </a:prstGeom>
            <a:effectLst/>
          </p:spPr>
        </p:pic>
        <p:pic>
          <p:nvPicPr>
            <p:cNvPr id="778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221779" y="84132"/>
              <a:ext cx="449689" cy="80728"/>
            </a:xfrm>
            <a:prstGeom prst="rect">
              <a:avLst/>
            </a:prstGeom>
            <a:effectLst/>
          </p:spPr>
        </p:pic>
        <p:pic>
          <p:nvPicPr>
            <p:cNvPr id="778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506988" y="143786"/>
              <a:ext cx="334247" cy="432703"/>
            </a:xfrm>
            <a:prstGeom prst="rect">
              <a:avLst/>
            </a:prstGeom>
            <a:effectLst/>
          </p:spPr>
        </p:pic>
        <p:pic>
          <p:nvPicPr>
            <p:cNvPr id="778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716917" y="175985"/>
              <a:ext cx="460090" cy="831637"/>
            </a:xfrm>
            <a:prstGeom prst="rect">
              <a:avLst/>
            </a:prstGeom>
            <a:effectLst/>
          </p:spPr>
        </p:pic>
        <p:pic>
          <p:nvPicPr>
            <p:cNvPr id="779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290410" y="179590"/>
              <a:ext cx="318173" cy="418341"/>
            </a:xfrm>
            <a:prstGeom prst="rect">
              <a:avLst/>
            </a:prstGeom>
            <a:effectLst/>
          </p:spPr>
        </p:pic>
        <p:pic>
          <p:nvPicPr>
            <p:cNvPr id="779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480069" y="178154"/>
              <a:ext cx="515583" cy="444710"/>
            </a:xfrm>
            <a:prstGeom prst="rect">
              <a:avLst/>
            </a:prstGeom>
            <a:effectLst/>
          </p:spPr>
        </p:pic>
        <p:pic>
          <p:nvPicPr>
            <p:cNvPr id="779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9021311" y="-38101"/>
              <a:ext cx="198434" cy="634318"/>
            </a:xfrm>
            <a:prstGeom prst="rect">
              <a:avLst/>
            </a:prstGeom>
            <a:effectLst/>
          </p:spPr>
        </p:pic>
        <p:pic>
          <p:nvPicPr>
            <p:cNvPr id="779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908931" y="94986"/>
              <a:ext cx="514534" cy="453626"/>
            </a:xfrm>
            <a:prstGeom prst="rect">
              <a:avLst/>
            </a:prstGeom>
            <a:effectLst/>
          </p:spPr>
        </p:pic>
        <p:pic>
          <p:nvPicPr>
            <p:cNvPr id="7799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38386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0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500683" y="75141"/>
              <a:ext cx="372396" cy="468470"/>
            </a:xfrm>
            <a:prstGeom prst="rect">
              <a:avLst/>
            </a:prstGeom>
            <a:effectLst/>
          </p:spPr>
        </p:pic>
        <p:pic>
          <p:nvPicPr>
            <p:cNvPr id="780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929283" y="56969"/>
              <a:ext cx="410925" cy="510805"/>
            </a:xfrm>
            <a:prstGeom prst="rect">
              <a:avLst/>
            </a:prstGeom>
            <a:effectLst/>
          </p:spPr>
        </p:pic>
      </p:grpSp>
      <p:pic>
        <p:nvPicPr>
          <p:cNvPr id="7806" name="pasted-image.jpeg" descr="pasted-image.jpeg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608088" y="2274383"/>
            <a:ext cx="2835202" cy="60531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63" name="Disegno"/>
          <p:cNvGrpSpPr/>
          <p:nvPr/>
        </p:nvGrpSpPr>
        <p:grpSpPr>
          <a:xfrm>
            <a:off x="3948033" y="5598170"/>
            <a:ext cx="3927730" cy="3274614"/>
            <a:chOff x="-1083230" y="-38100"/>
            <a:chExt cx="3927729" cy="3274613"/>
          </a:xfrm>
        </p:grpSpPr>
        <p:pic>
          <p:nvPicPr>
            <p:cNvPr id="780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183743" y="-38101"/>
              <a:ext cx="426199" cy="384046"/>
            </a:xfrm>
            <a:prstGeom prst="rect">
              <a:avLst/>
            </a:prstGeom>
            <a:effectLst/>
          </p:spPr>
        </p:pic>
        <p:pic>
          <p:nvPicPr>
            <p:cNvPr id="780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47457" y="62551"/>
              <a:ext cx="296704" cy="1496663"/>
            </a:xfrm>
            <a:prstGeom prst="rect">
              <a:avLst/>
            </a:prstGeom>
            <a:effectLst/>
          </p:spPr>
        </p:pic>
        <p:pic>
          <p:nvPicPr>
            <p:cNvPr id="781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083231" y="1789371"/>
              <a:ext cx="290204" cy="109378"/>
            </a:xfrm>
            <a:prstGeom prst="rect">
              <a:avLst/>
            </a:prstGeom>
            <a:effectLst/>
          </p:spPr>
        </p:pic>
        <p:pic>
          <p:nvPicPr>
            <p:cNvPr id="781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082224" y="1781202"/>
              <a:ext cx="299857" cy="476375"/>
            </a:xfrm>
            <a:prstGeom prst="rect">
              <a:avLst/>
            </a:prstGeom>
            <a:effectLst/>
          </p:spPr>
        </p:pic>
        <p:pic>
          <p:nvPicPr>
            <p:cNvPr id="781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733789" y="1900939"/>
              <a:ext cx="342874" cy="413187"/>
            </a:xfrm>
            <a:prstGeom prst="rect">
              <a:avLst/>
            </a:prstGeom>
            <a:effectLst/>
          </p:spPr>
        </p:pic>
        <p:pic>
          <p:nvPicPr>
            <p:cNvPr id="7817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401518" y="22164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1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238923" y="1841291"/>
              <a:ext cx="325085" cy="459553"/>
            </a:xfrm>
            <a:prstGeom prst="rect">
              <a:avLst/>
            </a:prstGeom>
            <a:effectLst/>
          </p:spPr>
        </p:pic>
        <p:pic>
          <p:nvPicPr>
            <p:cNvPr id="782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3398" y="1842214"/>
              <a:ext cx="268755" cy="435667"/>
            </a:xfrm>
            <a:prstGeom prst="rect">
              <a:avLst/>
            </a:prstGeom>
            <a:effectLst/>
          </p:spPr>
        </p:pic>
        <p:pic>
          <p:nvPicPr>
            <p:cNvPr id="782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31756" y="1888809"/>
              <a:ext cx="326736" cy="414834"/>
            </a:xfrm>
            <a:prstGeom prst="rect">
              <a:avLst/>
            </a:prstGeom>
            <a:effectLst/>
          </p:spPr>
        </p:pic>
        <p:pic>
          <p:nvPicPr>
            <p:cNvPr id="7825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23875" y="22503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2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21461" y="1900387"/>
              <a:ext cx="349462" cy="402673"/>
            </a:xfrm>
            <a:prstGeom prst="rect">
              <a:avLst/>
            </a:prstGeom>
            <a:effectLst/>
          </p:spPr>
        </p:pic>
        <p:pic>
          <p:nvPicPr>
            <p:cNvPr id="782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158953" y="1867452"/>
              <a:ext cx="302658" cy="442099"/>
            </a:xfrm>
            <a:prstGeom prst="rect">
              <a:avLst/>
            </a:prstGeom>
            <a:effectLst/>
          </p:spPr>
        </p:pic>
        <p:pic>
          <p:nvPicPr>
            <p:cNvPr id="783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64745" y="1891533"/>
              <a:ext cx="275153" cy="410469"/>
            </a:xfrm>
            <a:prstGeom prst="rect">
              <a:avLst/>
            </a:prstGeom>
            <a:effectLst/>
          </p:spPr>
        </p:pic>
        <p:pic>
          <p:nvPicPr>
            <p:cNvPr id="7833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771501" y="22028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3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925043" y="1855100"/>
              <a:ext cx="308295" cy="408816"/>
            </a:xfrm>
            <a:prstGeom prst="rect">
              <a:avLst/>
            </a:prstGeom>
            <a:effectLst/>
          </p:spPr>
        </p:pic>
        <p:pic>
          <p:nvPicPr>
            <p:cNvPr id="783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99212" y="1854911"/>
              <a:ext cx="302279" cy="424962"/>
            </a:xfrm>
            <a:prstGeom prst="rect">
              <a:avLst/>
            </a:prstGeom>
            <a:effectLst/>
          </p:spPr>
        </p:pic>
        <p:pic>
          <p:nvPicPr>
            <p:cNvPr id="783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444347" y="1808153"/>
              <a:ext cx="400152" cy="503814"/>
            </a:xfrm>
            <a:prstGeom prst="rect">
              <a:avLst/>
            </a:prstGeom>
            <a:effectLst/>
          </p:spPr>
        </p:pic>
        <p:pic>
          <p:nvPicPr>
            <p:cNvPr id="784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247977" y="2549151"/>
              <a:ext cx="130527" cy="573130"/>
            </a:xfrm>
            <a:prstGeom prst="rect">
              <a:avLst/>
            </a:prstGeom>
            <a:effectLst/>
          </p:spPr>
        </p:pic>
        <p:pic>
          <p:nvPicPr>
            <p:cNvPr id="784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56628" y="2742400"/>
              <a:ext cx="626247" cy="353865"/>
            </a:xfrm>
            <a:prstGeom prst="rect">
              <a:avLst/>
            </a:prstGeom>
            <a:effectLst/>
          </p:spPr>
        </p:pic>
        <p:pic>
          <p:nvPicPr>
            <p:cNvPr id="784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31519" y="2800407"/>
              <a:ext cx="336890" cy="307084"/>
            </a:xfrm>
            <a:prstGeom prst="rect">
              <a:avLst/>
            </a:prstGeom>
            <a:effectLst/>
          </p:spPr>
        </p:pic>
        <p:pic>
          <p:nvPicPr>
            <p:cNvPr id="784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2952" y="2820779"/>
              <a:ext cx="341038" cy="309348"/>
            </a:xfrm>
            <a:prstGeom prst="rect">
              <a:avLst/>
            </a:prstGeom>
            <a:effectLst/>
          </p:spPr>
        </p:pic>
        <p:pic>
          <p:nvPicPr>
            <p:cNvPr id="784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36270" y="2815651"/>
              <a:ext cx="254982" cy="351542"/>
            </a:xfrm>
            <a:prstGeom prst="rect">
              <a:avLst/>
            </a:prstGeom>
            <a:effectLst/>
          </p:spPr>
        </p:pic>
        <p:pic>
          <p:nvPicPr>
            <p:cNvPr id="785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150905" y="2817287"/>
              <a:ext cx="123735" cy="385274"/>
            </a:xfrm>
            <a:prstGeom prst="rect">
              <a:avLst/>
            </a:prstGeom>
            <a:effectLst/>
          </p:spPr>
        </p:pic>
        <p:pic>
          <p:nvPicPr>
            <p:cNvPr id="7853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85642" y="27460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5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14667" y="2812432"/>
              <a:ext cx="303746" cy="375001"/>
            </a:xfrm>
            <a:prstGeom prst="rect">
              <a:avLst/>
            </a:prstGeom>
            <a:effectLst/>
          </p:spPr>
        </p:pic>
        <p:pic>
          <p:nvPicPr>
            <p:cNvPr id="785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585509" y="2674687"/>
              <a:ext cx="122886" cy="561827"/>
            </a:xfrm>
            <a:prstGeom prst="rect">
              <a:avLst/>
            </a:prstGeom>
            <a:effectLst/>
          </p:spPr>
        </p:pic>
        <p:pic>
          <p:nvPicPr>
            <p:cNvPr id="785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510811" y="2805897"/>
              <a:ext cx="509548" cy="415664"/>
            </a:xfrm>
            <a:prstGeom prst="rect">
              <a:avLst/>
            </a:prstGeom>
            <a:effectLst/>
          </p:spPr>
        </p:pic>
        <p:pic>
          <p:nvPicPr>
            <p:cNvPr id="786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074438" y="2823873"/>
              <a:ext cx="327068" cy="36568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3" name="Disegno"/>
          <p:cNvGrpSpPr/>
          <p:nvPr/>
        </p:nvGrpSpPr>
        <p:grpSpPr>
          <a:xfrm>
            <a:off x="892842" y="423666"/>
            <a:ext cx="10411009" cy="1301136"/>
            <a:chOff x="-70800" y="-221448"/>
            <a:chExt cx="10411008" cy="1301135"/>
          </a:xfrm>
        </p:grpSpPr>
        <p:pic>
          <p:nvPicPr>
            <p:cNvPr id="786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0801" y="-140237"/>
              <a:ext cx="544140" cy="890805"/>
            </a:xfrm>
            <a:prstGeom prst="rect">
              <a:avLst/>
            </a:prstGeom>
            <a:effectLst/>
          </p:spPr>
        </p:pic>
        <p:pic>
          <p:nvPicPr>
            <p:cNvPr id="786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86695" y="318654"/>
              <a:ext cx="310737" cy="429963"/>
            </a:xfrm>
            <a:prstGeom prst="rect">
              <a:avLst/>
            </a:prstGeom>
            <a:effectLst/>
          </p:spPr>
        </p:pic>
        <p:pic>
          <p:nvPicPr>
            <p:cNvPr id="786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60661" y="336237"/>
              <a:ext cx="242352" cy="421117"/>
            </a:xfrm>
            <a:prstGeom prst="rect">
              <a:avLst/>
            </a:prstGeom>
            <a:effectLst/>
          </p:spPr>
        </p:pic>
        <p:pic>
          <p:nvPicPr>
            <p:cNvPr id="787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17158" y="348677"/>
              <a:ext cx="430594" cy="685824"/>
            </a:xfrm>
            <a:prstGeom prst="rect">
              <a:avLst/>
            </a:prstGeom>
            <a:effectLst/>
          </p:spPr>
        </p:pic>
        <p:pic>
          <p:nvPicPr>
            <p:cNvPr id="787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957789" y="-166569"/>
              <a:ext cx="457687" cy="871889"/>
            </a:xfrm>
            <a:prstGeom prst="rect">
              <a:avLst/>
            </a:prstGeom>
            <a:effectLst/>
          </p:spPr>
        </p:pic>
        <p:pic>
          <p:nvPicPr>
            <p:cNvPr id="787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374534" y="205714"/>
              <a:ext cx="421220" cy="525054"/>
            </a:xfrm>
            <a:prstGeom prst="rect">
              <a:avLst/>
            </a:prstGeom>
            <a:effectLst/>
          </p:spPr>
        </p:pic>
        <p:pic>
          <p:nvPicPr>
            <p:cNvPr id="787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801042" y="281062"/>
              <a:ext cx="252759" cy="450897"/>
            </a:xfrm>
            <a:prstGeom prst="rect">
              <a:avLst/>
            </a:prstGeom>
            <a:effectLst/>
          </p:spPr>
        </p:pic>
        <p:pic>
          <p:nvPicPr>
            <p:cNvPr id="787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956937" y="235546"/>
              <a:ext cx="432267" cy="844141"/>
            </a:xfrm>
            <a:prstGeom prst="rect">
              <a:avLst/>
            </a:prstGeom>
            <a:effectLst/>
          </p:spPr>
        </p:pic>
        <p:pic>
          <p:nvPicPr>
            <p:cNvPr id="788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36753" y="280967"/>
              <a:ext cx="411558" cy="441294"/>
            </a:xfrm>
            <a:prstGeom prst="rect">
              <a:avLst/>
            </a:prstGeom>
            <a:effectLst/>
          </p:spPr>
        </p:pic>
        <p:pic>
          <p:nvPicPr>
            <p:cNvPr id="788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270983" y="-154095"/>
              <a:ext cx="543065" cy="798165"/>
            </a:xfrm>
            <a:prstGeom prst="rect">
              <a:avLst/>
            </a:prstGeom>
            <a:effectLst/>
          </p:spPr>
        </p:pic>
        <p:pic>
          <p:nvPicPr>
            <p:cNvPr id="788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791791" y="154418"/>
              <a:ext cx="319588" cy="467682"/>
            </a:xfrm>
            <a:prstGeom prst="rect">
              <a:avLst/>
            </a:prstGeom>
            <a:effectLst/>
          </p:spPr>
        </p:pic>
        <p:pic>
          <p:nvPicPr>
            <p:cNvPr id="788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91344" y="159896"/>
              <a:ext cx="441058" cy="460094"/>
            </a:xfrm>
            <a:prstGeom prst="rect">
              <a:avLst/>
            </a:prstGeom>
            <a:effectLst/>
          </p:spPr>
        </p:pic>
        <p:pic>
          <p:nvPicPr>
            <p:cNvPr id="788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598805" y="-106007"/>
              <a:ext cx="103364" cy="721316"/>
            </a:xfrm>
            <a:prstGeom prst="rect">
              <a:avLst/>
            </a:prstGeom>
            <a:effectLst/>
          </p:spPr>
        </p:pic>
        <p:pic>
          <p:nvPicPr>
            <p:cNvPr id="789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27828" y="136382"/>
              <a:ext cx="368200" cy="468967"/>
            </a:xfrm>
            <a:prstGeom prst="rect">
              <a:avLst/>
            </a:prstGeom>
            <a:effectLst/>
          </p:spPr>
        </p:pic>
        <p:pic>
          <p:nvPicPr>
            <p:cNvPr id="789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508757" y="-221449"/>
              <a:ext cx="347828" cy="82992"/>
            </a:xfrm>
            <a:prstGeom prst="rect">
              <a:avLst/>
            </a:prstGeom>
            <a:effectLst/>
          </p:spPr>
        </p:pic>
        <p:pic>
          <p:nvPicPr>
            <p:cNvPr id="789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647665" y="-214658"/>
              <a:ext cx="103471" cy="790433"/>
            </a:xfrm>
            <a:prstGeom prst="rect">
              <a:avLst/>
            </a:prstGeom>
            <a:effectLst/>
          </p:spPr>
        </p:pic>
        <p:pic>
          <p:nvPicPr>
            <p:cNvPr id="789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458959" y="505155"/>
              <a:ext cx="445161" cy="122760"/>
            </a:xfrm>
            <a:prstGeom prst="rect">
              <a:avLst/>
            </a:prstGeom>
            <a:effectLst/>
          </p:spPr>
        </p:pic>
        <p:pic>
          <p:nvPicPr>
            <p:cNvPr id="789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936570" y="192783"/>
              <a:ext cx="387796" cy="421985"/>
            </a:xfrm>
            <a:prstGeom prst="rect">
              <a:avLst/>
            </a:prstGeom>
            <a:effectLst/>
          </p:spPr>
        </p:pic>
        <p:pic>
          <p:nvPicPr>
            <p:cNvPr id="790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350802" y="-17728"/>
              <a:ext cx="96573" cy="625180"/>
            </a:xfrm>
            <a:prstGeom prst="rect">
              <a:avLst/>
            </a:prstGeom>
            <a:effectLst/>
          </p:spPr>
        </p:pic>
        <p:pic>
          <p:nvPicPr>
            <p:cNvPr id="790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221779" y="84132"/>
              <a:ext cx="449689" cy="80728"/>
            </a:xfrm>
            <a:prstGeom prst="rect">
              <a:avLst/>
            </a:prstGeom>
            <a:effectLst/>
          </p:spPr>
        </p:pic>
        <p:pic>
          <p:nvPicPr>
            <p:cNvPr id="790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506988" y="143786"/>
              <a:ext cx="334247" cy="432703"/>
            </a:xfrm>
            <a:prstGeom prst="rect">
              <a:avLst/>
            </a:prstGeom>
            <a:effectLst/>
          </p:spPr>
        </p:pic>
        <p:pic>
          <p:nvPicPr>
            <p:cNvPr id="790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716917" y="175985"/>
              <a:ext cx="460090" cy="831637"/>
            </a:xfrm>
            <a:prstGeom prst="rect">
              <a:avLst/>
            </a:prstGeom>
            <a:effectLst/>
          </p:spPr>
        </p:pic>
        <p:pic>
          <p:nvPicPr>
            <p:cNvPr id="79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8290410" y="179590"/>
              <a:ext cx="318173" cy="418341"/>
            </a:xfrm>
            <a:prstGeom prst="rect">
              <a:avLst/>
            </a:prstGeom>
            <a:effectLst/>
          </p:spPr>
        </p:pic>
        <p:pic>
          <p:nvPicPr>
            <p:cNvPr id="791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480069" y="178154"/>
              <a:ext cx="515583" cy="444710"/>
            </a:xfrm>
            <a:prstGeom prst="rect">
              <a:avLst/>
            </a:prstGeom>
            <a:effectLst/>
          </p:spPr>
        </p:pic>
        <p:pic>
          <p:nvPicPr>
            <p:cNvPr id="79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021311" y="-38101"/>
              <a:ext cx="198434" cy="634318"/>
            </a:xfrm>
            <a:prstGeom prst="rect">
              <a:avLst/>
            </a:prstGeom>
            <a:effectLst/>
          </p:spPr>
        </p:pic>
        <p:pic>
          <p:nvPicPr>
            <p:cNvPr id="79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908931" y="94986"/>
              <a:ext cx="514534" cy="453626"/>
            </a:xfrm>
            <a:prstGeom prst="rect">
              <a:avLst/>
            </a:prstGeom>
            <a:effectLst/>
          </p:spPr>
        </p:pic>
        <p:pic>
          <p:nvPicPr>
            <p:cNvPr id="791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38386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500683" y="75141"/>
              <a:ext cx="372396" cy="468470"/>
            </a:xfrm>
            <a:prstGeom prst="rect">
              <a:avLst/>
            </a:prstGeom>
            <a:effectLst/>
          </p:spPr>
        </p:pic>
        <p:pic>
          <p:nvPicPr>
            <p:cNvPr id="792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929283" y="56969"/>
              <a:ext cx="410925" cy="510805"/>
            </a:xfrm>
            <a:prstGeom prst="rect">
              <a:avLst/>
            </a:prstGeom>
            <a:effectLst/>
          </p:spPr>
        </p:pic>
      </p:grpSp>
      <p:pic>
        <p:nvPicPr>
          <p:cNvPr id="7924" name="pasted-image.jpeg" descr="pasted-image.jpeg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6980529" y="2233562"/>
            <a:ext cx="5610540" cy="4210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7925" name="pasted-image.jpeg" descr="pasted-image.jpeg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608088" y="2274383"/>
            <a:ext cx="2835202" cy="6053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926" name="pasted-image.jpeg" descr="pasted-image.jpeg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3563154" y="2254832"/>
            <a:ext cx="3133277" cy="29848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003" name="Disegno"/>
          <p:cNvGrpSpPr/>
          <p:nvPr/>
        </p:nvGrpSpPr>
        <p:grpSpPr>
          <a:xfrm>
            <a:off x="3948033" y="5598170"/>
            <a:ext cx="7790421" cy="3274614"/>
            <a:chOff x="-1083230" y="-38100"/>
            <a:chExt cx="7790420" cy="3274613"/>
          </a:xfrm>
        </p:grpSpPr>
        <p:pic>
          <p:nvPicPr>
            <p:cNvPr id="792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83743" y="-38101"/>
              <a:ext cx="426199" cy="384046"/>
            </a:xfrm>
            <a:prstGeom prst="rect">
              <a:avLst/>
            </a:prstGeom>
            <a:effectLst/>
          </p:spPr>
        </p:pic>
        <p:pic>
          <p:nvPicPr>
            <p:cNvPr id="792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47457" y="62551"/>
              <a:ext cx="296704" cy="1496663"/>
            </a:xfrm>
            <a:prstGeom prst="rect">
              <a:avLst/>
            </a:prstGeom>
            <a:effectLst/>
          </p:spPr>
        </p:pic>
        <p:pic>
          <p:nvPicPr>
            <p:cNvPr id="793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083231" y="1789371"/>
              <a:ext cx="290204" cy="109378"/>
            </a:xfrm>
            <a:prstGeom prst="rect">
              <a:avLst/>
            </a:prstGeom>
            <a:effectLst/>
          </p:spPr>
        </p:pic>
        <p:pic>
          <p:nvPicPr>
            <p:cNvPr id="793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-1082224" y="1781202"/>
              <a:ext cx="299857" cy="476375"/>
            </a:xfrm>
            <a:prstGeom prst="rect">
              <a:avLst/>
            </a:prstGeom>
            <a:effectLst/>
          </p:spPr>
        </p:pic>
        <p:pic>
          <p:nvPicPr>
            <p:cNvPr id="793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733789" y="1900939"/>
              <a:ext cx="342874" cy="413187"/>
            </a:xfrm>
            <a:prstGeom prst="rect">
              <a:avLst/>
            </a:prstGeom>
            <a:effectLst/>
          </p:spPr>
        </p:pic>
        <p:pic>
          <p:nvPicPr>
            <p:cNvPr id="7937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401518" y="22164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3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238923" y="1841291"/>
              <a:ext cx="325085" cy="459553"/>
            </a:xfrm>
            <a:prstGeom prst="rect">
              <a:avLst/>
            </a:prstGeom>
            <a:effectLst/>
          </p:spPr>
        </p:pic>
        <p:pic>
          <p:nvPicPr>
            <p:cNvPr id="794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3398" y="1842214"/>
              <a:ext cx="268755" cy="435667"/>
            </a:xfrm>
            <a:prstGeom prst="rect">
              <a:avLst/>
            </a:prstGeom>
            <a:effectLst/>
          </p:spPr>
        </p:pic>
        <p:pic>
          <p:nvPicPr>
            <p:cNvPr id="794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31756" y="1888809"/>
              <a:ext cx="326736" cy="414834"/>
            </a:xfrm>
            <a:prstGeom prst="rect">
              <a:avLst/>
            </a:prstGeom>
            <a:effectLst/>
          </p:spPr>
        </p:pic>
        <p:pic>
          <p:nvPicPr>
            <p:cNvPr id="7945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23875" y="22503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4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21461" y="1900387"/>
              <a:ext cx="349462" cy="402673"/>
            </a:xfrm>
            <a:prstGeom prst="rect">
              <a:avLst/>
            </a:prstGeom>
            <a:effectLst/>
          </p:spPr>
        </p:pic>
        <p:pic>
          <p:nvPicPr>
            <p:cNvPr id="794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158953" y="1867452"/>
              <a:ext cx="302658" cy="442099"/>
            </a:xfrm>
            <a:prstGeom prst="rect">
              <a:avLst/>
            </a:prstGeom>
            <a:effectLst/>
          </p:spPr>
        </p:pic>
        <p:pic>
          <p:nvPicPr>
            <p:cNvPr id="795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64745" y="1891533"/>
              <a:ext cx="275153" cy="410469"/>
            </a:xfrm>
            <a:prstGeom prst="rect">
              <a:avLst/>
            </a:prstGeom>
            <a:effectLst/>
          </p:spPr>
        </p:pic>
        <p:pic>
          <p:nvPicPr>
            <p:cNvPr id="7953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771501" y="22028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5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925043" y="1855100"/>
              <a:ext cx="308295" cy="408816"/>
            </a:xfrm>
            <a:prstGeom prst="rect">
              <a:avLst/>
            </a:prstGeom>
            <a:effectLst/>
          </p:spPr>
        </p:pic>
        <p:pic>
          <p:nvPicPr>
            <p:cNvPr id="795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199212" y="1854911"/>
              <a:ext cx="302279" cy="424962"/>
            </a:xfrm>
            <a:prstGeom prst="rect">
              <a:avLst/>
            </a:prstGeom>
            <a:effectLst/>
          </p:spPr>
        </p:pic>
        <p:pic>
          <p:nvPicPr>
            <p:cNvPr id="795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444347" y="1808153"/>
              <a:ext cx="400152" cy="503814"/>
            </a:xfrm>
            <a:prstGeom prst="rect">
              <a:avLst/>
            </a:prstGeom>
            <a:effectLst/>
          </p:spPr>
        </p:pic>
        <p:pic>
          <p:nvPicPr>
            <p:cNvPr id="796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247977" y="2549151"/>
              <a:ext cx="130527" cy="573130"/>
            </a:xfrm>
            <a:prstGeom prst="rect">
              <a:avLst/>
            </a:prstGeom>
            <a:effectLst/>
          </p:spPr>
        </p:pic>
        <p:pic>
          <p:nvPicPr>
            <p:cNvPr id="796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356628" y="2742400"/>
              <a:ext cx="626247" cy="353865"/>
            </a:xfrm>
            <a:prstGeom prst="rect">
              <a:avLst/>
            </a:prstGeom>
            <a:effectLst/>
          </p:spPr>
        </p:pic>
        <p:pic>
          <p:nvPicPr>
            <p:cNvPr id="796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31519" y="2800407"/>
              <a:ext cx="336890" cy="307084"/>
            </a:xfrm>
            <a:prstGeom prst="rect">
              <a:avLst/>
            </a:prstGeom>
            <a:effectLst/>
          </p:spPr>
        </p:pic>
        <p:pic>
          <p:nvPicPr>
            <p:cNvPr id="796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32952" y="2820779"/>
              <a:ext cx="341038" cy="309348"/>
            </a:xfrm>
            <a:prstGeom prst="rect">
              <a:avLst/>
            </a:prstGeom>
            <a:effectLst/>
          </p:spPr>
        </p:pic>
        <p:pic>
          <p:nvPicPr>
            <p:cNvPr id="796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36270" y="2815651"/>
              <a:ext cx="254982" cy="351542"/>
            </a:xfrm>
            <a:prstGeom prst="rect">
              <a:avLst/>
            </a:prstGeom>
            <a:effectLst/>
          </p:spPr>
        </p:pic>
        <p:pic>
          <p:nvPicPr>
            <p:cNvPr id="797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150905" y="2817287"/>
              <a:ext cx="123735" cy="385274"/>
            </a:xfrm>
            <a:prstGeom prst="rect">
              <a:avLst/>
            </a:prstGeom>
            <a:effectLst/>
          </p:spPr>
        </p:pic>
        <p:pic>
          <p:nvPicPr>
            <p:cNvPr id="7973" name="Linea Linea" descr="Linea Line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85642" y="27460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7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314667" y="2812432"/>
              <a:ext cx="303746" cy="375001"/>
            </a:xfrm>
            <a:prstGeom prst="rect">
              <a:avLst/>
            </a:prstGeom>
            <a:effectLst/>
          </p:spPr>
        </p:pic>
        <p:pic>
          <p:nvPicPr>
            <p:cNvPr id="797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585509" y="2674687"/>
              <a:ext cx="122886" cy="561827"/>
            </a:xfrm>
            <a:prstGeom prst="rect">
              <a:avLst/>
            </a:prstGeom>
            <a:effectLst/>
          </p:spPr>
        </p:pic>
        <p:pic>
          <p:nvPicPr>
            <p:cNvPr id="797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510811" y="2805897"/>
              <a:ext cx="509548" cy="415664"/>
            </a:xfrm>
            <a:prstGeom prst="rect">
              <a:avLst/>
            </a:prstGeom>
            <a:effectLst/>
          </p:spPr>
        </p:pic>
        <p:pic>
          <p:nvPicPr>
            <p:cNvPr id="798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74438" y="2823873"/>
              <a:ext cx="327068" cy="365683"/>
            </a:xfrm>
            <a:prstGeom prst="rect">
              <a:avLst/>
            </a:prstGeom>
            <a:effectLst/>
          </p:spPr>
        </p:pic>
        <p:pic>
          <p:nvPicPr>
            <p:cNvPr id="798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573411" y="1061991"/>
              <a:ext cx="544758" cy="694154"/>
            </a:xfrm>
            <a:prstGeom prst="rect">
              <a:avLst/>
            </a:prstGeom>
            <a:effectLst/>
          </p:spPr>
        </p:pic>
        <p:pic>
          <p:nvPicPr>
            <p:cNvPr id="798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130248" y="1136689"/>
              <a:ext cx="470060" cy="694153"/>
            </a:xfrm>
            <a:prstGeom prst="rect">
              <a:avLst/>
            </a:prstGeom>
            <a:effectLst/>
          </p:spPr>
        </p:pic>
        <p:pic>
          <p:nvPicPr>
            <p:cNvPr id="798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996203" y="1340409"/>
              <a:ext cx="674884" cy="402154"/>
            </a:xfrm>
            <a:prstGeom prst="rect">
              <a:avLst/>
            </a:prstGeom>
            <a:effectLst/>
          </p:spPr>
        </p:pic>
        <p:pic>
          <p:nvPicPr>
            <p:cNvPr id="798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433565" y="1347200"/>
              <a:ext cx="273131" cy="364611"/>
            </a:xfrm>
            <a:prstGeom prst="rect">
              <a:avLst/>
            </a:prstGeom>
            <a:effectLst/>
          </p:spPr>
        </p:pic>
        <p:pic>
          <p:nvPicPr>
            <p:cNvPr id="799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449410" y="1459409"/>
              <a:ext cx="1013315" cy="120178"/>
            </a:xfrm>
            <a:prstGeom prst="rect">
              <a:avLst/>
            </a:prstGeom>
            <a:effectLst/>
          </p:spPr>
        </p:pic>
        <p:pic>
          <p:nvPicPr>
            <p:cNvPr id="799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403644" y="2229989"/>
              <a:ext cx="504014" cy="205224"/>
            </a:xfrm>
            <a:prstGeom prst="rect">
              <a:avLst/>
            </a:prstGeom>
            <a:effectLst/>
          </p:spPr>
        </p:pic>
        <p:pic>
          <p:nvPicPr>
            <p:cNvPr id="799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999377" y="1976103"/>
              <a:ext cx="301613" cy="540058"/>
            </a:xfrm>
            <a:prstGeom prst="rect">
              <a:avLst/>
            </a:prstGeom>
            <a:effectLst/>
          </p:spPr>
        </p:pic>
        <p:pic>
          <p:nvPicPr>
            <p:cNvPr id="799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356604" y="2054848"/>
              <a:ext cx="303319" cy="489016"/>
            </a:xfrm>
            <a:prstGeom prst="rect">
              <a:avLst/>
            </a:prstGeom>
            <a:effectLst/>
          </p:spPr>
        </p:pic>
        <p:pic>
          <p:nvPicPr>
            <p:cNvPr id="799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775363" y="2146237"/>
              <a:ext cx="374991" cy="316139"/>
            </a:xfrm>
            <a:prstGeom prst="rect">
              <a:avLst/>
            </a:prstGeom>
            <a:effectLst/>
          </p:spPr>
        </p:pic>
        <p:pic>
          <p:nvPicPr>
            <p:cNvPr id="800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155642" y="2150765"/>
              <a:ext cx="551548" cy="31961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07" name="pasted-image.png"/>
          <p:cNvGrpSpPr/>
          <p:nvPr/>
        </p:nvGrpSpPr>
        <p:grpSpPr>
          <a:xfrm>
            <a:off x="1016000" y="2434368"/>
            <a:ext cx="10972800" cy="6553201"/>
            <a:chOff x="0" y="0"/>
            <a:chExt cx="10972800" cy="6553200"/>
          </a:xfrm>
        </p:grpSpPr>
        <p:pic>
          <p:nvPicPr>
            <p:cNvPr id="8006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10820400" cy="6400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005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0972800" cy="6553200"/>
            </a:xfrm>
            <a:prstGeom prst="rect">
              <a:avLst/>
            </a:prstGeom>
            <a:effectLst/>
          </p:spPr>
        </p:pic>
      </p:grpSp>
      <p:grpSp>
        <p:nvGrpSpPr>
          <p:cNvPr id="8036" name="Disegno"/>
          <p:cNvGrpSpPr/>
          <p:nvPr/>
        </p:nvGrpSpPr>
        <p:grpSpPr>
          <a:xfrm>
            <a:off x="3031649" y="550074"/>
            <a:ext cx="5311462" cy="1161583"/>
            <a:chOff x="-71059" y="-81459"/>
            <a:chExt cx="5311461" cy="1161582"/>
          </a:xfrm>
        </p:grpSpPr>
        <p:pic>
          <p:nvPicPr>
            <p:cNvPr id="800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71060" y="-59683"/>
              <a:ext cx="333888" cy="681836"/>
            </a:xfrm>
            <a:prstGeom prst="rect">
              <a:avLst/>
            </a:prstGeom>
            <a:effectLst/>
          </p:spPr>
        </p:pic>
        <p:pic>
          <p:nvPicPr>
            <p:cNvPr id="801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88487" y="283081"/>
              <a:ext cx="293504" cy="414941"/>
            </a:xfrm>
            <a:prstGeom prst="rect">
              <a:avLst/>
            </a:prstGeom>
            <a:effectLst/>
          </p:spPr>
        </p:pic>
        <p:pic>
          <p:nvPicPr>
            <p:cNvPr id="801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85498" y="290070"/>
              <a:ext cx="312355" cy="790054"/>
            </a:xfrm>
            <a:prstGeom prst="rect">
              <a:avLst/>
            </a:prstGeom>
            <a:effectLst/>
          </p:spPr>
        </p:pic>
        <p:pic>
          <p:nvPicPr>
            <p:cNvPr id="801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22258" y="300437"/>
              <a:ext cx="303046" cy="767584"/>
            </a:xfrm>
            <a:prstGeom prst="rect">
              <a:avLst/>
            </a:prstGeom>
            <a:effectLst/>
          </p:spPr>
        </p:pic>
        <p:pic>
          <p:nvPicPr>
            <p:cNvPr id="801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84869" y="286011"/>
              <a:ext cx="322515" cy="406960"/>
            </a:xfrm>
            <a:prstGeom prst="rect">
              <a:avLst/>
            </a:prstGeom>
            <a:effectLst/>
          </p:spPr>
        </p:pic>
        <p:pic>
          <p:nvPicPr>
            <p:cNvPr id="801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92180" y="26840"/>
              <a:ext cx="601714" cy="586342"/>
            </a:xfrm>
            <a:prstGeom prst="rect">
              <a:avLst/>
            </a:prstGeom>
            <a:effectLst/>
          </p:spPr>
        </p:pic>
        <p:pic>
          <p:nvPicPr>
            <p:cNvPr id="802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62064" y="-57407"/>
              <a:ext cx="125039" cy="143042"/>
            </a:xfrm>
            <a:prstGeom prst="rect">
              <a:avLst/>
            </a:prstGeom>
            <a:effectLst/>
          </p:spPr>
        </p:pic>
        <p:pic>
          <p:nvPicPr>
            <p:cNvPr id="802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27547" y="-3582"/>
              <a:ext cx="111462" cy="483077"/>
            </a:xfrm>
            <a:prstGeom prst="rect">
              <a:avLst/>
            </a:prstGeom>
            <a:effectLst/>
          </p:spPr>
        </p:pic>
        <p:pic>
          <p:nvPicPr>
            <p:cNvPr id="802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223694" y="-81460"/>
              <a:ext cx="420896" cy="607915"/>
            </a:xfrm>
            <a:prstGeom prst="rect">
              <a:avLst/>
            </a:prstGeom>
            <a:effectLst/>
          </p:spPr>
        </p:pic>
        <p:pic>
          <p:nvPicPr>
            <p:cNvPr id="8026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83964" y="3897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2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26732" y="187754"/>
              <a:ext cx="372414" cy="349654"/>
            </a:xfrm>
            <a:prstGeom prst="rect">
              <a:avLst/>
            </a:prstGeom>
            <a:effectLst/>
          </p:spPr>
        </p:pic>
        <p:pic>
          <p:nvPicPr>
            <p:cNvPr id="803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103030" y="182413"/>
              <a:ext cx="347412" cy="326487"/>
            </a:xfrm>
            <a:prstGeom prst="rect">
              <a:avLst/>
            </a:prstGeom>
            <a:effectLst/>
          </p:spPr>
        </p:pic>
        <p:pic>
          <p:nvPicPr>
            <p:cNvPr id="803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85132" y="198270"/>
              <a:ext cx="307085" cy="337814"/>
            </a:xfrm>
            <a:prstGeom prst="rect">
              <a:avLst/>
            </a:prstGeom>
            <a:effectLst/>
          </p:spPr>
        </p:pic>
        <p:pic>
          <p:nvPicPr>
            <p:cNvPr id="803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777132" y="206935"/>
              <a:ext cx="463270" cy="3779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8" name="Disegno"/>
          <p:cNvGrpSpPr/>
          <p:nvPr/>
        </p:nvGrpSpPr>
        <p:grpSpPr>
          <a:xfrm>
            <a:off x="1640109" y="413763"/>
            <a:ext cx="9946704" cy="1395978"/>
            <a:chOff x="-77299" y="-265305"/>
            <a:chExt cx="9946703" cy="1395977"/>
          </a:xfrm>
        </p:grpSpPr>
        <p:pic>
          <p:nvPicPr>
            <p:cNvPr id="803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7300" y="-76818"/>
              <a:ext cx="394454" cy="824642"/>
            </a:xfrm>
            <a:prstGeom prst="rect">
              <a:avLst/>
            </a:prstGeom>
            <a:effectLst/>
          </p:spPr>
        </p:pic>
        <p:pic>
          <p:nvPicPr>
            <p:cNvPr id="804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42813" y="301434"/>
              <a:ext cx="103364" cy="450803"/>
            </a:xfrm>
            <a:prstGeom prst="rect">
              <a:avLst/>
            </a:prstGeom>
            <a:effectLst/>
          </p:spPr>
        </p:pic>
        <p:pic>
          <p:nvPicPr>
            <p:cNvPr id="804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11504" y="1384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4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1182" y="319394"/>
              <a:ext cx="389800" cy="770145"/>
            </a:xfrm>
            <a:prstGeom prst="rect">
              <a:avLst/>
            </a:prstGeom>
            <a:effectLst/>
          </p:spPr>
        </p:pic>
        <p:pic>
          <p:nvPicPr>
            <p:cNvPr id="804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8533" y="49722"/>
              <a:ext cx="374603" cy="669711"/>
            </a:xfrm>
            <a:prstGeom prst="rect">
              <a:avLst/>
            </a:prstGeom>
            <a:effectLst/>
          </p:spPr>
        </p:pic>
        <p:pic>
          <p:nvPicPr>
            <p:cNvPr id="804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5401" y="56969"/>
              <a:ext cx="359146" cy="757002"/>
            </a:xfrm>
            <a:prstGeom prst="rect">
              <a:avLst/>
            </a:prstGeom>
            <a:effectLst/>
          </p:spPr>
        </p:pic>
        <p:pic>
          <p:nvPicPr>
            <p:cNvPr id="805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05230" y="253899"/>
              <a:ext cx="334247" cy="116945"/>
            </a:xfrm>
            <a:prstGeom prst="rect">
              <a:avLst/>
            </a:prstGeom>
            <a:effectLst/>
          </p:spPr>
        </p:pic>
        <p:pic>
          <p:nvPicPr>
            <p:cNvPr id="805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10161" y="566271"/>
              <a:ext cx="144108" cy="205224"/>
            </a:xfrm>
            <a:prstGeom prst="rect">
              <a:avLst/>
            </a:prstGeom>
            <a:effectLst/>
          </p:spPr>
        </p:pic>
        <p:pic>
          <p:nvPicPr>
            <p:cNvPr id="805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121973" y="-10938"/>
              <a:ext cx="436108" cy="103364"/>
            </a:xfrm>
            <a:prstGeom prst="rect">
              <a:avLst/>
            </a:prstGeom>
            <a:effectLst/>
          </p:spPr>
        </p:pic>
        <p:pic>
          <p:nvPicPr>
            <p:cNvPr id="805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71772" y="36597"/>
              <a:ext cx="420262" cy="636837"/>
            </a:xfrm>
            <a:prstGeom prst="rect">
              <a:avLst/>
            </a:prstGeom>
            <a:effectLst/>
          </p:spPr>
        </p:pic>
        <p:pic>
          <p:nvPicPr>
            <p:cNvPr id="805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060857" y="199574"/>
              <a:ext cx="565130" cy="191642"/>
            </a:xfrm>
            <a:prstGeom prst="rect">
              <a:avLst/>
            </a:prstGeom>
            <a:effectLst/>
          </p:spPr>
        </p:pic>
        <p:pic>
          <p:nvPicPr>
            <p:cNvPr id="806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74282" y="199574"/>
              <a:ext cx="542495" cy="454589"/>
            </a:xfrm>
            <a:prstGeom prst="rect">
              <a:avLst/>
            </a:prstGeom>
            <a:effectLst/>
          </p:spPr>
        </p:pic>
        <p:pic>
          <p:nvPicPr>
            <p:cNvPr id="806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22064" y="247108"/>
              <a:ext cx="157690" cy="388573"/>
            </a:xfrm>
            <a:prstGeom prst="rect">
              <a:avLst/>
            </a:prstGeom>
            <a:effectLst/>
          </p:spPr>
        </p:pic>
        <p:pic>
          <p:nvPicPr>
            <p:cNvPr id="8064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129639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6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06671" y="-4147"/>
              <a:ext cx="253361" cy="597136"/>
            </a:xfrm>
            <a:prstGeom prst="rect">
              <a:avLst/>
            </a:prstGeom>
            <a:effectLst/>
          </p:spPr>
        </p:pic>
        <p:pic>
          <p:nvPicPr>
            <p:cNvPr id="806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28946" y="29806"/>
              <a:ext cx="309504" cy="628882"/>
            </a:xfrm>
            <a:prstGeom prst="rect">
              <a:avLst/>
            </a:prstGeom>
            <a:effectLst/>
          </p:spPr>
        </p:pic>
        <p:pic>
          <p:nvPicPr>
            <p:cNvPr id="807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61599" y="213155"/>
              <a:ext cx="605875" cy="486258"/>
            </a:xfrm>
            <a:prstGeom prst="rect">
              <a:avLst/>
            </a:prstGeom>
            <a:effectLst/>
          </p:spPr>
        </p:pic>
        <p:pic>
          <p:nvPicPr>
            <p:cNvPr id="807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84428" y="67399"/>
              <a:ext cx="103417" cy="126887"/>
            </a:xfrm>
            <a:prstGeom prst="rect">
              <a:avLst/>
            </a:prstGeom>
            <a:effectLst/>
          </p:spPr>
        </p:pic>
        <p:pic>
          <p:nvPicPr>
            <p:cNvPr id="807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261040" y="260690"/>
              <a:ext cx="354619" cy="375282"/>
            </a:xfrm>
            <a:prstGeom prst="rect">
              <a:avLst/>
            </a:prstGeom>
            <a:effectLst/>
          </p:spPr>
        </p:pic>
        <p:pic>
          <p:nvPicPr>
            <p:cNvPr id="807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505893" y="276786"/>
              <a:ext cx="456091" cy="853887"/>
            </a:xfrm>
            <a:prstGeom prst="rect">
              <a:avLst/>
            </a:prstGeom>
            <a:effectLst/>
          </p:spPr>
        </p:pic>
        <p:pic>
          <p:nvPicPr>
            <p:cNvPr id="807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653131" y="-154749"/>
              <a:ext cx="148634" cy="764477"/>
            </a:xfrm>
            <a:prstGeom prst="rect">
              <a:avLst/>
            </a:prstGeom>
            <a:effectLst/>
          </p:spPr>
        </p:pic>
        <p:pic>
          <p:nvPicPr>
            <p:cNvPr id="808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462991" y="-80230"/>
              <a:ext cx="588658" cy="744488"/>
            </a:xfrm>
            <a:prstGeom prst="rect">
              <a:avLst/>
            </a:prstGeom>
            <a:effectLst/>
          </p:spPr>
        </p:pic>
        <p:pic>
          <p:nvPicPr>
            <p:cNvPr id="808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27171" y="199574"/>
              <a:ext cx="91090" cy="456479"/>
            </a:xfrm>
            <a:prstGeom prst="rect">
              <a:avLst/>
            </a:prstGeom>
            <a:effectLst/>
          </p:spPr>
        </p:pic>
        <p:pic>
          <p:nvPicPr>
            <p:cNvPr id="808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8479" y="-25729"/>
              <a:ext cx="89782" cy="131736"/>
            </a:xfrm>
            <a:prstGeom prst="rect">
              <a:avLst/>
            </a:prstGeom>
            <a:effectLst/>
          </p:spPr>
        </p:pic>
        <p:pic>
          <p:nvPicPr>
            <p:cNvPr id="808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305037" y="270077"/>
              <a:ext cx="345421" cy="385976"/>
            </a:xfrm>
            <a:prstGeom prst="rect">
              <a:avLst/>
            </a:prstGeom>
            <a:effectLst/>
          </p:spPr>
        </p:pic>
        <p:pic>
          <p:nvPicPr>
            <p:cNvPr id="808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668672" y="-60043"/>
              <a:ext cx="425588" cy="716526"/>
            </a:xfrm>
            <a:prstGeom prst="rect">
              <a:avLst/>
            </a:prstGeom>
            <a:effectLst/>
          </p:spPr>
        </p:pic>
        <p:pic>
          <p:nvPicPr>
            <p:cNvPr id="809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114033" y="233857"/>
              <a:ext cx="408040" cy="408991"/>
            </a:xfrm>
            <a:prstGeom prst="rect">
              <a:avLst/>
            </a:prstGeom>
            <a:effectLst/>
          </p:spPr>
        </p:pic>
        <p:pic>
          <p:nvPicPr>
            <p:cNvPr id="809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855957" y="2878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94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835586" y="4712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9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458534" y="-203667"/>
              <a:ext cx="340188" cy="666463"/>
            </a:xfrm>
            <a:prstGeom prst="rect">
              <a:avLst/>
            </a:prstGeom>
            <a:effectLst/>
          </p:spPr>
        </p:pic>
        <p:pic>
          <p:nvPicPr>
            <p:cNvPr id="809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906258" y="-241366"/>
              <a:ext cx="381394" cy="136862"/>
            </a:xfrm>
            <a:prstGeom prst="rect">
              <a:avLst/>
            </a:prstGeom>
            <a:effectLst/>
          </p:spPr>
        </p:pic>
        <p:pic>
          <p:nvPicPr>
            <p:cNvPr id="810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884895" y="-221449"/>
              <a:ext cx="437919" cy="656522"/>
            </a:xfrm>
            <a:prstGeom prst="rect">
              <a:avLst/>
            </a:prstGeom>
            <a:effectLst/>
          </p:spPr>
        </p:pic>
        <p:pic>
          <p:nvPicPr>
            <p:cNvPr id="810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12660" y="179202"/>
              <a:ext cx="327456" cy="110154"/>
            </a:xfrm>
            <a:prstGeom prst="rect">
              <a:avLst/>
            </a:prstGeom>
            <a:effectLst/>
          </p:spPr>
        </p:pic>
        <p:pic>
          <p:nvPicPr>
            <p:cNvPr id="810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394799" y="-119589"/>
              <a:ext cx="157689" cy="509738"/>
            </a:xfrm>
            <a:prstGeom prst="rect">
              <a:avLst/>
            </a:prstGeom>
            <a:effectLst/>
          </p:spPr>
        </p:pic>
        <p:pic>
          <p:nvPicPr>
            <p:cNvPr id="810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356074" y="-265306"/>
              <a:ext cx="513330" cy="791948"/>
            </a:xfrm>
            <a:prstGeom prst="rect">
              <a:avLst/>
            </a:prstGeom>
            <a:effectLst/>
          </p:spPr>
        </p:pic>
      </p:grpSp>
      <p:pic>
        <p:nvPicPr>
          <p:cNvPr id="8109" name="pasted-image.jpeg" descr="pasted-image.jpeg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-1" y="2846801"/>
            <a:ext cx="13004801" cy="4573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81" name="Disegno"/>
          <p:cNvGrpSpPr/>
          <p:nvPr/>
        </p:nvGrpSpPr>
        <p:grpSpPr>
          <a:xfrm>
            <a:off x="1640109" y="413763"/>
            <a:ext cx="9946704" cy="1395978"/>
            <a:chOff x="-77299" y="-265305"/>
            <a:chExt cx="9946703" cy="1395977"/>
          </a:xfrm>
        </p:grpSpPr>
        <p:pic>
          <p:nvPicPr>
            <p:cNvPr id="811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7300" y="-76818"/>
              <a:ext cx="394454" cy="824642"/>
            </a:xfrm>
            <a:prstGeom prst="rect">
              <a:avLst/>
            </a:prstGeom>
            <a:effectLst/>
          </p:spPr>
        </p:pic>
        <p:pic>
          <p:nvPicPr>
            <p:cNvPr id="811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42813" y="301434"/>
              <a:ext cx="103364" cy="450803"/>
            </a:xfrm>
            <a:prstGeom prst="rect">
              <a:avLst/>
            </a:prstGeom>
            <a:effectLst/>
          </p:spPr>
        </p:pic>
        <p:pic>
          <p:nvPicPr>
            <p:cNvPr id="811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11504" y="13845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1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41182" y="319394"/>
              <a:ext cx="389800" cy="770145"/>
            </a:xfrm>
            <a:prstGeom prst="rect">
              <a:avLst/>
            </a:prstGeom>
            <a:effectLst/>
          </p:spPr>
        </p:pic>
        <p:pic>
          <p:nvPicPr>
            <p:cNvPr id="811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8533" y="49722"/>
              <a:ext cx="374603" cy="669711"/>
            </a:xfrm>
            <a:prstGeom prst="rect">
              <a:avLst/>
            </a:prstGeom>
            <a:effectLst/>
          </p:spPr>
        </p:pic>
        <p:pic>
          <p:nvPicPr>
            <p:cNvPr id="812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5401" y="56969"/>
              <a:ext cx="359146" cy="757002"/>
            </a:xfrm>
            <a:prstGeom prst="rect">
              <a:avLst/>
            </a:prstGeom>
            <a:effectLst/>
          </p:spPr>
        </p:pic>
        <p:pic>
          <p:nvPicPr>
            <p:cNvPr id="812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05230" y="253899"/>
              <a:ext cx="334247" cy="116945"/>
            </a:xfrm>
            <a:prstGeom prst="rect">
              <a:avLst/>
            </a:prstGeom>
            <a:effectLst/>
          </p:spPr>
        </p:pic>
        <p:pic>
          <p:nvPicPr>
            <p:cNvPr id="812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10161" y="566271"/>
              <a:ext cx="144108" cy="205224"/>
            </a:xfrm>
            <a:prstGeom prst="rect">
              <a:avLst/>
            </a:prstGeom>
            <a:effectLst/>
          </p:spPr>
        </p:pic>
        <p:pic>
          <p:nvPicPr>
            <p:cNvPr id="812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121973" y="-10938"/>
              <a:ext cx="436108" cy="103364"/>
            </a:xfrm>
            <a:prstGeom prst="rect">
              <a:avLst/>
            </a:prstGeom>
            <a:effectLst/>
          </p:spPr>
        </p:pic>
        <p:pic>
          <p:nvPicPr>
            <p:cNvPr id="812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71772" y="36597"/>
              <a:ext cx="420262" cy="636837"/>
            </a:xfrm>
            <a:prstGeom prst="rect">
              <a:avLst/>
            </a:prstGeom>
            <a:effectLst/>
          </p:spPr>
        </p:pic>
        <p:pic>
          <p:nvPicPr>
            <p:cNvPr id="813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060857" y="199574"/>
              <a:ext cx="565130" cy="191642"/>
            </a:xfrm>
            <a:prstGeom prst="rect">
              <a:avLst/>
            </a:prstGeom>
            <a:effectLst/>
          </p:spPr>
        </p:pic>
        <p:pic>
          <p:nvPicPr>
            <p:cNvPr id="813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74282" y="199574"/>
              <a:ext cx="542495" cy="454589"/>
            </a:xfrm>
            <a:prstGeom prst="rect">
              <a:avLst/>
            </a:prstGeom>
            <a:effectLst/>
          </p:spPr>
        </p:pic>
        <p:pic>
          <p:nvPicPr>
            <p:cNvPr id="813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22064" y="247108"/>
              <a:ext cx="157690" cy="388573"/>
            </a:xfrm>
            <a:prstGeom prst="rect">
              <a:avLst/>
            </a:prstGeom>
            <a:effectLst/>
          </p:spPr>
        </p:pic>
        <p:pic>
          <p:nvPicPr>
            <p:cNvPr id="813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129639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3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06671" y="-4147"/>
              <a:ext cx="253361" cy="597136"/>
            </a:xfrm>
            <a:prstGeom prst="rect">
              <a:avLst/>
            </a:prstGeom>
            <a:effectLst/>
          </p:spPr>
        </p:pic>
        <p:pic>
          <p:nvPicPr>
            <p:cNvPr id="814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728946" y="29806"/>
              <a:ext cx="309504" cy="628882"/>
            </a:xfrm>
            <a:prstGeom prst="rect">
              <a:avLst/>
            </a:prstGeom>
            <a:effectLst/>
          </p:spPr>
        </p:pic>
        <p:pic>
          <p:nvPicPr>
            <p:cNvPr id="814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61599" y="213155"/>
              <a:ext cx="605875" cy="486258"/>
            </a:xfrm>
            <a:prstGeom prst="rect">
              <a:avLst/>
            </a:prstGeom>
            <a:effectLst/>
          </p:spPr>
        </p:pic>
        <p:pic>
          <p:nvPicPr>
            <p:cNvPr id="814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084428" y="67399"/>
              <a:ext cx="103417" cy="126887"/>
            </a:xfrm>
            <a:prstGeom prst="rect">
              <a:avLst/>
            </a:prstGeom>
            <a:effectLst/>
          </p:spPr>
        </p:pic>
        <p:pic>
          <p:nvPicPr>
            <p:cNvPr id="814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261040" y="260690"/>
              <a:ext cx="354619" cy="375282"/>
            </a:xfrm>
            <a:prstGeom prst="rect">
              <a:avLst/>
            </a:prstGeom>
            <a:effectLst/>
          </p:spPr>
        </p:pic>
        <p:pic>
          <p:nvPicPr>
            <p:cNvPr id="814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505893" y="276786"/>
              <a:ext cx="456091" cy="853887"/>
            </a:xfrm>
            <a:prstGeom prst="rect">
              <a:avLst/>
            </a:prstGeom>
            <a:effectLst/>
          </p:spPr>
        </p:pic>
        <p:pic>
          <p:nvPicPr>
            <p:cNvPr id="815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653131" y="-154749"/>
              <a:ext cx="148634" cy="764477"/>
            </a:xfrm>
            <a:prstGeom prst="rect">
              <a:avLst/>
            </a:prstGeom>
            <a:effectLst/>
          </p:spPr>
        </p:pic>
        <p:pic>
          <p:nvPicPr>
            <p:cNvPr id="815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462991" y="-80230"/>
              <a:ext cx="588658" cy="744488"/>
            </a:xfrm>
            <a:prstGeom prst="rect">
              <a:avLst/>
            </a:prstGeom>
            <a:effectLst/>
          </p:spPr>
        </p:pic>
        <p:pic>
          <p:nvPicPr>
            <p:cNvPr id="815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27171" y="199574"/>
              <a:ext cx="91090" cy="456479"/>
            </a:xfrm>
            <a:prstGeom prst="rect">
              <a:avLst/>
            </a:prstGeom>
            <a:effectLst/>
          </p:spPr>
        </p:pic>
        <p:pic>
          <p:nvPicPr>
            <p:cNvPr id="815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128479" y="-25729"/>
              <a:ext cx="89782" cy="131736"/>
            </a:xfrm>
            <a:prstGeom prst="rect">
              <a:avLst/>
            </a:prstGeom>
            <a:effectLst/>
          </p:spPr>
        </p:pic>
        <p:pic>
          <p:nvPicPr>
            <p:cNvPr id="815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305037" y="270077"/>
              <a:ext cx="345421" cy="385976"/>
            </a:xfrm>
            <a:prstGeom prst="rect">
              <a:avLst/>
            </a:prstGeom>
            <a:effectLst/>
          </p:spPr>
        </p:pic>
        <p:pic>
          <p:nvPicPr>
            <p:cNvPr id="816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668672" y="-60043"/>
              <a:ext cx="425588" cy="716526"/>
            </a:xfrm>
            <a:prstGeom prst="rect">
              <a:avLst/>
            </a:prstGeom>
            <a:effectLst/>
          </p:spPr>
        </p:pic>
        <p:pic>
          <p:nvPicPr>
            <p:cNvPr id="816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114033" y="233857"/>
              <a:ext cx="408040" cy="408991"/>
            </a:xfrm>
            <a:prstGeom prst="rect">
              <a:avLst/>
            </a:prstGeom>
            <a:effectLst/>
          </p:spPr>
        </p:pic>
        <p:pic>
          <p:nvPicPr>
            <p:cNvPr id="8165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855957" y="2878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6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835586" y="4712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6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458534" y="-203667"/>
              <a:ext cx="340188" cy="666463"/>
            </a:xfrm>
            <a:prstGeom prst="rect">
              <a:avLst/>
            </a:prstGeom>
            <a:effectLst/>
          </p:spPr>
        </p:pic>
        <p:pic>
          <p:nvPicPr>
            <p:cNvPr id="817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906258" y="-241366"/>
              <a:ext cx="381394" cy="136862"/>
            </a:xfrm>
            <a:prstGeom prst="rect">
              <a:avLst/>
            </a:prstGeom>
            <a:effectLst/>
          </p:spPr>
        </p:pic>
        <p:pic>
          <p:nvPicPr>
            <p:cNvPr id="817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884895" y="-221449"/>
              <a:ext cx="437919" cy="656522"/>
            </a:xfrm>
            <a:prstGeom prst="rect">
              <a:avLst/>
            </a:prstGeom>
            <a:effectLst/>
          </p:spPr>
        </p:pic>
        <p:pic>
          <p:nvPicPr>
            <p:cNvPr id="817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12660" y="179202"/>
              <a:ext cx="327456" cy="110154"/>
            </a:xfrm>
            <a:prstGeom prst="rect">
              <a:avLst/>
            </a:prstGeom>
            <a:effectLst/>
          </p:spPr>
        </p:pic>
        <p:pic>
          <p:nvPicPr>
            <p:cNvPr id="817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394799" y="-119589"/>
              <a:ext cx="157689" cy="509738"/>
            </a:xfrm>
            <a:prstGeom prst="rect">
              <a:avLst/>
            </a:prstGeom>
            <a:effectLst/>
          </p:spPr>
        </p:pic>
        <p:pic>
          <p:nvPicPr>
            <p:cNvPr id="817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356074" y="-265306"/>
              <a:ext cx="513330" cy="791948"/>
            </a:xfrm>
            <a:prstGeom prst="rect">
              <a:avLst/>
            </a:prstGeom>
            <a:effectLst/>
          </p:spPr>
        </p:pic>
      </p:grpSp>
      <p:pic>
        <p:nvPicPr>
          <p:cNvPr id="8182" name="CFF87C21-42FB-44DD-ACDA-6069AFBCF60E-L0-001.jpeg" descr="CFF87C21-42FB-44DD-ACDA-6069AFBCF60E-L0-001.jpeg"/>
          <p:cNvPicPr>
            <a:picLocks noChangeAspect="0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1200222" y="2642484"/>
            <a:ext cx="4791473" cy="2297907"/>
          </a:xfrm>
          <a:prstGeom prst="rect">
            <a:avLst/>
          </a:prstGeom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8311" name="Disegno"/>
          <p:cNvGrpSpPr/>
          <p:nvPr/>
        </p:nvGrpSpPr>
        <p:grpSpPr>
          <a:xfrm>
            <a:off x="1359459" y="5279007"/>
            <a:ext cx="4495634" cy="4415451"/>
            <a:chOff x="-1070971" y="-38100"/>
            <a:chExt cx="4495632" cy="4415449"/>
          </a:xfrm>
        </p:grpSpPr>
        <p:pic>
          <p:nvPicPr>
            <p:cNvPr id="81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75056" y="-38101"/>
              <a:ext cx="347367" cy="411544"/>
            </a:xfrm>
            <a:prstGeom prst="rect">
              <a:avLst/>
            </a:prstGeom>
            <a:effectLst/>
          </p:spPr>
        </p:pic>
        <p:pic>
          <p:nvPicPr>
            <p:cNvPr id="8185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43597" y="328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29322" y="-115"/>
              <a:ext cx="317505" cy="404912"/>
            </a:xfrm>
            <a:prstGeom prst="rect">
              <a:avLst/>
            </a:prstGeom>
            <a:effectLst/>
          </p:spPr>
        </p:pic>
        <p:pic>
          <p:nvPicPr>
            <p:cNvPr id="81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29479" y="110085"/>
              <a:ext cx="273375" cy="284219"/>
            </a:xfrm>
            <a:prstGeom prst="rect">
              <a:avLst/>
            </a:prstGeom>
            <a:effectLst/>
          </p:spPr>
        </p:pic>
        <p:pic>
          <p:nvPicPr>
            <p:cNvPr id="81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66997" y="-5357"/>
              <a:ext cx="173690" cy="389782"/>
            </a:xfrm>
            <a:prstGeom prst="rect">
              <a:avLst/>
            </a:prstGeom>
            <a:effectLst/>
          </p:spPr>
        </p:pic>
        <p:pic>
          <p:nvPicPr>
            <p:cNvPr id="819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34236" y="5946"/>
              <a:ext cx="325613" cy="398851"/>
            </a:xfrm>
            <a:prstGeom prst="rect">
              <a:avLst/>
            </a:prstGeom>
            <a:effectLst/>
          </p:spPr>
        </p:pic>
        <p:pic>
          <p:nvPicPr>
            <p:cNvPr id="819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533186" y="1230494"/>
              <a:ext cx="186003" cy="104628"/>
            </a:xfrm>
            <a:prstGeom prst="rect">
              <a:avLst/>
            </a:prstGeom>
            <a:effectLst/>
          </p:spPr>
        </p:pic>
        <p:pic>
          <p:nvPicPr>
            <p:cNvPr id="8197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59007" y="1218657"/>
              <a:ext cx="76456" cy="76204"/>
            </a:xfrm>
            <a:prstGeom prst="rect">
              <a:avLst/>
            </a:prstGeom>
            <a:effectLst/>
          </p:spPr>
        </p:pic>
        <p:pic>
          <p:nvPicPr>
            <p:cNvPr id="8199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33140" y="1218409"/>
              <a:ext cx="81820" cy="76237"/>
            </a:xfrm>
            <a:prstGeom prst="rect">
              <a:avLst/>
            </a:prstGeom>
            <a:effectLst/>
          </p:spPr>
        </p:pic>
        <p:pic>
          <p:nvPicPr>
            <p:cNvPr id="820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6446" y="1218285"/>
              <a:ext cx="80892" cy="76219"/>
            </a:xfrm>
            <a:prstGeom prst="rect">
              <a:avLst/>
            </a:prstGeom>
            <a:effectLst/>
          </p:spPr>
        </p:pic>
        <p:pic>
          <p:nvPicPr>
            <p:cNvPr id="82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015" y="1218216"/>
              <a:ext cx="80014" cy="76208"/>
            </a:xfrm>
            <a:prstGeom prst="rect">
              <a:avLst/>
            </a:prstGeom>
            <a:effectLst/>
          </p:spPr>
        </p:pic>
        <p:pic>
          <p:nvPicPr>
            <p:cNvPr id="820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7175" y="1218185"/>
              <a:ext cx="78719" cy="76203"/>
            </a:xfrm>
            <a:prstGeom prst="rect">
              <a:avLst/>
            </a:prstGeom>
            <a:effectLst/>
          </p:spPr>
        </p:pic>
        <p:pic>
          <p:nvPicPr>
            <p:cNvPr id="8207" name="Forma Linea" descr="Form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6817" y="1218181"/>
              <a:ext cx="76283" cy="76201"/>
            </a:xfrm>
            <a:prstGeom prst="rect">
              <a:avLst/>
            </a:prstGeom>
            <a:effectLst/>
          </p:spPr>
        </p:pic>
        <p:pic>
          <p:nvPicPr>
            <p:cNvPr id="820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3875" y="1218177"/>
              <a:ext cx="78456" cy="76201"/>
            </a:xfrm>
            <a:prstGeom prst="rect">
              <a:avLst/>
            </a:prstGeom>
            <a:effectLst/>
          </p:spPr>
        </p:pic>
        <p:pic>
          <p:nvPicPr>
            <p:cNvPr id="821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7628" y="1218177"/>
              <a:ext cx="78410" cy="76201"/>
            </a:xfrm>
            <a:prstGeom prst="rect">
              <a:avLst/>
            </a:prstGeom>
            <a:effectLst/>
          </p:spPr>
        </p:pic>
        <p:pic>
          <p:nvPicPr>
            <p:cNvPr id="821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33382" y="1181960"/>
              <a:ext cx="838917" cy="119208"/>
            </a:xfrm>
            <a:prstGeom prst="rect">
              <a:avLst/>
            </a:prstGeom>
            <a:effectLst/>
          </p:spPr>
        </p:pic>
        <p:pic>
          <p:nvPicPr>
            <p:cNvPr id="821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458488" y="1870471"/>
              <a:ext cx="1369923" cy="109766"/>
            </a:xfrm>
            <a:prstGeom prst="rect">
              <a:avLst/>
            </a:prstGeom>
            <a:effectLst/>
          </p:spPr>
        </p:pic>
        <p:pic>
          <p:nvPicPr>
            <p:cNvPr id="821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397372" y="2794005"/>
              <a:ext cx="1359641" cy="130138"/>
            </a:xfrm>
            <a:prstGeom prst="rect">
              <a:avLst/>
            </a:prstGeom>
            <a:effectLst/>
          </p:spPr>
        </p:pic>
        <p:pic>
          <p:nvPicPr>
            <p:cNvPr id="821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346538" y="3564580"/>
              <a:ext cx="1329470" cy="108802"/>
            </a:xfrm>
            <a:prstGeom prst="rect">
              <a:avLst/>
            </a:prstGeom>
            <a:effectLst/>
          </p:spPr>
        </p:pic>
        <p:pic>
          <p:nvPicPr>
            <p:cNvPr id="822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497230" y="1245880"/>
              <a:ext cx="1298525" cy="116405"/>
            </a:xfrm>
            <a:prstGeom prst="rect">
              <a:avLst/>
            </a:prstGeom>
            <a:effectLst/>
          </p:spPr>
        </p:pic>
        <p:pic>
          <p:nvPicPr>
            <p:cNvPr id="822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436114" y="1883664"/>
              <a:ext cx="1305315" cy="123735"/>
            </a:xfrm>
            <a:prstGeom prst="rect">
              <a:avLst/>
            </a:prstGeom>
            <a:effectLst/>
          </p:spPr>
        </p:pic>
        <p:pic>
          <p:nvPicPr>
            <p:cNvPr id="822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02160" y="2787280"/>
              <a:ext cx="1245410" cy="130072"/>
            </a:xfrm>
            <a:prstGeom prst="rect">
              <a:avLst/>
            </a:prstGeom>
            <a:effectLst/>
          </p:spPr>
        </p:pic>
        <p:pic>
          <p:nvPicPr>
            <p:cNvPr id="822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402548" y="3533801"/>
              <a:ext cx="1406788" cy="150899"/>
            </a:xfrm>
            <a:prstGeom prst="rect">
              <a:avLst/>
            </a:prstGeom>
            <a:effectLst/>
          </p:spPr>
        </p:pic>
        <p:pic>
          <p:nvPicPr>
            <p:cNvPr id="822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478860" y="1242138"/>
              <a:ext cx="721316" cy="113356"/>
            </a:xfrm>
            <a:prstGeom prst="rect">
              <a:avLst/>
            </a:prstGeom>
            <a:effectLst/>
          </p:spPr>
        </p:pic>
        <p:pic>
          <p:nvPicPr>
            <p:cNvPr id="823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89135" y="1348207"/>
              <a:ext cx="449396" cy="258543"/>
            </a:xfrm>
            <a:prstGeom prst="rect">
              <a:avLst/>
            </a:prstGeom>
            <a:effectLst/>
          </p:spPr>
        </p:pic>
        <p:pic>
          <p:nvPicPr>
            <p:cNvPr id="823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015091" y="1367572"/>
              <a:ext cx="150899" cy="266340"/>
            </a:xfrm>
            <a:prstGeom prst="rect">
              <a:avLst/>
            </a:prstGeom>
            <a:effectLst/>
          </p:spPr>
        </p:pic>
        <p:pic>
          <p:nvPicPr>
            <p:cNvPr id="823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062626" y="1374363"/>
              <a:ext cx="263246" cy="244956"/>
            </a:xfrm>
            <a:prstGeom prst="rect">
              <a:avLst/>
            </a:prstGeom>
            <a:effectLst/>
          </p:spPr>
        </p:pic>
        <p:pic>
          <p:nvPicPr>
            <p:cNvPr id="823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364510" y="1367572"/>
              <a:ext cx="86688" cy="286712"/>
            </a:xfrm>
            <a:prstGeom prst="rect">
              <a:avLst/>
            </a:prstGeom>
            <a:effectLst/>
          </p:spPr>
        </p:pic>
        <p:pic>
          <p:nvPicPr>
            <p:cNvPr id="823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59556" y="1387944"/>
              <a:ext cx="311611" cy="239186"/>
            </a:xfrm>
            <a:prstGeom prst="rect">
              <a:avLst/>
            </a:prstGeom>
            <a:effectLst/>
          </p:spPr>
        </p:pic>
        <p:pic>
          <p:nvPicPr>
            <p:cNvPr id="824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41603" y="3215863"/>
              <a:ext cx="296366" cy="288978"/>
            </a:xfrm>
            <a:prstGeom prst="rect">
              <a:avLst/>
            </a:prstGeom>
            <a:effectLst/>
          </p:spPr>
        </p:pic>
        <p:pic>
          <p:nvPicPr>
            <p:cNvPr id="824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940393" y="3266701"/>
              <a:ext cx="302558" cy="322929"/>
            </a:xfrm>
            <a:prstGeom prst="rect">
              <a:avLst/>
            </a:prstGeom>
            <a:effectLst/>
          </p:spPr>
        </p:pic>
        <p:pic>
          <p:nvPicPr>
            <p:cNvPr id="824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006037" y="3384406"/>
              <a:ext cx="221069" cy="103364"/>
            </a:xfrm>
            <a:prstGeom prst="rect">
              <a:avLst/>
            </a:prstGeom>
            <a:effectLst/>
          </p:spPr>
        </p:pic>
        <p:pic>
          <p:nvPicPr>
            <p:cNvPr id="824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273137" y="3260970"/>
              <a:ext cx="327457" cy="286105"/>
            </a:xfrm>
            <a:prstGeom prst="rect">
              <a:avLst/>
            </a:prstGeom>
            <a:effectLst/>
          </p:spPr>
        </p:pic>
        <p:pic>
          <p:nvPicPr>
            <p:cNvPr id="824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7604" y="3753367"/>
              <a:ext cx="402154" cy="447478"/>
            </a:xfrm>
            <a:prstGeom prst="rect">
              <a:avLst/>
            </a:prstGeom>
            <a:effectLst/>
          </p:spPr>
        </p:pic>
        <p:pic>
          <p:nvPicPr>
            <p:cNvPr id="825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054066" y="3785057"/>
              <a:ext cx="118807" cy="592293"/>
            </a:xfrm>
            <a:prstGeom prst="rect">
              <a:avLst/>
            </a:prstGeom>
            <a:effectLst/>
          </p:spPr>
        </p:pic>
        <p:pic>
          <p:nvPicPr>
            <p:cNvPr id="825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031431" y="3796790"/>
              <a:ext cx="388756" cy="353341"/>
            </a:xfrm>
            <a:prstGeom prst="rect">
              <a:avLst/>
            </a:prstGeom>
            <a:effectLst/>
          </p:spPr>
        </p:pic>
        <p:pic>
          <p:nvPicPr>
            <p:cNvPr id="825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-371531" y="1739737"/>
              <a:ext cx="160333" cy="65264"/>
            </a:xfrm>
            <a:prstGeom prst="rect">
              <a:avLst/>
            </a:prstGeom>
            <a:effectLst/>
          </p:spPr>
        </p:pic>
        <p:pic>
          <p:nvPicPr>
            <p:cNvPr id="825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154229" y="1746528"/>
              <a:ext cx="201077" cy="38101"/>
            </a:xfrm>
            <a:prstGeom prst="rect">
              <a:avLst/>
            </a:prstGeom>
            <a:effectLst/>
          </p:spPr>
        </p:pic>
        <p:pic>
          <p:nvPicPr>
            <p:cNvPr id="8259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10608" y="1766900"/>
              <a:ext cx="153542" cy="38101"/>
            </a:xfrm>
            <a:prstGeom prst="rect">
              <a:avLst/>
            </a:prstGeom>
            <a:effectLst/>
          </p:spPr>
        </p:pic>
        <p:pic>
          <p:nvPicPr>
            <p:cNvPr id="826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00747" y="1760110"/>
              <a:ext cx="153542" cy="51682"/>
            </a:xfrm>
            <a:prstGeom prst="rect">
              <a:avLst/>
            </a:prstGeom>
            <a:effectLst/>
          </p:spPr>
        </p:pic>
        <p:pic>
          <p:nvPicPr>
            <p:cNvPr id="826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90886" y="1766900"/>
              <a:ext cx="173915" cy="51682"/>
            </a:xfrm>
            <a:prstGeom prst="rect">
              <a:avLst/>
            </a:prstGeom>
            <a:effectLst/>
          </p:spPr>
        </p:pic>
        <p:pic>
          <p:nvPicPr>
            <p:cNvPr id="826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87816" y="1760110"/>
              <a:ext cx="173915" cy="72054"/>
            </a:xfrm>
            <a:prstGeom prst="rect">
              <a:avLst/>
            </a:prstGeom>
            <a:effectLst/>
          </p:spPr>
        </p:pic>
        <p:pic>
          <p:nvPicPr>
            <p:cNvPr id="826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557024" y="2928107"/>
              <a:ext cx="48588" cy="201078"/>
            </a:xfrm>
            <a:prstGeom prst="rect">
              <a:avLst/>
            </a:prstGeom>
            <a:effectLst/>
          </p:spPr>
        </p:pic>
        <p:pic>
          <p:nvPicPr>
            <p:cNvPr id="826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482327" y="2995961"/>
              <a:ext cx="201077" cy="65318"/>
            </a:xfrm>
            <a:prstGeom prst="rect">
              <a:avLst/>
            </a:prstGeom>
            <a:effectLst/>
          </p:spPr>
        </p:pic>
        <p:pic>
          <p:nvPicPr>
            <p:cNvPr id="8271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747163" y="2941689"/>
              <a:ext cx="78845" cy="201078"/>
            </a:xfrm>
            <a:prstGeom prst="rect">
              <a:avLst/>
            </a:prstGeom>
            <a:effectLst/>
          </p:spPr>
        </p:pic>
        <p:pic>
          <p:nvPicPr>
            <p:cNvPr id="827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699628" y="3027105"/>
              <a:ext cx="201078" cy="61336"/>
            </a:xfrm>
            <a:prstGeom prst="rect">
              <a:avLst/>
            </a:prstGeom>
            <a:effectLst/>
          </p:spPr>
        </p:pic>
        <p:pic>
          <p:nvPicPr>
            <p:cNvPr id="827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967560" y="2948480"/>
              <a:ext cx="48588" cy="194287"/>
            </a:xfrm>
            <a:prstGeom prst="rect">
              <a:avLst/>
            </a:prstGeom>
            <a:effectLst/>
          </p:spPr>
        </p:pic>
        <p:pic>
          <p:nvPicPr>
            <p:cNvPr id="827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896558" y="3033896"/>
              <a:ext cx="187496" cy="61336"/>
            </a:xfrm>
            <a:prstGeom prst="rect">
              <a:avLst/>
            </a:prstGeom>
            <a:effectLst/>
          </p:spPr>
        </p:pic>
        <p:pic>
          <p:nvPicPr>
            <p:cNvPr id="827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181767" y="2948480"/>
              <a:ext cx="65264" cy="187496"/>
            </a:xfrm>
            <a:prstGeom prst="rect">
              <a:avLst/>
            </a:prstGeom>
            <a:effectLst/>
          </p:spPr>
        </p:pic>
        <p:pic>
          <p:nvPicPr>
            <p:cNvPr id="8281" name="Linea Linea" descr="Linea Line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120651" y="3023178"/>
              <a:ext cx="201078" cy="72054"/>
            </a:xfrm>
            <a:prstGeom prst="rect">
              <a:avLst/>
            </a:prstGeom>
            <a:effectLst/>
          </p:spPr>
        </p:pic>
        <p:pic>
          <p:nvPicPr>
            <p:cNvPr id="8283" name="Linea Linea" descr="Linea Line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399069" y="2975642"/>
              <a:ext cx="44892" cy="139962"/>
            </a:xfrm>
            <a:prstGeom prst="rect">
              <a:avLst/>
            </a:prstGeom>
            <a:effectLst/>
          </p:spPr>
        </p:pic>
        <p:pic>
          <p:nvPicPr>
            <p:cNvPr id="828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337953" y="3016387"/>
              <a:ext cx="207868" cy="72054"/>
            </a:xfrm>
            <a:prstGeom prst="rect">
              <a:avLst/>
            </a:prstGeom>
            <a:effectLst/>
          </p:spPr>
        </p:pic>
        <p:pic>
          <p:nvPicPr>
            <p:cNvPr id="828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070972" y="1764637"/>
              <a:ext cx="511175" cy="393480"/>
            </a:xfrm>
            <a:prstGeom prst="rect">
              <a:avLst/>
            </a:prstGeom>
            <a:effectLst/>
          </p:spPr>
        </p:pic>
        <p:pic>
          <p:nvPicPr>
            <p:cNvPr id="828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705658" y="2857126"/>
              <a:ext cx="195814" cy="346757"/>
            </a:xfrm>
            <a:prstGeom prst="rect">
              <a:avLst/>
            </a:prstGeom>
            <a:effectLst/>
          </p:spPr>
        </p:pic>
        <p:pic>
          <p:nvPicPr>
            <p:cNvPr id="829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722759" y="3010602"/>
              <a:ext cx="701903" cy="84630"/>
            </a:xfrm>
            <a:prstGeom prst="rect">
              <a:avLst/>
            </a:prstGeom>
            <a:effectLst/>
          </p:spPr>
        </p:pic>
        <p:pic>
          <p:nvPicPr>
            <p:cNvPr id="8293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979816" y="1963830"/>
              <a:ext cx="126379" cy="44892"/>
            </a:xfrm>
            <a:prstGeom prst="rect">
              <a:avLst/>
            </a:prstGeom>
            <a:effectLst/>
          </p:spPr>
        </p:pic>
        <p:pic>
          <p:nvPicPr>
            <p:cNvPr id="829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081676" y="2140388"/>
              <a:ext cx="126380" cy="38101"/>
            </a:xfrm>
            <a:prstGeom prst="rect">
              <a:avLst/>
            </a:prstGeom>
            <a:effectLst/>
          </p:spPr>
        </p:pic>
        <p:pic>
          <p:nvPicPr>
            <p:cNvPr id="8297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176746" y="2310155"/>
              <a:ext cx="160333" cy="51683"/>
            </a:xfrm>
            <a:prstGeom prst="rect">
              <a:avLst/>
            </a:prstGeom>
            <a:effectLst/>
          </p:spPr>
        </p:pic>
        <p:pic>
          <p:nvPicPr>
            <p:cNvPr id="8299" name="Linea Linea" descr="Linea Line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265024" y="2520666"/>
              <a:ext cx="146752" cy="38101"/>
            </a:xfrm>
            <a:prstGeom prst="rect">
              <a:avLst/>
            </a:prstGeom>
            <a:effectLst/>
          </p:spPr>
        </p:pic>
        <p:pic>
          <p:nvPicPr>
            <p:cNvPr id="8301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353303" y="2663271"/>
              <a:ext cx="167125" cy="51682"/>
            </a:xfrm>
            <a:prstGeom prst="rect">
              <a:avLst/>
            </a:prstGeom>
            <a:effectLst/>
          </p:spPr>
        </p:pic>
        <p:pic>
          <p:nvPicPr>
            <p:cNvPr id="830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05118" y="2058900"/>
              <a:ext cx="425780" cy="696797"/>
            </a:xfrm>
            <a:prstGeom prst="rect">
              <a:avLst/>
            </a:prstGeom>
            <a:effectLst/>
          </p:spPr>
        </p:pic>
        <p:pic>
          <p:nvPicPr>
            <p:cNvPr id="8305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271815" y="2636108"/>
              <a:ext cx="65264" cy="214659"/>
            </a:xfrm>
            <a:prstGeom prst="rect">
              <a:avLst/>
            </a:prstGeom>
            <a:effectLst/>
          </p:spPr>
        </p:pic>
        <p:pic>
          <p:nvPicPr>
            <p:cNvPr id="830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190327" y="2301680"/>
              <a:ext cx="1659256" cy="169967"/>
            </a:xfrm>
            <a:prstGeom prst="rect">
              <a:avLst/>
            </a:prstGeom>
            <a:effectLst/>
          </p:spPr>
        </p:pic>
        <p:pic>
          <p:nvPicPr>
            <p:cNvPr id="830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643534" y="2208295"/>
              <a:ext cx="307894" cy="459124"/>
            </a:xfrm>
            <a:prstGeom prst="rect">
              <a:avLst/>
            </a:prstGeom>
            <a:effectLst/>
          </p:spPr>
        </p:pic>
      </p:grpSp>
      <p:grpSp>
        <p:nvGrpSpPr>
          <p:cNvPr id="8378" name="Disegno"/>
          <p:cNvGrpSpPr/>
          <p:nvPr/>
        </p:nvGrpSpPr>
        <p:grpSpPr>
          <a:xfrm>
            <a:off x="7628586" y="3657112"/>
            <a:ext cx="4822891" cy="4981150"/>
            <a:chOff x="-241185" y="-627811"/>
            <a:chExt cx="4822890" cy="4981149"/>
          </a:xfrm>
        </p:grpSpPr>
        <p:pic>
          <p:nvPicPr>
            <p:cNvPr id="831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187147" y="-106008"/>
              <a:ext cx="253045" cy="335715"/>
            </a:xfrm>
            <a:prstGeom prst="rect">
              <a:avLst/>
            </a:prstGeom>
            <a:effectLst/>
          </p:spPr>
        </p:pic>
        <p:pic>
          <p:nvPicPr>
            <p:cNvPr id="831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3472" y="-99217"/>
              <a:ext cx="261773" cy="354912"/>
            </a:xfrm>
            <a:prstGeom prst="rect">
              <a:avLst/>
            </a:prstGeom>
            <a:effectLst/>
          </p:spPr>
        </p:pic>
        <p:pic>
          <p:nvPicPr>
            <p:cNvPr id="831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13477" y="-38100"/>
              <a:ext cx="191258" cy="3924944"/>
            </a:xfrm>
            <a:prstGeom prst="rect">
              <a:avLst/>
            </a:prstGeom>
            <a:effectLst/>
          </p:spPr>
        </p:pic>
        <p:pic>
          <p:nvPicPr>
            <p:cNvPr id="831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241186" y="3365868"/>
              <a:ext cx="4686532" cy="495389"/>
            </a:xfrm>
            <a:prstGeom prst="rect">
              <a:avLst/>
            </a:prstGeom>
            <a:effectLst/>
          </p:spPr>
        </p:pic>
        <p:pic>
          <p:nvPicPr>
            <p:cNvPr id="832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534436" y="3832592"/>
              <a:ext cx="565131" cy="520747"/>
            </a:xfrm>
            <a:prstGeom prst="rect">
              <a:avLst/>
            </a:prstGeom>
            <a:effectLst/>
          </p:spPr>
        </p:pic>
        <p:pic>
          <p:nvPicPr>
            <p:cNvPr id="832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595552" y="4051456"/>
              <a:ext cx="286712" cy="298731"/>
            </a:xfrm>
            <a:prstGeom prst="rect">
              <a:avLst/>
            </a:prstGeom>
            <a:effectLst/>
          </p:spPr>
        </p:pic>
        <p:pic>
          <p:nvPicPr>
            <p:cNvPr id="832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49604" y="-627812"/>
              <a:ext cx="396572" cy="115867"/>
            </a:xfrm>
            <a:prstGeom prst="rect">
              <a:avLst/>
            </a:prstGeom>
            <a:effectLst/>
          </p:spPr>
        </p:pic>
        <p:pic>
          <p:nvPicPr>
            <p:cNvPr id="832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19371" y="-567774"/>
              <a:ext cx="169451" cy="409052"/>
            </a:xfrm>
            <a:prstGeom prst="rect">
              <a:avLst/>
            </a:prstGeom>
            <a:effectLst/>
          </p:spPr>
        </p:pic>
        <p:pic>
          <p:nvPicPr>
            <p:cNvPr id="832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78627" y="-247065"/>
              <a:ext cx="394975" cy="135770"/>
            </a:xfrm>
            <a:prstGeom prst="rect">
              <a:avLst/>
            </a:prstGeom>
            <a:effectLst/>
          </p:spPr>
        </p:pic>
        <p:pic>
          <p:nvPicPr>
            <p:cNvPr id="833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25511" y="235355"/>
              <a:ext cx="3756753" cy="3252415"/>
            </a:xfrm>
            <a:prstGeom prst="rect">
              <a:avLst/>
            </a:prstGeom>
            <a:effectLst/>
          </p:spPr>
        </p:pic>
        <p:pic>
          <p:nvPicPr>
            <p:cNvPr id="833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438599" y="342178"/>
              <a:ext cx="358924" cy="369506"/>
            </a:xfrm>
            <a:prstGeom prst="rect">
              <a:avLst/>
            </a:prstGeom>
            <a:effectLst/>
          </p:spPr>
        </p:pic>
        <p:pic>
          <p:nvPicPr>
            <p:cNvPr id="833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421322" y="124876"/>
              <a:ext cx="858340" cy="575618"/>
            </a:xfrm>
            <a:prstGeom prst="rect">
              <a:avLst/>
            </a:prstGeom>
            <a:effectLst/>
          </p:spPr>
        </p:pic>
        <p:pic>
          <p:nvPicPr>
            <p:cNvPr id="833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413972" y="-287327"/>
              <a:ext cx="307085" cy="519887"/>
            </a:xfrm>
            <a:prstGeom prst="rect">
              <a:avLst/>
            </a:prstGeom>
            <a:effectLst/>
          </p:spPr>
        </p:pic>
        <p:pic>
          <p:nvPicPr>
            <p:cNvPr id="833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2685600" y="-248612"/>
              <a:ext cx="279922" cy="89783"/>
            </a:xfrm>
            <a:prstGeom prst="rect">
              <a:avLst/>
            </a:prstGeom>
            <a:effectLst/>
          </p:spPr>
        </p:pic>
        <p:pic>
          <p:nvPicPr>
            <p:cNvPr id="834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2699623" y="-248612"/>
              <a:ext cx="265899" cy="493040"/>
            </a:xfrm>
            <a:prstGeom prst="rect">
              <a:avLst/>
            </a:prstGeom>
            <a:effectLst/>
          </p:spPr>
        </p:pic>
        <p:pic>
          <p:nvPicPr>
            <p:cNvPr id="834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699181" y="-65263"/>
              <a:ext cx="293503" cy="96573"/>
            </a:xfrm>
            <a:prstGeom prst="rect">
              <a:avLst/>
            </a:prstGeom>
            <a:effectLst/>
          </p:spPr>
        </p:pic>
        <p:pic>
          <p:nvPicPr>
            <p:cNvPr id="834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994771" y="-255402"/>
              <a:ext cx="106564" cy="519859"/>
            </a:xfrm>
            <a:prstGeom prst="rect">
              <a:avLst/>
            </a:prstGeom>
            <a:effectLst/>
          </p:spPr>
        </p:pic>
        <p:pic>
          <p:nvPicPr>
            <p:cNvPr id="834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984390" y="-262193"/>
              <a:ext cx="320236" cy="475032"/>
            </a:xfrm>
            <a:prstGeom prst="rect">
              <a:avLst/>
            </a:prstGeom>
            <a:effectLst/>
          </p:spPr>
        </p:pic>
        <p:pic>
          <p:nvPicPr>
            <p:cNvPr id="834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673337" y="-316519"/>
              <a:ext cx="107067" cy="504015"/>
            </a:xfrm>
            <a:prstGeom prst="rect">
              <a:avLst/>
            </a:prstGeom>
            <a:effectLst/>
          </p:spPr>
        </p:pic>
        <p:pic>
          <p:nvPicPr>
            <p:cNvPr id="835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670250" y="-96740"/>
              <a:ext cx="259573" cy="289769"/>
            </a:xfrm>
            <a:prstGeom prst="rect">
              <a:avLst/>
            </a:prstGeom>
            <a:effectLst/>
          </p:spPr>
        </p:pic>
        <p:pic>
          <p:nvPicPr>
            <p:cNvPr id="835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015267" y="-391216"/>
              <a:ext cx="125044" cy="570101"/>
            </a:xfrm>
            <a:prstGeom prst="rect">
              <a:avLst/>
            </a:prstGeom>
            <a:effectLst/>
          </p:spPr>
        </p:pic>
        <p:pic>
          <p:nvPicPr>
            <p:cNvPr id="835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4154208" y="-99217"/>
              <a:ext cx="427497" cy="327457"/>
            </a:xfrm>
            <a:prstGeom prst="rect">
              <a:avLst/>
            </a:prstGeom>
            <a:effectLst/>
          </p:spPr>
        </p:pic>
        <p:pic>
          <p:nvPicPr>
            <p:cNvPr id="8356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312113" y="1302964"/>
              <a:ext cx="427496" cy="342707"/>
            </a:xfrm>
            <a:prstGeom prst="rect">
              <a:avLst/>
            </a:prstGeom>
            <a:effectLst/>
          </p:spPr>
        </p:pic>
        <p:pic>
          <p:nvPicPr>
            <p:cNvPr id="8358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428150" y="1110490"/>
              <a:ext cx="271723" cy="525686"/>
            </a:xfrm>
            <a:prstGeom prst="rect">
              <a:avLst/>
            </a:prstGeom>
            <a:effectLst/>
          </p:spPr>
        </p:pic>
        <p:pic>
          <p:nvPicPr>
            <p:cNvPr id="836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845085" y="636014"/>
              <a:ext cx="147600" cy="665154"/>
            </a:xfrm>
            <a:prstGeom prst="rect">
              <a:avLst/>
            </a:prstGeom>
            <a:effectLst/>
          </p:spPr>
        </p:pic>
        <p:pic>
          <p:nvPicPr>
            <p:cNvPr id="836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2767089" y="871852"/>
              <a:ext cx="341037" cy="144107"/>
            </a:xfrm>
            <a:prstGeom prst="rect">
              <a:avLst/>
            </a:prstGeom>
            <a:effectLst/>
          </p:spPr>
        </p:pic>
        <p:pic>
          <p:nvPicPr>
            <p:cNvPr id="836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3004763" y="860288"/>
              <a:ext cx="277499" cy="327841"/>
            </a:xfrm>
            <a:prstGeom prst="rect">
              <a:avLst/>
            </a:prstGeom>
            <a:effectLst/>
          </p:spPr>
        </p:pic>
        <p:pic>
          <p:nvPicPr>
            <p:cNvPr id="836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284982" y="820018"/>
              <a:ext cx="243035" cy="402793"/>
            </a:xfrm>
            <a:prstGeom prst="rect">
              <a:avLst/>
            </a:prstGeom>
            <a:effectLst/>
          </p:spPr>
        </p:pic>
        <p:pic>
          <p:nvPicPr>
            <p:cNvPr id="836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549857" y="588462"/>
              <a:ext cx="169431" cy="794194"/>
            </a:xfrm>
            <a:prstGeom prst="rect">
              <a:avLst/>
            </a:prstGeom>
            <a:effectLst/>
          </p:spPr>
        </p:pic>
        <p:pic>
          <p:nvPicPr>
            <p:cNvPr id="837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514064" y="830259"/>
              <a:ext cx="454216" cy="381121"/>
            </a:xfrm>
            <a:prstGeom prst="rect">
              <a:avLst/>
            </a:prstGeom>
            <a:effectLst/>
          </p:spPr>
        </p:pic>
        <p:pic>
          <p:nvPicPr>
            <p:cNvPr id="8372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3993090" y="853743"/>
              <a:ext cx="242290" cy="349055"/>
            </a:xfrm>
            <a:prstGeom prst="rect">
              <a:avLst/>
            </a:prstGeom>
            <a:effectLst/>
          </p:spPr>
        </p:pic>
        <p:pic>
          <p:nvPicPr>
            <p:cNvPr id="8374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200610" y="858270"/>
              <a:ext cx="170584" cy="350442"/>
            </a:xfrm>
            <a:prstGeom prst="rect">
              <a:avLst/>
            </a:prstGeom>
            <a:effectLst/>
          </p:spPr>
        </p:pic>
        <p:pic>
          <p:nvPicPr>
            <p:cNvPr id="8376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182195" y="702084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6" name="Disegno"/>
          <p:cNvGrpSpPr/>
          <p:nvPr/>
        </p:nvGrpSpPr>
        <p:grpSpPr>
          <a:xfrm>
            <a:off x="2265204" y="1999106"/>
            <a:ext cx="8322981" cy="794467"/>
            <a:chOff x="-70156" y="-683215"/>
            <a:chExt cx="8322979" cy="794466"/>
          </a:xfrm>
        </p:grpSpPr>
        <p:pic>
          <p:nvPicPr>
            <p:cNvPr id="838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0157" y="-44900"/>
              <a:ext cx="161750" cy="133666"/>
            </a:xfrm>
            <a:prstGeom prst="rect">
              <a:avLst/>
            </a:prstGeom>
            <a:effectLst/>
          </p:spPr>
        </p:pic>
        <p:pic>
          <p:nvPicPr>
            <p:cNvPr id="838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7379" y="-44891"/>
              <a:ext cx="147309" cy="135945"/>
            </a:xfrm>
            <a:prstGeom prst="rect">
              <a:avLst/>
            </a:prstGeom>
            <a:effectLst/>
          </p:spPr>
        </p:pic>
        <p:pic>
          <p:nvPicPr>
            <p:cNvPr id="838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29279" y="-51682"/>
              <a:ext cx="138727" cy="162934"/>
            </a:xfrm>
            <a:prstGeom prst="rect">
              <a:avLst/>
            </a:prstGeom>
            <a:effectLst/>
          </p:spPr>
        </p:pic>
        <p:pic>
          <p:nvPicPr>
            <p:cNvPr id="838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2722" y="-323592"/>
              <a:ext cx="362708" cy="353077"/>
            </a:xfrm>
            <a:prstGeom prst="rect">
              <a:avLst/>
            </a:prstGeom>
            <a:effectLst/>
          </p:spPr>
        </p:pic>
        <p:pic>
          <p:nvPicPr>
            <p:cNvPr id="838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475372" y="-370844"/>
              <a:ext cx="460724" cy="332228"/>
            </a:xfrm>
            <a:prstGeom prst="rect">
              <a:avLst/>
            </a:prstGeom>
            <a:effectLst/>
          </p:spPr>
        </p:pic>
        <p:pic>
          <p:nvPicPr>
            <p:cNvPr id="839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046813" y="-372699"/>
              <a:ext cx="311594" cy="336102"/>
            </a:xfrm>
            <a:prstGeom prst="rect">
              <a:avLst/>
            </a:prstGeom>
            <a:effectLst/>
          </p:spPr>
        </p:pic>
        <p:pic>
          <p:nvPicPr>
            <p:cNvPr id="839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521704" y="-588146"/>
              <a:ext cx="211166" cy="553561"/>
            </a:xfrm>
            <a:prstGeom prst="rect">
              <a:avLst/>
            </a:prstGeom>
            <a:effectLst/>
          </p:spPr>
        </p:pic>
        <p:pic>
          <p:nvPicPr>
            <p:cNvPr id="839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794340" y="-622100"/>
              <a:ext cx="203366" cy="554028"/>
            </a:xfrm>
            <a:prstGeom prst="rect">
              <a:avLst/>
            </a:prstGeom>
            <a:effectLst/>
          </p:spPr>
        </p:pic>
        <p:pic>
          <p:nvPicPr>
            <p:cNvPr id="839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731366" y="-438751"/>
              <a:ext cx="402154" cy="82992"/>
            </a:xfrm>
            <a:prstGeom prst="rect">
              <a:avLst/>
            </a:prstGeom>
            <a:effectLst/>
          </p:spPr>
        </p:pic>
        <p:pic>
          <p:nvPicPr>
            <p:cNvPr id="839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016575" y="-323309"/>
              <a:ext cx="277425" cy="307114"/>
            </a:xfrm>
            <a:prstGeom prst="rect">
              <a:avLst/>
            </a:prstGeom>
            <a:effectLst/>
          </p:spPr>
        </p:pic>
        <p:pic>
          <p:nvPicPr>
            <p:cNvPr id="840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156112" y="-402782"/>
              <a:ext cx="396662" cy="372976"/>
            </a:xfrm>
            <a:prstGeom prst="rect">
              <a:avLst/>
            </a:prstGeom>
            <a:effectLst/>
          </p:spPr>
        </p:pic>
        <p:pic>
          <p:nvPicPr>
            <p:cNvPr id="840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680293" y="-683216"/>
              <a:ext cx="178061" cy="644851"/>
            </a:xfrm>
            <a:prstGeom prst="rect">
              <a:avLst/>
            </a:prstGeom>
            <a:effectLst/>
          </p:spPr>
        </p:pic>
        <p:pic>
          <p:nvPicPr>
            <p:cNvPr id="840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936076" y="-635681"/>
              <a:ext cx="166743" cy="551549"/>
            </a:xfrm>
            <a:prstGeom prst="rect">
              <a:avLst/>
            </a:prstGeom>
            <a:effectLst/>
          </p:spPr>
        </p:pic>
        <p:pic>
          <p:nvPicPr>
            <p:cNvPr id="840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5735" y="-485783"/>
              <a:ext cx="694154" cy="417711"/>
            </a:xfrm>
            <a:prstGeom prst="rect">
              <a:avLst/>
            </a:prstGeom>
            <a:effectLst/>
          </p:spPr>
        </p:pic>
        <p:pic>
          <p:nvPicPr>
            <p:cNvPr id="840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421610" y="-473307"/>
              <a:ext cx="360586" cy="394601"/>
            </a:xfrm>
            <a:prstGeom prst="rect">
              <a:avLst/>
            </a:prstGeom>
            <a:effectLst/>
          </p:spPr>
        </p:pic>
        <p:pic>
          <p:nvPicPr>
            <p:cNvPr id="841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506989" y="-194286"/>
              <a:ext cx="137316" cy="123735"/>
            </a:xfrm>
            <a:prstGeom prst="rect">
              <a:avLst/>
            </a:prstGeom>
            <a:effectLst/>
          </p:spPr>
        </p:pic>
        <p:pic>
          <p:nvPicPr>
            <p:cNvPr id="841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802287" y="-167124"/>
              <a:ext cx="120437" cy="100257"/>
            </a:xfrm>
            <a:prstGeom prst="rect">
              <a:avLst/>
            </a:prstGeom>
            <a:effectLst/>
          </p:spPr>
        </p:pic>
        <p:pic>
          <p:nvPicPr>
            <p:cNvPr id="84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100422" y="-139961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