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.jpeg" ContentType="image/jpeg"/>
  <Override PartName="/ppt/media/media1.mov" ContentType="video/unknown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254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hape 15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97" name="Shape 49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pPr/>
            <a:r>
              <a:t>Musica che fa paura smette quando inizio il mio discorso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/>
          <p:nvPr>
            <p:ph type="body" sz="quarter" idx="21" hasCustomPrompt="1"/>
          </p:nvPr>
        </p:nvSpPr>
        <p:spPr>
          <a:xfrm>
            <a:off x="698500" y="86320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Autore e data</a:t>
            </a:r>
          </a:p>
        </p:txBody>
      </p:sp>
      <p:sp>
        <p:nvSpPr>
          <p:cNvPr id="12" name="Titolo presentazione"/>
          <p:cNvSpPr txBox="1"/>
          <p:nvPr>
            <p:ph type="title" hasCustomPrompt="1"/>
          </p:nvPr>
        </p:nvSpPr>
        <p:spPr>
          <a:xfrm>
            <a:off x="697871" y="1852810"/>
            <a:ext cx="11609058" cy="3302001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13" name="Corpo livello uno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41897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umero diapositiva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magine"/>
          <p:cNvSpPr/>
          <p:nvPr>
            <p:ph type="pic" idx="21"/>
          </p:nvPr>
        </p:nvSpPr>
        <p:spPr>
          <a:xfrm>
            <a:off x="-1447800" y="0"/>
            <a:ext cx="1593546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olo presentazion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23" name="Corpo livello uno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71591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ore e data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Autore e data</a:t>
            </a:r>
          </a:p>
        </p:txBody>
      </p:sp>
      <p:sp>
        <p:nvSpPr>
          <p:cNvPr id="25" name="Numero diapositiva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</a:t>
            </a:r>
          </a:p>
        </p:txBody>
      </p:sp>
      <p:sp>
        <p:nvSpPr>
          <p:cNvPr id="33" name="Corpo livello uno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Sottotitolo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Immagine"/>
          <p:cNvSpPr/>
          <p:nvPr>
            <p:ph type="pic" idx="21"/>
          </p:nvPr>
        </p:nvSpPr>
        <p:spPr>
          <a:xfrm>
            <a:off x="5245100" y="673100"/>
            <a:ext cx="8382202" cy="83885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43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44" name="Corpo livello uno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 numCol="2" spcCol="589358"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olo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61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1151">
              <a:lnSpc>
                <a:spcPct val="100000"/>
              </a:lnSpc>
              <a:spcBef>
                <a:spcPts val="0"/>
              </a:spcBef>
              <a:buSzTx/>
              <a:buNone/>
              <a:defRPr b="1" sz="3762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62" name="Corpo livello uno…"/>
          <p:cNvSpPr txBox="1"/>
          <p:nvPr>
            <p:ph type="body" sz="half" idx="1" hasCustomPrompt="1"/>
          </p:nvPr>
        </p:nvSpPr>
        <p:spPr>
          <a:xfrm>
            <a:off x="698500" y="3479800"/>
            <a:ext cx="5105400" cy="5588000"/>
          </a:xfrm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824910546_2681x1332.jpg"/>
          <p:cNvSpPr/>
          <p:nvPr>
            <p:ph type="pic" idx="22"/>
          </p:nvPr>
        </p:nvSpPr>
        <p:spPr>
          <a:xfrm>
            <a:off x="825500" y="647700"/>
            <a:ext cx="16967200" cy="84298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Titolo sezione</a:t>
            </a:r>
          </a:p>
        </p:txBody>
      </p:sp>
      <p:sp>
        <p:nvSpPr>
          <p:cNvPr id="7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80" name="Sottotitolo diapositiva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8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Titolo programma</a:t>
            </a:r>
          </a:p>
        </p:txBody>
      </p:sp>
      <p:sp>
        <p:nvSpPr>
          <p:cNvPr id="89" name="Sottotitolo programma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Sottotitolo programma</a:t>
            </a:r>
          </a:p>
        </p:txBody>
      </p:sp>
      <p:sp>
        <p:nvSpPr>
          <p:cNvPr id="90" name="Corpo livello uno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Argomenti del programma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Dichiarazione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Dettagli informazione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pc="-38" sz="3800"/>
            </a:lvl1pPr>
          </a:lstStyle>
          <a:p>
            <a:pPr/>
            <a:r>
              <a:t>Dettagli informazione</a:t>
            </a:r>
          </a:p>
        </p:txBody>
      </p:sp>
      <p:sp>
        <p:nvSpPr>
          <p:cNvPr id="107" name="Corpo livello uno…"/>
          <p:cNvSpPr txBox="1"/>
          <p:nvPr>
            <p:ph type="body" idx="1" hasCustomPrompt="1"/>
          </p:nvPr>
        </p:nvSpPr>
        <p:spPr>
          <a:xfrm>
            <a:off x="698500" y="572574"/>
            <a:ext cx="11607800" cy="5637406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orpo livello uno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“Citazione degna di nota”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zione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Attribuzione</a:t>
            </a:r>
          </a:p>
        </p:txBody>
      </p:sp>
      <p:sp>
        <p:nvSpPr>
          <p:cNvPr id="11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862804876_960x639.jpg"/>
          <p:cNvSpPr/>
          <p:nvPr>
            <p:ph type="pic" sz="quarter" idx="21"/>
          </p:nvPr>
        </p:nvSpPr>
        <p:spPr>
          <a:xfrm>
            <a:off x="6545374" y="5099050"/>
            <a:ext cx="5952902" cy="3962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824910546_2681x1332.jpg"/>
          <p:cNvSpPr/>
          <p:nvPr>
            <p:ph type="pic" idx="22"/>
          </p:nvPr>
        </p:nvSpPr>
        <p:spPr>
          <a:xfrm>
            <a:off x="-5214707" y="647700"/>
            <a:ext cx="16967201" cy="842980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575395635_960x639.jpg"/>
          <p:cNvSpPr/>
          <p:nvPr>
            <p:ph type="pic" sz="quarter" idx="23"/>
          </p:nvPr>
        </p:nvSpPr>
        <p:spPr>
          <a:xfrm>
            <a:off x="6553200" y="698500"/>
            <a:ext cx="5956300" cy="3964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magine"/>
          <p:cNvSpPr/>
          <p:nvPr>
            <p:ph type="pic" idx="21"/>
          </p:nvPr>
        </p:nvSpPr>
        <p:spPr>
          <a:xfrm>
            <a:off x="-824550" y="-232551"/>
            <a:ext cx="15056595" cy="100496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sto titol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584200">
              <a:lnSpc>
                <a:spcPct val="100000"/>
              </a:lnSpc>
              <a:defRPr b="0" spc="0" sz="8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Testo titolo</a:t>
            </a:r>
          </a:p>
        </p:txBody>
      </p:sp>
      <p:sp>
        <p:nvSpPr>
          <p:cNvPr id="150" name="Corpo livello uno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  <a:lvl2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2pPr>
            <a:lvl3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3pPr>
            <a:lvl4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4pPr>
            <a:lvl5pPr marL="0" indent="0" algn="ctr" defTabSz="5842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1" name="Numero diapositiva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 anchor="t"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Titolo</a:t>
            </a:r>
          </a:p>
        </p:txBody>
      </p:sp>
      <p:sp>
        <p:nvSpPr>
          <p:cNvPr id="3" name="Corpo livello uno…"/>
          <p:cNvSpPr txBox="1"/>
          <p:nvPr>
            <p:ph type="body" idx="1" hasCustomPrompt="1"/>
          </p:nvPr>
        </p:nvSpPr>
        <p:spPr>
          <a:xfrm>
            <a:off x="698500" y="2956892"/>
            <a:ext cx="11607800" cy="609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image" Target="../media/image9.png"/><Relationship Id="rId13" Type="http://schemas.openxmlformats.org/officeDocument/2006/relationships/image" Target="../media/image10.png"/><Relationship Id="rId14" Type="http://schemas.openxmlformats.org/officeDocument/2006/relationships/image" Target="../media/image11.png"/><Relationship Id="rId15" Type="http://schemas.openxmlformats.org/officeDocument/2006/relationships/image" Target="../media/image12.png"/><Relationship Id="rId16" Type="http://schemas.openxmlformats.org/officeDocument/2006/relationships/image" Target="../media/image13.png"/><Relationship Id="rId17" Type="http://schemas.openxmlformats.org/officeDocument/2006/relationships/image" Target="../media/image14.png"/><Relationship Id="rId18" Type="http://schemas.openxmlformats.org/officeDocument/2006/relationships/image" Target="../media/image15.png"/><Relationship Id="rId19" Type="http://schemas.openxmlformats.org/officeDocument/2006/relationships/image" Target="../media/image16.png"/><Relationship Id="rId20" Type="http://schemas.openxmlformats.org/officeDocument/2006/relationships/image" Target="../media/image17.png"/><Relationship Id="rId21" Type="http://schemas.openxmlformats.org/officeDocument/2006/relationships/image" Target="../media/image18.png"/><Relationship Id="rId22" Type="http://schemas.openxmlformats.org/officeDocument/2006/relationships/image" Target="../media/image19.png"/><Relationship Id="rId23" Type="http://schemas.openxmlformats.org/officeDocument/2006/relationships/image" Target="../media/image20.png"/><Relationship Id="rId24" Type="http://schemas.openxmlformats.org/officeDocument/2006/relationships/image" Target="../media/image21.png"/><Relationship Id="rId25" Type="http://schemas.openxmlformats.org/officeDocument/2006/relationships/image" Target="../media/image22.png"/><Relationship Id="rId26" Type="http://schemas.openxmlformats.org/officeDocument/2006/relationships/image" Target="../media/image23.png"/><Relationship Id="rId27" Type="http://schemas.openxmlformats.org/officeDocument/2006/relationships/image" Target="../media/image24.png"/><Relationship Id="rId28" Type="http://schemas.openxmlformats.org/officeDocument/2006/relationships/image" Target="../media/image25.png"/><Relationship Id="rId29" Type="http://schemas.openxmlformats.org/officeDocument/2006/relationships/image" Target="../media/image26.png"/><Relationship Id="rId30" Type="http://schemas.openxmlformats.org/officeDocument/2006/relationships/image" Target="../media/image27.png"/><Relationship Id="rId31" Type="http://schemas.openxmlformats.org/officeDocument/2006/relationships/image" Target="../media/image28.png"/><Relationship Id="rId32" Type="http://schemas.openxmlformats.org/officeDocument/2006/relationships/image" Target="../media/image29.png"/><Relationship Id="rId33" Type="http://schemas.openxmlformats.org/officeDocument/2006/relationships/image" Target="../media/image30.png"/><Relationship Id="rId34" Type="http://schemas.openxmlformats.org/officeDocument/2006/relationships/image" Target="../media/image31.png"/><Relationship Id="rId35" Type="http://schemas.openxmlformats.org/officeDocument/2006/relationships/image" Target="../media/image32.png"/><Relationship Id="rId36" Type="http://schemas.openxmlformats.org/officeDocument/2006/relationships/image" Target="../media/image33.png"/><Relationship Id="rId37" Type="http://schemas.openxmlformats.org/officeDocument/2006/relationships/image" Target="../media/image34.png"/><Relationship Id="rId38" Type="http://schemas.openxmlformats.org/officeDocument/2006/relationships/image" Target="../media/image35.png"/><Relationship Id="rId39" Type="http://schemas.openxmlformats.org/officeDocument/2006/relationships/image" Target="../media/image36.png"/><Relationship Id="rId40" Type="http://schemas.openxmlformats.org/officeDocument/2006/relationships/image" Target="../media/image37.png"/><Relationship Id="rId41" Type="http://schemas.openxmlformats.org/officeDocument/2006/relationships/image" Target="../media/image38.png"/><Relationship Id="rId42" Type="http://schemas.openxmlformats.org/officeDocument/2006/relationships/image" Target="../media/image39.png"/><Relationship Id="rId43" Type="http://schemas.openxmlformats.org/officeDocument/2006/relationships/image" Target="../media/image40.png"/><Relationship Id="rId44" Type="http://schemas.openxmlformats.org/officeDocument/2006/relationships/image" Target="../media/image41.png"/><Relationship Id="rId45" Type="http://schemas.openxmlformats.org/officeDocument/2006/relationships/image" Target="../media/image42.png"/><Relationship Id="rId46" Type="http://schemas.openxmlformats.org/officeDocument/2006/relationships/image" Target="../media/image43.png"/><Relationship Id="rId47" Type="http://schemas.openxmlformats.org/officeDocument/2006/relationships/image" Target="../media/image44.png"/><Relationship Id="rId48" Type="http://schemas.openxmlformats.org/officeDocument/2006/relationships/image" Target="../media/image45.png"/><Relationship Id="rId49" Type="http://schemas.openxmlformats.org/officeDocument/2006/relationships/image" Target="../media/image46.png"/><Relationship Id="rId50" Type="http://schemas.openxmlformats.org/officeDocument/2006/relationships/image" Target="../media/image47.png"/><Relationship Id="rId51" Type="http://schemas.openxmlformats.org/officeDocument/2006/relationships/image" Target="../media/image48.png"/><Relationship Id="rId52" Type="http://schemas.openxmlformats.org/officeDocument/2006/relationships/image" Target="../media/image49.png"/><Relationship Id="rId53" Type="http://schemas.openxmlformats.org/officeDocument/2006/relationships/image" Target="../media/image50.png"/><Relationship Id="rId54" Type="http://schemas.openxmlformats.org/officeDocument/2006/relationships/image" Target="../media/image51.png"/><Relationship Id="rId55" Type="http://schemas.openxmlformats.org/officeDocument/2006/relationships/image" Target="../media/image52.png"/><Relationship Id="rId56" Type="http://schemas.openxmlformats.org/officeDocument/2006/relationships/image" Target="../media/image53.png"/><Relationship Id="rId57" Type="http://schemas.openxmlformats.org/officeDocument/2006/relationships/image" Target="../media/image54.png"/><Relationship Id="rId58" Type="http://schemas.openxmlformats.org/officeDocument/2006/relationships/image" Target="../media/image55.png"/><Relationship Id="rId59" Type="http://schemas.openxmlformats.org/officeDocument/2006/relationships/image" Target="../media/image56.png"/><Relationship Id="rId60" Type="http://schemas.openxmlformats.org/officeDocument/2006/relationships/image" Target="../media/image57.png"/><Relationship Id="rId61" Type="http://schemas.openxmlformats.org/officeDocument/2006/relationships/image" Target="../media/image58.png"/><Relationship Id="rId62" Type="http://schemas.openxmlformats.org/officeDocument/2006/relationships/image" Target="../media/image59.png"/><Relationship Id="rId63" Type="http://schemas.openxmlformats.org/officeDocument/2006/relationships/image" Target="../media/image60.png"/><Relationship Id="rId64" Type="http://schemas.openxmlformats.org/officeDocument/2006/relationships/image" Target="../media/image61.png"/><Relationship Id="rId65" Type="http://schemas.openxmlformats.org/officeDocument/2006/relationships/image" Target="../media/image62.png"/><Relationship Id="rId66" Type="http://schemas.openxmlformats.org/officeDocument/2006/relationships/image" Target="../media/image63.png"/><Relationship Id="rId67" Type="http://schemas.openxmlformats.org/officeDocument/2006/relationships/image" Target="../media/image64.png"/><Relationship Id="rId68" Type="http://schemas.openxmlformats.org/officeDocument/2006/relationships/image" Target="../media/image65.png"/><Relationship Id="rId69" Type="http://schemas.openxmlformats.org/officeDocument/2006/relationships/image" Target="../media/image66.png"/><Relationship Id="rId70" Type="http://schemas.openxmlformats.org/officeDocument/2006/relationships/image" Target="../media/image67.png"/><Relationship Id="rId71" Type="http://schemas.openxmlformats.org/officeDocument/2006/relationships/image" Target="../media/image68.png"/><Relationship Id="rId72" Type="http://schemas.openxmlformats.org/officeDocument/2006/relationships/image" Target="../media/image69.png"/><Relationship Id="rId73" Type="http://schemas.openxmlformats.org/officeDocument/2006/relationships/image" Target="../media/image70.png"/><Relationship Id="rId74" Type="http://schemas.openxmlformats.org/officeDocument/2006/relationships/image" Target="../media/image71.png"/><Relationship Id="rId75" Type="http://schemas.openxmlformats.org/officeDocument/2006/relationships/image" Target="../media/image72.png"/><Relationship Id="rId76" Type="http://schemas.openxmlformats.org/officeDocument/2006/relationships/video" Target="../media/media1.mov"/><Relationship Id="rId77" Type="http://schemas.microsoft.com/office/2007/relationships/media" Target="../media/media1.mov"/><Relationship Id="rId78" Type="http://schemas.openxmlformats.org/officeDocument/2006/relationships/image" Target="../media/image73.png"/><Relationship Id="rId79" Type="http://schemas.openxmlformats.org/officeDocument/2006/relationships/image" Target="../media/image74.png"/><Relationship Id="rId80" Type="http://schemas.openxmlformats.org/officeDocument/2006/relationships/image" Target="../media/image75.png"/><Relationship Id="rId81" Type="http://schemas.openxmlformats.org/officeDocument/2006/relationships/image" Target="../media/image76.png"/><Relationship Id="rId82" Type="http://schemas.openxmlformats.org/officeDocument/2006/relationships/image" Target="../media/image77.png"/><Relationship Id="rId83" Type="http://schemas.openxmlformats.org/officeDocument/2006/relationships/image" Target="../media/image78.png"/><Relationship Id="rId84" Type="http://schemas.openxmlformats.org/officeDocument/2006/relationships/image" Target="../media/image79.png"/><Relationship Id="rId85" Type="http://schemas.openxmlformats.org/officeDocument/2006/relationships/image" Target="../media/image80.png"/><Relationship Id="rId86" Type="http://schemas.openxmlformats.org/officeDocument/2006/relationships/image" Target="../media/image81.png"/><Relationship Id="rId87" Type="http://schemas.openxmlformats.org/officeDocument/2006/relationships/image" Target="../media/image82.png"/><Relationship Id="rId88" Type="http://schemas.openxmlformats.org/officeDocument/2006/relationships/image" Target="../media/image83.png"/><Relationship Id="rId89" Type="http://schemas.openxmlformats.org/officeDocument/2006/relationships/image" Target="../media/image84.png"/><Relationship Id="rId90" Type="http://schemas.openxmlformats.org/officeDocument/2006/relationships/image" Target="../media/image85.png"/><Relationship Id="rId91" Type="http://schemas.openxmlformats.org/officeDocument/2006/relationships/image" Target="../media/image86.png"/><Relationship Id="rId92" Type="http://schemas.openxmlformats.org/officeDocument/2006/relationships/image" Target="../media/image87.png"/><Relationship Id="rId93" Type="http://schemas.openxmlformats.org/officeDocument/2006/relationships/image" Target="../media/image88.png"/><Relationship Id="rId94" Type="http://schemas.openxmlformats.org/officeDocument/2006/relationships/image" Target="../media/image89.png"/><Relationship Id="rId95" Type="http://schemas.openxmlformats.org/officeDocument/2006/relationships/image" Target="../media/image90.png"/><Relationship Id="rId96" Type="http://schemas.openxmlformats.org/officeDocument/2006/relationships/image" Target="../media/image91.png"/><Relationship Id="rId97" Type="http://schemas.openxmlformats.org/officeDocument/2006/relationships/image" Target="../media/image92.png"/><Relationship Id="rId98" Type="http://schemas.openxmlformats.org/officeDocument/2006/relationships/image" Target="../media/image93.png"/><Relationship Id="rId99" Type="http://schemas.openxmlformats.org/officeDocument/2006/relationships/image" Target="../media/image94.png"/><Relationship Id="rId100" Type="http://schemas.openxmlformats.org/officeDocument/2006/relationships/image" Target="../media/image95.png"/><Relationship Id="rId101" Type="http://schemas.openxmlformats.org/officeDocument/2006/relationships/image" Target="../media/image96.png"/><Relationship Id="rId102" Type="http://schemas.openxmlformats.org/officeDocument/2006/relationships/image" Target="../media/image97.png"/><Relationship Id="rId103" Type="http://schemas.openxmlformats.org/officeDocument/2006/relationships/image" Target="../media/image98.png"/><Relationship Id="rId104" Type="http://schemas.openxmlformats.org/officeDocument/2006/relationships/image" Target="../media/image99.png"/><Relationship Id="rId105" Type="http://schemas.openxmlformats.org/officeDocument/2006/relationships/image" Target="../media/image100.png"/><Relationship Id="rId106" Type="http://schemas.openxmlformats.org/officeDocument/2006/relationships/image" Target="../media/image101.png"/><Relationship Id="rId107" Type="http://schemas.openxmlformats.org/officeDocument/2006/relationships/image" Target="../media/image102.png"/><Relationship Id="rId108" Type="http://schemas.openxmlformats.org/officeDocument/2006/relationships/image" Target="../media/image103.png"/><Relationship Id="rId109" Type="http://schemas.openxmlformats.org/officeDocument/2006/relationships/image" Target="../media/image104.png"/><Relationship Id="rId110" Type="http://schemas.openxmlformats.org/officeDocument/2006/relationships/image" Target="../media/image105.png"/><Relationship Id="rId111" Type="http://schemas.openxmlformats.org/officeDocument/2006/relationships/image" Target="../media/image106.png"/><Relationship Id="rId112" Type="http://schemas.openxmlformats.org/officeDocument/2006/relationships/image" Target="../media/image107.png"/><Relationship Id="rId113" Type="http://schemas.openxmlformats.org/officeDocument/2006/relationships/image" Target="../media/image108.png"/><Relationship Id="rId114" Type="http://schemas.openxmlformats.org/officeDocument/2006/relationships/image" Target="../media/image109.png"/><Relationship Id="rId115" Type="http://schemas.openxmlformats.org/officeDocument/2006/relationships/image" Target="../media/image110.png"/><Relationship Id="rId116" Type="http://schemas.openxmlformats.org/officeDocument/2006/relationships/image" Target="../media/image111.png"/><Relationship Id="rId117" Type="http://schemas.openxmlformats.org/officeDocument/2006/relationships/image" Target="../media/image112.png"/><Relationship Id="rId118" Type="http://schemas.openxmlformats.org/officeDocument/2006/relationships/image" Target="../media/image113.png"/><Relationship Id="rId119" Type="http://schemas.openxmlformats.org/officeDocument/2006/relationships/image" Target="../media/image114.png"/><Relationship Id="rId120" Type="http://schemas.openxmlformats.org/officeDocument/2006/relationships/image" Target="../media/image115.png"/><Relationship Id="rId121" Type="http://schemas.openxmlformats.org/officeDocument/2006/relationships/image" Target="../media/image116.png"/><Relationship Id="rId122" Type="http://schemas.openxmlformats.org/officeDocument/2006/relationships/image" Target="../media/image117.png"/><Relationship Id="rId123" Type="http://schemas.openxmlformats.org/officeDocument/2006/relationships/image" Target="../media/image118.png"/><Relationship Id="rId124" Type="http://schemas.openxmlformats.org/officeDocument/2006/relationships/image" Target="../media/image119.png"/><Relationship Id="rId125" Type="http://schemas.openxmlformats.org/officeDocument/2006/relationships/image" Target="../media/image120.png"/><Relationship Id="rId126" Type="http://schemas.openxmlformats.org/officeDocument/2006/relationships/image" Target="../media/image121.png"/><Relationship Id="rId127" Type="http://schemas.openxmlformats.org/officeDocument/2006/relationships/image" Target="../media/image122.png"/><Relationship Id="rId128" Type="http://schemas.openxmlformats.org/officeDocument/2006/relationships/image" Target="../media/image123.png"/><Relationship Id="rId129" Type="http://schemas.openxmlformats.org/officeDocument/2006/relationships/image" Target="../media/image124.png"/><Relationship Id="rId130" Type="http://schemas.openxmlformats.org/officeDocument/2006/relationships/image" Target="../media/image125.png"/><Relationship Id="rId131" Type="http://schemas.openxmlformats.org/officeDocument/2006/relationships/image" Target="../media/image126.png"/><Relationship Id="rId132" Type="http://schemas.openxmlformats.org/officeDocument/2006/relationships/image" Target="../media/image127.png"/><Relationship Id="rId133" Type="http://schemas.openxmlformats.org/officeDocument/2006/relationships/image" Target="../media/image128.png"/><Relationship Id="rId134" Type="http://schemas.openxmlformats.org/officeDocument/2006/relationships/image" Target="../media/image129.png"/><Relationship Id="rId135" Type="http://schemas.openxmlformats.org/officeDocument/2006/relationships/image" Target="../media/image130.png"/><Relationship Id="rId136" Type="http://schemas.openxmlformats.org/officeDocument/2006/relationships/image" Target="../media/image131.png"/><Relationship Id="rId137" Type="http://schemas.openxmlformats.org/officeDocument/2006/relationships/image" Target="../media/image132.png"/><Relationship Id="rId138" Type="http://schemas.openxmlformats.org/officeDocument/2006/relationships/image" Target="../media/image133.png"/><Relationship Id="rId139" Type="http://schemas.openxmlformats.org/officeDocument/2006/relationships/image" Target="../media/image134.png"/><Relationship Id="rId140" Type="http://schemas.openxmlformats.org/officeDocument/2006/relationships/image" Target="../media/image135.png"/><Relationship Id="rId141" Type="http://schemas.openxmlformats.org/officeDocument/2006/relationships/image" Target="../media/image136.png"/><Relationship Id="rId142" Type="http://schemas.openxmlformats.org/officeDocument/2006/relationships/image" Target="../media/image137.png"/><Relationship Id="rId143" Type="http://schemas.openxmlformats.org/officeDocument/2006/relationships/image" Target="../media/image138.png"/><Relationship Id="rId144" Type="http://schemas.openxmlformats.org/officeDocument/2006/relationships/image" Target="../media/image139.png"/><Relationship Id="rId145" Type="http://schemas.openxmlformats.org/officeDocument/2006/relationships/image" Target="../media/image140.png"/><Relationship Id="rId146" Type="http://schemas.openxmlformats.org/officeDocument/2006/relationships/image" Target="../media/image141.png"/><Relationship Id="rId147" Type="http://schemas.openxmlformats.org/officeDocument/2006/relationships/image" Target="../media/image142.png"/><Relationship Id="rId148" Type="http://schemas.openxmlformats.org/officeDocument/2006/relationships/image" Target="../media/image143.png"/><Relationship Id="rId149" Type="http://schemas.openxmlformats.org/officeDocument/2006/relationships/image" Target="../media/image144.png"/><Relationship Id="rId150" Type="http://schemas.openxmlformats.org/officeDocument/2006/relationships/image" Target="../media/image145.png"/><Relationship Id="rId151" Type="http://schemas.openxmlformats.org/officeDocument/2006/relationships/image" Target="../media/image146.png"/><Relationship Id="rId152" Type="http://schemas.openxmlformats.org/officeDocument/2006/relationships/image" Target="../media/image147.png"/><Relationship Id="rId153" Type="http://schemas.openxmlformats.org/officeDocument/2006/relationships/image" Target="../media/image148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9.png"/><Relationship Id="rId3" Type="http://schemas.openxmlformats.org/officeDocument/2006/relationships/image" Target="../media/image150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Relationship Id="rId7" Type="http://schemas.openxmlformats.org/officeDocument/2006/relationships/image" Target="../media/image154.png"/><Relationship Id="rId8" Type="http://schemas.openxmlformats.org/officeDocument/2006/relationships/image" Target="../media/image155.png"/><Relationship Id="rId9" Type="http://schemas.openxmlformats.org/officeDocument/2006/relationships/image" Target="../media/image105.png"/><Relationship Id="rId10" Type="http://schemas.openxmlformats.org/officeDocument/2006/relationships/image" Target="../media/image156.png"/><Relationship Id="rId11" Type="http://schemas.openxmlformats.org/officeDocument/2006/relationships/image" Target="../media/image157.png"/><Relationship Id="rId12" Type="http://schemas.openxmlformats.org/officeDocument/2006/relationships/image" Target="../media/image158.png"/><Relationship Id="rId13" Type="http://schemas.openxmlformats.org/officeDocument/2006/relationships/image" Target="../media/image159.png"/><Relationship Id="rId14" Type="http://schemas.openxmlformats.org/officeDocument/2006/relationships/image" Target="../media/image160.png"/><Relationship Id="rId15" Type="http://schemas.openxmlformats.org/officeDocument/2006/relationships/image" Target="../media/image161.png"/><Relationship Id="rId16" Type="http://schemas.openxmlformats.org/officeDocument/2006/relationships/image" Target="../media/image162.png"/><Relationship Id="rId17" Type="http://schemas.openxmlformats.org/officeDocument/2006/relationships/image" Target="../media/image163.png"/><Relationship Id="rId18" Type="http://schemas.openxmlformats.org/officeDocument/2006/relationships/image" Target="../media/image164.png"/><Relationship Id="rId19" Type="http://schemas.openxmlformats.org/officeDocument/2006/relationships/image" Target="../media/image165.png"/><Relationship Id="rId20" Type="http://schemas.openxmlformats.org/officeDocument/2006/relationships/image" Target="../media/image166.png"/><Relationship Id="rId21" Type="http://schemas.openxmlformats.org/officeDocument/2006/relationships/image" Target="../media/image167.png"/><Relationship Id="rId22" Type="http://schemas.openxmlformats.org/officeDocument/2006/relationships/image" Target="../media/image168.png"/><Relationship Id="rId23" Type="http://schemas.openxmlformats.org/officeDocument/2006/relationships/image" Target="../media/image169.png"/><Relationship Id="rId24" Type="http://schemas.openxmlformats.org/officeDocument/2006/relationships/image" Target="../media/image170.png"/><Relationship Id="rId25" Type="http://schemas.openxmlformats.org/officeDocument/2006/relationships/image" Target="../media/image171.png"/><Relationship Id="rId26" Type="http://schemas.openxmlformats.org/officeDocument/2006/relationships/image" Target="../media/image172.png"/><Relationship Id="rId27" Type="http://schemas.openxmlformats.org/officeDocument/2006/relationships/image" Target="../media/image173.png"/><Relationship Id="rId28" Type="http://schemas.openxmlformats.org/officeDocument/2006/relationships/image" Target="../media/image174.png"/><Relationship Id="rId29" Type="http://schemas.openxmlformats.org/officeDocument/2006/relationships/image" Target="../media/image175.png"/><Relationship Id="rId30" Type="http://schemas.openxmlformats.org/officeDocument/2006/relationships/image" Target="../media/image176.png"/><Relationship Id="rId31" Type="http://schemas.openxmlformats.org/officeDocument/2006/relationships/image" Target="../media/image2.jpeg"/><Relationship Id="rId32" Type="http://schemas.openxmlformats.org/officeDocument/2006/relationships/image" Target="../media/image177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9.png"/><Relationship Id="rId3" Type="http://schemas.openxmlformats.org/officeDocument/2006/relationships/image" Target="../media/image150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Relationship Id="rId7" Type="http://schemas.openxmlformats.org/officeDocument/2006/relationships/image" Target="../media/image154.png"/><Relationship Id="rId8" Type="http://schemas.openxmlformats.org/officeDocument/2006/relationships/image" Target="../media/image155.png"/><Relationship Id="rId9" Type="http://schemas.openxmlformats.org/officeDocument/2006/relationships/image" Target="../media/image105.png"/><Relationship Id="rId10" Type="http://schemas.openxmlformats.org/officeDocument/2006/relationships/image" Target="../media/image156.png"/><Relationship Id="rId11" Type="http://schemas.openxmlformats.org/officeDocument/2006/relationships/image" Target="../media/image157.png"/><Relationship Id="rId12" Type="http://schemas.openxmlformats.org/officeDocument/2006/relationships/image" Target="../media/image158.png"/><Relationship Id="rId13" Type="http://schemas.openxmlformats.org/officeDocument/2006/relationships/image" Target="../media/image159.png"/><Relationship Id="rId14" Type="http://schemas.openxmlformats.org/officeDocument/2006/relationships/image" Target="../media/image3.jpeg"/><Relationship Id="rId15" Type="http://schemas.openxmlformats.org/officeDocument/2006/relationships/image" Target="../media/image178.png"/><Relationship Id="rId16" Type="http://schemas.openxmlformats.org/officeDocument/2006/relationships/image" Target="../media/image179.png"/><Relationship Id="rId17" Type="http://schemas.openxmlformats.org/officeDocument/2006/relationships/image" Target="../media/image180.png"/><Relationship Id="rId18" Type="http://schemas.openxmlformats.org/officeDocument/2006/relationships/image" Target="../media/image181.png"/><Relationship Id="rId19" Type="http://schemas.openxmlformats.org/officeDocument/2006/relationships/image" Target="../media/image182.png"/><Relationship Id="rId20" Type="http://schemas.openxmlformats.org/officeDocument/2006/relationships/image" Target="../media/image183.png"/><Relationship Id="rId21" Type="http://schemas.openxmlformats.org/officeDocument/2006/relationships/image" Target="../media/image184.png"/><Relationship Id="rId22" Type="http://schemas.openxmlformats.org/officeDocument/2006/relationships/image" Target="../media/image185.png"/><Relationship Id="rId23" Type="http://schemas.openxmlformats.org/officeDocument/2006/relationships/image" Target="../media/image186.png"/><Relationship Id="rId24" Type="http://schemas.openxmlformats.org/officeDocument/2006/relationships/image" Target="../media/image187.png"/><Relationship Id="rId25" Type="http://schemas.openxmlformats.org/officeDocument/2006/relationships/image" Target="../media/image188.png"/><Relationship Id="rId26" Type="http://schemas.openxmlformats.org/officeDocument/2006/relationships/image" Target="../media/image189.png"/><Relationship Id="rId27" Type="http://schemas.openxmlformats.org/officeDocument/2006/relationships/image" Target="../media/image190.png"/><Relationship Id="rId28" Type="http://schemas.openxmlformats.org/officeDocument/2006/relationships/image" Target="../media/image191.png"/><Relationship Id="rId29" Type="http://schemas.openxmlformats.org/officeDocument/2006/relationships/image" Target="../media/image192.png"/><Relationship Id="rId30" Type="http://schemas.openxmlformats.org/officeDocument/2006/relationships/image" Target="../media/image193.png"/><Relationship Id="rId31" Type="http://schemas.openxmlformats.org/officeDocument/2006/relationships/image" Target="../media/image194.png"/><Relationship Id="rId32" Type="http://schemas.openxmlformats.org/officeDocument/2006/relationships/image" Target="../media/image195.png"/><Relationship Id="rId33" Type="http://schemas.openxmlformats.org/officeDocument/2006/relationships/image" Target="../media/image196.png"/><Relationship Id="rId34" Type="http://schemas.openxmlformats.org/officeDocument/2006/relationships/image" Target="../media/image197.png"/><Relationship Id="rId35" Type="http://schemas.openxmlformats.org/officeDocument/2006/relationships/image" Target="../media/image198.png"/><Relationship Id="rId36" Type="http://schemas.openxmlformats.org/officeDocument/2006/relationships/image" Target="../media/image199.png"/><Relationship Id="rId37" Type="http://schemas.openxmlformats.org/officeDocument/2006/relationships/image" Target="../media/image200.png"/><Relationship Id="rId38" Type="http://schemas.openxmlformats.org/officeDocument/2006/relationships/image" Target="../media/image201.png"/><Relationship Id="rId39" Type="http://schemas.openxmlformats.org/officeDocument/2006/relationships/image" Target="../media/image202.png"/><Relationship Id="rId40" Type="http://schemas.openxmlformats.org/officeDocument/2006/relationships/image" Target="../media/image203.png"/><Relationship Id="rId41" Type="http://schemas.openxmlformats.org/officeDocument/2006/relationships/image" Target="../media/image204.png"/><Relationship Id="rId42" Type="http://schemas.openxmlformats.org/officeDocument/2006/relationships/image" Target="../media/image205.png"/><Relationship Id="rId43" Type="http://schemas.openxmlformats.org/officeDocument/2006/relationships/image" Target="../media/image206.png"/><Relationship Id="rId44" Type="http://schemas.openxmlformats.org/officeDocument/2006/relationships/image" Target="../media/image207.png"/><Relationship Id="rId45" Type="http://schemas.openxmlformats.org/officeDocument/2006/relationships/image" Target="../media/image208.png"/><Relationship Id="rId46" Type="http://schemas.openxmlformats.org/officeDocument/2006/relationships/image" Target="../media/image209.png"/><Relationship Id="rId47" Type="http://schemas.openxmlformats.org/officeDocument/2006/relationships/image" Target="../media/image210.png"/><Relationship Id="rId48" Type="http://schemas.openxmlformats.org/officeDocument/2006/relationships/image" Target="../media/image211.png"/><Relationship Id="rId49" Type="http://schemas.openxmlformats.org/officeDocument/2006/relationships/image" Target="../media/image212.png"/><Relationship Id="rId50" Type="http://schemas.openxmlformats.org/officeDocument/2006/relationships/image" Target="../media/image213.png"/><Relationship Id="rId51" Type="http://schemas.openxmlformats.org/officeDocument/2006/relationships/image" Target="../media/image214.png"/><Relationship Id="rId52" Type="http://schemas.openxmlformats.org/officeDocument/2006/relationships/image" Target="../media/image215.png"/><Relationship Id="rId53" Type="http://schemas.openxmlformats.org/officeDocument/2006/relationships/image" Target="../media/image216.png"/><Relationship Id="rId54" Type="http://schemas.openxmlformats.org/officeDocument/2006/relationships/image" Target="../media/image217.png"/><Relationship Id="rId55" Type="http://schemas.openxmlformats.org/officeDocument/2006/relationships/image" Target="../media/image218.png"/><Relationship Id="rId56" Type="http://schemas.openxmlformats.org/officeDocument/2006/relationships/image" Target="../media/image219.png"/><Relationship Id="rId57" Type="http://schemas.openxmlformats.org/officeDocument/2006/relationships/image" Target="../media/image220.png"/><Relationship Id="rId58" Type="http://schemas.openxmlformats.org/officeDocument/2006/relationships/image" Target="../media/image221.png"/><Relationship Id="rId59" Type="http://schemas.openxmlformats.org/officeDocument/2006/relationships/image" Target="../media/image222.png"/><Relationship Id="rId60" Type="http://schemas.openxmlformats.org/officeDocument/2006/relationships/image" Target="../media/image223.png"/><Relationship Id="rId61" Type="http://schemas.openxmlformats.org/officeDocument/2006/relationships/image" Target="../media/image224.png"/><Relationship Id="rId62" Type="http://schemas.openxmlformats.org/officeDocument/2006/relationships/image" Target="../media/image225.png"/><Relationship Id="rId63" Type="http://schemas.openxmlformats.org/officeDocument/2006/relationships/image" Target="../media/image226.png"/><Relationship Id="rId64" Type="http://schemas.openxmlformats.org/officeDocument/2006/relationships/image" Target="../media/image227.png"/><Relationship Id="rId65" Type="http://schemas.openxmlformats.org/officeDocument/2006/relationships/image" Target="../media/image228.png"/><Relationship Id="rId66" Type="http://schemas.openxmlformats.org/officeDocument/2006/relationships/image" Target="../media/image229.png"/><Relationship Id="rId67" Type="http://schemas.openxmlformats.org/officeDocument/2006/relationships/image" Target="../media/image230.png"/><Relationship Id="rId68" Type="http://schemas.openxmlformats.org/officeDocument/2006/relationships/image" Target="../media/image231.png"/><Relationship Id="rId69" Type="http://schemas.openxmlformats.org/officeDocument/2006/relationships/image" Target="../media/image232.png"/><Relationship Id="rId70" Type="http://schemas.openxmlformats.org/officeDocument/2006/relationships/image" Target="../media/image233.png"/><Relationship Id="rId71" Type="http://schemas.openxmlformats.org/officeDocument/2006/relationships/image" Target="../media/image234.png"/><Relationship Id="rId72" Type="http://schemas.openxmlformats.org/officeDocument/2006/relationships/image" Target="../media/image235.png"/><Relationship Id="rId73" Type="http://schemas.openxmlformats.org/officeDocument/2006/relationships/image" Target="../media/image236.png"/><Relationship Id="rId74" Type="http://schemas.openxmlformats.org/officeDocument/2006/relationships/image" Target="../media/image237.png"/><Relationship Id="rId75" Type="http://schemas.openxmlformats.org/officeDocument/2006/relationships/image" Target="../media/image238.png"/><Relationship Id="rId76" Type="http://schemas.openxmlformats.org/officeDocument/2006/relationships/image" Target="../media/image239.png"/><Relationship Id="rId77" Type="http://schemas.openxmlformats.org/officeDocument/2006/relationships/image" Target="../media/image240.png"/><Relationship Id="rId78" Type="http://schemas.openxmlformats.org/officeDocument/2006/relationships/image" Target="../media/image241.png"/><Relationship Id="rId79" Type="http://schemas.openxmlformats.org/officeDocument/2006/relationships/image" Target="../media/image242.png"/><Relationship Id="rId80" Type="http://schemas.openxmlformats.org/officeDocument/2006/relationships/image" Target="../media/image243.png"/><Relationship Id="rId81" Type="http://schemas.openxmlformats.org/officeDocument/2006/relationships/image" Target="../media/image244.png"/><Relationship Id="rId82" Type="http://schemas.openxmlformats.org/officeDocument/2006/relationships/image" Target="../media/image245.png"/><Relationship Id="rId83" Type="http://schemas.openxmlformats.org/officeDocument/2006/relationships/image" Target="../media/image246.png"/><Relationship Id="rId84" Type="http://schemas.openxmlformats.org/officeDocument/2006/relationships/image" Target="../media/image247.png"/><Relationship Id="rId85" Type="http://schemas.openxmlformats.org/officeDocument/2006/relationships/image" Target="../media/image248.png"/><Relationship Id="rId86" Type="http://schemas.openxmlformats.org/officeDocument/2006/relationships/image" Target="../media/image249.png"/><Relationship Id="rId87" Type="http://schemas.openxmlformats.org/officeDocument/2006/relationships/image" Target="../media/image250.png"/><Relationship Id="rId88" Type="http://schemas.openxmlformats.org/officeDocument/2006/relationships/image" Target="../media/image251.png"/><Relationship Id="rId89" Type="http://schemas.openxmlformats.org/officeDocument/2006/relationships/image" Target="../media/image252.png"/><Relationship Id="rId90" Type="http://schemas.openxmlformats.org/officeDocument/2006/relationships/image" Target="../media/image253.png"/><Relationship Id="rId91" Type="http://schemas.openxmlformats.org/officeDocument/2006/relationships/image" Target="../media/image254.png"/><Relationship Id="rId92" Type="http://schemas.openxmlformats.org/officeDocument/2006/relationships/image" Target="../media/image255.png"/><Relationship Id="rId93" Type="http://schemas.openxmlformats.org/officeDocument/2006/relationships/image" Target="../media/image256.png"/><Relationship Id="rId94" Type="http://schemas.openxmlformats.org/officeDocument/2006/relationships/image" Target="../media/image257.png"/><Relationship Id="rId95" Type="http://schemas.openxmlformats.org/officeDocument/2006/relationships/image" Target="../media/image258.png"/><Relationship Id="rId96" Type="http://schemas.openxmlformats.org/officeDocument/2006/relationships/image" Target="../media/image259.png"/><Relationship Id="rId97" Type="http://schemas.openxmlformats.org/officeDocument/2006/relationships/image" Target="../media/image260.png"/><Relationship Id="rId98" Type="http://schemas.openxmlformats.org/officeDocument/2006/relationships/image" Target="../media/image261.png"/><Relationship Id="rId99" Type="http://schemas.openxmlformats.org/officeDocument/2006/relationships/image" Target="../media/image262.png"/><Relationship Id="rId100" Type="http://schemas.openxmlformats.org/officeDocument/2006/relationships/image" Target="../media/image263.png"/><Relationship Id="rId101" Type="http://schemas.openxmlformats.org/officeDocument/2006/relationships/image" Target="../media/image264.png"/><Relationship Id="rId102" Type="http://schemas.openxmlformats.org/officeDocument/2006/relationships/image" Target="../media/image265.png"/><Relationship Id="rId103" Type="http://schemas.openxmlformats.org/officeDocument/2006/relationships/image" Target="../media/image266.png"/><Relationship Id="rId104" Type="http://schemas.openxmlformats.org/officeDocument/2006/relationships/image" Target="../media/image267.png"/><Relationship Id="rId105" Type="http://schemas.openxmlformats.org/officeDocument/2006/relationships/image" Target="../media/image268.png"/><Relationship Id="rId106" Type="http://schemas.openxmlformats.org/officeDocument/2006/relationships/image" Target="../media/image269.png"/><Relationship Id="rId107" Type="http://schemas.openxmlformats.org/officeDocument/2006/relationships/image" Target="../media/image270.png"/><Relationship Id="rId108" Type="http://schemas.openxmlformats.org/officeDocument/2006/relationships/image" Target="../media/image271.png"/><Relationship Id="rId109" Type="http://schemas.openxmlformats.org/officeDocument/2006/relationships/image" Target="../media/image272.png"/><Relationship Id="rId110" Type="http://schemas.openxmlformats.org/officeDocument/2006/relationships/image" Target="../media/image273.png"/><Relationship Id="rId111" Type="http://schemas.openxmlformats.org/officeDocument/2006/relationships/image" Target="../media/image274.png"/><Relationship Id="rId112" Type="http://schemas.openxmlformats.org/officeDocument/2006/relationships/image" Target="../media/image27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9.png"/><Relationship Id="rId3" Type="http://schemas.openxmlformats.org/officeDocument/2006/relationships/image" Target="../media/image150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Relationship Id="rId7" Type="http://schemas.openxmlformats.org/officeDocument/2006/relationships/image" Target="../media/image154.png"/><Relationship Id="rId8" Type="http://schemas.openxmlformats.org/officeDocument/2006/relationships/image" Target="../media/image155.png"/><Relationship Id="rId9" Type="http://schemas.openxmlformats.org/officeDocument/2006/relationships/image" Target="../media/image105.png"/><Relationship Id="rId10" Type="http://schemas.openxmlformats.org/officeDocument/2006/relationships/image" Target="../media/image156.png"/><Relationship Id="rId11" Type="http://schemas.openxmlformats.org/officeDocument/2006/relationships/image" Target="../media/image157.png"/><Relationship Id="rId12" Type="http://schemas.openxmlformats.org/officeDocument/2006/relationships/image" Target="../media/image158.png"/><Relationship Id="rId13" Type="http://schemas.openxmlformats.org/officeDocument/2006/relationships/image" Target="../media/image159.png"/><Relationship Id="rId14" Type="http://schemas.openxmlformats.org/officeDocument/2006/relationships/image" Target="../media/image3.jpeg"/><Relationship Id="rId15" Type="http://schemas.openxmlformats.org/officeDocument/2006/relationships/image" Target="../media/image178.png"/><Relationship Id="rId16" Type="http://schemas.openxmlformats.org/officeDocument/2006/relationships/image" Target="../media/image179.png"/><Relationship Id="rId17" Type="http://schemas.openxmlformats.org/officeDocument/2006/relationships/image" Target="../media/image180.png"/><Relationship Id="rId18" Type="http://schemas.openxmlformats.org/officeDocument/2006/relationships/image" Target="../media/image181.png"/><Relationship Id="rId19" Type="http://schemas.openxmlformats.org/officeDocument/2006/relationships/image" Target="../media/image182.png"/><Relationship Id="rId20" Type="http://schemas.openxmlformats.org/officeDocument/2006/relationships/image" Target="../media/image183.png"/><Relationship Id="rId21" Type="http://schemas.openxmlformats.org/officeDocument/2006/relationships/image" Target="../media/image184.png"/><Relationship Id="rId22" Type="http://schemas.openxmlformats.org/officeDocument/2006/relationships/image" Target="../media/image185.png"/><Relationship Id="rId23" Type="http://schemas.openxmlformats.org/officeDocument/2006/relationships/image" Target="../media/image186.png"/><Relationship Id="rId24" Type="http://schemas.openxmlformats.org/officeDocument/2006/relationships/image" Target="../media/image187.png"/><Relationship Id="rId25" Type="http://schemas.openxmlformats.org/officeDocument/2006/relationships/image" Target="../media/image188.png"/><Relationship Id="rId26" Type="http://schemas.openxmlformats.org/officeDocument/2006/relationships/image" Target="../media/image189.png"/><Relationship Id="rId27" Type="http://schemas.openxmlformats.org/officeDocument/2006/relationships/image" Target="../media/image190.png"/><Relationship Id="rId28" Type="http://schemas.openxmlformats.org/officeDocument/2006/relationships/image" Target="../media/image191.png"/><Relationship Id="rId29" Type="http://schemas.openxmlformats.org/officeDocument/2006/relationships/image" Target="../media/image192.png"/><Relationship Id="rId30" Type="http://schemas.openxmlformats.org/officeDocument/2006/relationships/image" Target="../media/image193.png"/><Relationship Id="rId31" Type="http://schemas.openxmlformats.org/officeDocument/2006/relationships/image" Target="../media/image194.png"/><Relationship Id="rId32" Type="http://schemas.openxmlformats.org/officeDocument/2006/relationships/image" Target="../media/image195.png"/><Relationship Id="rId33" Type="http://schemas.openxmlformats.org/officeDocument/2006/relationships/image" Target="../media/image196.png"/><Relationship Id="rId34" Type="http://schemas.openxmlformats.org/officeDocument/2006/relationships/image" Target="../media/image197.png"/><Relationship Id="rId35" Type="http://schemas.openxmlformats.org/officeDocument/2006/relationships/image" Target="../media/image198.png"/><Relationship Id="rId36" Type="http://schemas.openxmlformats.org/officeDocument/2006/relationships/image" Target="../media/image199.png"/><Relationship Id="rId37" Type="http://schemas.openxmlformats.org/officeDocument/2006/relationships/image" Target="../media/image200.png"/><Relationship Id="rId38" Type="http://schemas.openxmlformats.org/officeDocument/2006/relationships/image" Target="../media/image201.png"/><Relationship Id="rId39" Type="http://schemas.openxmlformats.org/officeDocument/2006/relationships/image" Target="../media/image202.png"/><Relationship Id="rId40" Type="http://schemas.openxmlformats.org/officeDocument/2006/relationships/image" Target="../media/image203.png"/><Relationship Id="rId41" Type="http://schemas.openxmlformats.org/officeDocument/2006/relationships/image" Target="../media/image204.png"/><Relationship Id="rId42" Type="http://schemas.openxmlformats.org/officeDocument/2006/relationships/image" Target="../media/image205.png"/><Relationship Id="rId43" Type="http://schemas.openxmlformats.org/officeDocument/2006/relationships/image" Target="../media/image206.png"/><Relationship Id="rId44" Type="http://schemas.openxmlformats.org/officeDocument/2006/relationships/image" Target="../media/image207.png"/><Relationship Id="rId45" Type="http://schemas.openxmlformats.org/officeDocument/2006/relationships/image" Target="../media/image208.png"/><Relationship Id="rId46" Type="http://schemas.openxmlformats.org/officeDocument/2006/relationships/image" Target="../media/image209.png"/><Relationship Id="rId47" Type="http://schemas.openxmlformats.org/officeDocument/2006/relationships/image" Target="../media/image210.png"/><Relationship Id="rId48" Type="http://schemas.openxmlformats.org/officeDocument/2006/relationships/image" Target="../media/image211.png"/><Relationship Id="rId49" Type="http://schemas.openxmlformats.org/officeDocument/2006/relationships/image" Target="../media/image212.png"/><Relationship Id="rId50" Type="http://schemas.openxmlformats.org/officeDocument/2006/relationships/image" Target="../media/image213.png"/><Relationship Id="rId51" Type="http://schemas.openxmlformats.org/officeDocument/2006/relationships/image" Target="../media/image214.png"/><Relationship Id="rId52" Type="http://schemas.openxmlformats.org/officeDocument/2006/relationships/image" Target="../media/image215.png"/><Relationship Id="rId53" Type="http://schemas.openxmlformats.org/officeDocument/2006/relationships/image" Target="../media/image216.png"/><Relationship Id="rId54" Type="http://schemas.openxmlformats.org/officeDocument/2006/relationships/image" Target="../media/image217.png"/><Relationship Id="rId55" Type="http://schemas.openxmlformats.org/officeDocument/2006/relationships/image" Target="../media/image218.png"/><Relationship Id="rId56" Type="http://schemas.openxmlformats.org/officeDocument/2006/relationships/image" Target="../media/image219.png"/><Relationship Id="rId57" Type="http://schemas.openxmlformats.org/officeDocument/2006/relationships/image" Target="../media/image220.png"/><Relationship Id="rId58" Type="http://schemas.openxmlformats.org/officeDocument/2006/relationships/image" Target="../media/image221.png"/><Relationship Id="rId59" Type="http://schemas.openxmlformats.org/officeDocument/2006/relationships/image" Target="../media/image222.png"/><Relationship Id="rId60" Type="http://schemas.openxmlformats.org/officeDocument/2006/relationships/image" Target="../media/image223.png"/><Relationship Id="rId61" Type="http://schemas.openxmlformats.org/officeDocument/2006/relationships/image" Target="../media/image224.png"/><Relationship Id="rId62" Type="http://schemas.openxmlformats.org/officeDocument/2006/relationships/image" Target="../media/image225.png"/><Relationship Id="rId63" Type="http://schemas.openxmlformats.org/officeDocument/2006/relationships/image" Target="../media/image226.png"/><Relationship Id="rId64" Type="http://schemas.openxmlformats.org/officeDocument/2006/relationships/image" Target="../media/image227.png"/><Relationship Id="rId65" Type="http://schemas.openxmlformats.org/officeDocument/2006/relationships/image" Target="../media/image228.png"/><Relationship Id="rId66" Type="http://schemas.openxmlformats.org/officeDocument/2006/relationships/image" Target="../media/image229.png"/><Relationship Id="rId67" Type="http://schemas.openxmlformats.org/officeDocument/2006/relationships/image" Target="../media/image230.png"/><Relationship Id="rId68" Type="http://schemas.openxmlformats.org/officeDocument/2006/relationships/image" Target="../media/image231.png"/><Relationship Id="rId69" Type="http://schemas.openxmlformats.org/officeDocument/2006/relationships/image" Target="../media/image232.png"/><Relationship Id="rId70" Type="http://schemas.openxmlformats.org/officeDocument/2006/relationships/image" Target="../media/image276.png"/><Relationship Id="rId71" Type="http://schemas.openxmlformats.org/officeDocument/2006/relationships/image" Target="../media/image277.png"/><Relationship Id="rId72" Type="http://schemas.openxmlformats.org/officeDocument/2006/relationships/image" Target="../media/image278.png"/><Relationship Id="rId73" Type="http://schemas.openxmlformats.org/officeDocument/2006/relationships/image" Target="../media/image279.png"/><Relationship Id="rId74" Type="http://schemas.openxmlformats.org/officeDocument/2006/relationships/image" Target="../media/image280.png"/><Relationship Id="rId75" Type="http://schemas.openxmlformats.org/officeDocument/2006/relationships/image" Target="../media/image281.png"/><Relationship Id="rId76" Type="http://schemas.openxmlformats.org/officeDocument/2006/relationships/image" Target="../media/image282.png"/><Relationship Id="rId77" Type="http://schemas.openxmlformats.org/officeDocument/2006/relationships/image" Target="../media/image283.png"/><Relationship Id="rId78" Type="http://schemas.openxmlformats.org/officeDocument/2006/relationships/image" Target="../media/image284.png"/><Relationship Id="rId79" Type="http://schemas.openxmlformats.org/officeDocument/2006/relationships/image" Target="../media/image285.png"/><Relationship Id="rId80" Type="http://schemas.openxmlformats.org/officeDocument/2006/relationships/image" Target="../media/image286.png"/><Relationship Id="rId81" Type="http://schemas.openxmlformats.org/officeDocument/2006/relationships/image" Target="../media/image287.png"/><Relationship Id="rId82" Type="http://schemas.openxmlformats.org/officeDocument/2006/relationships/image" Target="../media/image288.png"/><Relationship Id="rId83" Type="http://schemas.openxmlformats.org/officeDocument/2006/relationships/image" Target="../media/image289.png"/><Relationship Id="rId84" Type="http://schemas.openxmlformats.org/officeDocument/2006/relationships/image" Target="../media/image290.png"/><Relationship Id="rId85" Type="http://schemas.openxmlformats.org/officeDocument/2006/relationships/image" Target="../media/image291.png"/><Relationship Id="rId86" Type="http://schemas.openxmlformats.org/officeDocument/2006/relationships/image" Target="../media/image292.png"/><Relationship Id="rId87" Type="http://schemas.openxmlformats.org/officeDocument/2006/relationships/image" Target="../media/image293.png"/><Relationship Id="rId88" Type="http://schemas.openxmlformats.org/officeDocument/2006/relationships/image" Target="../media/image294.png"/><Relationship Id="rId89" Type="http://schemas.openxmlformats.org/officeDocument/2006/relationships/image" Target="../media/image295.png"/><Relationship Id="rId90" Type="http://schemas.openxmlformats.org/officeDocument/2006/relationships/image" Target="../media/image296.png"/><Relationship Id="rId91" Type="http://schemas.openxmlformats.org/officeDocument/2006/relationships/image" Target="../media/image297.png"/><Relationship Id="rId92" Type="http://schemas.openxmlformats.org/officeDocument/2006/relationships/image" Target="../media/image298.png"/><Relationship Id="rId93" Type="http://schemas.openxmlformats.org/officeDocument/2006/relationships/image" Target="../media/image299.png"/><Relationship Id="rId94" Type="http://schemas.openxmlformats.org/officeDocument/2006/relationships/image" Target="../media/image300.png"/><Relationship Id="rId95" Type="http://schemas.openxmlformats.org/officeDocument/2006/relationships/image" Target="../media/image233.png"/><Relationship Id="rId96" Type="http://schemas.openxmlformats.org/officeDocument/2006/relationships/image" Target="../media/image234.png"/><Relationship Id="rId97" Type="http://schemas.openxmlformats.org/officeDocument/2006/relationships/image" Target="../media/image235.png"/><Relationship Id="rId98" Type="http://schemas.openxmlformats.org/officeDocument/2006/relationships/image" Target="../media/image236.png"/><Relationship Id="rId99" Type="http://schemas.openxmlformats.org/officeDocument/2006/relationships/image" Target="../media/image237.png"/><Relationship Id="rId100" Type="http://schemas.openxmlformats.org/officeDocument/2006/relationships/image" Target="../media/image238.png"/><Relationship Id="rId101" Type="http://schemas.openxmlformats.org/officeDocument/2006/relationships/image" Target="../media/image239.png"/><Relationship Id="rId102" Type="http://schemas.openxmlformats.org/officeDocument/2006/relationships/image" Target="../media/image240.png"/><Relationship Id="rId103" Type="http://schemas.openxmlformats.org/officeDocument/2006/relationships/image" Target="../media/image241.png"/><Relationship Id="rId104" Type="http://schemas.openxmlformats.org/officeDocument/2006/relationships/image" Target="../media/image242.png"/><Relationship Id="rId105" Type="http://schemas.openxmlformats.org/officeDocument/2006/relationships/image" Target="../media/image243.png"/><Relationship Id="rId106" Type="http://schemas.openxmlformats.org/officeDocument/2006/relationships/image" Target="../media/image244.png"/><Relationship Id="rId107" Type="http://schemas.openxmlformats.org/officeDocument/2006/relationships/image" Target="../media/image245.png"/><Relationship Id="rId108" Type="http://schemas.openxmlformats.org/officeDocument/2006/relationships/image" Target="../media/image246.png"/><Relationship Id="rId109" Type="http://schemas.openxmlformats.org/officeDocument/2006/relationships/image" Target="../media/image247.png"/><Relationship Id="rId110" Type="http://schemas.openxmlformats.org/officeDocument/2006/relationships/image" Target="../media/image248.png"/><Relationship Id="rId111" Type="http://schemas.openxmlformats.org/officeDocument/2006/relationships/image" Target="../media/image249.png"/><Relationship Id="rId112" Type="http://schemas.openxmlformats.org/officeDocument/2006/relationships/image" Target="../media/image250.png"/><Relationship Id="rId113" Type="http://schemas.openxmlformats.org/officeDocument/2006/relationships/image" Target="../media/image251.png"/><Relationship Id="rId114" Type="http://schemas.openxmlformats.org/officeDocument/2006/relationships/image" Target="../media/image252.png"/><Relationship Id="rId115" Type="http://schemas.openxmlformats.org/officeDocument/2006/relationships/image" Target="../media/image253.png"/><Relationship Id="rId116" Type="http://schemas.openxmlformats.org/officeDocument/2006/relationships/image" Target="../media/image254.png"/><Relationship Id="rId117" Type="http://schemas.openxmlformats.org/officeDocument/2006/relationships/image" Target="../media/image255.png"/><Relationship Id="rId118" Type="http://schemas.openxmlformats.org/officeDocument/2006/relationships/image" Target="../media/image256.png"/><Relationship Id="rId119" Type="http://schemas.openxmlformats.org/officeDocument/2006/relationships/image" Target="../media/image257.png"/><Relationship Id="rId120" Type="http://schemas.openxmlformats.org/officeDocument/2006/relationships/image" Target="../media/image258.png"/><Relationship Id="rId121" Type="http://schemas.openxmlformats.org/officeDocument/2006/relationships/image" Target="../media/image259.png"/><Relationship Id="rId122" Type="http://schemas.openxmlformats.org/officeDocument/2006/relationships/image" Target="../media/image260.png"/><Relationship Id="rId123" Type="http://schemas.openxmlformats.org/officeDocument/2006/relationships/image" Target="../media/image261.png"/><Relationship Id="rId124" Type="http://schemas.openxmlformats.org/officeDocument/2006/relationships/image" Target="../media/image262.png"/><Relationship Id="rId125" Type="http://schemas.openxmlformats.org/officeDocument/2006/relationships/image" Target="../media/image263.png"/><Relationship Id="rId126" Type="http://schemas.openxmlformats.org/officeDocument/2006/relationships/image" Target="../media/image264.png"/><Relationship Id="rId127" Type="http://schemas.openxmlformats.org/officeDocument/2006/relationships/image" Target="../media/image265.png"/><Relationship Id="rId128" Type="http://schemas.openxmlformats.org/officeDocument/2006/relationships/image" Target="../media/image266.png"/><Relationship Id="rId129" Type="http://schemas.openxmlformats.org/officeDocument/2006/relationships/image" Target="../media/image267.png"/><Relationship Id="rId130" Type="http://schemas.openxmlformats.org/officeDocument/2006/relationships/image" Target="../media/image268.png"/><Relationship Id="rId131" Type="http://schemas.openxmlformats.org/officeDocument/2006/relationships/image" Target="../media/image269.png"/><Relationship Id="rId132" Type="http://schemas.openxmlformats.org/officeDocument/2006/relationships/image" Target="../media/image270.png"/><Relationship Id="rId133" Type="http://schemas.openxmlformats.org/officeDocument/2006/relationships/image" Target="../media/image271.png"/><Relationship Id="rId134" Type="http://schemas.openxmlformats.org/officeDocument/2006/relationships/image" Target="../media/image272.png"/><Relationship Id="rId135" Type="http://schemas.openxmlformats.org/officeDocument/2006/relationships/image" Target="../media/image273.png"/><Relationship Id="rId136" Type="http://schemas.openxmlformats.org/officeDocument/2006/relationships/image" Target="../media/image274.png"/><Relationship Id="rId137" Type="http://schemas.openxmlformats.org/officeDocument/2006/relationships/image" Target="../media/image27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9.png"/><Relationship Id="rId3" Type="http://schemas.openxmlformats.org/officeDocument/2006/relationships/image" Target="../media/image150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Relationship Id="rId7" Type="http://schemas.openxmlformats.org/officeDocument/2006/relationships/image" Target="../media/image154.png"/><Relationship Id="rId8" Type="http://schemas.openxmlformats.org/officeDocument/2006/relationships/image" Target="../media/image155.png"/><Relationship Id="rId9" Type="http://schemas.openxmlformats.org/officeDocument/2006/relationships/image" Target="../media/image105.png"/><Relationship Id="rId10" Type="http://schemas.openxmlformats.org/officeDocument/2006/relationships/image" Target="../media/image156.png"/><Relationship Id="rId11" Type="http://schemas.openxmlformats.org/officeDocument/2006/relationships/image" Target="../media/image157.png"/><Relationship Id="rId12" Type="http://schemas.openxmlformats.org/officeDocument/2006/relationships/image" Target="../media/image158.png"/><Relationship Id="rId13" Type="http://schemas.openxmlformats.org/officeDocument/2006/relationships/image" Target="../media/image159.png"/><Relationship Id="rId14" Type="http://schemas.openxmlformats.org/officeDocument/2006/relationships/image" Target="../media/image3.jpeg"/><Relationship Id="rId15" Type="http://schemas.openxmlformats.org/officeDocument/2006/relationships/image" Target="../media/image178.png"/><Relationship Id="rId16" Type="http://schemas.openxmlformats.org/officeDocument/2006/relationships/image" Target="../media/image179.png"/><Relationship Id="rId17" Type="http://schemas.openxmlformats.org/officeDocument/2006/relationships/image" Target="../media/image180.png"/><Relationship Id="rId18" Type="http://schemas.openxmlformats.org/officeDocument/2006/relationships/image" Target="../media/image181.png"/><Relationship Id="rId19" Type="http://schemas.openxmlformats.org/officeDocument/2006/relationships/image" Target="../media/image182.png"/><Relationship Id="rId20" Type="http://schemas.openxmlformats.org/officeDocument/2006/relationships/image" Target="../media/image183.png"/><Relationship Id="rId21" Type="http://schemas.openxmlformats.org/officeDocument/2006/relationships/image" Target="../media/image184.png"/><Relationship Id="rId22" Type="http://schemas.openxmlformats.org/officeDocument/2006/relationships/image" Target="../media/image185.png"/><Relationship Id="rId23" Type="http://schemas.openxmlformats.org/officeDocument/2006/relationships/image" Target="../media/image186.png"/><Relationship Id="rId24" Type="http://schemas.openxmlformats.org/officeDocument/2006/relationships/image" Target="../media/image187.png"/><Relationship Id="rId25" Type="http://schemas.openxmlformats.org/officeDocument/2006/relationships/image" Target="../media/image188.png"/><Relationship Id="rId26" Type="http://schemas.openxmlformats.org/officeDocument/2006/relationships/image" Target="../media/image189.png"/><Relationship Id="rId27" Type="http://schemas.openxmlformats.org/officeDocument/2006/relationships/image" Target="../media/image190.png"/><Relationship Id="rId28" Type="http://schemas.openxmlformats.org/officeDocument/2006/relationships/image" Target="../media/image191.png"/><Relationship Id="rId29" Type="http://schemas.openxmlformats.org/officeDocument/2006/relationships/image" Target="../media/image192.png"/><Relationship Id="rId30" Type="http://schemas.openxmlformats.org/officeDocument/2006/relationships/image" Target="../media/image193.png"/><Relationship Id="rId31" Type="http://schemas.openxmlformats.org/officeDocument/2006/relationships/image" Target="../media/image194.png"/><Relationship Id="rId32" Type="http://schemas.openxmlformats.org/officeDocument/2006/relationships/image" Target="../media/image195.png"/><Relationship Id="rId33" Type="http://schemas.openxmlformats.org/officeDocument/2006/relationships/image" Target="../media/image196.png"/><Relationship Id="rId34" Type="http://schemas.openxmlformats.org/officeDocument/2006/relationships/image" Target="../media/image197.png"/><Relationship Id="rId35" Type="http://schemas.openxmlformats.org/officeDocument/2006/relationships/image" Target="../media/image198.png"/><Relationship Id="rId36" Type="http://schemas.openxmlformats.org/officeDocument/2006/relationships/image" Target="../media/image199.png"/><Relationship Id="rId37" Type="http://schemas.openxmlformats.org/officeDocument/2006/relationships/image" Target="../media/image200.png"/><Relationship Id="rId38" Type="http://schemas.openxmlformats.org/officeDocument/2006/relationships/image" Target="../media/image201.png"/><Relationship Id="rId39" Type="http://schemas.openxmlformats.org/officeDocument/2006/relationships/image" Target="../media/image202.png"/><Relationship Id="rId40" Type="http://schemas.openxmlformats.org/officeDocument/2006/relationships/image" Target="../media/image203.png"/><Relationship Id="rId41" Type="http://schemas.openxmlformats.org/officeDocument/2006/relationships/image" Target="../media/image204.png"/><Relationship Id="rId42" Type="http://schemas.openxmlformats.org/officeDocument/2006/relationships/image" Target="../media/image205.png"/><Relationship Id="rId43" Type="http://schemas.openxmlformats.org/officeDocument/2006/relationships/image" Target="../media/image206.png"/><Relationship Id="rId44" Type="http://schemas.openxmlformats.org/officeDocument/2006/relationships/image" Target="../media/image207.png"/><Relationship Id="rId45" Type="http://schemas.openxmlformats.org/officeDocument/2006/relationships/image" Target="../media/image208.png"/><Relationship Id="rId46" Type="http://schemas.openxmlformats.org/officeDocument/2006/relationships/image" Target="../media/image209.png"/><Relationship Id="rId47" Type="http://schemas.openxmlformats.org/officeDocument/2006/relationships/image" Target="../media/image210.png"/><Relationship Id="rId48" Type="http://schemas.openxmlformats.org/officeDocument/2006/relationships/image" Target="../media/image211.png"/><Relationship Id="rId49" Type="http://schemas.openxmlformats.org/officeDocument/2006/relationships/image" Target="../media/image212.png"/><Relationship Id="rId50" Type="http://schemas.openxmlformats.org/officeDocument/2006/relationships/image" Target="../media/image213.png"/><Relationship Id="rId51" Type="http://schemas.openxmlformats.org/officeDocument/2006/relationships/image" Target="../media/image214.png"/><Relationship Id="rId52" Type="http://schemas.openxmlformats.org/officeDocument/2006/relationships/image" Target="../media/image215.png"/><Relationship Id="rId53" Type="http://schemas.openxmlformats.org/officeDocument/2006/relationships/image" Target="../media/image216.png"/><Relationship Id="rId54" Type="http://schemas.openxmlformats.org/officeDocument/2006/relationships/image" Target="../media/image217.png"/><Relationship Id="rId55" Type="http://schemas.openxmlformats.org/officeDocument/2006/relationships/image" Target="../media/image218.png"/><Relationship Id="rId56" Type="http://schemas.openxmlformats.org/officeDocument/2006/relationships/image" Target="../media/image219.png"/><Relationship Id="rId57" Type="http://schemas.openxmlformats.org/officeDocument/2006/relationships/image" Target="../media/image220.png"/><Relationship Id="rId58" Type="http://schemas.openxmlformats.org/officeDocument/2006/relationships/image" Target="../media/image221.png"/><Relationship Id="rId59" Type="http://schemas.openxmlformats.org/officeDocument/2006/relationships/image" Target="../media/image222.png"/><Relationship Id="rId60" Type="http://schemas.openxmlformats.org/officeDocument/2006/relationships/image" Target="../media/image223.png"/><Relationship Id="rId61" Type="http://schemas.openxmlformats.org/officeDocument/2006/relationships/image" Target="../media/image224.png"/><Relationship Id="rId62" Type="http://schemas.openxmlformats.org/officeDocument/2006/relationships/image" Target="../media/image225.png"/><Relationship Id="rId63" Type="http://schemas.openxmlformats.org/officeDocument/2006/relationships/image" Target="../media/image226.png"/><Relationship Id="rId64" Type="http://schemas.openxmlformats.org/officeDocument/2006/relationships/image" Target="../media/image227.png"/><Relationship Id="rId65" Type="http://schemas.openxmlformats.org/officeDocument/2006/relationships/image" Target="../media/image228.png"/><Relationship Id="rId66" Type="http://schemas.openxmlformats.org/officeDocument/2006/relationships/image" Target="../media/image229.png"/><Relationship Id="rId67" Type="http://schemas.openxmlformats.org/officeDocument/2006/relationships/image" Target="../media/image230.png"/><Relationship Id="rId68" Type="http://schemas.openxmlformats.org/officeDocument/2006/relationships/image" Target="../media/image231.png"/><Relationship Id="rId69" Type="http://schemas.openxmlformats.org/officeDocument/2006/relationships/image" Target="../media/image232.png"/><Relationship Id="rId70" Type="http://schemas.openxmlformats.org/officeDocument/2006/relationships/image" Target="../media/image301.png"/><Relationship Id="rId71" Type="http://schemas.openxmlformats.org/officeDocument/2006/relationships/image" Target="../media/image302.png"/><Relationship Id="rId72" Type="http://schemas.openxmlformats.org/officeDocument/2006/relationships/image" Target="../media/image303.png"/><Relationship Id="rId73" Type="http://schemas.openxmlformats.org/officeDocument/2006/relationships/image" Target="../media/image304.png"/><Relationship Id="rId74" Type="http://schemas.openxmlformats.org/officeDocument/2006/relationships/image" Target="../media/image305.png"/><Relationship Id="rId75" Type="http://schemas.openxmlformats.org/officeDocument/2006/relationships/image" Target="../media/image306.png"/><Relationship Id="rId76" Type="http://schemas.openxmlformats.org/officeDocument/2006/relationships/image" Target="../media/image307.png"/><Relationship Id="rId77" Type="http://schemas.openxmlformats.org/officeDocument/2006/relationships/image" Target="../media/image308.png"/><Relationship Id="rId78" Type="http://schemas.openxmlformats.org/officeDocument/2006/relationships/image" Target="../media/image309.png"/><Relationship Id="rId79" Type="http://schemas.openxmlformats.org/officeDocument/2006/relationships/image" Target="../media/image310.png"/><Relationship Id="rId80" Type="http://schemas.openxmlformats.org/officeDocument/2006/relationships/image" Target="../media/image311.png"/><Relationship Id="rId81" Type="http://schemas.openxmlformats.org/officeDocument/2006/relationships/image" Target="../media/image312.png"/><Relationship Id="rId82" Type="http://schemas.openxmlformats.org/officeDocument/2006/relationships/image" Target="../media/image233.png"/><Relationship Id="rId83" Type="http://schemas.openxmlformats.org/officeDocument/2006/relationships/image" Target="../media/image234.png"/><Relationship Id="rId84" Type="http://schemas.openxmlformats.org/officeDocument/2006/relationships/image" Target="../media/image235.png"/><Relationship Id="rId85" Type="http://schemas.openxmlformats.org/officeDocument/2006/relationships/image" Target="../media/image236.png"/><Relationship Id="rId86" Type="http://schemas.openxmlformats.org/officeDocument/2006/relationships/image" Target="../media/image237.png"/><Relationship Id="rId87" Type="http://schemas.openxmlformats.org/officeDocument/2006/relationships/image" Target="../media/image276.png"/><Relationship Id="rId88" Type="http://schemas.openxmlformats.org/officeDocument/2006/relationships/image" Target="../media/image277.png"/><Relationship Id="rId89" Type="http://schemas.openxmlformats.org/officeDocument/2006/relationships/image" Target="../media/image278.png"/><Relationship Id="rId90" Type="http://schemas.openxmlformats.org/officeDocument/2006/relationships/image" Target="../media/image279.png"/><Relationship Id="rId91" Type="http://schemas.openxmlformats.org/officeDocument/2006/relationships/image" Target="../media/image280.png"/><Relationship Id="rId92" Type="http://schemas.openxmlformats.org/officeDocument/2006/relationships/image" Target="../media/image281.png"/><Relationship Id="rId93" Type="http://schemas.openxmlformats.org/officeDocument/2006/relationships/image" Target="../media/image282.png"/><Relationship Id="rId94" Type="http://schemas.openxmlformats.org/officeDocument/2006/relationships/image" Target="../media/image283.png"/><Relationship Id="rId95" Type="http://schemas.openxmlformats.org/officeDocument/2006/relationships/image" Target="../media/image284.png"/><Relationship Id="rId96" Type="http://schemas.openxmlformats.org/officeDocument/2006/relationships/image" Target="../media/image285.png"/><Relationship Id="rId97" Type="http://schemas.openxmlformats.org/officeDocument/2006/relationships/image" Target="../media/image286.png"/><Relationship Id="rId98" Type="http://schemas.openxmlformats.org/officeDocument/2006/relationships/image" Target="../media/image313.png"/><Relationship Id="rId99" Type="http://schemas.openxmlformats.org/officeDocument/2006/relationships/image" Target="../media/image314.png"/><Relationship Id="rId100" Type="http://schemas.openxmlformats.org/officeDocument/2006/relationships/image" Target="../media/image288.png"/><Relationship Id="rId101" Type="http://schemas.openxmlformats.org/officeDocument/2006/relationships/image" Target="../media/image289.png"/><Relationship Id="rId102" Type="http://schemas.openxmlformats.org/officeDocument/2006/relationships/image" Target="../media/image290.png"/><Relationship Id="rId103" Type="http://schemas.openxmlformats.org/officeDocument/2006/relationships/image" Target="../media/image291.png"/><Relationship Id="rId104" Type="http://schemas.openxmlformats.org/officeDocument/2006/relationships/image" Target="../media/image292.png"/><Relationship Id="rId105" Type="http://schemas.openxmlformats.org/officeDocument/2006/relationships/image" Target="../media/image293.png"/><Relationship Id="rId106" Type="http://schemas.openxmlformats.org/officeDocument/2006/relationships/image" Target="../media/image294.png"/><Relationship Id="rId107" Type="http://schemas.openxmlformats.org/officeDocument/2006/relationships/image" Target="../media/image295.png"/><Relationship Id="rId108" Type="http://schemas.openxmlformats.org/officeDocument/2006/relationships/image" Target="../media/image296.png"/><Relationship Id="rId109" Type="http://schemas.openxmlformats.org/officeDocument/2006/relationships/image" Target="../media/image297.png"/><Relationship Id="rId110" Type="http://schemas.openxmlformats.org/officeDocument/2006/relationships/image" Target="../media/image298.png"/><Relationship Id="rId111" Type="http://schemas.openxmlformats.org/officeDocument/2006/relationships/image" Target="../media/image299.png"/><Relationship Id="rId112" Type="http://schemas.openxmlformats.org/officeDocument/2006/relationships/image" Target="../media/image300.png"/><Relationship Id="rId113" Type="http://schemas.openxmlformats.org/officeDocument/2006/relationships/image" Target="../media/image238.png"/><Relationship Id="rId114" Type="http://schemas.openxmlformats.org/officeDocument/2006/relationships/image" Target="../media/image239.png"/><Relationship Id="rId115" Type="http://schemas.openxmlformats.org/officeDocument/2006/relationships/image" Target="../media/image240.png"/><Relationship Id="rId116" Type="http://schemas.openxmlformats.org/officeDocument/2006/relationships/image" Target="../media/image241.png"/><Relationship Id="rId117" Type="http://schemas.openxmlformats.org/officeDocument/2006/relationships/image" Target="../media/image242.png"/><Relationship Id="rId118" Type="http://schemas.openxmlformats.org/officeDocument/2006/relationships/image" Target="../media/image243.png"/><Relationship Id="rId119" Type="http://schemas.openxmlformats.org/officeDocument/2006/relationships/image" Target="../media/image244.png"/><Relationship Id="rId120" Type="http://schemas.openxmlformats.org/officeDocument/2006/relationships/image" Target="../media/image245.png"/><Relationship Id="rId121" Type="http://schemas.openxmlformats.org/officeDocument/2006/relationships/image" Target="../media/image246.png"/><Relationship Id="rId122" Type="http://schemas.openxmlformats.org/officeDocument/2006/relationships/image" Target="../media/image247.png"/><Relationship Id="rId123" Type="http://schemas.openxmlformats.org/officeDocument/2006/relationships/image" Target="../media/image248.png"/><Relationship Id="rId124" Type="http://schemas.openxmlformats.org/officeDocument/2006/relationships/image" Target="../media/image249.png"/><Relationship Id="rId125" Type="http://schemas.openxmlformats.org/officeDocument/2006/relationships/image" Target="../media/image250.png"/><Relationship Id="rId126" Type="http://schemas.openxmlformats.org/officeDocument/2006/relationships/image" Target="../media/image251.png"/><Relationship Id="rId127" Type="http://schemas.openxmlformats.org/officeDocument/2006/relationships/image" Target="../media/image252.png"/><Relationship Id="rId128" Type="http://schemas.openxmlformats.org/officeDocument/2006/relationships/image" Target="../media/image253.png"/><Relationship Id="rId129" Type="http://schemas.openxmlformats.org/officeDocument/2006/relationships/image" Target="../media/image254.png"/><Relationship Id="rId130" Type="http://schemas.openxmlformats.org/officeDocument/2006/relationships/image" Target="../media/image255.png"/><Relationship Id="rId131" Type="http://schemas.openxmlformats.org/officeDocument/2006/relationships/image" Target="../media/image256.png"/><Relationship Id="rId132" Type="http://schemas.openxmlformats.org/officeDocument/2006/relationships/image" Target="../media/image257.png"/><Relationship Id="rId133" Type="http://schemas.openxmlformats.org/officeDocument/2006/relationships/image" Target="../media/image258.png"/><Relationship Id="rId134" Type="http://schemas.openxmlformats.org/officeDocument/2006/relationships/image" Target="../media/image259.png"/><Relationship Id="rId135" Type="http://schemas.openxmlformats.org/officeDocument/2006/relationships/image" Target="../media/image260.png"/><Relationship Id="rId136" Type="http://schemas.openxmlformats.org/officeDocument/2006/relationships/image" Target="../media/image261.png"/><Relationship Id="rId137" Type="http://schemas.openxmlformats.org/officeDocument/2006/relationships/image" Target="../media/image262.png"/><Relationship Id="rId138" Type="http://schemas.openxmlformats.org/officeDocument/2006/relationships/image" Target="../media/image263.png"/><Relationship Id="rId139" Type="http://schemas.openxmlformats.org/officeDocument/2006/relationships/image" Target="../media/image264.png"/><Relationship Id="rId140" Type="http://schemas.openxmlformats.org/officeDocument/2006/relationships/image" Target="../media/image265.png"/><Relationship Id="rId141" Type="http://schemas.openxmlformats.org/officeDocument/2006/relationships/image" Target="../media/image266.png"/><Relationship Id="rId142" Type="http://schemas.openxmlformats.org/officeDocument/2006/relationships/image" Target="../media/image267.png"/><Relationship Id="rId143" Type="http://schemas.openxmlformats.org/officeDocument/2006/relationships/image" Target="../media/image268.png"/><Relationship Id="rId144" Type="http://schemas.openxmlformats.org/officeDocument/2006/relationships/image" Target="../media/image269.png"/><Relationship Id="rId145" Type="http://schemas.openxmlformats.org/officeDocument/2006/relationships/image" Target="../media/image270.png"/><Relationship Id="rId146" Type="http://schemas.openxmlformats.org/officeDocument/2006/relationships/image" Target="../media/image271.png"/><Relationship Id="rId147" Type="http://schemas.openxmlformats.org/officeDocument/2006/relationships/image" Target="../media/image272.png"/><Relationship Id="rId148" Type="http://schemas.openxmlformats.org/officeDocument/2006/relationships/image" Target="../media/image273.png"/><Relationship Id="rId149" Type="http://schemas.openxmlformats.org/officeDocument/2006/relationships/image" Target="../media/image274.png"/><Relationship Id="rId150" Type="http://schemas.openxmlformats.org/officeDocument/2006/relationships/image" Target="../media/image27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15.png"/><Relationship Id="rId3" Type="http://schemas.openxmlformats.org/officeDocument/2006/relationships/image" Target="../media/image316.png"/><Relationship Id="rId4" Type="http://schemas.openxmlformats.org/officeDocument/2006/relationships/image" Target="../media/image317.png"/><Relationship Id="rId5" Type="http://schemas.openxmlformats.org/officeDocument/2006/relationships/image" Target="../media/image318.png"/><Relationship Id="rId6" Type="http://schemas.openxmlformats.org/officeDocument/2006/relationships/image" Target="../media/image319.png"/><Relationship Id="rId7" Type="http://schemas.openxmlformats.org/officeDocument/2006/relationships/image" Target="../media/image320.png"/><Relationship Id="rId8" Type="http://schemas.openxmlformats.org/officeDocument/2006/relationships/image" Target="../media/image321.png"/><Relationship Id="rId9" Type="http://schemas.openxmlformats.org/officeDocument/2006/relationships/image" Target="../media/image322.png"/><Relationship Id="rId10" Type="http://schemas.openxmlformats.org/officeDocument/2006/relationships/image" Target="../media/image323.png"/><Relationship Id="rId11" Type="http://schemas.openxmlformats.org/officeDocument/2006/relationships/image" Target="../media/image324.png"/><Relationship Id="rId12" Type="http://schemas.openxmlformats.org/officeDocument/2006/relationships/image" Target="../media/image325.png"/><Relationship Id="rId13" Type="http://schemas.openxmlformats.org/officeDocument/2006/relationships/image" Target="../media/image326.png"/><Relationship Id="rId14" Type="http://schemas.openxmlformats.org/officeDocument/2006/relationships/image" Target="../media/image327.png"/><Relationship Id="rId15" Type="http://schemas.openxmlformats.org/officeDocument/2006/relationships/image" Target="../media/image328.png"/><Relationship Id="rId16" Type="http://schemas.openxmlformats.org/officeDocument/2006/relationships/image" Target="../media/image329.png"/><Relationship Id="rId17" Type="http://schemas.openxmlformats.org/officeDocument/2006/relationships/image" Target="../media/image330.png"/><Relationship Id="rId18" Type="http://schemas.openxmlformats.org/officeDocument/2006/relationships/image" Target="../media/image331.png"/><Relationship Id="rId19" Type="http://schemas.openxmlformats.org/officeDocument/2006/relationships/image" Target="../media/image332.png"/><Relationship Id="rId20" Type="http://schemas.openxmlformats.org/officeDocument/2006/relationships/image" Target="../media/image333.png"/><Relationship Id="rId21" Type="http://schemas.openxmlformats.org/officeDocument/2006/relationships/image" Target="../media/image334.png"/><Relationship Id="rId22" Type="http://schemas.openxmlformats.org/officeDocument/2006/relationships/image" Target="../media/image335.png"/><Relationship Id="rId23" Type="http://schemas.openxmlformats.org/officeDocument/2006/relationships/image" Target="../media/image336.png"/><Relationship Id="rId24" Type="http://schemas.openxmlformats.org/officeDocument/2006/relationships/image" Target="../media/image337.png"/><Relationship Id="rId25" Type="http://schemas.openxmlformats.org/officeDocument/2006/relationships/image" Target="../media/image338.png"/><Relationship Id="rId26" Type="http://schemas.openxmlformats.org/officeDocument/2006/relationships/image" Target="../media/image339.png"/><Relationship Id="rId27" Type="http://schemas.openxmlformats.org/officeDocument/2006/relationships/image" Target="../media/image340.png"/><Relationship Id="rId28" Type="http://schemas.openxmlformats.org/officeDocument/2006/relationships/image" Target="../media/image341.png"/><Relationship Id="rId29" Type="http://schemas.openxmlformats.org/officeDocument/2006/relationships/image" Target="../media/image342.png"/><Relationship Id="rId30" Type="http://schemas.openxmlformats.org/officeDocument/2006/relationships/image" Target="../media/image343.png"/><Relationship Id="rId31" Type="http://schemas.openxmlformats.org/officeDocument/2006/relationships/image" Target="../media/image344.png"/><Relationship Id="rId32" Type="http://schemas.openxmlformats.org/officeDocument/2006/relationships/image" Target="../media/image345.png"/><Relationship Id="rId33" Type="http://schemas.openxmlformats.org/officeDocument/2006/relationships/image" Target="../media/image346.png"/><Relationship Id="rId34" Type="http://schemas.openxmlformats.org/officeDocument/2006/relationships/image" Target="../media/image347.png"/><Relationship Id="rId35" Type="http://schemas.openxmlformats.org/officeDocument/2006/relationships/image" Target="../media/image348.png"/><Relationship Id="rId36" Type="http://schemas.openxmlformats.org/officeDocument/2006/relationships/image" Target="../media/image349.png"/><Relationship Id="rId37" Type="http://schemas.openxmlformats.org/officeDocument/2006/relationships/image" Target="../media/image350.png"/><Relationship Id="rId38" Type="http://schemas.openxmlformats.org/officeDocument/2006/relationships/image" Target="../media/image351.png"/><Relationship Id="rId39" Type="http://schemas.openxmlformats.org/officeDocument/2006/relationships/image" Target="../media/image352.png"/><Relationship Id="rId40" Type="http://schemas.openxmlformats.org/officeDocument/2006/relationships/image" Target="../media/image353.png"/><Relationship Id="rId41" Type="http://schemas.openxmlformats.org/officeDocument/2006/relationships/image" Target="../media/image354.png"/><Relationship Id="rId42" Type="http://schemas.openxmlformats.org/officeDocument/2006/relationships/image" Target="../media/image355.png"/><Relationship Id="rId43" Type="http://schemas.openxmlformats.org/officeDocument/2006/relationships/image" Target="../media/image356.png"/><Relationship Id="rId44" Type="http://schemas.openxmlformats.org/officeDocument/2006/relationships/image" Target="../media/image357.png"/><Relationship Id="rId45" Type="http://schemas.openxmlformats.org/officeDocument/2006/relationships/image" Target="../media/image358.png"/><Relationship Id="rId46" Type="http://schemas.openxmlformats.org/officeDocument/2006/relationships/image" Target="../media/image359.png"/><Relationship Id="rId47" Type="http://schemas.openxmlformats.org/officeDocument/2006/relationships/image" Target="../media/image360.png"/><Relationship Id="rId48" Type="http://schemas.openxmlformats.org/officeDocument/2006/relationships/image" Target="../media/image361.png"/><Relationship Id="rId49" Type="http://schemas.openxmlformats.org/officeDocument/2006/relationships/image" Target="../media/image362.png"/><Relationship Id="rId50" Type="http://schemas.openxmlformats.org/officeDocument/2006/relationships/image" Target="../media/image363.png"/><Relationship Id="rId51" Type="http://schemas.openxmlformats.org/officeDocument/2006/relationships/image" Target="../media/image364.png"/><Relationship Id="rId52" Type="http://schemas.openxmlformats.org/officeDocument/2006/relationships/image" Target="../media/image365.png"/><Relationship Id="rId53" Type="http://schemas.openxmlformats.org/officeDocument/2006/relationships/image" Target="../media/image366.png"/><Relationship Id="rId54" Type="http://schemas.openxmlformats.org/officeDocument/2006/relationships/image" Target="../media/image367.png"/><Relationship Id="rId55" Type="http://schemas.openxmlformats.org/officeDocument/2006/relationships/image" Target="../media/image368.png"/><Relationship Id="rId56" Type="http://schemas.openxmlformats.org/officeDocument/2006/relationships/image" Target="../media/image369.png"/><Relationship Id="rId57" Type="http://schemas.openxmlformats.org/officeDocument/2006/relationships/image" Target="../media/image370.png"/><Relationship Id="rId58" Type="http://schemas.openxmlformats.org/officeDocument/2006/relationships/image" Target="../media/image371.png"/><Relationship Id="rId59" Type="http://schemas.openxmlformats.org/officeDocument/2006/relationships/image" Target="../media/image372.png"/><Relationship Id="rId60" Type="http://schemas.openxmlformats.org/officeDocument/2006/relationships/image" Target="../media/image373.png"/><Relationship Id="rId61" Type="http://schemas.openxmlformats.org/officeDocument/2006/relationships/image" Target="../media/image374.png"/><Relationship Id="rId62" Type="http://schemas.openxmlformats.org/officeDocument/2006/relationships/image" Target="../media/image375.png"/><Relationship Id="rId63" Type="http://schemas.openxmlformats.org/officeDocument/2006/relationships/image" Target="../media/image376.png"/><Relationship Id="rId64" Type="http://schemas.openxmlformats.org/officeDocument/2006/relationships/image" Target="../media/image377.png"/><Relationship Id="rId65" Type="http://schemas.openxmlformats.org/officeDocument/2006/relationships/image" Target="../media/image378.png"/><Relationship Id="rId66" Type="http://schemas.openxmlformats.org/officeDocument/2006/relationships/image" Target="../media/image379.png"/><Relationship Id="rId67" Type="http://schemas.openxmlformats.org/officeDocument/2006/relationships/image" Target="../media/image380.png"/><Relationship Id="rId68" Type="http://schemas.openxmlformats.org/officeDocument/2006/relationships/image" Target="../media/image381.png"/><Relationship Id="rId69" Type="http://schemas.openxmlformats.org/officeDocument/2006/relationships/image" Target="../media/image382.png"/><Relationship Id="rId70" Type="http://schemas.openxmlformats.org/officeDocument/2006/relationships/image" Target="../media/image383.png"/><Relationship Id="rId71" Type="http://schemas.openxmlformats.org/officeDocument/2006/relationships/image" Target="../media/image384.png"/><Relationship Id="rId72" Type="http://schemas.openxmlformats.org/officeDocument/2006/relationships/image" Target="../media/image385.png"/><Relationship Id="rId73" Type="http://schemas.openxmlformats.org/officeDocument/2006/relationships/image" Target="../media/image386.png"/><Relationship Id="rId74" Type="http://schemas.openxmlformats.org/officeDocument/2006/relationships/image" Target="../media/image387.png"/><Relationship Id="rId75" Type="http://schemas.openxmlformats.org/officeDocument/2006/relationships/image" Target="../media/image388.png"/><Relationship Id="rId76" Type="http://schemas.openxmlformats.org/officeDocument/2006/relationships/image" Target="../media/image389.png"/><Relationship Id="rId77" Type="http://schemas.openxmlformats.org/officeDocument/2006/relationships/image" Target="../media/image390.png"/><Relationship Id="rId78" Type="http://schemas.openxmlformats.org/officeDocument/2006/relationships/image" Target="../media/image391.png"/><Relationship Id="rId79" Type="http://schemas.openxmlformats.org/officeDocument/2006/relationships/image" Target="../media/image392.png"/><Relationship Id="rId80" Type="http://schemas.openxmlformats.org/officeDocument/2006/relationships/image" Target="../media/image393.png"/><Relationship Id="rId81" Type="http://schemas.openxmlformats.org/officeDocument/2006/relationships/image" Target="../media/image394.png"/><Relationship Id="rId82" Type="http://schemas.openxmlformats.org/officeDocument/2006/relationships/image" Target="../media/image395.png"/><Relationship Id="rId83" Type="http://schemas.openxmlformats.org/officeDocument/2006/relationships/image" Target="../media/image396.png"/><Relationship Id="rId84" Type="http://schemas.openxmlformats.org/officeDocument/2006/relationships/image" Target="../media/image397.png"/><Relationship Id="rId85" Type="http://schemas.openxmlformats.org/officeDocument/2006/relationships/image" Target="../media/image398.png"/><Relationship Id="rId86" Type="http://schemas.openxmlformats.org/officeDocument/2006/relationships/image" Target="../media/image399.png"/><Relationship Id="rId87" Type="http://schemas.openxmlformats.org/officeDocument/2006/relationships/image" Target="../media/image400.png"/><Relationship Id="rId88" Type="http://schemas.openxmlformats.org/officeDocument/2006/relationships/image" Target="../media/image401.png"/><Relationship Id="rId89" Type="http://schemas.openxmlformats.org/officeDocument/2006/relationships/image" Target="../media/image402.png"/><Relationship Id="rId90" Type="http://schemas.openxmlformats.org/officeDocument/2006/relationships/image" Target="../media/image403.png"/><Relationship Id="rId91" Type="http://schemas.openxmlformats.org/officeDocument/2006/relationships/image" Target="../media/image172.png"/><Relationship Id="rId92" Type="http://schemas.openxmlformats.org/officeDocument/2006/relationships/image" Target="../media/image404.png"/><Relationship Id="rId93" Type="http://schemas.openxmlformats.org/officeDocument/2006/relationships/image" Target="../media/image405.png"/><Relationship Id="rId94" Type="http://schemas.openxmlformats.org/officeDocument/2006/relationships/image" Target="../media/image406.png"/><Relationship Id="rId95" Type="http://schemas.openxmlformats.org/officeDocument/2006/relationships/image" Target="../media/image407.png"/><Relationship Id="rId96" Type="http://schemas.openxmlformats.org/officeDocument/2006/relationships/image" Target="../media/image408.png"/><Relationship Id="rId97" Type="http://schemas.openxmlformats.org/officeDocument/2006/relationships/image" Target="../media/image409.png"/><Relationship Id="rId98" Type="http://schemas.openxmlformats.org/officeDocument/2006/relationships/image" Target="../media/image410.png"/><Relationship Id="rId99" Type="http://schemas.openxmlformats.org/officeDocument/2006/relationships/image" Target="../media/image411.png"/><Relationship Id="rId100" Type="http://schemas.openxmlformats.org/officeDocument/2006/relationships/image" Target="../media/image412.png"/><Relationship Id="rId101" Type="http://schemas.openxmlformats.org/officeDocument/2006/relationships/image" Target="../media/image413.png"/><Relationship Id="rId102" Type="http://schemas.openxmlformats.org/officeDocument/2006/relationships/image" Target="../media/image414.png"/><Relationship Id="rId103" Type="http://schemas.openxmlformats.org/officeDocument/2006/relationships/image" Target="../media/image415.png"/><Relationship Id="rId104" Type="http://schemas.openxmlformats.org/officeDocument/2006/relationships/image" Target="../media/image416.png"/><Relationship Id="rId105" Type="http://schemas.openxmlformats.org/officeDocument/2006/relationships/image" Target="../media/image417.png"/><Relationship Id="rId106" Type="http://schemas.openxmlformats.org/officeDocument/2006/relationships/image" Target="../media/image310.png"/><Relationship Id="rId107" Type="http://schemas.openxmlformats.org/officeDocument/2006/relationships/image" Target="../media/image418.png"/><Relationship Id="rId108" Type="http://schemas.openxmlformats.org/officeDocument/2006/relationships/image" Target="../media/image419.png"/><Relationship Id="rId109" Type="http://schemas.openxmlformats.org/officeDocument/2006/relationships/image" Target="../media/image420.png"/><Relationship Id="rId110" Type="http://schemas.openxmlformats.org/officeDocument/2006/relationships/image" Target="../media/image421.png"/><Relationship Id="rId111" Type="http://schemas.openxmlformats.org/officeDocument/2006/relationships/image" Target="../media/image422.png"/><Relationship Id="rId112" Type="http://schemas.openxmlformats.org/officeDocument/2006/relationships/image" Target="../media/image423.png"/><Relationship Id="rId113" Type="http://schemas.openxmlformats.org/officeDocument/2006/relationships/image" Target="../media/image424.png"/><Relationship Id="rId114" Type="http://schemas.openxmlformats.org/officeDocument/2006/relationships/image" Target="../media/image425.png"/><Relationship Id="rId115" Type="http://schemas.openxmlformats.org/officeDocument/2006/relationships/image" Target="../media/image426.png"/><Relationship Id="rId116" Type="http://schemas.openxmlformats.org/officeDocument/2006/relationships/image" Target="../media/image427.png"/><Relationship Id="rId117" Type="http://schemas.openxmlformats.org/officeDocument/2006/relationships/image" Target="../media/image428.png"/><Relationship Id="rId118" Type="http://schemas.openxmlformats.org/officeDocument/2006/relationships/image" Target="../media/image429.png"/><Relationship Id="rId119" Type="http://schemas.openxmlformats.org/officeDocument/2006/relationships/image" Target="../media/image430.png"/><Relationship Id="rId120" Type="http://schemas.openxmlformats.org/officeDocument/2006/relationships/image" Target="../media/image431.png"/><Relationship Id="rId121" Type="http://schemas.openxmlformats.org/officeDocument/2006/relationships/image" Target="../media/image432.png"/><Relationship Id="rId122" Type="http://schemas.openxmlformats.org/officeDocument/2006/relationships/image" Target="../media/image433.png"/><Relationship Id="rId123" Type="http://schemas.openxmlformats.org/officeDocument/2006/relationships/image" Target="../media/image434.png"/><Relationship Id="rId124" Type="http://schemas.openxmlformats.org/officeDocument/2006/relationships/image" Target="../media/image435.png"/><Relationship Id="rId125" Type="http://schemas.openxmlformats.org/officeDocument/2006/relationships/image" Target="../media/image436.png"/><Relationship Id="rId126" Type="http://schemas.openxmlformats.org/officeDocument/2006/relationships/image" Target="../media/image437.png"/><Relationship Id="rId127" Type="http://schemas.openxmlformats.org/officeDocument/2006/relationships/image" Target="../media/image438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15.png"/><Relationship Id="rId3" Type="http://schemas.openxmlformats.org/officeDocument/2006/relationships/image" Target="../media/image316.png"/><Relationship Id="rId4" Type="http://schemas.openxmlformats.org/officeDocument/2006/relationships/image" Target="../media/image317.png"/><Relationship Id="rId5" Type="http://schemas.openxmlformats.org/officeDocument/2006/relationships/image" Target="../media/image318.png"/><Relationship Id="rId6" Type="http://schemas.openxmlformats.org/officeDocument/2006/relationships/image" Target="../media/image319.png"/><Relationship Id="rId7" Type="http://schemas.openxmlformats.org/officeDocument/2006/relationships/image" Target="../media/image320.png"/><Relationship Id="rId8" Type="http://schemas.openxmlformats.org/officeDocument/2006/relationships/image" Target="../media/image321.png"/><Relationship Id="rId9" Type="http://schemas.openxmlformats.org/officeDocument/2006/relationships/image" Target="../media/image322.png"/><Relationship Id="rId10" Type="http://schemas.openxmlformats.org/officeDocument/2006/relationships/image" Target="../media/image323.png"/><Relationship Id="rId11" Type="http://schemas.openxmlformats.org/officeDocument/2006/relationships/image" Target="../media/image324.png"/><Relationship Id="rId12" Type="http://schemas.openxmlformats.org/officeDocument/2006/relationships/image" Target="../media/image325.png"/><Relationship Id="rId13" Type="http://schemas.openxmlformats.org/officeDocument/2006/relationships/image" Target="../media/image326.png"/><Relationship Id="rId14" Type="http://schemas.openxmlformats.org/officeDocument/2006/relationships/image" Target="../media/image327.png"/><Relationship Id="rId15" Type="http://schemas.openxmlformats.org/officeDocument/2006/relationships/image" Target="../media/image328.png"/><Relationship Id="rId16" Type="http://schemas.openxmlformats.org/officeDocument/2006/relationships/image" Target="../media/image329.png"/><Relationship Id="rId17" Type="http://schemas.openxmlformats.org/officeDocument/2006/relationships/image" Target="../media/image330.png"/><Relationship Id="rId18" Type="http://schemas.openxmlformats.org/officeDocument/2006/relationships/image" Target="../media/image331.png"/><Relationship Id="rId19" Type="http://schemas.openxmlformats.org/officeDocument/2006/relationships/image" Target="../media/image332.png"/><Relationship Id="rId20" Type="http://schemas.openxmlformats.org/officeDocument/2006/relationships/image" Target="../media/image333.png"/><Relationship Id="rId21" Type="http://schemas.openxmlformats.org/officeDocument/2006/relationships/image" Target="../media/image334.png"/><Relationship Id="rId22" Type="http://schemas.openxmlformats.org/officeDocument/2006/relationships/image" Target="../media/image335.png"/><Relationship Id="rId23" Type="http://schemas.openxmlformats.org/officeDocument/2006/relationships/image" Target="../media/image336.png"/><Relationship Id="rId24" Type="http://schemas.openxmlformats.org/officeDocument/2006/relationships/image" Target="../media/image337.png"/><Relationship Id="rId25" Type="http://schemas.openxmlformats.org/officeDocument/2006/relationships/image" Target="../media/image338.png"/><Relationship Id="rId26" Type="http://schemas.openxmlformats.org/officeDocument/2006/relationships/image" Target="../media/image339.png"/><Relationship Id="rId27" Type="http://schemas.openxmlformats.org/officeDocument/2006/relationships/image" Target="../media/image340.png"/><Relationship Id="rId28" Type="http://schemas.openxmlformats.org/officeDocument/2006/relationships/image" Target="../media/image341.png"/><Relationship Id="rId29" Type="http://schemas.openxmlformats.org/officeDocument/2006/relationships/image" Target="../media/image342.png"/><Relationship Id="rId30" Type="http://schemas.openxmlformats.org/officeDocument/2006/relationships/image" Target="../media/image343.png"/><Relationship Id="rId31" Type="http://schemas.openxmlformats.org/officeDocument/2006/relationships/image" Target="../media/image344.png"/><Relationship Id="rId32" Type="http://schemas.openxmlformats.org/officeDocument/2006/relationships/image" Target="../media/image345.png"/><Relationship Id="rId33" Type="http://schemas.openxmlformats.org/officeDocument/2006/relationships/image" Target="../media/image346.png"/><Relationship Id="rId34" Type="http://schemas.openxmlformats.org/officeDocument/2006/relationships/image" Target="../media/image347.png"/><Relationship Id="rId35" Type="http://schemas.openxmlformats.org/officeDocument/2006/relationships/image" Target="../media/image348.png"/><Relationship Id="rId36" Type="http://schemas.openxmlformats.org/officeDocument/2006/relationships/image" Target="../media/image349.png"/><Relationship Id="rId37" Type="http://schemas.openxmlformats.org/officeDocument/2006/relationships/image" Target="../media/image350.png"/><Relationship Id="rId38" Type="http://schemas.openxmlformats.org/officeDocument/2006/relationships/image" Target="../media/image351.png"/><Relationship Id="rId39" Type="http://schemas.openxmlformats.org/officeDocument/2006/relationships/image" Target="../media/image352.png"/><Relationship Id="rId40" Type="http://schemas.openxmlformats.org/officeDocument/2006/relationships/image" Target="../media/image353.png"/><Relationship Id="rId41" Type="http://schemas.openxmlformats.org/officeDocument/2006/relationships/image" Target="../media/image354.png"/><Relationship Id="rId42" Type="http://schemas.openxmlformats.org/officeDocument/2006/relationships/image" Target="../media/image355.png"/><Relationship Id="rId43" Type="http://schemas.openxmlformats.org/officeDocument/2006/relationships/image" Target="../media/image356.png"/><Relationship Id="rId44" Type="http://schemas.openxmlformats.org/officeDocument/2006/relationships/image" Target="../media/image357.png"/><Relationship Id="rId45" Type="http://schemas.openxmlformats.org/officeDocument/2006/relationships/image" Target="../media/image358.png"/><Relationship Id="rId46" Type="http://schemas.openxmlformats.org/officeDocument/2006/relationships/image" Target="../media/image359.png"/><Relationship Id="rId47" Type="http://schemas.openxmlformats.org/officeDocument/2006/relationships/image" Target="../media/image360.png"/><Relationship Id="rId48" Type="http://schemas.openxmlformats.org/officeDocument/2006/relationships/image" Target="../media/image361.png"/><Relationship Id="rId49" Type="http://schemas.openxmlformats.org/officeDocument/2006/relationships/image" Target="../media/image362.png"/><Relationship Id="rId50" Type="http://schemas.openxmlformats.org/officeDocument/2006/relationships/image" Target="../media/image363.png"/><Relationship Id="rId51" Type="http://schemas.openxmlformats.org/officeDocument/2006/relationships/image" Target="../media/image364.png"/><Relationship Id="rId52" Type="http://schemas.openxmlformats.org/officeDocument/2006/relationships/image" Target="../media/image365.png"/><Relationship Id="rId53" Type="http://schemas.openxmlformats.org/officeDocument/2006/relationships/image" Target="../media/image366.png"/><Relationship Id="rId54" Type="http://schemas.openxmlformats.org/officeDocument/2006/relationships/image" Target="../media/image367.png"/><Relationship Id="rId55" Type="http://schemas.openxmlformats.org/officeDocument/2006/relationships/image" Target="../media/image368.png"/><Relationship Id="rId56" Type="http://schemas.openxmlformats.org/officeDocument/2006/relationships/image" Target="../media/image369.png"/><Relationship Id="rId57" Type="http://schemas.openxmlformats.org/officeDocument/2006/relationships/image" Target="../media/image370.png"/><Relationship Id="rId58" Type="http://schemas.openxmlformats.org/officeDocument/2006/relationships/image" Target="../media/image371.png"/><Relationship Id="rId59" Type="http://schemas.openxmlformats.org/officeDocument/2006/relationships/image" Target="../media/image372.png"/><Relationship Id="rId60" Type="http://schemas.openxmlformats.org/officeDocument/2006/relationships/image" Target="../media/image373.png"/><Relationship Id="rId61" Type="http://schemas.openxmlformats.org/officeDocument/2006/relationships/image" Target="../media/image374.png"/><Relationship Id="rId62" Type="http://schemas.openxmlformats.org/officeDocument/2006/relationships/image" Target="../media/image375.png"/><Relationship Id="rId63" Type="http://schemas.openxmlformats.org/officeDocument/2006/relationships/image" Target="../media/image376.png"/><Relationship Id="rId64" Type="http://schemas.openxmlformats.org/officeDocument/2006/relationships/image" Target="../media/image377.png"/><Relationship Id="rId65" Type="http://schemas.openxmlformats.org/officeDocument/2006/relationships/image" Target="../media/image378.png"/><Relationship Id="rId66" Type="http://schemas.openxmlformats.org/officeDocument/2006/relationships/image" Target="../media/image379.png"/><Relationship Id="rId67" Type="http://schemas.openxmlformats.org/officeDocument/2006/relationships/image" Target="../media/image380.png"/><Relationship Id="rId68" Type="http://schemas.openxmlformats.org/officeDocument/2006/relationships/image" Target="../media/image381.png"/><Relationship Id="rId69" Type="http://schemas.openxmlformats.org/officeDocument/2006/relationships/image" Target="../media/image382.png"/><Relationship Id="rId70" Type="http://schemas.openxmlformats.org/officeDocument/2006/relationships/image" Target="../media/image383.png"/><Relationship Id="rId71" Type="http://schemas.openxmlformats.org/officeDocument/2006/relationships/image" Target="../media/image384.png"/><Relationship Id="rId72" Type="http://schemas.openxmlformats.org/officeDocument/2006/relationships/image" Target="../media/image385.png"/><Relationship Id="rId73" Type="http://schemas.openxmlformats.org/officeDocument/2006/relationships/image" Target="../media/image386.png"/><Relationship Id="rId74" Type="http://schemas.openxmlformats.org/officeDocument/2006/relationships/image" Target="../media/image387.png"/><Relationship Id="rId75" Type="http://schemas.openxmlformats.org/officeDocument/2006/relationships/image" Target="../media/image388.png"/><Relationship Id="rId76" Type="http://schemas.openxmlformats.org/officeDocument/2006/relationships/image" Target="../media/image389.png"/><Relationship Id="rId77" Type="http://schemas.openxmlformats.org/officeDocument/2006/relationships/image" Target="../media/image390.png"/><Relationship Id="rId78" Type="http://schemas.openxmlformats.org/officeDocument/2006/relationships/image" Target="../media/image391.png"/><Relationship Id="rId79" Type="http://schemas.openxmlformats.org/officeDocument/2006/relationships/image" Target="../media/image392.png"/><Relationship Id="rId80" Type="http://schemas.openxmlformats.org/officeDocument/2006/relationships/image" Target="../media/image393.png"/><Relationship Id="rId81" Type="http://schemas.openxmlformats.org/officeDocument/2006/relationships/image" Target="../media/image394.png"/><Relationship Id="rId82" Type="http://schemas.openxmlformats.org/officeDocument/2006/relationships/image" Target="../media/image395.png"/><Relationship Id="rId83" Type="http://schemas.openxmlformats.org/officeDocument/2006/relationships/image" Target="../media/image396.png"/><Relationship Id="rId84" Type="http://schemas.openxmlformats.org/officeDocument/2006/relationships/image" Target="../media/image397.png"/><Relationship Id="rId85" Type="http://schemas.openxmlformats.org/officeDocument/2006/relationships/image" Target="../media/image398.png"/><Relationship Id="rId86" Type="http://schemas.openxmlformats.org/officeDocument/2006/relationships/image" Target="../media/image399.png"/><Relationship Id="rId87" Type="http://schemas.openxmlformats.org/officeDocument/2006/relationships/image" Target="../media/image400.png"/><Relationship Id="rId88" Type="http://schemas.openxmlformats.org/officeDocument/2006/relationships/image" Target="../media/image401.png"/><Relationship Id="rId89" Type="http://schemas.openxmlformats.org/officeDocument/2006/relationships/image" Target="../media/image402.png"/><Relationship Id="rId90" Type="http://schemas.openxmlformats.org/officeDocument/2006/relationships/image" Target="../media/image403.png"/><Relationship Id="rId91" Type="http://schemas.openxmlformats.org/officeDocument/2006/relationships/image" Target="../media/image172.png"/><Relationship Id="rId92" Type="http://schemas.openxmlformats.org/officeDocument/2006/relationships/image" Target="../media/image404.png"/><Relationship Id="rId93" Type="http://schemas.openxmlformats.org/officeDocument/2006/relationships/image" Target="../media/image405.png"/><Relationship Id="rId94" Type="http://schemas.openxmlformats.org/officeDocument/2006/relationships/image" Target="../media/image406.png"/><Relationship Id="rId95" Type="http://schemas.openxmlformats.org/officeDocument/2006/relationships/image" Target="../media/image407.png"/><Relationship Id="rId96" Type="http://schemas.openxmlformats.org/officeDocument/2006/relationships/image" Target="../media/image408.png"/><Relationship Id="rId97" Type="http://schemas.openxmlformats.org/officeDocument/2006/relationships/image" Target="../media/image409.png"/><Relationship Id="rId98" Type="http://schemas.openxmlformats.org/officeDocument/2006/relationships/image" Target="../media/image410.png"/><Relationship Id="rId99" Type="http://schemas.openxmlformats.org/officeDocument/2006/relationships/image" Target="../media/image439.png"/><Relationship Id="rId100" Type="http://schemas.openxmlformats.org/officeDocument/2006/relationships/image" Target="../media/image412.png"/><Relationship Id="rId101" Type="http://schemas.openxmlformats.org/officeDocument/2006/relationships/image" Target="../media/image440.png"/><Relationship Id="rId102" Type="http://schemas.openxmlformats.org/officeDocument/2006/relationships/image" Target="../media/image413.png"/><Relationship Id="rId103" Type="http://schemas.openxmlformats.org/officeDocument/2006/relationships/image" Target="../media/image414.png"/><Relationship Id="rId104" Type="http://schemas.openxmlformats.org/officeDocument/2006/relationships/image" Target="../media/image415.png"/><Relationship Id="rId105" Type="http://schemas.openxmlformats.org/officeDocument/2006/relationships/image" Target="../media/image416.png"/><Relationship Id="rId106" Type="http://schemas.openxmlformats.org/officeDocument/2006/relationships/image" Target="../media/image417.png"/><Relationship Id="rId107" Type="http://schemas.openxmlformats.org/officeDocument/2006/relationships/image" Target="../media/image310.png"/><Relationship Id="rId108" Type="http://schemas.openxmlformats.org/officeDocument/2006/relationships/image" Target="../media/image418.png"/><Relationship Id="rId109" Type="http://schemas.openxmlformats.org/officeDocument/2006/relationships/image" Target="../media/image419.png"/><Relationship Id="rId110" Type="http://schemas.openxmlformats.org/officeDocument/2006/relationships/image" Target="../media/image420.png"/><Relationship Id="rId111" Type="http://schemas.openxmlformats.org/officeDocument/2006/relationships/image" Target="../media/image421.png"/><Relationship Id="rId112" Type="http://schemas.openxmlformats.org/officeDocument/2006/relationships/image" Target="../media/image422.png"/><Relationship Id="rId113" Type="http://schemas.openxmlformats.org/officeDocument/2006/relationships/image" Target="../media/image423.png"/><Relationship Id="rId114" Type="http://schemas.openxmlformats.org/officeDocument/2006/relationships/image" Target="../media/image424.png"/><Relationship Id="rId115" Type="http://schemas.openxmlformats.org/officeDocument/2006/relationships/image" Target="../media/image425.png"/><Relationship Id="rId116" Type="http://schemas.openxmlformats.org/officeDocument/2006/relationships/image" Target="../media/image426.png"/><Relationship Id="rId117" Type="http://schemas.openxmlformats.org/officeDocument/2006/relationships/image" Target="../media/image427.png"/><Relationship Id="rId118" Type="http://schemas.openxmlformats.org/officeDocument/2006/relationships/image" Target="../media/image428.png"/><Relationship Id="rId119" Type="http://schemas.openxmlformats.org/officeDocument/2006/relationships/image" Target="../media/image429.png"/><Relationship Id="rId120" Type="http://schemas.openxmlformats.org/officeDocument/2006/relationships/image" Target="../media/image430.png"/><Relationship Id="rId121" Type="http://schemas.openxmlformats.org/officeDocument/2006/relationships/image" Target="../media/image431.png"/><Relationship Id="rId122" Type="http://schemas.openxmlformats.org/officeDocument/2006/relationships/image" Target="../media/image441.png"/><Relationship Id="rId123" Type="http://schemas.openxmlformats.org/officeDocument/2006/relationships/image" Target="../media/image442.png"/><Relationship Id="rId124" Type="http://schemas.openxmlformats.org/officeDocument/2006/relationships/image" Target="../media/image443.png"/><Relationship Id="rId125" Type="http://schemas.openxmlformats.org/officeDocument/2006/relationships/image" Target="../media/image444.png"/><Relationship Id="rId126" Type="http://schemas.openxmlformats.org/officeDocument/2006/relationships/image" Target="../media/image445.png"/><Relationship Id="rId127" Type="http://schemas.openxmlformats.org/officeDocument/2006/relationships/image" Target="../media/image446.png"/><Relationship Id="rId128" Type="http://schemas.openxmlformats.org/officeDocument/2006/relationships/image" Target="../media/image447.png"/><Relationship Id="rId129" Type="http://schemas.openxmlformats.org/officeDocument/2006/relationships/image" Target="../media/image448.png"/><Relationship Id="rId130" Type="http://schemas.openxmlformats.org/officeDocument/2006/relationships/image" Target="../media/image449.png"/><Relationship Id="rId131" Type="http://schemas.openxmlformats.org/officeDocument/2006/relationships/image" Target="../media/image450.png"/><Relationship Id="rId132" Type="http://schemas.openxmlformats.org/officeDocument/2006/relationships/image" Target="../media/image451.png"/><Relationship Id="rId133" Type="http://schemas.openxmlformats.org/officeDocument/2006/relationships/image" Target="../media/image452.png"/><Relationship Id="rId134" Type="http://schemas.openxmlformats.org/officeDocument/2006/relationships/image" Target="../media/image453.png"/><Relationship Id="rId135" Type="http://schemas.openxmlformats.org/officeDocument/2006/relationships/image" Target="../media/image454.png"/><Relationship Id="rId136" Type="http://schemas.openxmlformats.org/officeDocument/2006/relationships/image" Target="../media/image455.png"/><Relationship Id="rId137" Type="http://schemas.openxmlformats.org/officeDocument/2006/relationships/image" Target="../media/image456.png"/><Relationship Id="rId138" Type="http://schemas.openxmlformats.org/officeDocument/2006/relationships/image" Target="../media/image457.png"/><Relationship Id="rId139" Type="http://schemas.openxmlformats.org/officeDocument/2006/relationships/image" Target="../media/image458.png"/><Relationship Id="rId140" Type="http://schemas.openxmlformats.org/officeDocument/2006/relationships/image" Target="../media/image459.png"/><Relationship Id="rId141" Type="http://schemas.openxmlformats.org/officeDocument/2006/relationships/image" Target="../media/image460.png"/><Relationship Id="rId142" Type="http://schemas.openxmlformats.org/officeDocument/2006/relationships/image" Target="../media/image461.png"/><Relationship Id="rId143" Type="http://schemas.openxmlformats.org/officeDocument/2006/relationships/image" Target="../media/image462.png"/><Relationship Id="rId144" Type="http://schemas.openxmlformats.org/officeDocument/2006/relationships/image" Target="../media/image463.png"/><Relationship Id="rId145" Type="http://schemas.openxmlformats.org/officeDocument/2006/relationships/image" Target="../media/image464.png"/><Relationship Id="rId146" Type="http://schemas.openxmlformats.org/officeDocument/2006/relationships/image" Target="../media/image465.png"/><Relationship Id="rId147" Type="http://schemas.openxmlformats.org/officeDocument/2006/relationships/image" Target="../media/image466.png"/><Relationship Id="rId148" Type="http://schemas.openxmlformats.org/officeDocument/2006/relationships/image" Target="../media/image467.png"/><Relationship Id="rId149" Type="http://schemas.openxmlformats.org/officeDocument/2006/relationships/image" Target="../media/image468.png"/><Relationship Id="rId150" Type="http://schemas.openxmlformats.org/officeDocument/2006/relationships/image" Target="../media/image469.png"/><Relationship Id="rId151" Type="http://schemas.openxmlformats.org/officeDocument/2006/relationships/image" Target="../media/image470.png"/><Relationship Id="rId152" Type="http://schemas.openxmlformats.org/officeDocument/2006/relationships/image" Target="../media/image471.png"/><Relationship Id="rId153" Type="http://schemas.openxmlformats.org/officeDocument/2006/relationships/image" Target="../media/image472.png"/><Relationship Id="rId154" Type="http://schemas.openxmlformats.org/officeDocument/2006/relationships/image" Target="../media/image473.png"/><Relationship Id="rId155" Type="http://schemas.openxmlformats.org/officeDocument/2006/relationships/image" Target="../media/image474.png"/><Relationship Id="rId156" Type="http://schemas.openxmlformats.org/officeDocument/2006/relationships/image" Target="../media/image475.png"/><Relationship Id="rId157" Type="http://schemas.openxmlformats.org/officeDocument/2006/relationships/image" Target="../media/image476.png"/><Relationship Id="rId158" Type="http://schemas.openxmlformats.org/officeDocument/2006/relationships/image" Target="../media/image477.png"/><Relationship Id="rId159" Type="http://schemas.openxmlformats.org/officeDocument/2006/relationships/image" Target="../media/image478.png"/><Relationship Id="rId160" Type="http://schemas.openxmlformats.org/officeDocument/2006/relationships/image" Target="../media/image479.png"/><Relationship Id="rId161" Type="http://schemas.openxmlformats.org/officeDocument/2006/relationships/image" Target="../media/image480.png"/><Relationship Id="rId162" Type="http://schemas.openxmlformats.org/officeDocument/2006/relationships/image" Target="../media/image481.png"/><Relationship Id="rId163" Type="http://schemas.openxmlformats.org/officeDocument/2006/relationships/image" Target="../media/image482.png"/><Relationship Id="rId164" Type="http://schemas.openxmlformats.org/officeDocument/2006/relationships/image" Target="../media/image483.png"/><Relationship Id="rId165" Type="http://schemas.openxmlformats.org/officeDocument/2006/relationships/image" Target="../media/image484.png"/><Relationship Id="rId166" Type="http://schemas.openxmlformats.org/officeDocument/2006/relationships/image" Target="../media/image485.png"/><Relationship Id="rId167" Type="http://schemas.openxmlformats.org/officeDocument/2006/relationships/image" Target="../media/image486.png"/><Relationship Id="rId168" Type="http://schemas.openxmlformats.org/officeDocument/2006/relationships/image" Target="../media/image487.png"/><Relationship Id="rId169" Type="http://schemas.openxmlformats.org/officeDocument/2006/relationships/image" Target="../media/image488.png"/><Relationship Id="rId170" Type="http://schemas.openxmlformats.org/officeDocument/2006/relationships/image" Target="../media/image489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90.png"/><Relationship Id="rId3" Type="http://schemas.openxmlformats.org/officeDocument/2006/relationships/image" Target="../media/image491.png"/><Relationship Id="rId4" Type="http://schemas.openxmlformats.org/officeDocument/2006/relationships/image" Target="../media/image492.png"/><Relationship Id="rId5" Type="http://schemas.openxmlformats.org/officeDocument/2006/relationships/image" Target="../media/image493.png"/><Relationship Id="rId6" Type="http://schemas.openxmlformats.org/officeDocument/2006/relationships/image" Target="../media/image494.png"/><Relationship Id="rId7" Type="http://schemas.openxmlformats.org/officeDocument/2006/relationships/image" Target="../media/image495.png"/><Relationship Id="rId8" Type="http://schemas.openxmlformats.org/officeDocument/2006/relationships/image" Target="../media/image496.png"/><Relationship Id="rId9" Type="http://schemas.openxmlformats.org/officeDocument/2006/relationships/image" Target="../media/image497.png"/><Relationship Id="rId10" Type="http://schemas.openxmlformats.org/officeDocument/2006/relationships/image" Target="../media/image498.png"/><Relationship Id="rId11" Type="http://schemas.openxmlformats.org/officeDocument/2006/relationships/image" Target="../media/image499.png"/><Relationship Id="rId12" Type="http://schemas.openxmlformats.org/officeDocument/2006/relationships/image" Target="../media/image500.png"/><Relationship Id="rId13" Type="http://schemas.openxmlformats.org/officeDocument/2006/relationships/image" Target="../media/image501.png"/><Relationship Id="rId14" Type="http://schemas.openxmlformats.org/officeDocument/2006/relationships/image" Target="../media/image502.png"/><Relationship Id="rId15" Type="http://schemas.openxmlformats.org/officeDocument/2006/relationships/image" Target="../media/image503.png"/><Relationship Id="rId16" Type="http://schemas.openxmlformats.org/officeDocument/2006/relationships/image" Target="../media/image504.png"/><Relationship Id="rId17" Type="http://schemas.openxmlformats.org/officeDocument/2006/relationships/image" Target="../media/image505.png"/><Relationship Id="rId18" Type="http://schemas.openxmlformats.org/officeDocument/2006/relationships/image" Target="../media/image506.png"/><Relationship Id="rId19" Type="http://schemas.openxmlformats.org/officeDocument/2006/relationships/image" Target="../media/image507.png"/><Relationship Id="rId20" Type="http://schemas.openxmlformats.org/officeDocument/2006/relationships/image" Target="../media/image508.png"/><Relationship Id="rId21" Type="http://schemas.openxmlformats.org/officeDocument/2006/relationships/image" Target="../media/image509.png"/><Relationship Id="rId22" Type="http://schemas.openxmlformats.org/officeDocument/2006/relationships/image" Target="../media/image510.png"/><Relationship Id="rId23" Type="http://schemas.openxmlformats.org/officeDocument/2006/relationships/image" Target="../media/image511.png"/><Relationship Id="rId24" Type="http://schemas.openxmlformats.org/officeDocument/2006/relationships/image" Target="../media/image512.png"/><Relationship Id="rId25" Type="http://schemas.openxmlformats.org/officeDocument/2006/relationships/image" Target="../media/image513.png"/><Relationship Id="rId26" Type="http://schemas.openxmlformats.org/officeDocument/2006/relationships/image" Target="../media/image514.png"/><Relationship Id="rId27" Type="http://schemas.openxmlformats.org/officeDocument/2006/relationships/image" Target="../media/image515.png"/><Relationship Id="rId28" Type="http://schemas.openxmlformats.org/officeDocument/2006/relationships/image" Target="../media/image516.png"/><Relationship Id="rId29" Type="http://schemas.openxmlformats.org/officeDocument/2006/relationships/image" Target="../media/image517.png"/><Relationship Id="rId30" Type="http://schemas.openxmlformats.org/officeDocument/2006/relationships/image" Target="../media/image518.png"/><Relationship Id="rId31" Type="http://schemas.openxmlformats.org/officeDocument/2006/relationships/image" Target="../media/image519.png"/><Relationship Id="rId32" Type="http://schemas.openxmlformats.org/officeDocument/2006/relationships/image" Target="../media/image520.png"/><Relationship Id="rId33" Type="http://schemas.openxmlformats.org/officeDocument/2006/relationships/image" Target="../media/image521.png"/><Relationship Id="rId34" Type="http://schemas.openxmlformats.org/officeDocument/2006/relationships/image" Target="../media/image522.png"/><Relationship Id="rId35" Type="http://schemas.openxmlformats.org/officeDocument/2006/relationships/image" Target="../media/image523.png"/><Relationship Id="rId36" Type="http://schemas.openxmlformats.org/officeDocument/2006/relationships/image" Target="../media/image524.png"/><Relationship Id="rId37" Type="http://schemas.openxmlformats.org/officeDocument/2006/relationships/image" Target="../media/image525.png"/><Relationship Id="rId38" Type="http://schemas.openxmlformats.org/officeDocument/2006/relationships/image" Target="../media/image526.png"/><Relationship Id="rId39" Type="http://schemas.openxmlformats.org/officeDocument/2006/relationships/image" Target="../media/image527.png"/><Relationship Id="rId40" Type="http://schemas.openxmlformats.org/officeDocument/2006/relationships/image" Target="../media/image528.png"/><Relationship Id="rId41" Type="http://schemas.openxmlformats.org/officeDocument/2006/relationships/image" Target="../media/image529.png"/><Relationship Id="rId42" Type="http://schemas.openxmlformats.org/officeDocument/2006/relationships/image" Target="../media/image530.png"/><Relationship Id="rId43" Type="http://schemas.openxmlformats.org/officeDocument/2006/relationships/image" Target="../media/image531.png"/><Relationship Id="rId44" Type="http://schemas.openxmlformats.org/officeDocument/2006/relationships/image" Target="../media/image532.png"/><Relationship Id="rId45" Type="http://schemas.openxmlformats.org/officeDocument/2006/relationships/image" Target="../media/image533.png"/><Relationship Id="rId46" Type="http://schemas.openxmlformats.org/officeDocument/2006/relationships/image" Target="../media/image534.png"/><Relationship Id="rId47" Type="http://schemas.openxmlformats.org/officeDocument/2006/relationships/image" Target="../media/image535.png"/><Relationship Id="rId48" Type="http://schemas.openxmlformats.org/officeDocument/2006/relationships/image" Target="../media/image536.png"/><Relationship Id="rId49" Type="http://schemas.openxmlformats.org/officeDocument/2006/relationships/image" Target="../media/image537.png"/><Relationship Id="rId50" Type="http://schemas.openxmlformats.org/officeDocument/2006/relationships/image" Target="../media/image538.png"/><Relationship Id="rId51" Type="http://schemas.openxmlformats.org/officeDocument/2006/relationships/image" Target="../media/image539.png"/><Relationship Id="rId52" Type="http://schemas.openxmlformats.org/officeDocument/2006/relationships/image" Target="../media/image540.png"/><Relationship Id="rId53" Type="http://schemas.openxmlformats.org/officeDocument/2006/relationships/image" Target="../media/image541.png"/><Relationship Id="rId54" Type="http://schemas.openxmlformats.org/officeDocument/2006/relationships/image" Target="../media/image542.png"/><Relationship Id="rId55" Type="http://schemas.openxmlformats.org/officeDocument/2006/relationships/image" Target="../media/image543.png"/><Relationship Id="rId56" Type="http://schemas.openxmlformats.org/officeDocument/2006/relationships/image" Target="../media/image544.png"/><Relationship Id="rId57" Type="http://schemas.openxmlformats.org/officeDocument/2006/relationships/image" Target="../media/image545.png"/><Relationship Id="rId58" Type="http://schemas.openxmlformats.org/officeDocument/2006/relationships/image" Target="../media/image546.png"/><Relationship Id="rId59" Type="http://schemas.openxmlformats.org/officeDocument/2006/relationships/image" Target="../media/image547.png"/><Relationship Id="rId60" Type="http://schemas.openxmlformats.org/officeDocument/2006/relationships/image" Target="../media/image548.png"/><Relationship Id="rId61" Type="http://schemas.openxmlformats.org/officeDocument/2006/relationships/image" Target="../media/image549.png"/><Relationship Id="rId62" Type="http://schemas.openxmlformats.org/officeDocument/2006/relationships/image" Target="../media/image550.png"/><Relationship Id="rId63" Type="http://schemas.openxmlformats.org/officeDocument/2006/relationships/image" Target="../media/image551.png"/><Relationship Id="rId64" Type="http://schemas.openxmlformats.org/officeDocument/2006/relationships/image" Target="../media/image552.png"/><Relationship Id="rId65" Type="http://schemas.openxmlformats.org/officeDocument/2006/relationships/image" Target="../media/image553.png"/><Relationship Id="rId66" Type="http://schemas.openxmlformats.org/officeDocument/2006/relationships/image" Target="../media/image554.png"/><Relationship Id="rId67" Type="http://schemas.openxmlformats.org/officeDocument/2006/relationships/image" Target="../media/image555.png"/><Relationship Id="rId68" Type="http://schemas.openxmlformats.org/officeDocument/2006/relationships/image" Target="../media/image556.png"/><Relationship Id="rId69" Type="http://schemas.openxmlformats.org/officeDocument/2006/relationships/image" Target="../media/image557.png"/><Relationship Id="rId70" Type="http://schemas.openxmlformats.org/officeDocument/2006/relationships/image" Target="../media/image558.png"/><Relationship Id="rId71" Type="http://schemas.openxmlformats.org/officeDocument/2006/relationships/image" Target="../media/image559.png"/><Relationship Id="rId72" Type="http://schemas.openxmlformats.org/officeDocument/2006/relationships/image" Target="../media/image560.png"/><Relationship Id="rId73" Type="http://schemas.openxmlformats.org/officeDocument/2006/relationships/image" Target="../media/image561.png"/><Relationship Id="rId74" Type="http://schemas.openxmlformats.org/officeDocument/2006/relationships/image" Target="../media/image562.png"/><Relationship Id="rId75" Type="http://schemas.openxmlformats.org/officeDocument/2006/relationships/image" Target="../media/image563.png"/><Relationship Id="rId76" Type="http://schemas.openxmlformats.org/officeDocument/2006/relationships/image" Target="../media/image564.png"/><Relationship Id="rId77" Type="http://schemas.openxmlformats.org/officeDocument/2006/relationships/image" Target="../media/image565.png"/><Relationship Id="rId78" Type="http://schemas.openxmlformats.org/officeDocument/2006/relationships/image" Target="../media/image566.png"/><Relationship Id="rId79" Type="http://schemas.openxmlformats.org/officeDocument/2006/relationships/image" Target="../media/image567.png"/><Relationship Id="rId80" Type="http://schemas.openxmlformats.org/officeDocument/2006/relationships/image" Target="../media/image568.png"/><Relationship Id="rId81" Type="http://schemas.openxmlformats.org/officeDocument/2006/relationships/image" Target="../media/image569.png"/><Relationship Id="rId82" Type="http://schemas.openxmlformats.org/officeDocument/2006/relationships/image" Target="../media/image570.png"/><Relationship Id="rId83" Type="http://schemas.openxmlformats.org/officeDocument/2006/relationships/image" Target="../media/image571.png"/><Relationship Id="rId84" Type="http://schemas.openxmlformats.org/officeDocument/2006/relationships/image" Target="../media/image572.png"/><Relationship Id="rId85" Type="http://schemas.openxmlformats.org/officeDocument/2006/relationships/image" Target="../media/image573.png"/><Relationship Id="rId86" Type="http://schemas.openxmlformats.org/officeDocument/2006/relationships/image" Target="../media/image574.png"/><Relationship Id="rId87" Type="http://schemas.openxmlformats.org/officeDocument/2006/relationships/image" Target="../media/image575.png"/><Relationship Id="rId88" Type="http://schemas.openxmlformats.org/officeDocument/2006/relationships/image" Target="../media/image576.png"/><Relationship Id="rId89" Type="http://schemas.openxmlformats.org/officeDocument/2006/relationships/image" Target="../media/image577.png"/><Relationship Id="rId90" Type="http://schemas.openxmlformats.org/officeDocument/2006/relationships/image" Target="../media/image578.png"/><Relationship Id="rId91" Type="http://schemas.openxmlformats.org/officeDocument/2006/relationships/image" Target="../media/image579.png"/><Relationship Id="rId92" Type="http://schemas.openxmlformats.org/officeDocument/2006/relationships/image" Target="../media/image580.png"/><Relationship Id="rId93" Type="http://schemas.openxmlformats.org/officeDocument/2006/relationships/image" Target="../media/image581.png"/><Relationship Id="rId94" Type="http://schemas.openxmlformats.org/officeDocument/2006/relationships/image" Target="../media/image582.png"/><Relationship Id="rId95" Type="http://schemas.openxmlformats.org/officeDocument/2006/relationships/image" Target="../media/image583.png"/><Relationship Id="rId96" Type="http://schemas.openxmlformats.org/officeDocument/2006/relationships/image" Target="../media/image584.png"/><Relationship Id="rId97" Type="http://schemas.openxmlformats.org/officeDocument/2006/relationships/image" Target="../media/image585.png"/><Relationship Id="rId98" Type="http://schemas.openxmlformats.org/officeDocument/2006/relationships/image" Target="../media/image586.png"/><Relationship Id="rId99" Type="http://schemas.openxmlformats.org/officeDocument/2006/relationships/image" Target="../media/image587.png"/><Relationship Id="rId100" Type="http://schemas.openxmlformats.org/officeDocument/2006/relationships/image" Target="../media/image588.png"/><Relationship Id="rId101" Type="http://schemas.openxmlformats.org/officeDocument/2006/relationships/image" Target="../media/image589.png"/><Relationship Id="rId102" Type="http://schemas.openxmlformats.org/officeDocument/2006/relationships/image" Target="../media/image590.png"/><Relationship Id="rId103" Type="http://schemas.openxmlformats.org/officeDocument/2006/relationships/image" Target="../media/image591.png"/><Relationship Id="rId104" Type="http://schemas.openxmlformats.org/officeDocument/2006/relationships/image" Target="../media/image592.png"/><Relationship Id="rId105" Type="http://schemas.openxmlformats.org/officeDocument/2006/relationships/image" Target="../media/image593.png"/><Relationship Id="rId106" Type="http://schemas.openxmlformats.org/officeDocument/2006/relationships/image" Target="../media/image594.png"/><Relationship Id="rId107" Type="http://schemas.openxmlformats.org/officeDocument/2006/relationships/image" Target="../media/image595.png"/><Relationship Id="rId108" Type="http://schemas.openxmlformats.org/officeDocument/2006/relationships/image" Target="../media/image596.png"/><Relationship Id="rId109" Type="http://schemas.openxmlformats.org/officeDocument/2006/relationships/image" Target="../media/image597.png"/><Relationship Id="rId110" Type="http://schemas.openxmlformats.org/officeDocument/2006/relationships/image" Target="../media/image598.png"/><Relationship Id="rId111" Type="http://schemas.openxmlformats.org/officeDocument/2006/relationships/image" Target="../media/image599.png"/><Relationship Id="rId112" Type="http://schemas.openxmlformats.org/officeDocument/2006/relationships/image" Target="../media/image600.png"/><Relationship Id="rId113" Type="http://schemas.openxmlformats.org/officeDocument/2006/relationships/image" Target="../media/image601.png"/><Relationship Id="rId114" Type="http://schemas.openxmlformats.org/officeDocument/2006/relationships/image" Target="../media/image602.png"/><Relationship Id="rId115" Type="http://schemas.openxmlformats.org/officeDocument/2006/relationships/image" Target="../media/image603.png"/><Relationship Id="rId116" Type="http://schemas.openxmlformats.org/officeDocument/2006/relationships/image" Target="../media/image604.png"/><Relationship Id="rId117" Type="http://schemas.openxmlformats.org/officeDocument/2006/relationships/image" Target="../media/image605.png"/><Relationship Id="rId118" Type="http://schemas.openxmlformats.org/officeDocument/2006/relationships/image" Target="../media/image60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07.png"/><Relationship Id="rId3" Type="http://schemas.openxmlformats.org/officeDocument/2006/relationships/image" Target="../media/image608.png"/><Relationship Id="rId4" Type="http://schemas.openxmlformats.org/officeDocument/2006/relationships/image" Target="../media/image609.png"/><Relationship Id="rId5" Type="http://schemas.openxmlformats.org/officeDocument/2006/relationships/image" Target="../media/image610.png"/><Relationship Id="rId6" Type="http://schemas.openxmlformats.org/officeDocument/2006/relationships/image" Target="../media/image611.png"/><Relationship Id="rId7" Type="http://schemas.openxmlformats.org/officeDocument/2006/relationships/image" Target="../media/image612.png"/><Relationship Id="rId8" Type="http://schemas.openxmlformats.org/officeDocument/2006/relationships/image" Target="../media/image613.png"/><Relationship Id="rId9" Type="http://schemas.openxmlformats.org/officeDocument/2006/relationships/image" Target="../media/image614.png"/><Relationship Id="rId10" Type="http://schemas.openxmlformats.org/officeDocument/2006/relationships/image" Target="../media/image615.png"/><Relationship Id="rId11" Type="http://schemas.openxmlformats.org/officeDocument/2006/relationships/image" Target="../media/image105.png"/><Relationship Id="rId12" Type="http://schemas.openxmlformats.org/officeDocument/2006/relationships/image" Target="../media/image616.png"/><Relationship Id="rId13" Type="http://schemas.openxmlformats.org/officeDocument/2006/relationships/image" Target="../media/image617.png"/><Relationship Id="rId14" Type="http://schemas.openxmlformats.org/officeDocument/2006/relationships/image" Target="../media/image618.png"/><Relationship Id="rId15" Type="http://schemas.openxmlformats.org/officeDocument/2006/relationships/image" Target="../media/image619.png"/><Relationship Id="rId16" Type="http://schemas.openxmlformats.org/officeDocument/2006/relationships/image" Target="../media/image620.png"/><Relationship Id="rId17" Type="http://schemas.openxmlformats.org/officeDocument/2006/relationships/image" Target="../media/image621.png"/><Relationship Id="rId18" Type="http://schemas.openxmlformats.org/officeDocument/2006/relationships/image" Target="../media/image622.png"/><Relationship Id="rId19" Type="http://schemas.openxmlformats.org/officeDocument/2006/relationships/image" Target="../media/image623.png"/><Relationship Id="rId20" Type="http://schemas.openxmlformats.org/officeDocument/2006/relationships/image" Target="../media/image624.png"/><Relationship Id="rId21" Type="http://schemas.openxmlformats.org/officeDocument/2006/relationships/image" Target="../media/image625.png"/><Relationship Id="rId22" Type="http://schemas.openxmlformats.org/officeDocument/2006/relationships/image" Target="../media/image626.png"/><Relationship Id="rId23" Type="http://schemas.openxmlformats.org/officeDocument/2006/relationships/image" Target="../media/image627.png"/><Relationship Id="rId24" Type="http://schemas.openxmlformats.org/officeDocument/2006/relationships/image" Target="../media/image628.png"/><Relationship Id="rId25" Type="http://schemas.openxmlformats.org/officeDocument/2006/relationships/image" Target="../media/image629.png"/><Relationship Id="rId26" Type="http://schemas.openxmlformats.org/officeDocument/2006/relationships/image" Target="../media/image630.png"/><Relationship Id="rId27" Type="http://schemas.openxmlformats.org/officeDocument/2006/relationships/image" Target="../media/image4.jpeg"/><Relationship Id="rId28" Type="http://schemas.openxmlformats.org/officeDocument/2006/relationships/image" Target="../media/image631.png"/><Relationship Id="rId29" Type="http://schemas.openxmlformats.org/officeDocument/2006/relationships/image" Target="../media/image632.png"/><Relationship Id="rId30" Type="http://schemas.openxmlformats.org/officeDocument/2006/relationships/image" Target="../media/image633.png"/><Relationship Id="rId31" Type="http://schemas.openxmlformats.org/officeDocument/2006/relationships/image" Target="../media/image634.png"/><Relationship Id="rId32" Type="http://schemas.openxmlformats.org/officeDocument/2006/relationships/image" Target="../media/image635.png"/><Relationship Id="rId33" Type="http://schemas.openxmlformats.org/officeDocument/2006/relationships/image" Target="../media/image636.png"/><Relationship Id="rId34" Type="http://schemas.openxmlformats.org/officeDocument/2006/relationships/image" Target="../media/image637.png"/><Relationship Id="rId35" Type="http://schemas.openxmlformats.org/officeDocument/2006/relationships/image" Target="../media/image638.png"/><Relationship Id="rId36" Type="http://schemas.openxmlformats.org/officeDocument/2006/relationships/image" Target="../media/image639.png"/><Relationship Id="rId37" Type="http://schemas.openxmlformats.org/officeDocument/2006/relationships/image" Target="../media/image640.png"/><Relationship Id="rId38" Type="http://schemas.openxmlformats.org/officeDocument/2006/relationships/image" Target="../media/image641.png"/><Relationship Id="rId39" Type="http://schemas.openxmlformats.org/officeDocument/2006/relationships/image" Target="../media/image642.png"/><Relationship Id="rId40" Type="http://schemas.openxmlformats.org/officeDocument/2006/relationships/image" Target="../media/image643.png"/><Relationship Id="rId41" Type="http://schemas.openxmlformats.org/officeDocument/2006/relationships/image" Target="../media/image64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07.png"/><Relationship Id="rId3" Type="http://schemas.openxmlformats.org/officeDocument/2006/relationships/image" Target="../media/image608.png"/><Relationship Id="rId4" Type="http://schemas.openxmlformats.org/officeDocument/2006/relationships/image" Target="../media/image609.png"/><Relationship Id="rId5" Type="http://schemas.openxmlformats.org/officeDocument/2006/relationships/image" Target="../media/image610.png"/><Relationship Id="rId6" Type="http://schemas.openxmlformats.org/officeDocument/2006/relationships/image" Target="../media/image611.png"/><Relationship Id="rId7" Type="http://schemas.openxmlformats.org/officeDocument/2006/relationships/image" Target="../media/image612.png"/><Relationship Id="rId8" Type="http://schemas.openxmlformats.org/officeDocument/2006/relationships/image" Target="../media/image613.png"/><Relationship Id="rId9" Type="http://schemas.openxmlformats.org/officeDocument/2006/relationships/image" Target="../media/image614.png"/><Relationship Id="rId10" Type="http://schemas.openxmlformats.org/officeDocument/2006/relationships/image" Target="../media/image615.png"/><Relationship Id="rId11" Type="http://schemas.openxmlformats.org/officeDocument/2006/relationships/image" Target="../media/image105.png"/><Relationship Id="rId12" Type="http://schemas.openxmlformats.org/officeDocument/2006/relationships/image" Target="../media/image616.png"/><Relationship Id="rId13" Type="http://schemas.openxmlformats.org/officeDocument/2006/relationships/image" Target="../media/image617.png"/><Relationship Id="rId14" Type="http://schemas.openxmlformats.org/officeDocument/2006/relationships/image" Target="../media/image618.png"/><Relationship Id="rId15" Type="http://schemas.openxmlformats.org/officeDocument/2006/relationships/image" Target="../media/image619.png"/><Relationship Id="rId16" Type="http://schemas.openxmlformats.org/officeDocument/2006/relationships/image" Target="../media/image620.png"/><Relationship Id="rId17" Type="http://schemas.openxmlformats.org/officeDocument/2006/relationships/image" Target="../media/image621.png"/><Relationship Id="rId18" Type="http://schemas.openxmlformats.org/officeDocument/2006/relationships/image" Target="../media/image622.png"/><Relationship Id="rId19" Type="http://schemas.openxmlformats.org/officeDocument/2006/relationships/image" Target="../media/image623.png"/><Relationship Id="rId20" Type="http://schemas.openxmlformats.org/officeDocument/2006/relationships/image" Target="../media/image624.png"/><Relationship Id="rId21" Type="http://schemas.openxmlformats.org/officeDocument/2006/relationships/image" Target="../media/image625.png"/><Relationship Id="rId22" Type="http://schemas.openxmlformats.org/officeDocument/2006/relationships/image" Target="../media/image626.png"/><Relationship Id="rId23" Type="http://schemas.openxmlformats.org/officeDocument/2006/relationships/image" Target="../media/image627.png"/><Relationship Id="rId24" Type="http://schemas.openxmlformats.org/officeDocument/2006/relationships/image" Target="../media/image628.png"/><Relationship Id="rId25" Type="http://schemas.openxmlformats.org/officeDocument/2006/relationships/image" Target="../media/image629.png"/><Relationship Id="rId26" Type="http://schemas.openxmlformats.org/officeDocument/2006/relationships/image" Target="../media/image630.png"/><Relationship Id="rId27" Type="http://schemas.openxmlformats.org/officeDocument/2006/relationships/image" Target="../media/image4.jpeg"/><Relationship Id="rId28" Type="http://schemas.openxmlformats.org/officeDocument/2006/relationships/image" Target="../media/image631.png"/><Relationship Id="rId29" Type="http://schemas.openxmlformats.org/officeDocument/2006/relationships/image" Target="../media/image632.png"/><Relationship Id="rId30" Type="http://schemas.openxmlformats.org/officeDocument/2006/relationships/image" Target="../media/image633.png"/><Relationship Id="rId31" Type="http://schemas.openxmlformats.org/officeDocument/2006/relationships/image" Target="../media/image634.png"/><Relationship Id="rId32" Type="http://schemas.openxmlformats.org/officeDocument/2006/relationships/image" Target="../media/image635.png"/><Relationship Id="rId33" Type="http://schemas.openxmlformats.org/officeDocument/2006/relationships/image" Target="../media/image636.png"/><Relationship Id="rId34" Type="http://schemas.openxmlformats.org/officeDocument/2006/relationships/image" Target="../media/image637.png"/><Relationship Id="rId35" Type="http://schemas.openxmlformats.org/officeDocument/2006/relationships/image" Target="../media/image638.png"/><Relationship Id="rId36" Type="http://schemas.openxmlformats.org/officeDocument/2006/relationships/image" Target="../media/image639.png"/><Relationship Id="rId37" Type="http://schemas.openxmlformats.org/officeDocument/2006/relationships/image" Target="../media/image640.png"/><Relationship Id="rId38" Type="http://schemas.openxmlformats.org/officeDocument/2006/relationships/image" Target="../media/image641.png"/><Relationship Id="rId39" Type="http://schemas.openxmlformats.org/officeDocument/2006/relationships/image" Target="../media/image642.png"/><Relationship Id="rId40" Type="http://schemas.openxmlformats.org/officeDocument/2006/relationships/image" Target="../media/image643.png"/><Relationship Id="rId41" Type="http://schemas.openxmlformats.org/officeDocument/2006/relationships/image" Target="../media/image644.png"/><Relationship Id="rId42" Type="http://schemas.openxmlformats.org/officeDocument/2006/relationships/image" Target="../media/image645.png"/><Relationship Id="rId43" Type="http://schemas.openxmlformats.org/officeDocument/2006/relationships/image" Target="../media/image646.png"/><Relationship Id="rId44" Type="http://schemas.openxmlformats.org/officeDocument/2006/relationships/image" Target="../media/image647.png"/><Relationship Id="rId45" Type="http://schemas.openxmlformats.org/officeDocument/2006/relationships/image" Target="../media/image648.png"/><Relationship Id="rId46" Type="http://schemas.openxmlformats.org/officeDocument/2006/relationships/image" Target="../media/image649.png"/><Relationship Id="rId47" Type="http://schemas.openxmlformats.org/officeDocument/2006/relationships/image" Target="../media/image650.png"/><Relationship Id="rId48" Type="http://schemas.openxmlformats.org/officeDocument/2006/relationships/image" Target="../media/image651.png"/><Relationship Id="rId49" Type="http://schemas.openxmlformats.org/officeDocument/2006/relationships/image" Target="../media/image652.png"/><Relationship Id="rId50" Type="http://schemas.openxmlformats.org/officeDocument/2006/relationships/image" Target="../media/image653.png"/><Relationship Id="rId51" Type="http://schemas.openxmlformats.org/officeDocument/2006/relationships/image" Target="../media/image654.png"/><Relationship Id="rId52" Type="http://schemas.openxmlformats.org/officeDocument/2006/relationships/image" Target="../media/image655.png"/><Relationship Id="rId53" Type="http://schemas.openxmlformats.org/officeDocument/2006/relationships/image" Target="../media/image656.png"/><Relationship Id="rId54" Type="http://schemas.openxmlformats.org/officeDocument/2006/relationships/image" Target="../media/image657.png"/><Relationship Id="rId55" Type="http://schemas.openxmlformats.org/officeDocument/2006/relationships/image" Target="../media/image658.png"/><Relationship Id="rId56" Type="http://schemas.openxmlformats.org/officeDocument/2006/relationships/image" Target="../media/image659.png"/><Relationship Id="rId57" Type="http://schemas.openxmlformats.org/officeDocument/2006/relationships/image" Target="../media/image660.png"/><Relationship Id="rId58" Type="http://schemas.openxmlformats.org/officeDocument/2006/relationships/image" Target="../media/image661.png"/><Relationship Id="rId59" Type="http://schemas.openxmlformats.org/officeDocument/2006/relationships/image" Target="../media/image662.png"/><Relationship Id="rId60" Type="http://schemas.openxmlformats.org/officeDocument/2006/relationships/image" Target="../media/image663.png"/><Relationship Id="rId61" Type="http://schemas.openxmlformats.org/officeDocument/2006/relationships/image" Target="../media/image664.png"/><Relationship Id="rId62" Type="http://schemas.openxmlformats.org/officeDocument/2006/relationships/image" Target="../media/image665.png"/><Relationship Id="rId63" Type="http://schemas.openxmlformats.org/officeDocument/2006/relationships/image" Target="../media/image666.png"/><Relationship Id="rId64" Type="http://schemas.openxmlformats.org/officeDocument/2006/relationships/image" Target="../media/image667.png"/><Relationship Id="rId65" Type="http://schemas.openxmlformats.org/officeDocument/2006/relationships/image" Target="../media/image668.png"/><Relationship Id="rId66" Type="http://schemas.openxmlformats.org/officeDocument/2006/relationships/image" Target="../media/image669.png"/><Relationship Id="rId67" Type="http://schemas.openxmlformats.org/officeDocument/2006/relationships/image" Target="../media/image670.png"/><Relationship Id="rId68" Type="http://schemas.openxmlformats.org/officeDocument/2006/relationships/image" Target="../media/image671.png"/><Relationship Id="rId69" Type="http://schemas.openxmlformats.org/officeDocument/2006/relationships/image" Target="../media/image672.png"/><Relationship Id="rId70" Type="http://schemas.openxmlformats.org/officeDocument/2006/relationships/image" Target="../media/image673.png"/><Relationship Id="rId71" Type="http://schemas.openxmlformats.org/officeDocument/2006/relationships/image" Target="../media/image674.png"/><Relationship Id="rId72" Type="http://schemas.openxmlformats.org/officeDocument/2006/relationships/image" Target="../media/image675.png"/><Relationship Id="rId73" Type="http://schemas.openxmlformats.org/officeDocument/2006/relationships/image" Target="../media/image676.png"/><Relationship Id="rId74" Type="http://schemas.openxmlformats.org/officeDocument/2006/relationships/image" Target="../media/image677.png"/><Relationship Id="rId75" Type="http://schemas.openxmlformats.org/officeDocument/2006/relationships/image" Target="../media/image678.png"/><Relationship Id="rId76" Type="http://schemas.openxmlformats.org/officeDocument/2006/relationships/image" Target="../media/image679.png"/><Relationship Id="rId77" Type="http://schemas.openxmlformats.org/officeDocument/2006/relationships/image" Target="../media/image680.png"/><Relationship Id="rId78" Type="http://schemas.openxmlformats.org/officeDocument/2006/relationships/image" Target="../media/image681.png"/><Relationship Id="rId79" Type="http://schemas.openxmlformats.org/officeDocument/2006/relationships/image" Target="../media/image682.png"/><Relationship Id="rId80" Type="http://schemas.openxmlformats.org/officeDocument/2006/relationships/image" Target="../media/image683.png"/><Relationship Id="rId81" Type="http://schemas.openxmlformats.org/officeDocument/2006/relationships/image" Target="../media/image684.png"/><Relationship Id="rId82" Type="http://schemas.openxmlformats.org/officeDocument/2006/relationships/image" Target="../media/image685.png"/><Relationship Id="rId83" Type="http://schemas.openxmlformats.org/officeDocument/2006/relationships/image" Target="../media/image686.png"/><Relationship Id="rId84" Type="http://schemas.openxmlformats.org/officeDocument/2006/relationships/image" Target="../media/image687.png"/><Relationship Id="rId85" Type="http://schemas.openxmlformats.org/officeDocument/2006/relationships/image" Target="../media/image688.png"/><Relationship Id="rId86" Type="http://schemas.openxmlformats.org/officeDocument/2006/relationships/image" Target="../media/image689.png"/><Relationship Id="rId87" Type="http://schemas.openxmlformats.org/officeDocument/2006/relationships/image" Target="../media/image310.png"/><Relationship Id="rId88" Type="http://schemas.openxmlformats.org/officeDocument/2006/relationships/image" Target="../media/image690.png"/><Relationship Id="rId89" Type="http://schemas.openxmlformats.org/officeDocument/2006/relationships/image" Target="../media/image691.png"/><Relationship Id="rId90" Type="http://schemas.openxmlformats.org/officeDocument/2006/relationships/image" Target="../media/image692.png"/><Relationship Id="rId91" Type="http://schemas.openxmlformats.org/officeDocument/2006/relationships/image" Target="../media/image693.png"/><Relationship Id="rId92" Type="http://schemas.openxmlformats.org/officeDocument/2006/relationships/image" Target="../media/image694.png"/><Relationship Id="rId93" Type="http://schemas.openxmlformats.org/officeDocument/2006/relationships/image" Target="../media/image695.png"/><Relationship Id="rId94" Type="http://schemas.openxmlformats.org/officeDocument/2006/relationships/image" Target="../media/image696.png"/><Relationship Id="rId95" Type="http://schemas.openxmlformats.org/officeDocument/2006/relationships/image" Target="../media/image697.png"/><Relationship Id="rId96" Type="http://schemas.openxmlformats.org/officeDocument/2006/relationships/image" Target="../media/image698.png"/><Relationship Id="rId97" Type="http://schemas.openxmlformats.org/officeDocument/2006/relationships/image" Target="../media/image699.png"/><Relationship Id="rId98" Type="http://schemas.openxmlformats.org/officeDocument/2006/relationships/image" Target="../media/image700.png"/><Relationship Id="rId99" Type="http://schemas.openxmlformats.org/officeDocument/2006/relationships/image" Target="../media/image701.png"/><Relationship Id="rId100" Type="http://schemas.openxmlformats.org/officeDocument/2006/relationships/image" Target="../media/image702.png"/><Relationship Id="rId101" Type="http://schemas.openxmlformats.org/officeDocument/2006/relationships/image" Target="../media/image703.png"/><Relationship Id="rId102" Type="http://schemas.openxmlformats.org/officeDocument/2006/relationships/image" Target="../media/image70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05.png"/><Relationship Id="rId3" Type="http://schemas.openxmlformats.org/officeDocument/2006/relationships/image" Target="../media/image706.png"/><Relationship Id="rId4" Type="http://schemas.openxmlformats.org/officeDocument/2006/relationships/image" Target="../media/image707.png"/><Relationship Id="rId5" Type="http://schemas.openxmlformats.org/officeDocument/2006/relationships/image" Target="../media/image708.png"/><Relationship Id="rId6" Type="http://schemas.openxmlformats.org/officeDocument/2006/relationships/image" Target="../media/image709.png"/><Relationship Id="rId7" Type="http://schemas.openxmlformats.org/officeDocument/2006/relationships/image" Target="../media/image710.png"/><Relationship Id="rId8" Type="http://schemas.openxmlformats.org/officeDocument/2006/relationships/image" Target="../media/image711.png"/><Relationship Id="rId9" Type="http://schemas.openxmlformats.org/officeDocument/2006/relationships/image" Target="../media/image712.png"/><Relationship Id="rId10" Type="http://schemas.openxmlformats.org/officeDocument/2006/relationships/image" Target="../media/image713.png"/><Relationship Id="rId11" Type="http://schemas.openxmlformats.org/officeDocument/2006/relationships/image" Target="../media/image714.png"/><Relationship Id="rId12" Type="http://schemas.openxmlformats.org/officeDocument/2006/relationships/image" Target="../media/image310.png"/><Relationship Id="rId13" Type="http://schemas.openxmlformats.org/officeDocument/2006/relationships/image" Target="../media/image715.png"/><Relationship Id="rId14" Type="http://schemas.openxmlformats.org/officeDocument/2006/relationships/image" Target="../media/image716.png"/><Relationship Id="rId15" Type="http://schemas.openxmlformats.org/officeDocument/2006/relationships/image" Target="../media/image717.png"/><Relationship Id="rId16" Type="http://schemas.openxmlformats.org/officeDocument/2006/relationships/image" Target="../media/image718.png"/><Relationship Id="rId17" Type="http://schemas.openxmlformats.org/officeDocument/2006/relationships/image" Target="../media/image719.png"/><Relationship Id="rId18" Type="http://schemas.openxmlformats.org/officeDocument/2006/relationships/image" Target="../media/image720.png"/><Relationship Id="rId19" Type="http://schemas.openxmlformats.org/officeDocument/2006/relationships/image" Target="../media/image721.png"/><Relationship Id="rId20" Type="http://schemas.openxmlformats.org/officeDocument/2006/relationships/image" Target="../media/image722.png"/><Relationship Id="rId21" Type="http://schemas.openxmlformats.org/officeDocument/2006/relationships/image" Target="../media/image723.png"/><Relationship Id="rId22" Type="http://schemas.openxmlformats.org/officeDocument/2006/relationships/image" Target="../media/image724.png"/><Relationship Id="rId23" Type="http://schemas.openxmlformats.org/officeDocument/2006/relationships/image" Target="../media/image725.png"/><Relationship Id="rId24" Type="http://schemas.openxmlformats.org/officeDocument/2006/relationships/image" Target="../media/image726.png"/><Relationship Id="rId25" Type="http://schemas.openxmlformats.org/officeDocument/2006/relationships/image" Target="../media/image727.png"/><Relationship Id="rId26" Type="http://schemas.openxmlformats.org/officeDocument/2006/relationships/image" Target="../media/image728.png"/><Relationship Id="rId27" Type="http://schemas.openxmlformats.org/officeDocument/2006/relationships/image" Target="../media/image729.png"/><Relationship Id="rId28" Type="http://schemas.openxmlformats.org/officeDocument/2006/relationships/image" Target="../media/image730.png"/><Relationship Id="rId29" Type="http://schemas.openxmlformats.org/officeDocument/2006/relationships/image" Target="../media/image731.png"/><Relationship Id="rId30" Type="http://schemas.openxmlformats.org/officeDocument/2006/relationships/image" Target="../media/image732.png"/><Relationship Id="rId31" Type="http://schemas.openxmlformats.org/officeDocument/2006/relationships/image" Target="../media/image733.png"/><Relationship Id="rId32" Type="http://schemas.openxmlformats.org/officeDocument/2006/relationships/image" Target="../media/image734.png"/><Relationship Id="rId33" Type="http://schemas.openxmlformats.org/officeDocument/2006/relationships/image" Target="../media/image735.png"/><Relationship Id="rId34" Type="http://schemas.openxmlformats.org/officeDocument/2006/relationships/image" Target="../media/image736.png"/><Relationship Id="rId35" Type="http://schemas.openxmlformats.org/officeDocument/2006/relationships/image" Target="../media/image737.png"/><Relationship Id="rId36" Type="http://schemas.openxmlformats.org/officeDocument/2006/relationships/image" Target="../media/image738.png"/><Relationship Id="rId37" Type="http://schemas.openxmlformats.org/officeDocument/2006/relationships/image" Target="../media/image739.png"/><Relationship Id="rId38" Type="http://schemas.openxmlformats.org/officeDocument/2006/relationships/image" Target="../media/image740.png"/><Relationship Id="rId39" Type="http://schemas.openxmlformats.org/officeDocument/2006/relationships/image" Target="../media/image741.png"/><Relationship Id="rId40" Type="http://schemas.openxmlformats.org/officeDocument/2006/relationships/image" Target="../media/image742.png"/><Relationship Id="rId41" Type="http://schemas.openxmlformats.org/officeDocument/2006/relationships/image" Target="../media/image743.png"/><Relationship Id="rId42" Type="http://schemas.openxmlformats.org/officeDocument/2006/relationships/image" Target="../media/image744.png"/><Relationship Id="rId43" Type="http://schemas.openxmlformats.org/officeDocument/2006/relationships/image" Target="../media/image745.png"/><Relationship Id="rId44" Type="http://schemas.openxmlformats.org/officeDocument/2006/relationships/image" Target="../media/image746.png"/><Relationship Id="rId45" Type="http://schemas.openxmlformats.org/officeDocument/2006/relationships/image" Target="../media/image747.png"/><Relationship Id="rId46" Type="http://schemas.openxmlformats.org/officeDocument/2006/relationships/image" Target="../media/image748.png"/><Relationship Id="rId47" Type="http://schemas.openxmlformats.org/officeDocument/2006/relationships/image" Target="../media/image749.png"/><Relationship Id="rId48" Type="http://schemas.openxmlformats.org/officeDocument/2006/relationships/image" Target="../media/image750.png"/><Relationship Id="rId49" Type="http://schemas.openxmlformats.org/officeDocument/2006/relationships/image" Target="../media/image751.png"/><Relationship Id="rId50" Type="http://schemas.openxmlformats.org/officeDocument/2006/relationships/image" Target="../media/image752.png"/><Relationship Id="rId51" Type="http://schemas.openxmlformats.org/officeDocument/2006/relationships/image" Target="../media/image753.png"/><Relationship Id="rId52" Type="http://schemas.openxmlformats.org/officeDocument/2006/relationships/image" Target="../media/image754.png"/><Relationship Id="rId53" Type="http://schemas.openxmlformats.org/officeDocument/2006/relationships/image" Target="../media/image755.png"/><Relationship Id="rId54" Type="http://schemas.openxmlformats.org/officeDocument/2006/relationships/image" Target="../media/image756.png"/><Relationship Id="rId55" Type="http://schemas.openxmlformats.org/officeDocument/2006/relationships/image" Target="../media/image757.png"/><Relationship Id="rId56" Type="http://schemas.openxmlformats.org/officeDocument/2006/relationships/image" Target="../media/image758.png"/><Relationship Id="rId57" Type="http://schemas.openxmlformats.org/officeDocument/2006/relationships/image" Target="../media/image759.png"/><Relationship Id="rId58" Type="http://schemas.openxmlformats.org/officeDocument/2006/relationships/image" Target="../media/image760.png"/><Relationship Id="rId59" Type="http://schemas.openxmlformats.org/officeDocument/2006/relationships/image" Target="../media/image761.png"/><Relationship Id="rId60" Type="http://schemas.openxmlformats.org/officeDocument/2006/relationships/image" Target="../media/image762.png"/><Relationship Id="rId61" Type="http://schemas.openxmlformats.org/officeDocument/2006/relationships/image" Target="../media/image763.png"/><Relationship Id="rId62" Type="http://schemas.openxmlformats.org/officeDocument/2006/relationships/image" Target="../media/image764.png"/><Relationship Id="rId63" Type="http://schemas.openxmlformats.org/officeDocument/2006/relationships/image" Target="../media/image765.png"/><Relationship Id="rId64" Type="http://schemas.openxmlformats.org/officeDocument/2006/relationships/image" Target="../media/image766.png"/><Relationship Id="rId65" Type="http://schemas.openxmlformats.org/officeDocument/2006/relationships/image" Target="../media/image767.png"/><Relationship Id="rId66" Type="http://schemas.openxmlformats.org/officeDocument/2006/relationships/image" Target="../media/image768.png"/><Relationship Id="rId67" Type="http://schemas.openxmlformats.org/officeDocument/2006/relationships/image" Target="../media/image769.png"/><Relationship Id="rId68" Type="http://schemas.openxmlformats.org/officeDocument/2006/relationships/image" Target="../media/image770.png"/><Relationship Id="rId69" Type="http://schemas.openxmlformats.org/officeDocument/2006/relationships/image" Target="../media/image771.png"/><Relationship Id="rId70" Type="http://schemas.openxmlformats.org/officeDocument/2006/relationships/image" Target="../media/image772.png"/><Relationship Id="rId71" Type="http://schemas.openxmlformats.org/officeDocument/2006/relationships/image" Target="../media/image773.png"/><Relationship Id="rId72" Type="http://schemas.openxmlformats.org/officeDocument/2006/relationships/image" Target="../media/image774.png"/><Relationship Id="rId73" Type="http://schemas.openxmlformats.org/officeDocument/2006/relationships/image" Target="../media/image775.png"/><Relationship Id="rId74" Type="http://schemas.openxmlformats.org/officeDocument/2006/relationships/image" Target="../media/image776.png"/><Relationship Id="rId75" Type="http://schemas.openxmlformats.org/officeDocument/2006/relationships/image" Target="../media/image777.png"/><Relationship Id="rId76" Type="http://schemas.openxmlformats.org/officeDocument/2006/relationships/image" Target="../media/image778.png"/><Relationship Id="rId77" Type="http://schemas.openxmlformats.org/officeDocument/2006/relationships/image" Target="../media/image779.png"/><Relationship Id="rId78" Type="http://schemas.openxmlformats.org/officeDocument/2006/relationships/image" Target="../media/image780.png"/><Relationship Id="rId79" Type="http://schemas.openxmlformats.org/officeDocument/2006/relationships/image" Target="../media/image781.png"/><Relationship Id="rId80" Type="http://schemas.openxmlformats.org/officeDocument/2006/relationships/image" Target="../media/image782.png"/><Relationship Id="rId81" Type="http://schemas.openxmlformats.org/officeDocument/2006/relationships/image" Target="../media/image783.png"/><Relationship Id="rId82" Type="http://schemas.openxmlformats.org/officeDocument/2006/relationships/image" Target="../media/image784.png"/><Relationship Id="rId83" Type="http://schemas.openxmlformats.org/officeDocument/2006/relationships/image" Target="../media/image785.png"/><Relationship Id="rId84" Type="http://schemas.openxmlformats.org/officeDocument/2006/relationships/image" Target="../media/image786.png"/><Relationship Id="rId85" Type="http://schemas.openxmlformats.org/officeDocument/2006/relationships/image" Target="../media/image787.png"/><Relationship Id="rId86" Type="http://schemas.openxmlformats.org/officeDocument/2006/relationships/image" Target="../media/image788.png"/><Relationship Id="rId87" Type="http://schemas.openxmlformats.org/officeDocument/2006/relationships/image" Target="../media/image789.png"/><Relationship Id="rId88" Type="http://schemas.openxmlformats.org/officeDocument/2006/relationships/image" Target="../media/image790.png"/><Relationship Id="rId89" Type="http://schemas.openxmlformats.org/officeDocument/2006/relationships/image" Target="../media/image791.png"/><Relationship Id="rId90" Type="http://schemas.openxmlformats.org/officeDocument/2006/relationships/image" Target="../media/image792.png"/><Relationship Id="rId91" Type="http://schemas.openxmlformats.org/officeDocument/2006/relationships/image" Target="../media/image793.png"/><Relationship Id="rId92" Type="http://schemas.openxmlformats.org/officeDocument/2006/relationships/image" Target="../media/image794.png"/><Relationship Id="rId93" Type="http://schemas.openxmlformats.org/officeDocument/2006/relationships/image" Target="../media/image172.png"/><Relationship Id="rId94" Type="http://schemas.openxmlformats.org/officeDocument/2006/relationships/image" Target="../media/image795.png"/><Relationship Id="rId95" Type="http://schemas.openxmlformats.org/officeDocument/2006/relationships/image" Target="../media/image796.png"/><Relationship Id="rId96" Type="http://schemas.openxmlformats.org/officeDocument/2006/relationships/image" Target="../media/image797.png"/><Relationship Id="rId97" Type="http://schemas.openxmlformats.org/officeDocument/2006/relationships/image" Target="../media/image798.png"/><Relationship Id="rId98" Type="http://schemas.openxmlformats.org/officeDocument/2006/relationships/image" Target="../media/image799.png"/><Relationship Id="rId99" Type="http://schemas.openxmlformats.org/officeDocument/2006/relationships/image" Target="../media/image800.png"/><Relationship Id="rId100" Type="http://schemas.openxmlformats.org/officeDocument/2006/relationships/image" Target="../media/image801.png"/><Relationship Id="rId101" Type="http://schemas.openxmlformats.org/officeDocument/2006/relationships/image" Target="../media/image447.png"/><Relationship Id="rId102" Type="http://schemas.openxmlformats.org/officeDocument/2006/relationships/image" Target="../media/image802.png"/><Relationship Id="rId103" Type="http://schemas.openxmlformats.org/officeDocument/2006/relationships/image" Target="../media/image803.png"/><Relationship Id="rId104" Type="http://schemas.openxmlformats.org/officeDocument/2006/relationships/image" Target="../media/image804.png"/><Relationship Id="rId105" Type="http://schemas.openxmlformats.org/officeDocument/2006/relationships/image" Target="../media/image805.png"/><Relationship Id="rId106" Type="http://schemas.openxmlformats.org/officeDocument/2006/relationships/image" Target="../media/image806.png"/><Relationship Id="rId107" Type="http://schemas.openxmlformats.org/officeDocument/2006/relationships/image" Target="../media/image807.png"/><Relationship Id="rId108" Type="http://schemas.openxmlformats.org/officeDocument/2006/relationships/image" Target="../media/image808.png"/><Relationship Id="rId109" Type="http://schemas.openxmlformats.org/officeDocument/2006/relationships/image" Target="../media/image809.png"/><Relationship Id="rId110" Type="http://schemas.openxmlformats.org/officeDocument/2006/relationships/image" Target="../media/image810.png"/><Relationship Id="rId111" Type="http://schemas.openxmlformats.org/officeDocument/2006/relationships/image" Target="../media/image811.png"/><Relationship Id="rId112" Type="http://schemas.openxmlformats.org/officeDocument/2006/relationships/image" Target="../media/image812.png"/><Relationship Id="rId113" Type="http://schemas.openxmlformats.org/officeDocument/2006/relationships/image" Target="../media/image813.png"/><Relationship Id="rId114" Type="http://schemas.openxmlformats.org/officeDocument/2006/relationships/image" Target="../media/image814.png"/><Relationship Id="rId115" Type="http://schemas.openxmlformats.org/officeDocument/2006/relationships/image" Target="../media/image815.png"/><Relationship Id="rId116" Type="http://schemas.openxmlformats.org/officeDocument/2006/relationships/image" Target="../media/image816.png"/><Relationship Id="rId117" Type="http://schemas.openxmlformats.org/officeDocument/2006/relationships/image" Target="../media/image817.png"/><Relationship Id="rId118" Type="http://schemas.openxmlformats.org/officeDocument/2006/relationships/image" Target="../media/image818.png"/><Relationship Id="rId119" Type="http://schemas.openxmlformats.org/officeDocument/2006/relationships/image" Target="../media/image819.png"/><Relationship Id="rId120" Type="http://schemas.openxmlformats.org/officeDocument/2006/relationships/image" Target="../media/image820.png"/><Relationship Id="rId121" Type="http://schemas.openxmlformats.org/officeDocument/2006/relationships/image" Target="../media/image821.png"/><Relationship Id="rId122" Type="http://schemas.openxmlformats.org/officeDocument/2006/relationships/image" Target="../media/image822.png"/><Relationship Id="rId123" Type="http://schemas.openxmlformats.org/officeDocument/2006/relationships/image" Target="../media/image823.png"/><Relationship Id="rId124" Type="http://schemas.openxmlformats.org/officeDocument/2006/relationships/image" Target="../media/image824.png"/><Relationship Id="rId125" Type="http://schemas.openxmlformats.org/officeDocument/2006/relationships/image" Target="../media/image825.png"/><Relationship Id="rId126" Type="http://schemas.openxmlformats.org/officeDocument/2006/relationships/image" Target="../media/image826.png"/><Relationship Id="rId127" Type="http://schemas.openxmlformats.org/officeDocument/2006/relationships/image" Target="../media/image827.png"/><Relationship Id="rId128" Type="http://schemas.openxmlformats.org/officeDocument/2006/relationships/image" Target="../media/image828.png"/><Relationship Id="rId129" Type="http://schemas.openxmlformats.org/officeDocument/2006/relationships/image" Target="../media/image829.png"/><Relationship Id="rId130" Type="http://schemas.openxmlformats.org/officeDocument/2006/relationships/image" Target="../media/image830.png"/><Relationship Id="rId131" Type="http://schemas.openxmlformats.org/officeDocument/2006/relationships/image" Target="../media/image831.png"/><Relationship Id="rId132" Type="http://schemas.openxmlformats.org/officeDocument/2006/relationships/image" Target="../media/image832.png"/><Relationship Id="rId133" Type="http://schemas.openxmlformats.org/officeDocument/2006/relationships/image" Target="../media/image833.png"/><Relationship Id="rId134" Type="http://schemas.openxmlformats.org/officeDocument/2006/relationships/image" Target="../media/image834.png"/><Relationship Id="rId135" Type="http://schemas.openxmlformats.org/officeDocument/2006/relationships/image" Target="../media/image835.png"/><Relationship Id="rId136" Type="http://schemas.openxmlformats.org/officeDocument/2006/relationships/image" Target="../media/image836.png"/><Relationship Id="rId137" Type="http://schemas.openxmlformats.org/officeDocument/2006/relationships/image" Target="../media/image837.png"/><Relationship Id="rId138" Type="http://schemas.openxmlformats.org/officeDocument/2006/relationships/image" Target="../media/image838.png"/><Relationship Id="rId139" Type="http://schemas.openxmlformats.org/officeDocument/2006/relationships/image" Target="../media/image839.png"/><Relationship Id="rId140" Type="http://schemas.openxmlformats.org/officeDocument/2006/relationships/image" Target="../media/image840.png"/><Relationship Id="rId141" Type="http://schemas.openxmlformats.org/officeDocument/2006/relationships/image" Target="../media/image841.png"/><Relationship Id="rId142" Type="http://schemas.openxmlformats.org/officeDocument/2006/relationships/image" Target="../media/image842.png"/><Relationship Id="rId143" Type="http://schemas.openxmlformats.org/officeDocument/2006/relationships/image" Target="../media/image843.png"/><Relationship Id="rId144" Type="http://schemas.openxmlformats.org/officeDocument/2006/relationships/image" Target="../media/image844.png"/><Relationship Id="rId145" Type="http://schemas.openxmlformats.org/officeDocument/2006/relationships/image" Target="../media/image845.png"/><Relationship Id="rId146" Type="http://schemas.openxmlformats.org/officeDocument/2006/relationships/image" Target="../media/image846.png"/><Relationship Id="rId147" Type="http://schemas.openxmlformats.org/officeDocument/2006/relationships/image" Target="../media/image149.png"/><Relationship Id="rId148" Type="http://schemas.openxmlformats.org/officeDocument/2006/relationships/image" Target="../media/image150.png"/><Relationship Id="rId149" Type="http://schemas.openxmlformats.org/officeDocument/2006/relationships/image" Target="../media/image151.png"/><Relationship Id="rId150" Type="http://schemas.openxmlformats.org/officeDocument/2006/relationships/image" Target="../media/image152.png"/><Relationship Id="rId151" Type="http://schemas.openxmlformats.org/officeDocument/2006/relationships/image" Target="../media/image153.png"/><Relationship Id="rId152" Type="http://schemas.openxmlformats.org/officeDocument/2006/relationships/image" Target="../media/image154.png"/><Relationship Id="rId153" Type="http://schemas.openxmlformats.org/officeDocument/2006/relationships/image" Target="../media/image155.png"/><Relationship Id="rId154" Type="http://schemas.openxmlformats.org/officeDocument/2006/relationships/image" Target="../media/image105.png"/><Relationship Id="rId155" Type="http://schemas.openxmlformats.org/officeDocument/2006/relationships/image" Target="../media/image156.png"/><Relationship Id="rId156" Type="http://schemas.openxmlformats.org/officeDocument/2006/relationships/image" Target="../media/image157.png"/><Relationship Id="rId157" Type="http://schemas.openxmlformats.org/officeDocument/2006/relationships/image" Target="../media/image158.png"/><Relationship Id="rId158" Type="http://schemas.openxmlformats.org/officeDocument/2006/relationships/image" Target="../media/image15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47.png"/><Relationship Id="rId3" Type="http://schemas.openxmlformats.org/officeDocument/2006/relationships/image" Target="../media/image848.png"/><Relationship Id="rId4" Type="http://schemas.openxmlformats.org/officeDocument/2006/relationships/image" Target="../media/image849.png"/><Relationship Id="rId5" Type="http://schemas.openxmlformats.org/officeDocument/2006/relationships/image" Target="../media/image850.png"/><Relationship Id="rId6" Type="http://schemas.openxmlformats.org/officeDocument/2006/relationships/image" Target="../media/image851.png"/><Relationship Id="rId7" Type="http://schemas.openxmlformats.org/officeDocument/2006/relationships/image" Target="../media/image852.png"/><Relationship Id="rId8" Type="http://schemas.openxmlformats.org/officeDocument/2006/relationships/image" Target="../media/image853.png"/><Relationship Id="rId9" Type="http://schemas.openxmlformats.org/officeDocument/2006/relationships/image" Target="../media/image854.png"/><Relationship Id="rId10" Type="http://schemas.openxmlformats.org/officeDocument/2006/relationships/image" Target="../media/image855.png"/><Relationship Id="rId11" Type="http://schemas.openxmlformats.org/officeDocument/2006/relationships/image" Target="../media/image856.png"/><Relationship Id="rId12" Type="http://schemas.openxmlformats.org/officeDocument/2006/relationships/image" Target="../media/image857.png"/><Relationship Id="rId13" Type="http://schemas.openxmlformats.org/officeDocument/2006/relationships/image" Target="../media/image858.png"/><Relationship Id="rId14" Type="http://schemas.openxmlformats.org/officeDocument/2006/relationships/image" Target="../media/image859.png"/><Relationship Id="rId15" Type="http://schemas.openxmlformats.org/officeDocument/2006/relationships/image" Target="../media/image860.png"/><Relationship Id="rId16" Type="http://schemas.openxmlformats.org/officeDocument/2006/relationships/image" Target="../media/image861.png"/><Relationship Id="rId17" Type="http://schemas.openxmlformats.org/officeDocument/2006/relationships/image" Target="../media/image862.png"/><Relationship Id="rId18" Type="http://schemas.openxmlformats.org/officeDocument/2006/relationships/image" Target="../media/image863.png"/><Relationship Id="rId19" Type="http://schemas.openxmlformats.org/officeDocument/2006/relationships/image" Target="../media/image105.png"/><Relationship Id="rId20" Type="http://schemas.openxmlformats.org/officeDocument/2006/relationships/image" Target="../media/image864.png"/><Relationship Id="rId21" Type="http://schemas.openxmlformats.org/officeDocument/2006/relationships/image" Target="../media/image865.png"/><Relationship Id="rId22" Type="http://schemas.openxmlformats.org/officeDocument/2006/relationships/image" Target="../media/image866.png"/><Relationship Id="rId23" Type="http://schemas.openxmlformats.org/officeDocument/2006/relationships/image" Target="../media/image867.png"/><Relationship Id="rId24" Type="http://schemas.openxmlformats.org/officeDocument/2006/relationships/image" Target="../media/image868.png"/><Relationship Id="rId25" Type="http://schemas.openxmlformats.org/officeDocument/2006/relationships/image" Target="../media/image869.png"/><Relationship Id="rId26" Type="http://schemas.openxmlformats.org/officeDocument/2006/relationships/image" Target="../media/image870.png"/><Relationship Id="rId27" Type="http://schemas.openxmlformats.org/officeDocument/2006/relationships/image" Target="../media/image871.png"/><Relationship Id="rId28" Type="http://schemas.openxmlformats.org/officeDocument/2006/relationships/image" Target="../media/image872.png"/><Relationship Id="rId29" Type="http://schemas.openxmlformats.org/officeDocument/2006/relationships/image" Target="../media/image873.png"/><Relationship Id="rId30" Type="http://schemas.openxmlformats.org/officeDocument/2006/relationships/image" Target="../media/image874.png"/><Relationship Id="rId31" Type="http://schemas.openxmlformats.org/officeDocument/2006/relationships/image" Target="../media/image875.png"/><Relationship Id="rId32" Type="http://schemas.openxmlformats.org/officeDocument/2006/relationships/image" Target="../media/image876.png"/><Relationship Id="rId33" Type="http://schemas.openxmlformats.org/officeDocument/2006/relationships/image" Target="../media/image877.png"/><Relationship Id="rId34" Type="http://schemas.openxmlformats.org/officeDocument/2006/relationships/image" Target="../media/image878.png"/><Relationship Id="rId35" Type="http://schemas.openxmlformats.org/officeDocument/2006/relationships/image" Target="../media/image879.png"/><Relationship Id="rId36" Type="http://schemas.openxmlformats.org/officeDocument/2006/relationships/image" Target="../media/image880.png"/><Relationship Id="rId37" Type="http://schemas.openxmlformats.org/officeDocument/2006/relationships/image" Target="../media/image881.png"/><Relationship Id="rId38" Type="http://schemas.openxmlformats.org/officeDocument/2006/relationships/image" Target="../media/image882.png"/><Relationship Id="rId39" Type="http://schemas.openxmlformats.org/officeDocument/2006/relationships/image" Target="../media/image883.png"/><Relationship Id="rId40" Type="http://schemas.openxmlformats.org/officeDocument/2006/relationships/image" Target="../media/image884.png"/><Relationship Id="rId41" Type="http://schemas.openxmlformats.org/officeDocument/2006/relationships/image" Target="../media/image885.png"/><Relationship Id="rId42" Type="http://schemas.openxmlformats.org/officeDocument/2006/relationships/image" Target="../media/image886.png"/><Relationship Id="rId43" Type="http://schemas.openxmlformats.org/officeDocument/2006/relationships/image" Target="../media/image887.png"/><Relationship Id="rId44" Type="http://schemas.openxmlformats.org/officeDocument/2006/relationships/image" Target="../media/image888.png"/><Relationship Id="rId45" Type="http://schemas.openxmlformats.org/officeDocument/2006/relationships/image" Target="../media/image889.png"/><Relationship Id="rId46" Type="http://schemas.openxmlformats.org/officeDocument/2006/relationships/image" Target="../media/image890.png"/><Relationship Id="rId47" Type="http://schemas.openxmlformats.org/officeDocument/2006/relationships/image" Target="../media/image891.png"/><Relationship Id="rId48" Type="http://schemas.openxmlformats.org/officeDocument/2006/relationships/image" Target="../media/image892.png"/><Relationship Id="rId49" Type="http://schemas.openxmlformats.org/officeDocument/2006/relationships/image" Target="../media/image893.png"/><Relationship Id="rId50" Type="http://schemas.openxmlformats.org/officeDocument/2006/relationships/image" Target="../media/image894.png"/><Relationship Id="rId51" Type="http://schemas.openxmlformats.org/officeDocument/2006/relationships/image" Target="../media/image895.png"/><Relationship Id="rId52" Type="http://schemas.openxmlformats.org/officeDocument/2006/relationships/image" Target="../media/image896.png"/><Relationship Id="rId53" Type="http://schemas.openxmlformats.org/officeDocument/2006/relationships/image" Target="../media/image897.png"/><Relationship Id="rId54" Type="http://schemas.openxmlformats.org/officeDocument/2006/relationships/image" Target="../media/image898.png"/><Relationship Id="rId55" Type="http://schemas.openxmlformats.org/officeDocument/2006/relationships/image" Target="../media/image899.png"/><Relationship Id="rId56" Type="http://schemas.openxmlformats.org/officeDocument/2006/relationships/image" Target="../media/image900.png"/><Relationship Id="rId57" Type="http://schemas.openxmlformats.org/officeDocument/2006/relationships/image" Target="../media/image901.png"/><Relationship Id="rId58" Type="http://schemas.openxmlformats.org/officeDocument/2006/relationships/image" Target="../media/image902.png"/><Relationship Id="rId59" Type="http://schemas.openxmlformats.org/officeDocument/2006/relationships/image" Target="../media/image903.png"/><Relationship Id="rId60" Type="http://schemas.openxmlformats.org/officeDocument/2006/relationships/image" Target="../media/image904.png"/><Relationship Id="rId61" Type="http://schemas.openxmlformats.org/officeDocument/2006/relationships/image" Target="../media/image905.png"/><Relationship Id="rId62" Type="http://schemas.openxmlformats.org/officeDocument/2006/relationships/image" Target="../media/image906.png"/><Relationship Id="rId63" Type="http://schemas.openxmlformats.org/officeDocument/2006/relationships/image" Target="../media/image907.png"/><Relationship Id="rId64" Type="http://schemas.openxmlformats.org/officeDocument/2006/relationships/image" Target="../media/image908.png"/><Relationship Id="rId65" Type="http://schemas.openxmlformats.org/officeDocument/2006/relationships/image" Target="../media/image909.png"/><Relationship Id="rId66" Type="http://schemas.openxmlformats.org/officeDocument/2006/relationships/image" Target="../media/image910.png"/><Relationship Id="rId67" Type="http://schemas.openxmlformats.org/officeDocument/2006/relationships/image" Target="../media/image911.png"/><Relationship Id="rId68" Type="http://schemas.openxmlformats.org/officeDocument/2006/relationships/image" Target="../media/image912.png"/><Relationship Id="rId69" Type="http://schemas.openxmlformats.org/officeDocument/2006/relationships/image" Target="../media/image913.png"/><Relationship Id="rId70" Type="http://schemas.openxmlformats.org/officeDocument/2006/relationships/image" Target="../media/image914.png"/><Relationship Id="rId71" Type="http://schemas.openxmlformats.org/officeDocument/2006/relationships/image" Target="../media/image915.png"/><Relationship Id="rId72" Type="http://schemas.openxmlformats.org/officeDocument/2006/relationships/image" Target="../media/image916.png"/><Relationship Id="rId73" Type="http://schemas.openxmlformats.org/officeDocument/2006/relationships/image" Target="../media/image917.png"/><Relationship Id="rId74" Type="http://schemas.openxmlformats.org/officeDocument/2006/relationships/image" Target="../media/image172.png"/><Relationship Id="rId75" Type="http://schemas.openxmlformats.org/officeDocument/2006/relationships/image" Target="../media/image918.png"/><Relationship Id="rId76" Type="http://schemas.openxmlformats.org/officeDocument/2006/relationships/image" Target="../media/image919.png"/><Relationship Id="rId77" Type="http://schemas.openxmlformats.org/officeDocument/2006/relationships/image" Target="../media/image920.png"/><Relationship Id="rId78" Type="http://schemas.openxmlformats.org/officeDocument/2006/relationships/image" Target="../media/image921.png"/><Relationship Id="rId79" Type="http://schemas.openxmlformats.org/officeDocument/2006/relationships/image" Target="../media/image922.png"/><Relationship Id="rId80" Type="http://schemas.openxmlformats.org/officeDocument/2006/relationships/image" Target="../media/image923.png"/><Relationship Id="rId81" Type="http://schemas.openxmlformats.org/officeDocument/2006/relationships/image" Target="../media/image924.png"/><Relationship Id="rId82" Type="http://schemas.openxmlformats.org/officeDocument/2006/relationships/image" Target="../media/image925.png"/><Relationship Id="rId83" Type="http://schemas.openxmlformats.org/officeDocument/2006/relationships/image" Target="../media/image926.png"/><Relationship Id="rId84" Type="http://schemas.openxmlformats.org/officeDocument/2006/relationships/image" Target="../media/image927.png"/><Relationship Id="rId85" Type="http://schemas.openxmlformats.org/officeDocument/2006/relationships/image" Target="../media/image928.png"/><Relationship Id="rId86" Type="http://schemas.openxmlformats.org/officeDocument/2006/relationships/image" Target="../media/image929.png"/><Relationship Id="rId87" Type="http://schemas.openxmlformats.org/officeDocument/2006/relationships/image" Target="../media/image930.png"/><Relationship Id="rId88" Type="http://schemas.openxmlformats.org/officeDocument/2006/relationships/image" Target="../media/image931.png"/><Relationship Id="rId89" Type="http://schemas.openxmlformats.org/officeDocument/2006/relationships/image" Target="../media/image932.png"/><Relationship Id="rId90" Type="http://schemas.openxmlformats.org/officeDocument/2006/relationships/image" Target="../media/image933.png"/><Relationship Id="rId91" Type="http://schemas.openxmlformats.org/officeDocument/2006/relationships/image" Target="../media/image934.png"/><Relationship Id="rId92" Type="http://schemas.openxmlformats.org/officeDocument/2006/relationships/image" Target="../media/image935.png"/><Relationship Id="rId93" Type="http://schemas.openxmlformats.org/officeDocument/2006/relationships/image" Target="../media/image936.png"/><Relationship Id="rId94" Type="http://schemas.openxmlformats.org/officeDocument/2006/relationships/image" Target="../media/image937.png"/><Relationship Id="rId95" Type="http://schemas.openxmlformats.org/officeDocument/2006/relationships/image" Target="../media/image938.png"/><Relationship Id="rId96" Type="http://schemas.openxmlformats.org/officeDocument/2006/relationships/image" Target="../media/image939.png"/><Relationship Id="rId97" Type="http://schemas.openxmlformats.org/officeDocument/2006/relationships/image" Target="../media/image940.png"/><Relationship Id="rId98" Type="http://schemas.openxmlformats.org/officeDocument/2006/relationships/image" Target="../media/image941.png"/><Relationship Id="rId99" Type="http://schemas.openxmlformats.org/officeDocument/2006/relationships/image" Target="../media/image942.png"/><Relationship Id="rId100" Type="http://schemas.openxmlformats.org/officeDocument/2006/relationships/image" Target="../media/image943.png"/><Relationship Id="rId101" Type="http://schemas.openxmlformats.org/officeDocument/2006/relationships/image" Target="../media/image944.png"/><Relationship Id="rId102" Type="http://schemas.openxmlformats.org/officeDocument/2006/relationships/image" Target="../media/image945.png"/><Relationship Id="rId103" Type="http://schemas.openxmlformats.org/officeDocument/2006/relationships/image" Target="../media/image946.png"/><Relationship Id="rId104" Type="http://schemas.openxmlformats.org/officeDocument/2006/relationships/image" Target="../media/image947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48.png"/><Relationship Id="rId3" Type="http://schemas.openxmlformats.org/officeDocument/2006/relationships/image" Target="../media/image949.png"/><Relationship Id="rId4" Type="http://schemas.openxmlformats.org/officeDocument/2006/relationships/image" Target="../media/image950.png"/><Relationship Id="rId5" Type="http://schemas.openxmlformats.org/officeDocument/2006/relationships/image" Target="../media/image951.png"/><Relationship Id="rId6" Type="http://schemas.openxmlformats.org/officeDocument/2006/relationships/image" Target="../media/image105.png"/><Relationship Id="rId7" Type="http://schemas.openxmlformats.org/officeDocument/2006/relationships/image" Target="../media/image952.png"/><Relationship Id="rId8" Type="http://schemas.openxmlformats.org/officeDocument/2006/relationships/image" Target="../media/image953.png"/><Relationship Id="rId9" Type="http://schemas.openxmlformats.org/officeDocument/2006/relationships/image" Target="../media/image954.png"/><Relationship Id="rId10" Type="http://schemas.openxmlformats.org/officeDocument/2006/relationships/image" Target="../media/image955.png"/><Relationship Id="rId11" Type="http://schemas.openxmlformats.org/officeDocument/2006/relationships/image" Target="../media/image956.png"/><Relationship Id="rId12" Type="http://schemas.openxmlformats.org/officeDocument/2006/relationships/image" Target="../media/image957.png"/><Relationship Id="rId13" Type="http://schemas.openxmlformats.org/officeDocument/2006/relationships/image" Target="../media/image958.png"/><Relationship Id="rId14" Type="http://schemas.openxmlformats.org/officeDocument/2006/relationships/image" Target="../media/image959.png"/><Relationship Id="rId15" Type="http://schemas.openxmlformats.org/officeDocument/2006/relationships/image" Target="../media/image960.png"/><Relationship Id="rId16" Type="http://schemas.openxmlformats.org/officeDocument/2006/relationships/image" Target="../media/image961.png"/><Relationship Id="rId17" Type="http://schemas.openxmlformats.org/officeDocument/2006/relationships/image" Target="../media/image5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48.png"/><Relationship Id="rId3" Type="http://schemas.openxmlformats.org/officeDocument/2006/relationships/image" Target="../media/image949.png"/><Relationship Id="rId4" Type="http://schemas.openxmlformats.org/officeDocument/2006/relationships/image" Target="../media/image950.png"/><Relationship Id="rId5" Type="http://schemas.openxmlformats.org/officeDocument/2006/relationships/image" Target="../media/image951.png"/><Relationship Id="rId6" Type="http://schemas.openxmlformats.org/officeDocument/2006/relationships/image" Target="../media/image105.png"/><Relationship Id="rId7" Type="http://schemas.openxmlformats.org/officeDocument/2006/relationships/image" Target="../media/image952.png"/><Relationship Id="rId8" Type="http://schemas.openxmlformats.org/officeDocument/2006/relationships/image" Target="../media/image953.png"/><Relationship Id="rId9" Type="http://schemas.openxmlformats.org/officeDocument/2006/relationships/image" Target="../media/image954.png"/><Relationship Id="rId10" Type="http://schemas.openxmlformats.org/officeDocument/2006/relationships/image" Target="../media/image955.png"/><Relationship Id="rId11" Type="http://schemas.openxmlformats.org/officeDocument/2006/relationships/image" Target="../media/image956.png"/><Relationship Id="rId12" Type="http://schemas.openxmlformats.org/officeDocument/2006/relationships/image" Target="../media/image957.png"/><Relationship Id="rId13" Type="http://schemas.openxmlformats.org/officeDocument/2006/relationships/image" Target="../media/image958.png"/><Relationship Id="rId14" Type="http://schemas.openxmlformats.org/officeDocument/2006/relationships/image" Target="../media/image959.png"/><Relationship Id="rId15" Type="http://schemas.openxmlformats.org/officeDocument/2006/relationships/image" Target="../media/image960.png"/><Relationship Id="rId16" Type="http://schemas.openxmlformats.org/officeDocument/2006/relationships/image" Target="../media/image961.png"/><Relationship Id="rId17" Type="http://schemas.openxmlformats.org/officeDocument/2006/relationships/image" Target="../media/image962.png"/><Relationship Id="rId18" Type="http://schemas.openxmlformats.org/officeDocument/2006/relationships/image" Target="../media/image963.png"/><Relationship Id="rId19" Type="http://schemas.openxmlformats.org/officeDocument/2006/relationships/image" Target="../media/image964.png"/><Relationship Id="rId20" Type="http://schemas.openxmlformats.org/officeDocument/2006/relationships/image" Target="../media/image965.png"/><Relationship Id="rId21" Type="http://schemas.openxmlformats.org/officeDocument/2006/relationships/image" Target="../media/image966.png"/><Relationship Id="rId22" Type="http://schemas.openxmlformats.org/officeDocument/2006/relationships/image" Target="../media/image967.png"/><Relationship Id="rId23" Type="http://schemas.openxmlformats.org/officeDocument/2006/relationships/image" Target="../media/image968.png"/><Relationship Id="rId24" Type="http://schemas.openxmlformats.org/officeDocument/2006/relationships/image" Target="../media/image969.png"/><Relationship Id="rId25" Type="http://schemas.openxmlformats.org/officeDocument/2006/relationships/image" Target="../media/image970.png"/><Relationship Id="rId26" Type="http://schemas.openxmlformats.org/officeDocument/2006/relationships/image" Target="../media/image971.png"/><Relationship Id="rId27" Type="http://schemas.openxmlformats.org/officeDocument/2006/relationships/image" Target="../media/image972.png"/><Relationship Id="rId28" Type="http://schemas.openxmlformats.org/officeDocument/2006/relationships/image" Target="../media/image973.png"/><Relationship Id="rId29" Type="http://schemas.openxmlformats.org/officeDocument/2006/relationships/image" Target="../media/image974.png"/><Relationship Id="rId30" Type="http://schemas.openxmlformats.org/officeDocument/2006/relationships/image" Target="../media/image975.png"/><Relationship Id="rId31" Type="http://schemas.openxmlformats.org/officeDocument/2006/relationships/image" Target="../media/image976.png"/><Relationship Id="rId32" Type="http://schemas.openxmlformats.org/officeDocument/2006/relationships/image" Target="../media/image977.png"/><Relationship Id="rId33" Type="http://schemas.openxmlformats.org/officeDocument/2006/relationships/image" Target="../media/image978.png"/><Relationship Id="rId34" Type="http://schemas.openxmlformats.org/officeDocument/2006/relationships/image" Target="../media/image979.png"/><Relationship Id="rId35" Type="http://schemas.openxmlformats.org/officeDocument/2006/relationships/image" Target="../media/image980.png"/><Relationship Id="rId36" Type="http://schemas.openxmlformats.org/officeDocument/2006/relationships/image" Target="../media/image981.png"/><Relationship Id="rId37" Type="http://schemas.openxmlformats.org/officeDocument/2006/relationships/image" Target="../media/image982.png"/><Relationship Id="rId38" Type="http://schemas.openxmlformats.org/officeDocument/2006/relationships/image" Target="../media/image983.png"/><Relationship Id="rId39" Type="http://schemas.openxmlformats.org/officeDocument/2006/relationships/image" Target="../media/image984.png"/><Relationship Id="rId40" Type="http://schemas.openxmlformats.org/officeDocument/2006/relationships/image" Target="../media/image985.png"/><Relationship Id="rId41" Type="http://schemas.openxmlformats.org/officeDocument/2006/relationships/image" Target="../media/image986.png"/><Relationship Id="rId42" Type="http://schemas.openxmlformats.org/officeDocument/2006/relationships/image" Target="../media/image987.png"/><Relationship Id="rId43" Type="http://schemas.openxmlformats.org/officeDocument/2006/relationships/image" Target="../media/image988.png"/><Relationship Id="rId44" Type="http://schemas.openxmlformats.org/officeDocument/2006/relationships/image" Target="../media/image989.png"/><Relationship Id="rId45" Type="http://schemas.openxmlformats.org/officeDocument/2006/relationships/image" Target="../media/image990.png"/><Relationship Id="rId46" Type="http://schemas.openxmlformats.org/officeDocument/2006/relationships/image" Target="../media/image991.png"/><Relationship Id="rId47" Type="http://schemas.openxmlformats.org/officeDocument/2006/relationships/image" Target="../media/image992.png"/><Relationship Id="rId48" Type="http://schemas.openxmlformats.org/officeDocument/2006/relationships/image" Target="../media/image99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48.png"/><Relationship Id="rId3" Type="http://schemas.openxmlformats.org/officeDocument/2006/relationships/image" Target="../media/image949.png"/><Relationship Id="rId4" Type="http://schemas.openxmlformats.org/officeDocument/2006/relationships/image" Target="../media/image950.png"/><Relationship Id="rId5" Type="http://schemas.openxmlformats.org/officeDocument/2006/relationships/image" Target="../media/image951.png"/><Relationship Id="rId6" Type="http://schemas.openxmlformats.org/officeDocument/2006/relationships/image" Target="../media/image105.png"/><Relationship Id="rId7" Type="http://schemas.openxmlformats.org/officeDocument/2006/relationships/image" Target="../media/image952.png"/><Relationship Id="rId8" Type="http://schemas.openxmlformats.org/officeDocument/2006/relationships/image" Target="../media/image953.png"/><Relationship Id="rId9" Type="http://schemas.openxmlformats.org/officeDocument/2006/relationships/image" Target="../media/image954.png"/><Relationship Id="rId10" Type="http://schemas.openxmlformats.org/officeDocument/2006/relationships/image" Target="../media/image955.png"/><Relationship Id="rId11" Type="http://schemas.openxmlformats.org/officeDocument/2006/relationships/image" Target="../media/image956.png"/><Relationship Id="rId12" Type="http://schemas.openxmlformats.org/officeDocument/2006/relationships/image" Target="../media/image957.png"/><Relationship Id="rId13" Type="http://schemas.openxmlformats.org/officeDocument/2006/relationships/image" Target="../media/image958.png"/><Relationship Id="rId14" Type="http://schemas.openxmlformats.org/officeDocument/2006/relationships/image" Target="../media/image959.png"/><Relationship Id="rId15" Type="http://schemas.openxmlformats.org/officeDocument/2006/relationships/image" Target="../media/image960.png"/><Relationship Id="rId16" Type="http://schemas.openxmlformats.org/officeDocument/2006/relationships/image" Target="../media/image961.png"/><Relationship Id="rId17" Type="http://schemas.openxmlformats.org/officeDocument/2006/relationships/image" Target="../media/image962.png"/><Relationship Id="rId18" Type="http://schemas.openxmlformats.org/officeDocument/2006/relationships/image" Target="../media/image963.png"/><Relationship Id="rId19" Type="http://schemas.openxmlformats.org/officeDocument/2006/relationships/image" Target="../media/image964.png"/><Relationship Id="rId20" Type="http://schemas.openxmlformats.org/officeDocument/2006/relationships/image" Target="../media/image965.png"/><Relationship Id="rId21" Type="http://schemas.openxmlformats.org/officeDocument/2006/relationships/image" Target="../media/image966.png"/><Relationship Id="rId22" Type="http://schemas.openxmlformats.org/officeDocument/2006/relationships/image" Target="../media/image967.png"/><Relationship Id="rId23" Type="http://schemas.openxmlformats.org/officeDocument/2006/relationships/image" Target="../media/image968.png"/><Relationship Id="rId24" Type="http://schemas.openxmlformats.org/officeDocument/2006/relationships/image" Target="../media/image969.png"/><Relationship Id="rId25" Type="http://schemas.openxmlformats.org/officeDocument/2006/relationships/image" Target="../media/image970.png"/><Relationship Id="rId26" Type="http://schemas.openxmlformats.org/officeDocument/2006/relationships/image" Target="../media/image971.png"/><Relationship Id="rId27" Type="http://schemas.openxmlformats.org/officeDocument/2006/relationships/image" Target="../media/image972.png"/><Relationship Id="rId28" Type="http://schemas.openxmlformats.org/officeDocument/2006/relationships/image" Target="../media/image973.png"/><Relationship Id="rId29" Type="http://schemas.openxmlformats.org/officeDocument/2006/relationships/image" Target="../media/image974.png"/><Relationship Id="rId30" Type="http://schemas.openxmlformats.org/officeDocument/2006/relationships/image" Target="../media/image975.png"/><Relationship Id="rId31" Type="http://schemas.openxmlformats.org/officeDocument/2006/relationships/image" Target="../media/image976.png"/><Relationship Id="rId32" Type="http://schemas.openxmlformats.org/officeDocument/2006/relationships/image" Target="../media/image977.png"/><Relationship Id="rId33" Type="http://schemas.openxmlformats.org/officeDocument/2006/relationships/image" Target="../media/image978.png"/><Relationship Id="rId34" Type="http://schemas.openxmlformats.org/officeDocument/2006/relationships/image" Target="../media/image979.png"/><Relationship Id="rId35" Type="http://schemas.openxmlformats.org/officeDocument/2006/relationships/image" Target="../media/image980.png"/><Relationship Id="rId36" Type="http://schemas.openxmlformats.org/officeDocument/2006/relationships/image" Target="../media/image981.png"/><Relationship Id="rId37" Type="http://schemas.openxmlformats.org/officeDocument/2006/relationships/image" Target="../media/image982.png"/><Relationship Id="rId38" Type="http://schemas.openxmlformats.org/officeDocument/2006/relationships/image" Target="../media/image983.png"/><Relationship Id="rId39" Type="http://schemas.openxmlformats.org/officeDocument/2006/relationships/image" Target="../media/image984.png"/><Relationship Id="rId40" Type="http://schemas.openxmlformats.org/officeDocument/2006/relationships/image" Target="../media/image985.png"/><Relationship Id="rId41" Type="http://schemas.openxmlformats.org/officeDocument/2006/relationships/image" Target="../media/image986.png"/><Relationship Id="rId42" Type="http://schemas.openxmlformats.org/officeDocument/2006/relationships/image" Target="../media/image987.png"/><Relationship Id="rId43" Type="http://schemas.openxmlformats.org/officeDocument/2006/relationships/image" Target="../media/image988.png"/><Relationship Id="rId44" Type="http://schemas.openxmlformats.org/officeDocument/2006/relationships/image" Target="../media/image994.png"/><Relationship Id="rId45" Type="http://schemas.openxmlformats.org/officeDocument/2006/relationships/image" Target="../media/image995.png"/><Relationship Id="rId46" Type="http://schemas.openxmlformats.org/officeDocument/2006/relationships/image" Target="../media/image996.png"/><Relationship Id="rId47" Type="http://schemas.openxmlformats.org/officeDocument/2006/relationships/image" Target="../media/image997.png"/><Relationship Id="rId48" Type="http://schemas.openxmlformats.org/officeDocument/2006/relationships/image" Target="../media/image998.png"/><Relationship Id="rId49" Type="http://schemas.openxmlformats.org/officeDocument/2006/relationships/image" Target="../media/image999.png"/><Relationship Id="rId50" Type="http://schemas.openxmlformats.org/officeDocument/2006/relationships/image" Target="../media/image1000.png"/><Relationship Id="rId51" Type="http://schemas.openxmlformats.org/officeDocument/2006/relationships/image" Target="../media/image1001.png"/><Relationship Id="rId52" Type="http://schemas.openxmlformats.org/officeDocument/2006/relationships/image" Target="../media/image1002.png"/><Relationship Id="rId53" Type="http://schemas.openxmlformats.org/officeDocument/2006/relationships/image" Target="../media/image1003.png"/><Relationship Id="rId54" Type="http://schemas.openxmlformats.org/officeDocument/2006/relationships/image" Target="../media/image1004.png"/><Relationship Id="rId55" Type="http://schemas.openxmlformats.org/officeDocument/2006/relationships/image" Target="../media/image989.png"/><Relationship Id="rId56" Type="http://schemas.openxmlformats.org/officeDocument/2006/relationships/image" Target="../media/image990.png"/><Relationship Id="rId57" Type="http://schemas.openxmlformats.org/officeDocument/2006/relationships/image" Target="../media/image991.png"/><Relationship Id="rId58" Type="http://schemas.openxmlformats.org/officeDocument/2006/relationships/image" Target="../media/image992.png"/><Relationship Id="rId59" Type="http://schemas.openxmlformats.org/officeDocument/2006/relationships/image" Target="../media/image993.png"/><Relationship Id="rId60" Type="http://schemas.openxmlformats.org/officeDocument/2006/relationships/image" Target="../media/image1005.png"/><Relationship Id="rId61" Type="http://schemas.openxmlformats.org/officeDocument/2006/relationships/image" Target="../media/image1006.png"/><Relationship Id="rId62" Type="http://schemas.openxmlformats.org/officeDocument/2006/relationships/image" Target="../media/image1007.png"/><Relationship Id="rId63" Type="http://schemas.openxmlformats.org/officeDocument/2006/relationships/image" Target="../media/image1008.png"/><Relationship Id="rId64" Type="http://schemas.openxmlformats.org/officeDocument/2006/relationships/image" Target="../media/image1009.png"/><Relationship Id="rId65" Type="http://schemas.openxmlformats.org/officeDocument/2006/relationships/image" Target="../media/image1010.png"/><Relationship Id="rId66" Type="http://schemas.openxmlformats.org/officeDocument/2006/relationships/image" Target="../media/image1011.png"/><Relationship Id="rId67" Type="http://schemas.openxmlformats.org/officeDocument/2006/relationships/image" Target="../media/image1012.png"/><Relationship Id="rId68" Type="http://schemas.openxmlformats.org/officeDocument/2006/relationships/image" Target="../media/image1013.png"/><Relationship Id="rId69" Type="http://schemas.openxmlformats.org/officeDocument/2006/relationships/image" Target="../media/image1014.png"/><Relationship Id="rId70" Type="http://schemas.openxmlformats.org/officeDocument/2006/relationships/image" Target="../media/image1015.png"/><Relationship Id="rId71" Type="http://schemas.openxmlformats.org/officeDocument/2006/relationships/image" Target="../media/image1016.png"/><Relationship Id="rId72" Type="http://schemas.openxmlformats.org/officeDocument/2006/relationships/image" Target="../media/image1017.png"/><Relationship Id="rId73" Type="http://schemas.openxmlformats.org/officeDocument/2006/relationships/image" Target="../media/image1018.png"/><Relationship Id="rId74" Type="http://schemas.openxmlformats.org/officeDocument/2006/relationships/image" Target="../media/image499.png"/><Relationship Id="rId75" Type="http://schemas.openxmlformats.org/officeDocument/2006/relationships/image" Target="../media/image1019.png"/><Relationship Id="rId76" Type="http://schemas.openxmlformats.org/officeDocument/2006/relationships/image" Target="../media/image1020.png"/><Relationship Id="rId77" Type="http://schemas.openxmlformats.org/officeDocument/2006/relationships/image" Target="../media/image1021.png"/><Relationship Id="rId78" Type="http://schemas.openxmlformats.org/officeDocument/2006/relationships/image" Target="../media/image1022.png"/><Relationship Id="rId79" Type="http://schemas.openxmlformats.org/officeDocument/2006/relationships/image" Target="../media/image1023.png"/><Relationship Id="rId80" Type="http://schemas.openxmlformats.org/officeDocument/2006/relationships/image" Target="../media/image1024.png"/><Relationship Id="rId81" Type="http://schemas.openxmlformats.org/officeDocument/2006/relationships/image" Target="../media/image1025.png"/><Relationship Id="rId82" Type="http://schemas.openxmlformats.org/officeDocument/2006/relationships/image" Target="../media/image1026.png"/><Relationship Id="rId83" Type="http://schemas.openxmlformats.org/officeDocument/2006/relationships/image" Target="../media/image1027.png"/><Relationship Id="rId84" Type="http://schemas.openxmlformats.org/officeDocument/2006/relationships/image" Target="../media/image1028.png"/><Relationship Id="rId85" Type="http://schemas.openxmlformats.org/officeDocument/2006/relationships/image" Target="../media/image1029.png"/><Relationship Id="rId86" Type="http://schemas.openxmlformats.org/officeDocument/2006/relationships/image" Target="../media/image1030.png"/><Relationship Id="rId87" Type="http://schemas.openxmlformats.org/officeDocument/2006/relationships/image" Target="../media/image1031.png"/><Relationship Id="rId88" Type="http://schemas.openxmlformats.org/officeDocument/2006/relationships/image" Target="../media/image1032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48.png"/><Relationship Id="rId3" Type="http://schemas.openxmlformats.org/officeDocument/2006/relationships/image" Target="../media/image949.png"/><Relationship Id="rId4" Type="http://schemas.openxmlformats.org/officeDocument/2006/relationships/image" Target="../media/image950.png"/><Relationship Id="rId5" Type="http://schemas.openxmlformats.org/officeDocument/2006/relationships/image" Target="../media/image951.png"/><Relationship Id="rId6" Type="http://schemas.openxmlformats.org/officeDocument/2006/relationships/image" Target="../media/image105.png"/><Relationship Id="rId7" Type="http://schemas.openxmlformats.org/officeDocument/2006/relationships/image" Target="../media/image952.png"/><Relationship Id="rId8" Type="http://schemas.openxmlformats.org/officeDocument/2006/relationships/image" Target="../media/image953.png"/><Relationship Id="rId9" Type="http://schemas.openxmlformats.org/officeDocument/2006/relationships/image" Target="../media/image954.png"/><Relationship Id="rId10" Type="http://schemas.openxmlformats.org/officeDocument/2006/relationships/image" Target="../media/image955.png"/><Relationship Id="rId11" Type="http://schemas.openxmlformats.org/officeDocument/2006/relationships/image" Target="../media/image956.png"/><Relationship Id="rId12" Type="http://schemas.openxmlformats.org/officeDocument/2006/relationships/image" Target="../media/image957.png"/><Relationship Id="rId13" Type="http://schemas.openxmlformats.org/officeDocument/2006/relationships/image" Target="../media/image958.png"/><Relationship Id="rId14" Type="http://schemas.openxmlformats.org/officeDocument/2006/relationships/image" Target="../media/image959.png"/><Relationship Id="rId15" Type="http://schemas.openxmlformats.org/officeDocument/2006/relationships/image" Target="../media/image960.png"/><Relationship Id="rId16" Type="http://schemas.openxmlformats.org/officeDocument/2006/relationships/image" Target="../media/image961.png"/><Relationship Id="rId17" Type="http://schemas.openxmlformats.org/officeDocument/2006/relationships/image" Target="../media/image962.png"/><Relationship Id="rId18" Type="http://schemas.openxmlformats.org/officeDocument/2006/relationships/image" Target="../media/image963.png"/><Relationship Id="rId19" Type="http://schemas.openxmlformats.org/officeDocument/2006/relationships/image" Target="../media/image964.png"/><Relationship Id="rId20" Type="http://schemas.openxmlformats.org/officeDocument/2006/relationships/image" Target="../media/image965.png"/><Relationship Id="rId21" Type="http://schemas.openxmlformats.org/officeDocument/2006/relationships/image" Target="../media/image966.png"/><Relationship Id="rId22" Type="http://schemas.openxmlformats.org/officeDocument/2006/relationships/image" Target="../media/image967.png"/><Relationship Id="rId23" Type="http://schemas.openxmlformats.org/officeDocument/2006/relationships/image" Target="../media/image968.png"/><Relationship Id="rId24" Type="http://schemas.openxmlformats.org/officeDocument/2006/relationships/image" Target="../media/image969.png"/><Relationship Id="rId25" Type="http://schemas.openxmlformats.org/officeDocument/2006/relationships/image" Target="../media/image970.png"/><Relationship Id="rId26" Type="http://schemas.openxmlformats.org/officeDocument/2006/relationships/image" Target="../media/image971.png"/><Relationship Id="rId27" Type="http://schemas.openxmlformats.org/officeDocument/2006/relationships/image" Target="../media/image972.png"/><Relationship Id="rId28" Type="http://schemas.openxmlformats.org/officeDocument/2006/relationships/image" Target="../media/image973.png"/><Relationship Id="rId29" Type="http://schemas.openxmlformats.org/officeDocument/2006/relationships/image" Target="../media/image974.png"/><Relationship Id="rId30" Type="http://schemas.openxmlformats.org/officeDocument/2006/relationships/image" Target="../media/image975.png"/><Relationship Id="rId31" Type="http://schemas.openxmlformats.org/officeDocument/2006/relationships/image" Target="../media/image976.png"/><Relationship Id="rId32" Type="http://schemas.openxmlformats.org/officeDocument/2006/relationships/image" Target="../media/image977.png"/><Relationship Id="rId33" Type="http://schemas.openxmlformats.org/officeDocument/2006/relationships/image" Target="../media/image978.png"/><Relationship Id="rId34" Type="http://schemas.openxmlformats.org/officeDocument/2006/relationships/image" Target="../media/image979.png"/><Relationship Id="rId35" Type="http://schemas.openxmlformats.org/officeDocument/2006/relationships/image" Target="../media/image980.png"/><Relationship Id="rId36" Type="http://schemas.openxmlformats.org/officeDocument/2006/relationships/image" Target="../media/image981.png"/><Relationship Id="rId37" Type="http://schemas.openxmlformats.org/officeDocument/2006/relationships/image" Target="../media/image982.png"/><Relationship Id="rId38" Type="http://schemas.openxmlformats.org/officeDocument/2006/relationships/image" Target="../media/image983.png"/><Relationship Id="rId39" Type="http://schemas.openxmlformats.org/officeDocument/2006/relationships/image" Target="../media/image984.png"/><Relationship Id="rId40" Type="http://schemas.openxmlformats.org/officeDocument/2006/relationships/image" Target="../media/image985.png"/><Relationship Id="rId41" Type="http://schemas.openxmlformats.org/officeDocument/2006/relationships/image" Target="../media/image986.png"/><Relationship Id="rId42" Type="http://schemas.openxmlformats.org/officeDocument/2006/relationships/image" Target="../media/image987.png"/><Relationship Id="rId43" Type="http://schemas.openxmlformats.org/officeDocument/2006/relationships/image" Target="../media/image988.png"/><Relationship Id="rId44" Type="http://schemas.openxmlformats.org/officeDocument/2006/relationships/image" Target="../media/image994.png"/><Relationship Id="rId45" Type="http://schemas.openxmlformats.org/officeDocument/2006/relationships/image" Target="../media/image995.png"/><Relationship Id="rId46" Type="http://schemas.openxmlformats.org/officeDocument/2006/relationships/image" Target="../media/image996.png"/><Relationship Id="rId47" Type="http://schemas.openxmlformats.org/officeDocument/2006/relationships/image" Target="../media/image997.png"/><Relationship Id="rId48" Type="http://schemas.openxmlformats.org/officeDocument/2006/relationships/image" Target="../media/image998.png"/><Relationship Id="rId49" Type="http://schemas.openxmlformats.org/officeDocument/2006/relationships/image" Target="../media/image999.png"/><Relationship Id="rId50" Type="http://schemas.openxmlformats.org/officeDocument/2006/relationships/image" Target="../media/image1000.png"/><Relationship Id="rId51" Type="http://schemas.openxmlformats.org/officeDocument/2006/relationships/image" Target="../media/image1001.png"/><Relationship Id="rId52" Type="http://schemas.openxmlformats.org/officeDocument/2006/relationships/image" Target="../media/image1002.png"/><Relationship Id="rId53" Type="http://schemas.openxmlformats.org/officeDocument/2006/relationships/image" Target="../media/image1003.png"/><Relationship Id="rId54" Type="http://schemas.openxmlformats.org/officeDocument/2006/relationships/image" Target="../media/image1004.png"/><Relationship Id="rId55" Type="http://schemas.openxmlformats.org/officeDocument/2006/relationships/image" Target="../media/image989.png"/><Relationship Id="rId56" Type="http://schemas.openxmlformats.org/officeDocument/2006/relationships/image" Target="../media/image990.png"/><Relationship Id="rId57" Type="http://schemas.openxmlformats.org/officeDocument/2006/relationships/image" Target="../media/image991.png"/><Relationship Id="rId58" Type="http://schemas.openxmlformats.org/officeDocument/2006/relationships/image" Target="../media/image992.png"/><Relationship Id="rId59" Type="http://schemas.openxmlformats.org/officeDocument/2006/relationships/image" Target="../media/image993.png"/><Relationship Id="rId60" Type="http://schemas.openxmlformats.org/officeDocument/2006/relationships/image" Target="../media/image1005.png"/><Relationship Id="rId61" Type="http://schemas.openxmlformats.org/officeDocument/2006/relationships/image" Target="../media/image1006.png"/><Relationship Id="rId62" Type="http://schemas.openxmlformats.org/officeDocument/2006/relationships/image" Target="../media/image1007.png"/><Relationship Id="rId63" Type="http://schemas.openxmlformats.org/officeDocument/2006/relationships/image" Target="../media/image1008.png"/><Relationship Id="rId64" Type="http://schemas.openxmlformats.org/officeDocument/2006/relationships/image" Target="../media/image1009.png"/><Relationship Id="rId65" Type="http://schemas.openxmlformats.org/officeDocument/2006/relationships/image" Target="../media/image1010.png"/><Relationship Id="rId66" Type="http://schemas.openxmlformats.org/officeDocument/2006/relationships/image" Target="../media/image1011.png"/><Relationship Id="rId67" Type="http://schemas.openxmlformats.org/officeDocument/2006/relationships/image" Target="../media/image1012.png"/><Relationship Id="rId68" Type="http://schemas.openxmlformats.org/officeDocument/2006/relationships/image" Target="../media/image1013.png"/><Relationship Id="rId69" Type="http://schemas.openxmlformats.org/officeDocument/2006/relationships/image" Target="../media/image1014.png"/><Relationship Id="rId70" Type="http://schemas.openxmlformats.org/officeDocument/2006/relationships/image" Target="../media/image1015.png"/><Relationship Id="rId71" Type="http://schemas.openxmlformats.org/officeDocument/2006/relationships/image" Target="../media/image1016.png"/><Relationship Id="rId72" Type="http://schemas.openxmlformats.org/officeDocument/2006/relationships/image" Target="../media/image1017.png"/><Relationship Id="rId73" Type="http://schemas.openxmlformats.org/officeDocument/2006/relationships/image" Target="../media/image1018.png"/><Relationship Id="rId74" Type="http://schemas.openxmlformats.org/officeDocument/2006/relationships/image" Target="../media/image499.png"/><Relationship Id="rId75" Type="http://schemas.openxmlformats.org/officeDocument/2006/relationships/image" Target="../media/image1019.png"/><Relationship Id="rId76" Type="http://schemas.openxmlformats.org/officeDocument/2006/relationships/image" Target="../media/image1020.png"/><Relationship Id="rId77" Type="http://schemas.openxmlformats.org/officeDocument/2006/relationships/image" Target="../media/image1021.png"/><Relationship Id="rId78" Type="http://schemas.openxmlformats.org/officeDocument/2006/relationships/image" Target="../media/image1022.png"/><Relationship Id="rId79" Type="http://schemas.openxmlformats.org/officeDocument/2006/relationships/image" Target="../media/image1023.png"/><Relationship Id="rId80" Type="http://schemas.openxmlformats.org/officeDocument/2006/relationships/image" Target="../media/image1024.png"/><Relationship Id="rId81" Type="http://schemas.openxmlformats.org/officeDocument/2006/relationships/image" Target="../media/image1025.png"/><Relationship Id="rId82" Type="http://schemas.openxmlformats.org/officeDocument/2006/relationships/image" Target="../media/image1026.png"/><Relationship Id="rId83" Type="http://schemas.openxmlformats.org/officeDocument/2006/relationships/image" Target="../media/image1027.png"/><Relationship Id="rId84" Type="http://schemas.openxmlformats.org/officeDocument/2006/relationships/image" Target="../media/image1028.png"/><Relationship Id="rId85" Type="http://schemas.openxmlformats.org/officeDocument/2006/relationships/image" Target="../media/image1029.png"/><Relationship Id="rId86" Type="http://schemas.openxmlformats.org/officeDocument/2006/relationships/image" Target="../media/image1030.png"/><Relationship Id="rId87" Type="http://schemas.openxmlformats.org/officeDocument/2006/relationships/image" Target="../media/image1031.png"/><Relationship Id="rId88" Type="http://schemas.openxmlformats.org/officeDocument/2006/relationships/image" Target="../media/image1032.png"/><Relationship Id="rId89" Type="http://schemas.openxmlformats.org/officeDocument/2006/relationships/image" Target="../media/image1033.png"/><Relationship Id="rId90" Type="http://schemas.openxmlformats.org/officeDocument/2006/relationships/image" Target="../media/image1034.png"/><Relationship Id="rId91" Type="http://schemas.openxmlformats.org/officeDocument/2006/relationships/image" Target="../media/image1035.png"/><Relationship Id="rId92" Type="http://schemas.openxmlformats.org/officeDocument/2006/relationships/image" Target="../media/image1036.png"/><Relationship Id="rId93" Type="http://schemas.openxmlformats.org/officeDocument/2006/relationships/image" Target="../media/image1037.png"/><Relationship Id="rId94" Type="http://schemas.openxmlformats.org/officeDocument/2006/relationships/image" Target="../media/image1038.png"/><Relationship Id="rId95" Type="http://schemas.openxmlformats.org/officeDocument/2006/relationships/image" Target="../media/image1039.png"/><Relationship Id="rId96" Type="http://schemas.openxmlformats.org/officeDocument/2006/relationships/image" Target="../media/image1040.png"/><Relationship Id="rId97" Type="http://schemas.openxmlformats.org/officeDocument/2006/relationships/image" Target="../media/image1041.png"/><Relationship Id="rId98" Type="http://schemas.openxmlformats.org/officeDocument/2006/relationships/image" Target="../media/image1042.png"/><Relationship Id="rId99" Type="http://schemas.openxmlformats.org/officeDocument/2006/relationships/image" Target="../media/image1043.png"/><Relationship Id="rId100" Type="http://schemas.openxmlformats.org/officeDocument/2006/relationships/image" Target="../media/image1044.png"/><Relationship Id="rId101" Type="http://schemas.openxmlformats.org/officeDocument/2006/relationships/image" Target="../media/image1045.png"/><Relationship Id="rId102" Type="http://schemas.openxmlformats.org/officeDocument/2006/relationships/image" Target="../media/image1046.png"/><Relationship Id="rId103" Type="http://schemas.openxmlformats.org/officeDocument/2006/relationships/image" Target="../media/image1047.png"/><Relationship Id="rId104" Type="http://schemas.openxmlformats.org/officeDocument/2006/relationships/image" Target="../media/image1048.png"/><Relationship Id="rId105" Type="http://schemas.openxmlformats.org/officeDocument/2006/relationships/image" Target="../media/image1049.png"/><Relationship Id="rId106" Type="http://schemas.openxmlformats.org/officeDocument/2006/relationships/image" Target="../media/image1050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47.png"/><Relationship Id="rId3" Type="http://schemas.openxmlformats.org/officeDocument/2006/relationships/image" Target="../media/image848.png"/><Relationship Id="rId4" Type="http://schemas.openxmlformats.org/officeDocument/2006/relationships/image" Target="../media/image849.png"/><Relationship Id="rId5" Type="http://schemas.openxmlformats.org/officeDocument/2006/relationships/image" Target="../media/image850.png"/><Relationship Id="rId6" Type="http://schemas.openxmlformats.org/officeDocument/2006/relationships/image" Target="../media/image851.png"/><Relationship Id="rId7" Type="http://schemas.openxmlformats.org/officeDocument/2006/relationships/image" Target="../media/image852.png"/><Relationship Id="rId8" Type="http://schemas.openxmlformats.org/officeDocument/2006/relationships/image" Target="../media/image853.png"/><Relationship Id="rId9" Type="http://schemas.openxmlformats.org/officeDocument/2006/relationships/image" Target="../media/image854.png"/><Relationship Id="rId10" Type="http://schemas.openxmlformats.org/officeDocument/2006/relationships/image" Target="../media/image855.png"/><Relationship Id="rId11" Type="http://schemas.openxmlformats.org/officeDocument/2006/relationships/image" Target="../media/image856.png"/><Relationship Id="rId12" Type="http://schemas.openxmlformats.org/officeDocument/2006/relationships/image" Target="../media/image857.png"/><Relationship Id="rId13" Type="http://schemas.openxmlformats.org/officeDocument/2006/relationships/image" Target="../media/image858.png"/><Relationship Id="rId14" Type="http://schemas.openxmlformats.org/officeDocument/2006/relationships/image" Target="../media/image859.png"/><Relationship Id="rId15" Type="http://schemas.openxmlformats.org/officeDocument/2006/relationships/image" Target="../media/image860.png"/><Relationship Id="rId16" Type="http://schemas.openxmlformats.org/officeDocument/2006/relationships/image" Target="../media/image861.png"/><Relationship Id="rId17" Type="http://schemas.openxmlformats.org/officeDocument/2006/relationships/image" Target="../media/image862.png"/><Relationship Id="rId18" Type="http://schemas.openxmlformats.org/officeDocument/2006/relationships/image" Target="../media/image863.png"/><Relationship Id="rId19" Type="http://schemas.openxmlformats.org/officeDocument/2006/relationships/image" Target="../media/image105.png"/><Relationship Id="rId20" Type="http://schemas.openxmlformats.org/officeDocument/2006/relationships/image" Target="../media/image864.png"/><Relationship Id="rId21" Type="http://schemas.openxmlformats.org/officeDocument/2006/relationships/image" Target="../media/image865.png"/><Relationship Id="rId22" Type="http://schemas.openxmlformats.org/officeDocument/2006/relationships/image" Target="../media/image866.png"/><Relationship Id="rId23" Type="http://schemas.openxmlformats.org/officeDocument/2006/relationships/image" Target="../media/image867.png"/><Relationship Id="rId24" Type="http://schemas.openxmlformats.org/officeDocument/2006/relationships/image" Target="../media/image868.png"/><Relationship Id="rId25" Type="http://schemas.openxmlformats.org/officeDocument/2006/relationships/image" Target="../media/image869.png"/><Relationship Id="rId26" Type="http://schemas.openxmlformats.org/officeDocument/2006/relationships/image" Target="../media/image870.png"/><Relationship Id="rId27" Type="http://schemas.openxmlformats.org/officeDocument/2006/relationships/image" Target="../media/image871.png"/><Relationship Id="rId28" Type="http://schemas.openxmlformats.org/officeDocument/2006/relationships/image" Target="../media/image872.png"/><Relationship Id="rId29" Type="http://schemas.openxmlformats.org/officeDocument/2006/relationships/image" Target="../media/image873.png"/><Relationship Id="rId30" Type="http://schemas.openxmlformats.org/officeDocument/2006/relationships/image" Target="../media/image874.png"/><Relationship Id="rId31" Type="http://schemas.openxmlformats.org/officeDocument/2006/relationships/image" Target="../media/image875.png"/><Relationship Id="rId32" Type="http://schemas.openxmlformats.org/officeDocument/2006/relationships/image" Target="../media/image876.png"/><Relationship Id="rId33" Type="http://schemas.openxmlformats.org/officeDocument/2006/relationships/image" Target="../media/image877.png"/><Relationship Id="rId34" Type="http://schemas.openxmlformats.org/officeDocument/2006/relationships/image" Target="../media/image878.png"/><Relationship Id="rId35" Type="http://schemas.openxmlformats.org/officeDocument/2006/relationships/image" Target="../media/image879.png"/><Relationship Id="rId36" Type="http://schemas.openxmlformats.org/officeDocument/2006/relationships/image" Target="../media/image880.png"/><Relationship Id="rId37" Type="http://schemas.openxmlformats.org/officeDocument/2006/relationships/image" Target="../media/image881.png"/><Relationship Id="rId38" Type="http://schemas.openxmlformats.org/officeDocument/2006/relationships/image" Target="../media/image882.png"/><Relationship Id="rId39" Type="http://schemas.openxmlformats.org/officeDocument/2006/relationships/image" Target="../media/image883.png"/><Relationship Id="rId40" Type="http://schemas.openxmlformats.org/officeDocument/2006/relationships/image" Target="../media/image884.png"/><Relationship Id="rId41" Type="http://schemas.openxmlformats.org/officeDocument/2006/relationships/image" Target="../media/image885.png"/><Relationship Id="rId42" Type="http://schemas.openxmlformats.org/officeDocument/2006/relationships/image" Target="../media/image886.png"/><Relationship Id="rId43" Type="http://schemas.openxmlformats.org/officeDocument/2006/relationships/image" Target="../media/image887.png"/><Relationship Id="rId44" Type="http://schemas.openxmlformats.org/officeDocument/2006/relationships/image" Target="../media/image888.png"/><Relationship Id="rId45" Type="http://schemas.openxmlformats.org/officeDocument/2006/relationships/image" Target="../media/image889.png"/><Relationship Id="rId46" Type="http://schemas.openxmlformats.org/officeDocument/2006/relationships/image" Target="../media/image890.png"/><Relationship Id="rId47" Type="http://schemas.openxmlformats.org/officeDocument/2006/relationships/image" Target="../media/image891.png"/><Relationship Id="rId48" Type="http://schemas.openxmlformats.org/officeDocument/2006/relationships/image" Target="../media/image892.png"/><Relationship Id="rId49" Type="http://schemas.openxmlformats.org/officeDocument/2006/relationships/image" Target="../media/image893.png"/><Relationship Id="rId50" Type="http://schemas.openxmlformats.org/officeDocument/2006/relationships/image" Target="../media/image894.png"/><Relationship Id="rId51" Type="http://schemas.openxmlformats.org/officeDocument/2006/relationships/image" Target="../media/image895.png"/><Relationship Id="rId52" Type="http://schemas.openxmlformats.org/officeDocument/2006/relationships/image" Target="../media/image896.png"/><Relationship Id="rId53" Type="http://schemas.openxmlformats.org/officeDocument/2006/relationships/image" Target="../media/image897.png"/><Relationship Id="rId54" Type="http://schemas.openxmlformats.org/officeDocument/2006/relationships/image" Target="../media/image898.png"/><Relationship Id="rId55" Type="http://schemas.openxmlformats.org/officeDocument/2006/relationships/image" Target="../media/image899.png"/><Relationship Id="rId56" Type="http://schemas.openxmlformats.org/officeDocument/2006/relationships/image" Target="../media/image900.png"/><Relationship Id="rId57" Type="http://schemas.openxmlformats.org/officeDocument/2006/relationships/image" Target="../media/image901.png"/><Relationship Id="rId58" Type="http://schemas.openxmlformats.org/officeDocument/2006/relationships/image" Target="../media/image902.png"/><Relationship Id="rId59" Type="http://schemas.openxmlformats.org/officeDocument/2006/relationships/image" Target="../media/image1051.png"/><Relationship Id="rId60" Type="http://schemas.openxmlformats.org/officeDocument/2006/relationships/image" Target="../media/image1052.png"/><Relationship Id="rId61" Type="http://schemas.openxmlformats.org/officeDocument/2006/relationships/image" Target="../media/image1053.png"/><Relationship Id="rId62" Type="http://schemas.openxmlformats.org/officeDocument/2006/relationships/image" Target="../media/image1054.png"/><Relationship Id="rId63" Type="http://schemas.openxmlformats.org/officeDocument/2006/relationships/image" Target="../media/image1055.png"/><Relationship Id="rId64" Type="http://schemas.openxmlformats.org/officeDocument/2006/relationships/image" Target="../media/image905.png"/><Relationship Id="rId65" Type="http://schemas.openxmlformats.org/officeDocument/2006/relationships/image" Target="../media/image906.png"/><Relationship Id="rId66" Type="http://schemas.openxmlformats.org/officeDocument/2006/relationships/image" Target="../media/image907.png"/><Relationship Id="rId67" Type="http://schemas.openxmlformats.org/officeDocument/2006/relationships/image" Target="../media/image908.png"/><Relationship Id="rId68" Type="http://schemas.openxmlformats.org/officeDocument/2006/relationships/image" Target="../media/image909.png"/><Relationship Id="rId69" Type="http://schemas.openxmlformats.org/officeDocument/2006/relationships/image" Target="../media/image910.png"/><Relationship Id="rId70" Type="http://schemas.openxmlformats.org/officeDocument/2006/relationships/image" Target="../media/image911.png"/><Relationship Id="rId71" Type="http://schemas.openxmlformats.org/officeDocument/2006/relationships/image" Target="../media/image912.png"/><Relationship Id="rId72" Type="http://schemas.openxmlformats.org/officeDocument/2006/relationships/image" Target="../media/image913.png"/><Relationship Id="rId73" Type="http://schemas.openxmlformats.org/officeDocument/2006/relationships/image" Target="../media/image914.png"/><Relationship Id="rId74" Type="http://schemas.openxmlformats.org/officeDocument/2006/relationships/image" Target="../media/image915.png"/><Relationship Id="rId75" Type="http://schemas.openxmlformats.org/officeDocument/2006/relationships/image" Target="../media/image916.png"/><Relationship Id="rId76" Type="http://schemas.openxmlformats.org/officeDocument/2006/relationships/image" Target="../media/image917.png"/><Relationship Id="rId77" Type="http://schemas.openxmlformats.org/officeDocument/2006/relationships/image" Target="../media/image172.png"/><Relationship Id="rId78" Type="http://schemas.openxmlformats.org/officeDocument/2006/relationships/image" Target="../media/image918.png"/><Relationship Id="rId79" Type="http://schemas.openxmlformats.org/officeDocument/2006/relationships/image" Target="../media/image919.png"/><Relationship Id="rId80" Type="http://schemas.openxmlformats.org/officeDocument/2006/relationships/image" Target="../media/image920.png"/><Relationship Id="rId81" Type="http://schemas.openxmlformats.org/officeDocument/2006/relationships/image" Target="../media/image921.png"/><Relationship Id="rId82" Type="http://schemas.openxmlformats.org/officeDocument/2006/relationships/image" Target="../media/image922.png"/><Relationship Id="rId83" Type="http://schemas.openxmlformats.org/officeDocument/2006/relationships/image" Target="../media/image923.png"/><Relationship Id="rId84" Type="http://schemas.openxmlformats.org/officeDocument/2006/relationships/image" Target="../media/image924.png"/><Relationship Id="rId85" Type="http://schemas.openxmlformats.org/officeDocument/2006/relationships/image" Target="../media/image925.png"/><Relationship Id="rId86" Type="http://schemas.openxmlformats.org/officeDocument/2006/relationships/image" Target="../media/image926.png"/><Relationship Id="rId87" Type="http://schemas.openxmlformats.org/officeDocument/2006/relationships/image" Target="../media/image927.png"/><Relationship Id="rId88" Type="http://schemas.openxmlformats.org/officeDocument/2006/relationships/image" Target="../media/image928.png"/><Relationship Id="rId89" Type="http://schemas.openxmlformats.org/officeDocument/2006/relationships/image" Target="../media/image929.png"/><Relationship Id="rId90" Type="http://schemas.openxmlformats.org/officeDocument/2006/relationships/image" Target="../media/image930.png"/><Relationship Id="rId91" Type="http://schemas.openxmlformats.org/officeDocument/2006/relationships/image" Target="../media/image931.png"/><Relationship Id="rId92" Type="http://schemas.openxmlformats.org/officeDocument/2006/relationships/image" Target="../media/image932.png"/><Relationship Id="rId93" Type="http://schemas.openxmlformats.org/officeDocument/2006/relationships/image" Target="../media/image933.png"/><Relationship Id="rId94" Type="http://schemas.openxmlformats.org/officeDocument/2006/relationships/image" Target="../media/image934.png"/><Relationship Id="rId95" Type="http://schemas.openxmlformats.org/officeDocument/2006/relationships/image" Target="../media/image935.png"/><Relationship Id="rId96" Type="http://schemas.openxmlformats.org/officeDocument/2006/relationships/image" Target="../media/image936.png"/><Relationship Id="rId97" Type="http://schemas.openxmlformats.org/officeDocument/2006/relationships/image" Target="../media/image937.png"/><Relationship Id="rId98" Type="http://schemas.openxmlformats.org/officeDocument/2006/relationships/image" Target="../media/image938.png"/><Relationship Id="rId99" Type="http://schemas.openxmlformats.org/officeDocument/2006/relationships/image" Target="../media/image939.png"/><Relationship Id="rId100" Type="http://schemas.openxmlformats.org/officeDocument/2006/relationships/image" Target="../media/image940.png"/><Relationship Id="rId101" Type="http://schemas.openxmlformats.org/officeDocument/2006/relationships/image" Target="../media/image941.png"/><Relationship Id="rId102" Type="http://schemas.openxmlformats.org/officeDocument/2006/relationships/image" Target="../media/image942.png"/><Relationship Id="rId103" Type="http://schemas.openxmlformats.org/officeDocument/2006/relationships/image" Target="../media/image943.png"/><Relationship Id="rId104" Type="http://schemas.openxmlformats.org/officeDocument/2006/relationships/image" Target="../media/image944.png"/><Relationship Id="rId105" Type="http://schemas.openxmlformats.org/officeDocument/2006/relationships/image" Target="../media/image945.png"/><Relationship Id="rId106" Type="http://schemas.openxmlformats.org/officeDocument/2006/relationships/image" Target="../media/image946.png"/><Relationship Id="rId107" Type="http://schemas.openxmlformats.org/officeDocument/2006/relationships/image" Target="../media/image94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6.png"/><Relationship Id="rId3" Type="http://schemas.openxmlformats.org/officeDocument/2006/relationships/image" Target="../media/image1057.png"/><Relationship Id="rId4" Type="http://schemas.openxmlformats.org/officeDocument/2006/relationships/image" Target="../media/image1058.png"/><Relationship Id="rId5" Type="http://schemas.openxmlformats.org/officeDocument/2006/relationships/image" Target="../media/image1059.png"/><Relationship Id="rId6" Type="http://schemas.openxmlformats.org/officeDocument/2006/relationships/image" Target="../media/image1060.png"/><Relationship Id="rId7" Type="http://schemas.openxmlformats.org/officeDocument/2006/relationships/image" Target="../media/image1061.png"/><Relationship Id="rId8" Type="http://schemas.openxmlformats.org/officeDocument/2006/relationships/image" Target="../media/image1062.png"/><Relationship Id="rId9" Type="http://schemas.openxmlformats.org/officeDocument/2006/relationships/image" Target="../media/image1063.png"/><Relationship Id="rId10" Type="http://schemas.openxmlformats.org/officeDocument/2006/relationships/image" Target="../media/image1064.png"/><Relationship Id="rId11" Type="http://schemas.openxmlformats.org/officeDocument/2006/relationships/image" Target="../media/image1065.png"/><Relationship Id="rId12" Type="http://schemas.openxmlformats.org/officeDocument/2006/relationships/image" Target="../media/image1066.png"/><Relationship Id="rId13" Type="http://schemas.openxmlformats.org/officeDocument/2006/relationships/image" Target="../media/image1067.png"/><Relationship Id="rId14" Type="http://schemas.openxmlformats.org/officeDocument/2006/relationships/image" Target="../media/image1068.png"/><Relationship Id="rId15" Type="http://schemas.openxmlformats.org/officeDocument/2006/relationships/image" Target="../media/image1069.png"/><Relationship Id="rId16" Type="http://schemas.openxmlformats.org/officeDocument/2006/relationships/image" Target="../media/image1070.png"/><Relationship Id="rId17" Type="http://schemas.openxmlformats.org/officeDocument/2006/relationships/image" Target="../media/image1071.png"/><Relationship Id="rId18" Type="http://schemas.openxmlformats.org/officeDocument/2006/relationships/image" Target="../media/image1072.png"/><Relationship Id="rId19" Type="http://schemas.openxmlformats.org/officeDocument/2006/relationships/image" Target="../media/image1073.png"/><Relationship Id="rId20" Type="http://schemas.openxmlformats.org/officeDocument/2006/relationships/image" Target="../media/image1074.png"/><Relationship Id="rId21" Type="http://schemas.openxmlformats.org/officeDocument/2006/relationships/image" Target="../media/image1075.png"/><Relationship Id="rId22" Type="http://schemas.openxmlformats.org/officeDocument/2006/relationships/image" Target="../media/image1076.png"/><Relationship Id="rId23" Type="http://schemas.openxmlformats.org/officeDocument/2006/relationships/image" Target="../media/image1077.png"/><Relationship Id="rId24" Type="http://schemas.openxmlformats.org/officeDocument/2006/relationships/image" Target="../media/image1078.png"/><Relationship Id="rId25" Type="http://schemas.openxmlformats.org/officeDocument/2006/relationships/image" Target="../media/image1079.png"/><Relationship Id="rId26" Type="http://schemas.openxmlformats.org/officeDocument/2006/relationships/image" Target="../media/image1080.png"/><Relationship Id="rId27" Type="http://schemas.openxmlformats.org/officeDocument/2006/relationships/image" Target="../media/image1081.png"/><Relationship Id="rId28" Type="http://schemas.openxmlformats.org/officeDocument/2006/relationships/image" Target="../media/image105.png"/><Relationship Id="rId29" Type="http://schemas.openxmlformats.org/officeDocument/2006/relationships/image" Target="../media/image1082.png"/><Relationship Id="rId30" Type="http://schemas.openxmlformats.org/officeDocument/2006/relationships/image" Target="../media/image1083.png"/><Relationship Id="rId31" Type="http://schemas.openxmlformats.org/officeDocument/2006/relationships/image" Target="../media/image1084.png"/><Relationship Id="rId32" Type="http://schemas.openxmlformats.org/officeDocument/2006/relationships/image" Target="../media/image1085.png"/><Relationship Id="rId33" Type="http://schemas.openxmlformats.org/officeDocument/2006/relationships/image" Target="../media/image1086.png"/><Relationship Id="rId34" Type="http://schemas.openxmlformats.org/officeDocument/2006/relationships/image" Target="../media/image1087.png"/><Relationship Id="rId35" Type="http://schemas.openxmlformats.org/officeDocument/2006/relationships/image" Target="../media/image1088.png"/><Relationship Id="rId36" Type="http://schemas.openxmlformats.org/officeDocument/2006/relationships/image" Target="../media/image1089.png"/><Relationship Id="rId37" Type="http://schemas.openxmlformats.org/officeDocument/2006/relationships/image" Target="../media/image1090.png"/><Relationship Id="rId38" Type="http://schemas.openxmlformats.org/officeDocument/2006/relationships/image" Target="../media/image1091.png"/><Relationship Id="rId39" Type="http://schemas.openxmlformats.org/officeDocument/2006/relationships/image" Target="../media/image1092.png"/><Relationship Id="rId40" Type="http://schemas.openxmlformats.org/officeDocument/2006/relationships/image" Target="../media/image1093.png"/><Relationship Id="rId41" Type="http://schemas.openxmlformats.org/officeDocument/2006/relationships/image" Target="../media/image1094.png"/><Relationship Id="rId42" Type="http://schemas.openxmlformats.org/officeDocument/2006/relationships/image" Target="../media/image1095.png"/><Relationship Id="rId43" Type="http://schemas.openxmlformats.org/officeDocument/2006/relationships/image" Target="../media/image1096.png"/><Relationship Id="rId44" Type="http://schemas.openxmlformats.org/officeDocument/2006/relationships/image" Target="../media/image1097.png"/><Relationship Id="rId45" Type="http://schemas.openxmlformats.org/officeDocument/2006/relationships/image" Target="../media/image1098.png"/><Relationship Id="rId46" Type="http://schemas.openxmlformats.org/officeDocument/2006/relationships/image" Target="../media/image1099.png"/><Relationship Id="rId47" Type="http://schemas.openxmlformats.org/officeDocument/2006/relationships/image" Target="../media/image1100.png"/><Relationship Id="rId48" Type="http://schemas.openxmlformats.org/officeDocument/2006/relationships/image" Target="../media/image1101.png"/><Relationship Id="rId49" Type="http://schemas.openxmlformats.org/officeDocument/2006/relationships/image" Target="../media/image1102.png"/><Relationship Id="rId50" Type="http://schemas.openxmlformats.org/officeDocument/2006/relationships/image" Target="../media/image1103.png"/><Relationship Id="rId51" Type="http://schemas.openxmlformats.org/officeDocument/2006/relationships/image" Target="../media/image1104.png"/><Relationship Id="rId52" Type="http://schemas.openxmlformats.org/officeDocument/2006/relationships/image" Target="../media/image1105.png"/><Relationship Id="rId53" Type="http://schemas.openxmlformats.org/officeDocument/2006/relationships/image" Target="../media/image1106.png"/><Relationship Id="rId54" Type="http://schemas.openxmlformats.org/officeDocument/2006/relationships/image" Target="../media/image1107.png"/><Relationship Id="rId55" Type="http://schemas.openxmlformats.org/officeDocument/2006/relationships/image" Target="../media/image1108.png"/><Relationship Id="rId56" Type="http://schemas.openxmlformats.org/officeDocument/2006/relationships/image" Target="../media/image1109.png"/><Relationship Id="rId57" Type="http://schemas.openxmlformats.org/officeDocument/2006/relationships/image" Target="../media/image1110.png"/><Relationship Id="rId58" Type="http://schemas.openxmlformats.org/officeDocument/2006/relationships/image" Target="../media/image1111.png"/><Relationship Id="rId59" Type="http://schemas.openxmlformats.org/officeDocument/2006/relationships/image" Target="../media/image1112.png"/><Relationship Id="rId60" Type="http://schemas.openxmlformats.org/officeDocument/2006/relationships/image" Target="../media/image1113.png"/><Relationship Id="rId61" Type="http://schemas.openxmlformats.org/officeDocument/2006/relationships/image" Target="../media/image1114.png"/><Relationship Id="rId62" Type="http://schemas.openxmlformats.org/officeDocument/2006/relationships/image" Target="../media/image1115.png"/><Relationship Id="rId63" Type="http://schemas.openxmlformats.org/officeDocument/2006/relationships/image" Target="../media/image1116.png"/><Relationship Id="rId64" Type="http://schemas.openxmlformats.org/officeDocument/2006/relationships/image" Target="../media/image1117.png"/><Relationship Id="rId65" Type="http://schemas.openxmlformats.org/officeDocument/2006/relationships/image" Target="../media/image1118.png"/><Relationship Id="rId66" Type="http://schemas.openxmlformats.org/officeDocument/2006/relationships/image" Target="../media/image1119.png"/><Relationship Id="rId67" Type="http://schemas.openxmlformats.org/officeDocument/2006/relationships/image" Target="../media/image1120.png"/><Relationship Id="rId68" Type="http://schemas.openxmlformats.org/officeDocument/2006/relationships/image" Target="../media/image1121.png"/><Relationship Id="rId69" Type="http://schemas.openxmlformats.org/officeDocument/2006/relationships/image" Target="../media/image1122.png"/><Relationship Id="rId70" Type="http://schemas.openxmlformats.org/officeDocument/2006/relationships/image" Target="../media/image1123.png"/><Relationship Id="rId71" Type="http://schemas.openxmlformats.org/officeDocument/2006/relationships/image" Target="../media/image1124.png"/><Relationship Id="rId72" Type="http://schemas.openxmlformats.org/officeDocument/2006/relationships/image" Target="../media/image1125.png"/><Relationship Id="rId73" Type="http://schemas.openxmlformats.org/officeDocument/2006/relationships/image" Target="../media/image1126.png"/><Relationship Id="rId74" Type="http://schemas.openxmlformats.org/officeDocument/2006/relationships/image" Target="../media/image1127.png"/><Relationship Id="rId75" Type="http://schemas.openxmlformats.org/officeDocument/2006/relationships/image" Target="../media/image1128.png"/><Relationship Id="rId76" Type="http://schemas.openxmlformats.org/officeDocument/2006/relationships/image" Target="../media/image1129.png"/><Relationship Id="rId77" Type="http://schemas.openxmlformats.org/officeDocument/2006/relationships/image" Target="../media/image1130.png"/><Relationship Id="rId78" Type="http://schemas.openxmlformats.org/officeDocument/2006/relationships/image" Target="../media/image1131.png"/><Relationship Id="rId79" Type="http://schemas.openxmlformats.org/officeDocument/2006/relationships/image" Target="../media/image1132.png"/><Relationship Id="rId80" Type="http://schemas.openxmlformats.org/officeDocument/2006/relationships/image" Target="../media/image1133.png"/><Relationship Id="rId81" Type="http://schemas.openxmlformats.org/officeDocument/2006/relationships/image" Target="../media/image1134.png"/><Relationship Id="rId82" Type="http://schemas.openxmlformats.org/officeDocument/2006/relationships/image" Target="../media/image1135.png"/><Relationship Id="rId83" Type="http://schemas.openxmlformats.org/officeDocument/2006/relationships/image" Target="../media/image1136.png"/><Relationship Id="rId84" Type="http://schemas.openxmlformats.org/officeDocument/2006/relationships/image" Target="../media/image1137.png"/><Relationship Id="rId85" Type="http://schemas.openxmlformats.org/officeDocument/2006/relationships/image" Target="../media/image1138.png"/><Relationship Id="rId86" Type="http://schemas.openxmlformats.org/officeDocument/2006/relationships/image" Target="../media/image1139.png"/><Relationship Id="rId87" Type="http://schemas.openxmlformats.org/officeDocument/2006/relationships/image" Target="../media/image1140.png"/><Relationship Id="rId88" Type="http://schemas.openxmlformats.org/officeDocument/2006/relationships/image" Target="../media/image1141.png"/><Relationship Id="rId89" Type="http://schemas.openxmlformats.org/officeDocument/2006/relationships/image" Target="../media/image1142.png"/><Relationship Id="rId90" Type="http://schemas.openxmlformats.org/officeDocument/2006/relationships/image" Target="../media/image1143.png"/><Relationship Id="rId91" Type="http://schemas.openxmlformats.org/officeDocument/2006/relationships/image" Target="../media/image1144.png"/><Relationship Id="rId92" Type="http://schemas.openxmlformats.org/officeDocument/2006/relationships/image" Target="../media/image1145.png"/><Relationship Id="rId93" Type="http://schemas.openxmlformats.org/officeDocument/2006/relationships/image" Target="../media/image1146.png"/><Relationship Id="rId94" Type="http://schemas.openxmlformats.org/officeDocument/2006/relationships/image" Target="../media/image1147.png"/><Relationship Id="rId95" Type="http://schemas.openxmlformats.org/officeDocument/2006/relationships/image" Target="../media/image1148.png"/><Relationship Id="rId96" Type="http://schemas.openxmlformats.org/officeDocument/2006/relationships/image" Target="../media/image1149.png"/><Relationship Id="rId97" Type="http://schemas.openxmlformats.org/officeDocument/2006/relationships/image" Target="../media/image1150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6.png"/><Relationship Id="rId3" Type="http://schemas.openxmlformats.org/officeDocument/2006/relationships/image" Target="../media/image1057.png"/><Relationship Id="rId4" Type="http://schemas.openxmlformats.org/officeDocument/2006/relationships/image" Target="../media/image1058.png"/><Relationship Id="rId5" Type="http://schemas.openxmlformats.org/officeDocument/2006/relationships/image" Target="../media/image1059.png"/><Relationship Id="rId6" Type="http://schemas.openxmlformats.org/officeDocument/2006/relationships/image" Target="../media/image1060.png"/><Relationship Id="rId7" Type="http://schemas.openxmlformats.org/officeDocument/2006/relationships/image" Target="../media/image1061.png"/><Relationship Id="rId8" Type="http://schemas.openxmlformats.org/officeDocument/2006/relationships/image" Target="../media/image1062.png"/><Relationship Id="rId9" Type="http://schemas.openxmlformats.org/officeDocument/2006/relationships/image" Target="../media/image1063.png"/><Relationship Id="rId10" Type="http://schemas.openxmlformats.org/officeDocument/2006/relationships/image" Target="../media/image1064.png"/><Relationship Id="rId11" Type="http://schemas.openxmlformats.org/officeDocument/2006/relationships/image" Target="../media/image1065.png"/><Relationship Id="rId12" Type="http://schemas.openxmlformats.org/officeDocument/2006/relationships/image" Target="../media/image1066.png"/><Relationship Id="rId13" Type="http://schemas.openxmlformats.org/officeDocument/2006/relationships/image" Target="../media/image1067.png"/><Relationship Id="rId14" Type="http://schemas.openxmlformats.org/officeDocument/2006/relationships/image" Target="../media/image1068.png"/><Relationship Id="rId15" Type="http://schemas.openxmlformats.org/officeDocument/2006/relationships/image" Target="../media/image1069.png"/><Relationship Id="rId16" Type="http://schemas.openxmlformats.org/officeDocument/2006/relationships/image" Target="../media/image1070.png"/><Relationship Id="rId17" Type="http://schemas.openxmlformats.org/officeDocument/2006/relationships/image" Target="../media/image1071.png"/><Relationship Id="rId18" Type="http://schemas.openxmlformats.org/officeDocument/2006/relationships/image" Target="../media/image1072.png"/><Relationship Id="rId19" Type="http://schemas.openxmlformats.org/officeDocument/2006/relationships/image" Target="../media/image1073.png"/><Relationship Id="rId20" Type="http://schemas.openxmlformats.org/officeDocument/2006/relationships/image" Target="../media/image1074.png"/><Relationship Id="rId21" Type="http://schemas.openxmlformats.org/officeDocument/2006/relationships/image" Target="../media/image1075.png"/><Relationship Id="rId22" Type="http://schemas.openxmlformats.org/officeDocument/2006/relationships/image" Target="../media/image1076.png"/><Relationship Id="rId23" Type="http://schemas.openxmlformats.org/officeDocument/2006/relationships/image" Target="../media/image1077.png"/><Relationship Id="rId24" Type="http://schemas.openxmlformats.org/officeDocument/2006/relationships/image" Target="../media/image1078.png"/><Relationship Id="rId25" Type="http://schemas.openxmlformats.org/officeDocument/2006/relationships/image" Target="../media/image1079.png"/><Relationship Id="rId26" Type="http://schemas.openxmlformats.org/officeDocument/2006/relationships/image" Target="../media/image1080.png"/><Relationship Id="rId27" Type="http://schemas.openxmlformats.org/officeDocument/2006/relationships/image" Target="../media/image1081.png"/><Relationship Id="rId28" Type="http://schemas.openxmlformats.org/officeDocument/2006/relationships/image" Target="../media/image105.png"/><Relationship Id="rId29" Type="http://schemas.openxmlformats.org/officeDocument/2006/relationships/image" Target="../media/image1082.png"/><Relationship Id="rId30" Type="http://schemas.openxmlformats.org/officeDocument/2006/relationships/image" Target="../media/image1083.png"/><Relationship Id="rId31" Type="http://schemas.openxmlformats.org/officeDocument/2006/relationships/image" Target="../media/image1084.png"/><Relationship Id="rId32" Type="http://schemas.openxmlformats.org/officeDocument/2006/relationships/image" Target="../media/image1151.png"/><Relationship Id="rId33" Type="http://schemas.openxmlformats.org/officeDocument/2006/relationships/image" Target="../media/image1085.png"/><Relationship Id="rId34" Type="http://schemas.openxmlformats.org/officeDocument/2006/relationships/image" Target="../media/image1086.png"/><Relationship Id="rId35" Type="http://schemas.openxmlformats.org/officeDocument/2006/relationships/image" Target="../media/image1087.png"/><Relationship Id="rId36" Type="http://schemas.openxmlformats.org/officeDocument/2006/relationships/image" Target="../media/image1088.png"/><Relationship Id="rId37" Type="http://schemas.openxmlformats.org/officeDocument/2006/relationships/image" Target="../media/image1089.png"/><Relationship Id="rId38" Type="http://schemas.openxmlformats.org/officeDocument/2006/relationships/image" Target="../media/image1090.png"/><Relationship Id="rId39" Type="http://schemas.openxmlformats.org/officeDocument/2006/relationships/image" Target="../media/image1091.png"/><Relationship Id="rId40" Type="http://schemas.openxmlformats.org/officeDocument/2006/relationships/image" Target="../media/image1092.png"/><Relationship Id="rId41" Type="http://schemas.openxmlformats.org/officeDocument/2006/relationships/image" Target="../media/image1093.png"/><Relationship Id="rId42" Type="http://schemas.openxmlformats.org/officeDocument/2006/relationships/image" Target="../media/image1094.png"/><Relationship Id="rId43" Type="http://schemas.openxmlformats.org/officeDocument/2006/relationships/image" Target="../media/image1095.png"/><Relationship Id="rId44" Type="http://schemas.openxmlformats.org/officeDocument/2006/relationships/image" Target="../media/image1096.png"/><Relationship Id="rId45" Type="http://schemas.openxmlformats.org/officeDocument/2006/relationships/image" Target="../media/image1097.png"/><Relationship Id="rId46" Type="http://schemas.openxmlformats.org/officeDocument/2006/relationships/image" Target="../media/image1098.png"/><Relationship Id="rId47" Type="http://schemas.openxmlformats.org/officeDocument/2006/relationships/image" Target="../media/image1152.png"/><Relationship Id="rId48" Type="http://schemas.openxmlformats.org/officeDocument/2006/relationships/image" Target="../media/image1153.png"/><Relationship Id="rId49" Type="http://schemas.openxmlformats.org/officeDocument/2006/relationships/image" Target="../media/image1154.png"/><Relationship Id="rId50" Type="http://schemas.openxmlformats.org/officeDocument/2006/relationships/image" Target="../media/image1155.png"/><Relationship Id="rId51" Type="http://schemas.openxmlformats.org/officeDocument/2006/relationships/image" Target="../media/image1156.png"/><Relationship Id="rId52" Type="http://schemas.openxmlformats.org/officeDocument/2006/relationships/image" Target="../media/image1157.png"/><Relationship Id="rId53" Type="http://schemas.openxmlformats.org/officeDocument/2006/relationships/image" Target="../media/image1158.png"/><Relationship Id="rId54" Type="http://schemas.openxmlformats.org/officeDocument/2006/relationships/image" Target="../media/image1159.png"/><Relationship Id="rId55" Type="http://schemas.openxmlformats.org/officeDocument/2006/relationships/image" Target="../media/image1160.png"/><Relationship Id="rId56" Type="http://schemas.openxmlformats.org/officeDocument/2006/relationships/image" Target="../media/image1161.png"/><Relationship Id="rId57" Type="http://schemas.openxmlformats.org/officeDocument/2006/relationships/image" Target="../media/image1162.png"/><Relationship Id="rId58" Type="http://schemas.openxmlformats.org/officeDocument/2006/relationships/image" Target="../media/image1163.png"/><Relationship Id="rId59" Type="http://schemas.openxmlformats.org/officeDocument/2006/relationships/image" Target="../media/image1164.png"/><Relationship Id="rId60" Type="http://schemas.openxmlformats.org/officeDocument/2006/relationships/image" Target="../media/image1099.png"/><Relationship Id="rId61" Type="http://schemas.openxmlformats.org/officeDocument/2006/relationships/image" Target="../media/image1100.png"/><Relationship Id="rId62" Type="http://schemas.openxmlformats.org/officeDocument/2006/relationships/image" Target="../media/image1101.png"/><Relationship Id="rId63" Type="http://schemas.openxmlformats.org/officeDocument/2006/relationships/image" Target="../media/image1102.png"/><Relationship Id="rId64" Type="http://schemas.openxmlformats.org/officeDocument/2006/relationships/image" Target="../media/image1103.png"/><Relationship Id="rId65" Type="http://schemas.openxmlformats.org/officeDocument/2006/relationships/image" Target="../media/image1104.png"/><Relationship Id="rId66" Type="http://schemas.openxmlformats.org/officeDocument/2006/relationships/image" Target="../media/image1105.png"/><Relationship Id="rId67" Type="http://schemas.openxmlformats.org/officeDocument/2006/relationships/image" Target="../media/image1106.png"/><Relationship Id="rId68" Type="http://schemas.openxmlformats.org/officeDocument/2006/relationships/image" Target="../media/image1107.png"/><Relationship Id="rId69" Type="http://schemas.openxmlformats.org/officeDocument/2006/relationships/image" Target="../media/image1108.png"/><Relationship Id="rId70" Type="http://schemas.openxmlformats.org/officeDocument/2006/relationships/image" Target="../media/image1109.png"/><Relationship Id="rId71" Type="http://schemas.openxmlformats.org/officeDocument/2006/relationships/image" Target="../media/image1110.png"/><Relationship Id="rId72" Type="http://schemas.openxmlformats.org/officeDocument/2006/relationships/image" Target="../media/image1111.png"/><Relationship Id="rId73" Type="http://schemas.openxmlformats.org/officeDocument/2006/relationships/image" Target="../media/image1112.png"/><Relationship Id="rId74" Type="http://schemas.openxmlformats.org/officeDocument/2006/relationships/image" Target="../media/image1113.png"/><Relationship Id="rId75" Type="http://schemas.openxmlformats.org/officeDocument/2006/relationships/image" Target="../media/image1114.png"/><Relationship Id="rId76" Type="http://schemas.openxmlformats.org/officeDocument/2006/relationships/image" Target="../media/image1115.png"/><Relationship Id="rId77" Type="http://schemas.openxmlformats.org/officeDocument/2006/relationships/image" Target="../media/image1116.png"/><Relationship Id="rId78" Type="http://schemas.openxmlformats.org/officeDocument/2006/relationships/image" Target="../media/image1117.png"/><Relationship Id="rId79" Type="http://schemas.openxmlformats.org/officeDocument/2006/relationships/image" Target="../media/image1118.png"/><Relationship Id="rId80" Type="http://schemas.openxmlformats.org/officeDocument/2006/relationships/image" Target="../media/image1119.png"/><Relationship Id="rId81" Type="http://schemas.openxmlformats.org/officeDocument/2006/relationships/image" Target="../media/image1120.png"/><Relationship Id="rId82" Type="http://schemas.openxmlformats.org/officeDocument/2006/relationships/image" Target="../media/image1121.png"/><Relationship Id="rId83" Type="http://schemas.openxmlformats.org/officeDocument/2006/relationships/image" Target="../media/image1122.png"/><Relationship Id="rId84" Type="http://schemas.openxmlformats.org/officeDocument/2006/relationships/image" Target="../media/image1123.png"/><Relationship Id="rId85" Type="http://schemas.openxmlformats.org/officeDocument/2006/relationships/image" Target="../media/image1124.png"/><Relationship Id="rId86" Type="http://schemas.openxmlformats.org/officeDocument/2006/relationships/image" Target="../media/image1125.png"/><Relationship Id="rId87" Type="http://schemas.openxmlformats.org/officeDocument/2006/relationships/image" Target="../media/image1126.png"/><Relationship Id="rId88" Type="http://schemas.openxmlformats.org/officeDocument/2006/relationships/image" Target="../media/image1127.png"/><Relationship Id="rId89" Type="http://schemas.openxmlformats.org/officeDocument/2006/relationships/image" Target="../media/image1128.png"/><Relationship Id="rId90" Type="http://schemas.openxmlformats.org/officeDocument/2006/relationships/image" Target="../media/image1129.png"/><Relationship Id="rId91" Type="http://schemas.openxmlformats.org/officeDocument/2006/relationships/image" Target="../media/image1130.png"/><Relationship Id="rId92" Type="http://schemas.openxmlformats.org/officeDocument/2006/relationships/image" Target="../media/image1131.png"/><Relationship Id="rId93" Type="http://schemas.openxmlformats.org/officeDocument/2006/relationships/image" Target="../media/image1132.png"/><Relationship Id="rId94" Type="http://schemas.openxmlformats.org/officeDocument/2006/relationships/image" Target="../media/image1133.png"/><Relationship Id="rId95" Type="http://schemas.openxmlformats.org/officeDocument/2006/relationships/image" Target="../media/image1134.png"/><Relationship Id="rId96" Type="http://schemas.openxmlformats.org/officeDocument/2006/relationships/image" Target="../media/image1135.png"/><Relationship Id="rId97" Type="http://schemas.openxmlformats.org/officeDocument/2006/relationships/image" Target="../media/image1136.png"/><Relationship Id="rId98" Type="http://schemas.openxmlformats.org/officeDocument/2006/relationships/image" Target="../media/image1137.png"/><Relationship Id="rId99" Type="http://schemas.openxmlformats.org/officeDocument/2006/relationships/image" Target="../media/image1138.png"/><Relationship Id="rId100" Type="http://schemas.openxmlformats.org/officeDocument/2006/relationships/image" Target="../media/image1139.png"/><Relationship Id="rId101" Type="http://schemas.openxmlformats.org/officeDocument/2006/relationships/image" Target="../media/image1140.png"/><Relationship Id="rId102" Type="http://schemas.openxmlformats.org/officeDocument/2006/relationships/image" Target="../media/image1141.png"/><Relationship Id="rId103" Type="http://schemas.openxmlformats.org/officeDocument/2006/relationships/image" Target="../media/image1142.png"/><Relationship Id="rId104" Type="http://schemas.openxmlformats.org/officeDocument/2006/relationships/image" Target="../media/image1143.png"/><Relationship Id="rId105" Type="http://schemas.openxmlformats.org/officeDocument/2006/relationships/image" Target="../media/image1144.png"/><Relationship Id="rId106" Type="http://schemas.openxmlformats.org/officeDocument/2006/relationships/image" Target="../media/image1145.png"/><Relationship Id="rId107" Type="http://schemas.openxmlformats.org/officeDocument/2006/relationships/image" Target="../media/image1146.png"/><Relationship Id="rId108" Type="http://schemas.openxmlformats.org/officeDocument/2006/relationships/image" Target="../media/image1147.png"/><Relationship Id="rId109" Type="http://schemas.openxmlformats.org/officeDocument/2006/relationships/image" Target="../media/image1148.png"/><Relationship Id="rId110" Type="http://schemas.openxmlformats.org/officeDocument/2006/relationships/image" Target="../media/image1149.png"/><Relationship Id="rId111" Type="http://schemas.openxmlformats.org/officeDocument/2006/relationships/image" Target="../media/image115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6.png"/><Relationship Id="rId3" Type="http://schemas.openxmlformats.org/officeDocument/2006/relationships/image" Target="../media/image1057.png"/><Relationship Id="rId4" Type="http://schemas.openxmlformats.org/officeDocument/2006/relationships/image" Target="../media/image1058.png"/><Relationship Id="rId5" Type="http://schemas.openxmlformats.org/officeDocument/2006/relationships/image" Target="../media/image1059.png"/><Relationship Id="rId6" Type="http://schemas.openxmlformats.org/officeDocument/2006/relationships/image" Target="../media/image1060.png"/><Relationship Id="rId7" Type="http://schemas.openxmlformats.org/officeDocument/2006/relationships/image" Target="../media/image1061.png"/><Relationship Id="rId8" Type="http://schemas.openxmlformats.org/officeDocument/2006/relationships/image" Target="../media/image1062.png"/><Relationship Id="rId9" Type="http://schemas.openxmlformats.org/officeDocument/2006/relationships/image" Target="../media/image1063.png"/><Relationship Id="rId10" Type="http://schemas.openxmlformats.org/officeDocument/2006/relationships/image" Target="../media/image1064.png"/><Relationship Id="rId11" Type="http://schemas.openxmlformats.org/officeDocument/2006/relationships/image" Target="../media/image1065.png"/><Relationship Id="rId12" Type="http://schemas.openxmlformats.org/officeDocument/2006/relationships/image" Target="../media/image1066.png"/><Relationship Id="rId13" Type="http://schemas.openxmlformats.org/officeDocument/2006/relationships/image" Target="../media/image1067.png"/><Relationship Id="rId14" Type="http://schemas.openxmlformats.org/officeDocument/2006/relationships/image" Target="../media/image1068.png"/><Relationship Id="rId15" Type="http://schemas.openxmlformats.org/officeDocument/2006/relationships/image" Target="../media/image1069.png"/><Relationship Id="rId16" Type="http://schemas.openxmlformats.org/officeDocument/2006/relationships/image" Target="../media/image1070.png"/><Relationship Id="rId17" Type="http://schemas.openxmlformats.org/officeDocument/2006/relationships/image" Target="../media/image1071.png"/><Relationship Id="rId18" Type="http://schemas.openxmlformats.org/officeDocument/2006/relationships/image" Target="../media/image1072.png"/><Relationship Id="rId19" Type="http://schemas.openxmlformats.org/officeDocument/2006/relationships/image" Target="../media/image1073.png"/><Relationship Id="rId20" Type="http://schemas.openxmlformats.org/officeDocument/2006/relationships/image" Target="../media/image1074.png"/><Relationship Id="rId21" Type="http://schemas.openxmlformats.org/officeDocument/2006/relationships/image" Target="../media/image1075.png"/><Relationship Id="rId22" Type="http://schemas.openxmlformats.org/officeDocument/2006/relationships/image" Target="../media/image1076.png"/><Relationship Id="rId23" Type="http://schemas.openxmlformats.org/officeDocument/2006/relationships/image" Target="../media/image1077.png"/><Relationship Id="rId24" Type="http://schemas.openxmlformats.org/officeDocument/2006/relationships/image" Target="../media/image1078.png"/><Relationship Id="rId25" Type="http://schemas.openxmlformats.org/officeDocument/2006/relationships/image" Target="../media/image1079.png"/><Relationship Id="rId26" Type="http://schemas.openxmlformats.org/officeDocument/2006/relationships/image" Target="../media/image1080.png"/><Relationship Id="rId27" Type="http://schemas.openxmlformats.org/officeDocument/2006/relationships/image" Target="../media/image1081.png"/><Relationship Id="rId28" Type="http://schemas.openxmlformats.org/officeDocument/2006/relationships/image" Target="../media/image105.png"/><Relationship Id="rId29" Type="http://schemas.openxmlformats.org/officeDocument/2006/relationships/image" Target="../media/image1082.png"/><Relationship Id="rId30" Type="http://schemas.openxmlformats.org/officeDocument/2006/relationships/image" Target="../media/image1083.png"/><Relationship Id="rId31" Type="http://schemas.openxmlformats.org/officeDocument/2006/relationships/image" Target="../media/image1084.png"/><Relationship Id="rId32" Type="http://schemas.openxmlformats.org/officeDocument/2006/relationships/image" Target="../media/image1151.png"/><Relationship Id="rId33" Type="http://schemas.openxmlformats.org/officeDocument/2006/relationships/image" Target="../media/image1165.png"/><Relationship Id="rId34" Type="http://schemas.openxmlformats.org/officeDocument/2006/relationships/image" Target="../media/image1085.png"/><Relationship Id="rId35" Type="http://schemas.openxmlformats.org/officeDocument/2006/relationships/image" Target="../media/image1086.png"/><Relationship Id="rId36" Type="http://schemas.openxmlformats.org/officeDocument/2006/relationships/image" Target="../media/image1087.png"/><Relationship Id="rId37" Type="http://schemas.openxmlformats.org/officeDocument/2006/relationships/image" Target="../media/image1088.png"/><Relationship Id="rId38" Type="http://schemas.openxmlformats.org/officeDocument/2006/relationships/image" Target="../media/image1089.png"/><Relationship Id="rId39" Type="http://schemas.openxmlformats.org/officeDocument/2006/relationships/image" Target="../media/image1090.png"/><Relationship Id="rId40" Type="http://schemas.openxmlformats.org/officeDocument/2006/relationships/image" Target="../media/image1091.png"/><Relationship Id="rId41" Type="http://schemas.openxmlformats.org/officeDocument/2006/relationships/image" Target="../media/image1092.png"/><Relationship Id="rId42" Type="http://schemas.openxmlformats.org/officeDocument/2006/relationships/image" Target="../media/image1093.png"/><Relationship Id="rId43" Type="http://schemas.openxmlformats.org/officeDocument/2006/relationships/image" Target="../media/image1094.png"/><Relationship Id="rId44" Type="http://schemas.openxmlformats.org/officeDocument/2006/relationships/image" Target="../media/image1095.png"/><Relationship Id="rId45" Type="http://schemas.openxmlformats.org/officeDocument/2006/relationships/image" Target="../media/image1096.png"/><Relationship Id="rId46" Type="http://schemas.openxmlformats.org/officeDocument/2006/relationships/image" Target="../media/image1097.png"/><Relationship Id="rId47" Type="http://schemas.openxmlformats.org/officeDocument/2006/relationships/image" Target="../media/image1098.png"/><Relationship Id="rId48" Type="http://schemas.openxmlformats.org/officeDocument/2006/relationships/image" Target="../media/image1152.png"/><Relationship Id="rId49" Type="http://schemas.openxmlformats.org/officeDocument/2006/relationships/image" Target="../media/image1153.png"/><Relationship Id="rId50" Type="http://schemas.openxmlformats.org/officeDocument/2006/relationships/image" Target="../media/image1154.png"/><Relationship Id="rId51" Type="http://schemas.openxmlformats.org/officeDocument/2006/relationships/image" Target="../media/image1155.png"/><Relationship Id="rId52" Type="http://schemas.openxmlformats.org/officeDocument/2006/relationships/image" Target="../media/image1156.png"/><Relationship Id="rId53" Type="http://schemas.openxmlformats.org/officeDocument/2006/relationships/image" Target="../media/image1157.png"/><Relationship Id="rId54" Type="http://schemas.openxmlformats.org/officeDocument/2006/relationships/image" Target="../media/image1158.png"/><Relationship Id="rId55" Type="http://schemas.openxmlformats.org/officeDocument/2006/relationships/image" Target="../media/image1159.png"/><Relationship Id="rId56" Type="http://schemas.openxmlformats.org/officeDocument/2006/relationships/image" Target="../media/image1160.png"/><Relationship Id="rId57" Type="http://schemas.openxmlformats.org/officeDocument/2006/relationships/image" Target="../media/image1161.png"/><Relationship Id="rId58" Type="http://schemas.openxmlformats.org/officeDocument/2006/relationships/image" Target="../media/image1162.png"/><Relationship Id="rId59" Type="http://schemas.openxmlformats.org/officeDocument/2006/relationships/image" Target="../media/image1163.png"/><Relationship Id="rId60" Type="http://schemas.openxmlformats.org/officeDocument/2006/relationships/image" Target="../media/image1164.png"/><Relationship Id="rId61" Type="http://schemas.openxmlformats.org/officeDocument/2006/relationships/image" Target="../media/image1166.png"/><Relationship Id="rId62" Type="http://schemas.openxmlformats.org/officeDocument/2006/relationships/image" Target="../media/image1167.png"/><Relationship Id="rId63" Type="http://schemas.openxmlformats.org/officeDocument/2006/relationships/image" Target="../media/image1168.png"/><Relationship Id="rId64" Type="http://schemas.openxmlformats.org/officeDocument/2006/relationships/image" Target="../media/image1169.png"/><Relationship Id="rId65" Type="http://schemas.openxmlformats.org/officeDocument/2006/relationships/image" Target="../media/image1170.png"/><Relationship Id="rId66" Type="http://schemas.openxmlformats.org/officeDocument/2006/relationships/image" Target="../media/image1171.png"/><Relationship Id="rId67" Type="http://schemas.openxmlformats.org/officeDocument/2006/relationships/image" Target="../media/image1172.png"/><Relationship Id="rId68" Type="http://schemas.openxmlformats.org/officeDocument/2006/relationships/image" Target="../media/image1173.png"/><Relationship Id="rId69" Type="http://schemas.openxmlformats.org/officeDocument/2006/relationships/image" Target="../media/image1174.png"/><Relationship Id="rId70" Type="http://schemas.openxmlformats.org/officeDocument/2006/relationships/image" Target="../media/image1175.png"/><Relationship Id="rId71" Type="http://schemas.openxmlformats.org/officeDocument/2006/relationships/image" Target="../media/image1176.png"/><Relationship Id="rId72" Type="http://schemas.openxmlformats.org/officeDocument/2006/relationships/image" Target="../media/image1177.png"/><Relationship Id="rId73" Type="http://schemas.openxmlformats.org/officeDocument/2006/relationships/image" Target="../media/image1178.png"/><Relationship Id="rId74" Type="http://schemas.openxmlformats.org/officeDocument/2006/relationships/image" Target="../media/image1179.png"/><Relationship Id="rId75" Type="http://schemas.openxmlformats.org/officeDocument/2006/relationships/image" Target="../media/image1099.png"/><Relationship Id="rId76" Type="http://schemas.openxmlformats.org/officeDocument/2006/relationships/image" Target="../media/image1100.png"/><Relationship Id="rId77" Type="http://schemas.openxmlformats.org/officeDocument/2006/relationships/image" Target="../media/image1101.png"/><Relationship Id="rId78" Type="http://schemas.openxmlformats.org/officeDocument/2006/relationships/image" Target="../media/image1102.png"/><Relationship Id="rId79" Type="http://schemas.openxmlformats.org/officeDocument/2006/relationships/image" Target="../media/image1103.png"/><Relationship Id="rId80" Type="http://schemas.openxmlformats.org/officeDocument/2006/relationships/image" Target="../media/image1104.png"/><Relationship Id="rId81" Type="http://schemas.openxmlformats.org/officeDocument/2006/relationships/image" Target="../media/image1105.png"/><Relationship Id="rId82" Type="http://schemas.openxmlformats.org/officeDocument/2006/relationships/image" Target="../media/image1106.png"/><Relationship Id="rId83" Type="http://schemas.openxmlformats.org/officeDocument/2006/relationships/image" Target="../media/image1107.png"/><Relationship Id="rId84" Type="http://schemas.openxmlformats.org/officeDocument/2006/relationships/image" Target="../media/image1108.png"/><Relationship Id="rId85" Type="http://schemas.openxmlformats.org/officeDocument/2006/relationships/image" Target="../media/image1109.png"/><Relationship Id="rId86" Type="http://schemas.openxmlformats.org/officeDocument/2006/relationships/image" Target="../media/image1110.png"/><Relationship Id="rId87" Type="http://schemas.openxmlformats.org/officeDocument/2006/relationships/image" Target="../media/image1111.png"/><Relationship Id="rId88" Type="http://schemas.openxmlformats.org/officeDocument/2006/relationships/image" Target="../media/image1112.png"/><Relationship Id="rId89" Type="http://schemas.openxmlformats.org/officeDocument/2006/relationships/image" Target="../media/image1113.png"/><Relationship Id="rId90" Type="http://schemas.openxmlformats.org/officeDocument/2006/relationships/image" Target="../media/image1114.png"/><Relationship Id="rId91" Type="http://schemas.openxmlformats.org/officeDocument/2006/relationships/image" Target="../media/image1115.png"/><Relationship Id="rId92" Type="http://schemas.openxmlformats.org/officeDocument/2006/relationships/image" Target="../media/image1116.png"/><Relationship Id="rId93" Type="http://schemas.openxmlformats.org/officeDocument/2006/relationships/image" Target="../media/image1117.png"/><Relationship Id="rId94" Type="http://schemas.openxmlformats.org/officeDocument/2006/relationships/image" Target="../media/image1118.png"/><Relationship Id="rId95" Type="http://schemas.openxmlformats.org/officeDocument/2006/relationships/image" Target="../media/image1119.png"/><Relationship Id="rId96" Type="http://schemas.openxmlformats.org/officeDocument/2006/relationships/image" Target="../media/image1120.png"/><Relationship Id="rId97" Type="http://schemas.openxmlformats.org/officeDocument/2006/relationships/image" Target="../media/image1121.png"/><Relationship Id="rId98" Type="http://schemas.openxmlformats.org/officeDocument/2006/relationships/image" Target="../media/image1122.png"/><Relationship Id="rId99" Type="http://schemas.openxmlformats.org/officeDocument/2006/relationships/image" Target="../media/image1123.png"/><Relationship Id="rId100" Type="http://schemas.openxmlformats.org/officeDocument/2006/relationships/image" Target="../media/image1124.png"/><Relationship Id="rId101" Type="http://schemas.openxmlformats.org/officeDocument/2006/relationships/image" Target="../media/image1125.png"/><Relationship Id="rId102" Type="http://schemas.openxmlformats.org/officeDocument/2006/relationships/image" Target="../media/image1126.png"/><Relationship Id="rId103" Type="http://schemas.openxmlformats.org/officeDocument/2006/relationships/image" Target="../media/image1127.png"/><Relationship Id="rId104" Type="http://schemas.openxmlformats.org/officeDocument/2006/relationships/image" Target="../media/image1128.png"/><Relationship Id="rId105" Type="http://schemas.openxmlformats.org/officeDocument/2006/relationships/image" Target="../media/image1129.png"/><Relationship Id="rId106" Type="http://schemas.openxmlformats.org/officeDocument/2006/relationships/image" Target="../media/image1130.png"/><Relationship Id="rId107" Type="http://schemas.openxmlformats.org/officeDocument/2006/relationships/image" Target="../media/image1131.png"/><Relationship Id="rId108" Type="http://schemas.openxmlformats.org/officeDocument/2006/relationships/image" Target="../media/image1132.png"/><Relationship Id="rId109" Type="http://schemas.openxmlformats.org/officeDocument/2006/relationships/image" Target="../media/image1133.png"/><Relationship Id="rId110" Type="http://schemas.openxmlformats.org/officeDocument/2006/relationships/image" Target="../media/image1134.png"/><Relationship Id="rId111" Type="http://schemas.openxmlformats.org/officeDocument/2006/relationships/image" Target="../media/image1135.png"/><Relationship Id="rId112" Type="http://schemas.openxmlformats.org/officeDocument/2006/relationships/image" Target="../media/image1136.png"/><Relationship Id="rId113" Type="http://schemas.openxmlformats.org/officeDocument/2006/relationships/image" Target="../media/image1137.png"/><Relationship Id="rId114" Type="http://schemas.openxmlformats.org/officeDocument/2006/relationships/image" Target="../media/image1138.png"/><Relationship Id="rId115" Type="http://schemas.openxmlformats.org/officeDocument/2006/relationships/image" Target="../media/image1139.png"/><Relationship Id="rId116" Type="http://schemas.openxmlformats.org/officeDocument/2006/relationships/image" Target="../media/image1140.png"/><Relationship Id="rId117" Type="http://schemas.openxmlformats.org/officeDocument/2006/relationships/image" Target="../media/image1141.png"/><Relationship Id="rId118" Type="http://schemas.openxmlformats.org/officeDocument/2006/relationships/image" Target="../media/image1142.png"/><Relationship Id="rId119" Type="http://schemas.openxmlformats.org/officeDocument/2006/relationships/image" Target="../media/image1143.png"/><Relationship Id="rId120" Type="http://schemas.openxmlformats.org/officeDocument/2006/relationships/image" Target="../media/image1144.png"/><Relationship Id="rId121" Type="http://schemas.openxmlformats.org/officeDocument/2006/relationships/image" Target="../media/image1145.png"/><Relationship Id="rId122" Type="http://schemas.openxmlformats.org/officeDocument/2006/relationships/image" Target="../media/image1146.png"/><Relationship Id="rId123" Type="http://schemas.openxmlformats.org/officeDocument/2006/relationships/image" Target="../media/image1147.png"/><Relationship Id="rId124" Type="http://schemas.openxmlformats.org/officeDocument/2006/relationships/image" Target="../media/image1148.png"/><Relationship Id="rId125" Type="http://schemas.openxmlformats.org/officeDocument/2006/relationships/image" Target="../media/image1149.png"/><Relationship Id="rId126" Type="http://schemas.openxmlformats.org/officeDocument/2006/relationships/image" Target="../media/image115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6.png"/><Relationship Id="rId3" Type="http://schemas.openxmlformats.org/officeDocument/2006/relationships/image" Target="../media/image1057.png"/><Relationship Id="rId4" Type="http://schemas.openxmlformats.org/officeDocument/2006/relationships/image" Target="../media/image1058.png"/><Relationship Id="rId5" Type="http://schemas.openxmlformats.org/officeDocument/2006/relationships/image" Target="../media/image1059.png"/><Relationship Id="rId6" Type="http://schemas.openxmlformats.org/officeDocument/2006/relationships/image" Target="../media/image1060.png"/><Relationship Id="rId7" Type="http://schemas.openxmlformats.org/officeDocument/2006/relationships/image" Target="../media/image1061.png"/><Relationship Id="rId8" Type="http://schemas.openxmlformats.org/officeDocument/2006/relationships/image" Target="../media/image1062.png"/><Relationship Id="rId9" Type="http://schemas.openxmlformats.org/officeDocument/2006/relationships/image" Target="../media/image1063.png"/><Relationship Id="rId10" Type="http://schemas.openxmlformats.org/officeDocument/2006/relationships/image" Target="../media/image1064.png"/><Relationship Id="rId11" Type="http://schemas.openxmlformats.org/officeDocument/2006/relationships/image" Target="../media/image1065.png"/><Relationship Id="rId12" Type="http://schemas.openxmlformats.org/officeDocument/2006/relationships/image" Target="../media/image1066.png"/><Relationship Id="rId13" Type="http://schemas.openxmlformats.org/officeDocument/2006/relationships/image" Target="../media/image1067.png"/><Relationship Id="rId14" Type="http://schemas.openxmlformats.org/officeDocument/2006/relationships/image" Target="../media/image1068.png"/><Relationship Id="rId15" Type="http://schemas.openxmlformats.org/officeDocument/2006/relationships/image" Target="../media/image1069.png"/><Relationship Id="rId16" Type="http://schemas.openxmlformats.org/officeDocument/2006/relationships/image" Target="../media/image1070.png"/><Relationship Id="rId17" Type="http://schemas.openxmlformats.org/officeDocument/2006/relationships/image" Target="../media/image1071.png"/><Relationship Id="rId18" Type="http://schemas.openxmlformats.org/officeDocument/2006/relationships/image" Target="../media/image1072.png"/><Relationship Id="rId19" Type="http://schemas.openxmlformats.org/officeDocument/2006/relationships/image" Target="../media/image1073.png"/><Relationship Id="rId20" Type="http://schemas.openxmlformats.org/officeDocument/2006/relationships/image" Target="../media/image1074.png"/><Relationship Id="rId21" Type="http://schemas.openxmlformats.org/officeDocument/2006/relationships/image" Target="../media/image1075.png"/><Relationship Id="rId22" Type="http://schemas.openxmlformats.org/officeDocument/2006/relationships/image" Target="../media/image1076.png"/><Relationship Id="rId23" Type="http://schemas.openxmlformats.org/officeDocument/2006/relationships/image" Target="../media/image1077.png"/><Relationship Id="rId24" Type="http://schemas.openxmlformats.org/officeDocument/2006/relationships/image" Target="../media/image1078.png"/><Relationship Id="rId25" Type="http://schemas.openxmlformats.org/officeDocument/2006/relationships/image" Target="../media/image1079.png"/><Relationship Id="rId26" Type="http://schemas.openxmlformats.org/officeDocument/2006/relationships/image" Target="../media/image1080.png"/><Relationship Id="rId27" Type="http://schemas.openxmlformats.org/officeDocument/2006/relationships/image" Target="../media/image1081.png"/><Relationship Id="rId28" Type="http://schemas.openxmlformats.org/officeDocument/2006/relationships/image" Target="../media/image105.png"/><Relationship Id="rId29" Type="http://schemas.openxmlformats.org/officeDocument/2006/relationships/image" Target="../media/image1082.png"/><Relationship Id="rId30" Type="http://schemas.openxmlformats.org/officeDocument/2006/relationships/image" Target="../media/image1083.png"/><Relationship Id="rId31" Type="http://schemas.openxmlformats.org/officeDocument/2006/relationships/image" Target="../media/image1084.png"/><Relationship Id="rId32" Type="http://schemas.openxmlformats.org/officeDocument/2006/relationships/image" Target="../media/image1151.png"/><Relationship Id="rId33" Type="http://schemas.openxmlformats.org/officeDocument/2006/relationships/image" Target="../media/image1165.png"/><Relationship Id="rId34" Type="http://schemas.openxmlformats.org/officeDocument/2006/relationships/image" Target="../media/image1180.png"/><Relationship Id="rId35" Type="http://schemas.openxmlformats.org/officeDocument/2006/relationships/image" Target="../media/image1085.png"/><Relationship Id="rId36" Type="http://schemas.openxmlformats.org/officeDocument/2006/relationships/image" Target="../media/image1086.png"/><Relationship Id="rId37" Type="http://schemas.openxmlformats.org/officeDocument/2006/relationships/image" Target="../media/image1087.png"/><Relationship Id="rId38" Type="http://schemas.openxmlformats.org/officeDocument/2006/relationships/image" Target="../media/image1088.png"/><Relationship Id="rId39" Type="http://schemas.openxmlformats.org/officeDocument/2006/relationships/image" Target="../media/image1089.png"/><Relationship Id="rId40" Type="http://schemas.openxmlformats.org/officeDocument/2006/relationships/image" Target="../media/image1090.png"/><Relationship Id="rId41" Type="http://schemas.openxmlformats.org/officeDocument/2006/relationships/image" Target="../media/image1091.png"/><Relationship Id="rId42" Type="http://schemas.openxmlformats.org/officeDocument/2006/relationships/image" Target="../media/image1092.png"/><Relationship Id="rId43" Type="http://schemas.openxmlformats.org/officeDocument/2006/relationships/image" Target="../media/image1093.png"/><Relationship Id="rId44" Type="http://schemas.openxmlformats.org/officeDocument/2006/relationships/image" Target="../media/image1094.png"/><Relationship Id="rId45" Type="http://schemas.openxmlformats.org/officeDocument/2006/relationships/image" Target="../media/image1095.png"/><Relationship Id="rId46" Type="http://schemas.openxmlformats.org/officeDocument/2006/relationships/image" Target="../media/image1096.png"/><Relationship Id="rId47" Type="http://schemas.openxmlformats.org/officeDocument/2006/relationships/image" Target="../media/image1097.png"/><Relationship Id="rId48" Type="http://schemas.openxmlformats.org/officeDocument/2006/relationships/image" Target="../media/image1098.png"/><Relationship Id="rId49" Type="http://schemas.openxmlformats.org/officeDocument/2006/relationships/image" Target="../media/image1152.png"/><Relationship Id="rId50" Type="http://schemas.openxmlformats.org/officeDocument/2006/relationships/image" Target="../media/image1153.png"/><Relationship Id="rId51" Type="http://schemas.openxmlformats.org/officeDocument/2006/relationships/image" Target="../media/image1154.png"/><Relationship Id="rId52" Type="http://schemas.openxmlformats.org/officeDocument/2006/relationships/image" Target="../media/image1155.png"/><Relationship Id="rId53" Type="http://schemas.openxmlformats.org/officeDocument/2006/relationships/image" Target="../media/image1156.png"/><Relationship Id="rId54" Type="http://schemas.openxmlformats.org/officeDocument/2006/relationships/image" Target="../media/image1157.png"/><Relationship Id="rId55" Type="http://schemas.openxmlformats.org/officeDocument/2006/relationships/image" Target="../media/image1158.png"/><Relationship Id="rId56" Type="http://schemas.openxmlformats.org/officeDocument/2006/relationships/image" Target="../media/image1159.png"/><Relationship Id="rId57" Type="http://schemas.openxmlformats.org/officeDocument/2006/relationships/image" Target="../media/image1160.png"/><Relationship Id="rId58" Type="http://schemas.openxmlformats.org/officeDocument/2006/relationships/image" Target="../media/image1161.png"/><Relationship Id="rId59" Type="http://schemas.openxmlformats.org/officeDocument/2006/relationships/image" Target="../media/image1162.png"/><Relationship Id="rId60" Type="http://schemas.openxmlformats.org/officeDocument/2006/relationships/image" Target="../media/image1163.png"/><Relationship Id="rId61" Type="http://schemas.openxmlformats.org/officeDocument/2006/relationships/image" Target="../media/image1164.png"/><Relationship Id="rId62" Type="http://schemas.openxmlformats.org/officeDocument/2006/relationships/image" Target="../media/image1166.png"/><Relationship Id="rId63" Type="http://schemas.openxmlformats.org/officeDocument/2006/relationships/image" Target="../media/image1167.png"/><Relationship Id="rId64" Type="http://schemas.openxmlformats.org/officeDocument/2006/relationships/image" Target="../media/image1168.png"/><Relationship Id="rId65" Type="http://schemas.openxmlformats.org/officeDocument/2006/relationships/image" Target="../media/image1169.png"/><Relationship Id="rId66" Type="http://schemas.openxmlformats.org/officeDocument/2006/relationships/image" Target="../media/image1170.png"/><Relationship Id="rId67" Type="http://schemas.openxmlformats.org/officeDocument/2006/relationships/image" Target="../media/image1171.png"/><Relationship Id="rId68" Type="http://schemas.openxmlformats.org/officeDocument/2006/relationships/image" Target="../media/image1172.png"/><Relationship Id="rId69" Type="http://schemas.openxmlformats.org/officeDocument/2006/relationships/image" Target="../media/image1173.png"/><Relationship Id="rId70" Type="http://schemas.openxmlformats.org/officeDocument/2006/relationships/image" Target="../media/image1174.png"/><Relationship Id="rId71" Type="http://schemas.openxmlformats.org/officeDocument/2006/relationships/image" Target="../media/image1175.png"/><Relationship Id="rId72" Type="http://schemas.openxmlformats.org/officeDocument/2006/relationships/image" Target="../media/image1176.png"/><Relationship Id="rId73" Type="http://schemas.openxmlformats.org/officeDocument/2006/relationships/image" Target="../media/image1177.png"/><Relationship Id="rId74" Type="http://schemas.openxmlformats.org/officeDocument/2006/relationships/image" Target="../media/image1178.png"/><Relationship Id="rId75" Type="http://schemas.openxmlformats.org/officeDocument/2006/relationships/image" Target="../media/image1179.png"/><Relationship Id="rId76" Type="http://schemas.openxmlformats.org/officeDocument/2006/relationships/image" Target="../media/image1181.png"/><Relationship Id="rId77" Type="http://schemas.openxmlformats.org/officeDocument/2006/relationships/image" Target="../media/image1182.png"/><Relationship Id="rId78" Type="http://schemas.openxmlformats.org/officeDocument/2006/relationships/image" Target="../media/image1183.png"/><Relationship Id="rId79" Type="http://schemas.openxmlformats.org/officeDocument/2006/relationships/image" Target="../media/image1184.png"/><Relationship Id="rId80" Type="http://schemas.openxmlformats.org/officeDocument/2006/relationships/image" Target="../media/image1185.png"/><Relationship Id="rId81" Type="http://schemas.openxmlformats.org/officeDocument/2006/relationships/image" Target="../media/image1186.png"/><Relationship Id="rId82" Type="http://schemas.openxmlformats.org/officeDocument/2006/relationships/image" Target="../media/image1187.png"/><Relationship Id="rId83" Type="http://schemas.openxmlformats.org/officeDocument/2006/relationships/image" Target="../media/image1188.png"/><Relationship Id="rId84" Type="http://schemas.openxmlformats.org/officeDocument/2006/relationships/image" Target="../media/image1189.png"/><Relationship Id="rId85" Type="http://schemas.openxmlformats.org/officeDocument/2006/relationships/image" Target="../media/image1190.png"/><Relationship Id="rId86" Type="http://schemas.openxmlformats.org/officeDocument/2006/relationships/image" Target="../media/image1191.png"/><Relationship Id="rId87" Type="http://schemas.openxmlformats.org/officeDocument/2006/relationships/image" Target="../media/image1192.png"/><Relationship Id="rId88" Type="http://schemas.openxmlformats.org/officeDocument/2006/relationships/image" Target="../media/image1193.png"/><Relationship Id="rId89" Type="http://schemas.openxmlformats.org/officeDocument/2006/relationships/image" Target="../media/image1099.png"/><Relationship Id="rId90" Type="http://schemas.openxmlformats.org/officeDocument/2006/relationships/image" Target="../media/image1100.png"/><Relationship Id="rId91" Type="http://schemas.openxmlformats.org/officeDocument/2006/relationships/image" Target="../media/image1101.png"/><Relationship Id="rId92" Type="http://schemas.openxmlformats.org/officeDocument/2006/relationships/image" Target="../media/image1102.png"/><Relationship Id="rId93" Type="http://schemas.openxmlformats.org/officeDocument/2006/relationships/image" Target="../media/image1103.png"/><Relationship Id="rId94" Type="http://schemas.openxmlformats.org/officeDocument/2006/relationships/image" Target="../media/image1104.png"/><Relationship Id="rId95" Type="http://schemas.openxmlformats.org/officeDocument/2006/relationships/image" Target="../media/image1105.png"/><Relationship Id="rId96" Type="http://schemas.openxmlformats.org/officeDocument/2006/relationships/image" Target="../media/image1106.png"/><Relationship Id="rId97" Type="http://schemas.openxmlformats.org/officeDocument/2006/relationships/image" Target="../media/image1107.png"/><Relationship Id="rId98" Type="http://schemas.openxmlformats.org/officeDocument/2006/relationships/image" Target="../media/image1108.png"/><Relationship Id="rId99" Type="http://schemas.openxmlformats.org/officeDocument/2006/relationships/image" Target="../media/image1109.png"/><Relationship Id="rId100" Type="http://schemas.openxmlformats.org/officeDocument/2006/relationships/image" Target="../media/image1110.png"/><Relationship Id="rId101" Type="http://schemas.openxmlformats.org/officeDocument/2006/relationships/image" Target="../media/image1111.png"/><Relationship Id="rId102" Type="http://schemas.openxmlformats.org/officeDocument/2006/relationships/image" Target="../media/image1112.png"/><Relationship Id="rId103" Type="http://schemas.openxmlformats.org/officeDocument/2006/relationships/image" Target="../media/image1113.png"/><Relationship Id="rId104" Type="http://schemas.openxmlformats.org/officeDocument/2006/relationships/image" Target="../media/image1114.png"/><Relationship Id="rId105" Type="http://schemas.openxmlformats.org/officeDocument/2006/relationships/image" Target="../media/image1115.png"/><Relationship Id="rId106" Type="http://schemas.openxmlformats.org/officeDocument/2006/relationships/image" Target="../media/image1116.png"/><Relationship Id="rId107" Type="http://schemas.openxmlformats.org/officeDocument/2006/relationships/image" Target="../media/image1117.png"/><Relationship Id="rId108" Type="http://schemas.openxmlformats.org/officeDocument/2006/relationships/image" Target="../media/image1118.png"/><Relationship Id="rId109" Type="http://schemas.openxmlformats.org/officeDocument/2006/relationships/image" Target="../media/image1119.png"/><Relationship Id="rId110" Type="http://schemas.openxmlformats.org/officeDocument/2006/relationships/image" Target="../media/image1120.png"/><Relationship Id="rId111" Type="http://schemas.openxmlformats.org/officeDocument/2006/relationships/image" Target="../media/image1121.png"/><Relationship Id="rId112" Type="http://schemas.openxmlformats.org/officeDocument/2006/relationships/image" Target="../media/image1122.png"/><Relationship Id="rId113" Type="http://schemas.openxmlformats.org/officeDocument/2006/relationships/image" Target="../media/image1123.png"/><Relationship Id="rId114" Type="http://schemas.openxmlformats.org/officeDocument/2006/relationships/image" Target="../media/image1124.png"/><Relationship Id="rId115" Type="http://schemas.openxmlformats.org/officeDocument/2006/relationships/image" Target="../media/image1125.png"/><Relationship Id="rId116" Type="http://schemas.openxmlformats.org/officeDocument/2006/relationships/image" Target="../media/image1126.png"/><Relationship Id="rId117" Type="http://schemas.openxmlformats.org/officeDocument/2006/relationships/image" Target="../media/image1127.png"/><Relationship Id="rId118" Type="http://schemas.openxmlformats.org/officeDocument/2006/relationships/image" Target="../media/image1128.png"/><Relationship Id="rId119" Type="http://schemas.openxmlformats.org/officeDocument/2006/relationships/image" Target="../media/image1129.png"/><Relationship Id="rId120" Type="http://schemas.openxmlformats.org/officeDocument/2006/relationships/image" Target="../media/image1130.png"/><Relationship Id="rId121" Type="http://schemas.openxmlformats.org/officeDocument/2006/relationships/image" Target="../media/image1131.png"/><Relationship Id="rId122" Type="http://schemas.openxmlformats.org/officeDocument/2006/relationships/image" Target="../media/image1132.png"/><Relationship Id="rId123" Type="http://schemas.openxmlformats.org/officeDocument/2006/relationships/image" Target="../media/image1133.png"/><Relationship Id="rId124" Type="http://schemas.openxmlformats.org/officeDocument/2006/relationships/image" Target="../media/image1134.png"/><Relationship Id="rId125" Type="http://schemas.openxmlformats.org/officeDocument/2006/relationships/image" Target="../media/image1135.png"/><Relationship Id="rId126" Type="http://schemas.openxmlformats.org/officeDocument/2006/relationships/image" Target="../media/image1136.png"/><Relationship Id="rId127" Type="http://schemas.openxmlformats.org/officeDocument/2006/relationships/image" Target="../media/image1137.png"/><Relationship Id="rId128" Type="http://schemas.openxmlformats.org/officeDocument/2006/relationships/image" Target="../media/image1138.png"/><Relationship Id="rId129" Type="http://schemas.openxmlformats.org/officeDocument/2006/relationships/image" Target="../media/image1139.png"/><Relationship Id="rId130" Type="http://schemas.openxmlformats.org/officeDocument/2006/relationships/image" Target="../media/image1140.png"/><Relationship Id="rId131" Type="http://schemas.openxmlformats.org/officeDocument/2006/relationships/image" Target="../media/image1141.png"/><Relationship Id="rId132" Type="http://schemas.openxmlformats.org/officeDocument/2006/relationships/image" Target="../media/image1142.png"/><Relationship Id="rId133" Type="http://schemas.openxmlformats.org/officeDocument/2006/relationships/image" Target="../media/image1143.png"/><Relationship Id="rId134" Type="http://schemas.openxmlformats.org/officeDocument/2006/relationships/image" Target="../media/image1144.png"/><Relationship Id="rId135" Type="http://schemas.openxmlformats.org/officeDocument/2006/relationships/image" Target="../media/image1145.png"/><Relationship Id="rId136" Type="http://schemas.openxmlformats.org/officeDocument/2006/relationships/image" Target="../media/image1146.png"/><Relationship Id="rId137" Type="http://schemas.openxmlformats.org/officeDocument/2006/relationships/image" Target="../media/image1147.png"/><Relationship Id="rId138" Type="http://schemas.openxmlformats.org/officeDocument/2006/relationships/image" Target="../media/image1148.png"/><Relationship Id="rId139" Type="http://schemas.openxmlformats.org/officeDocument/2006/relationships/image" Target="../media/image1149.png"/><Relationship Id="rId140" Type="http://schemas.openxmlformats.org/officeDocument/2006/relationships/image" Target="../media/image1150.png"/><Relationship Id="rId141" Type="http://schemas.openxmlformats.org/officeDocument/2006/relationships/image" Target="../media/image1194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6.png"/><Relationship Id="rId3" Type="http://schemas.openxmlformats.org/officeDocument/2006/relationships/image" Target="../media/image1057.png"/><Relationship Id="rId4" Type="http://schemas.openxmlformats.org/officeDocument/2006/relationships/image" Target="../media/image1058.png"/><Relationship Id="rId5" Type="http://schemas.openxmlformats.org/officeDocument/2006/relationships/image" Target="../media/image1059.png"/><Relationship Id="rId6" Type="http://schemas.openxmlformats.org/officeDocument/2006/relationships/image" Target="../media/image1060.png"/><Relationship Id="rId7" Type="http://schemas.openxmlformats.org/officeDocument/2006/relationships/image" Target="../media/image1061.png"/><Relationship Id="rId8" Type="http://schemas.openxmlformats.org/officeDocument/2006/relationships/image" Target="../media/image1062.png"/><Relationship Id="rId9" Type="http://schemas.openxmlformats.org/officeDocument/2006/relationships/image" Target="../media/image1063.png"/><Relationship Id="rId10" Type="http://schemas.openxmlformats.org/officeDocument/2006/relationships/image" Target="../media/image1064.png"/><Relationship Id="rId11" Type="http://schemas.openxmlformats.org/officeDocument/2006/relationships/image" Target="../media/image1065.png"/><Relationship Id="rId12" Type="http://schemas.openxmlformats.org/officeDocument/2006/relationships/image" Target="../media/image1066.png"/><Relationship Id="rId13" Type="http://schemas.openxmlformats.org/officeDocument/2006/relationships/image" Target="../media/image1067.png"/><Relationship Id="rId14" Type="http://schemas.openxmlformats.org/officeDocument/2006/relationships/image" Target="../media/image1068.png"/><Relationship Id="rId15" Type="http://schemas.openxmlformats.org/officeDocument/2006/relationships/image" Target="../media/image1069.png"/><Relationship Id="rId16" Type="http://schemas.openxmlformats.org/officeDocument/2006/relationships/image" Target="../media/image1070.png"/><Relationship Id="rId17" Type="http://schemas.openxmlformats.org/officeDocument/2006/relationships/image" Target="../media/image1071.png"/><Relationship Id="rId18" Type="http://schemas.openxmlformats.org/officeDocument/2006/relationships/image" Target="../media/image1072.png"/><Relationship Id="rId19" Type="http://schemas.openxmlformats.org/officeDocument/2006/relationships/image" Target="../media/image1073.png"/><Relationship Id="rId20" Type="http://schemas.openxmlformats.org/officeDocument/2006/relationships/image" Target="../media/image1074.png"/><Relationship Id="rId21" Type="http://schemas.openxmlformats.org/officeDocument/2006/relationships/image" Target="../media/image1075.png"/><Relationship Id="rId22" Type="http://schemas.openxmlformats.org/officeDocument/2006/relationships/image" Target="../media/image1076.png"/><Relationship Id="rId23" Type="http://schemas.openxmlformats.org/officeDocument/2006/relationships/image" Target="../media/image1077.png"/><Relationship Id="rId24" Type="http://schemas.openxmlformats.org/officeDocument/2006/relationships/image" Target="../media/image1078.png"/><Relationship Id="rId25" Type="http://schemas.openxmlformats.org/officeDocument/2006/relationships/image" Target="../media/image1079.png"/><Relationship Id="rId26" Type="http://schemas.openxmlformats.org/officeDocument/2006/relationships/image" Target="../media/image1080.png"/><Relationship Id="rId27" Type="http://schemas.openxmlformats.org/officeDocument/2006/relationships/image" Target="../media/image1081.png"/><Relationship Id="rId28" Type="http://schemas.openxmlformats.org/officeDocument/2006/relationships/image" Target="../media/image105.png"/><Relationship Id="rId29" Type="http://schemas.openxmlformats.org/officeDocument/2006/relationships/image" Target="../media/image1082.png"/><Relationship Id="rId30" Type="http://schemas.openxmlformats.org/officeDocument/2006/relationships/image" Target="../media/image1083.png"/><Relationship Id="rId31" Type="http://schemas.openxmlformats.org/officeDocument/2006/relationships/image" Target="../media/image1084.png"/><Relationship Id="rId32" Type="http://schemas.openxmlformats.org/officeDocument/2006/relationships/image" Target="../media/image1151.png"/><Relationship Id="rId33" Type="http://schemas.openxmlformats.org/officeDocument/2006/relationships/image" Target="../media/image1165.png"/><Relationship Id="rId34" Type="http://schemas.openxmlformats.org/officeDocument/2006/relationships/image" Target="../media/image1180.png"/><Relationship Id="rId35" Type="http://schemas.openxmlformats.org/officeDocument/2006/relationships/image" Target="../media/image1195.png"/><Relationship Id="rId36" Type="http://schemas.openxmlformats.org/officeDocument/2006/relationships/image" Target="../media/image1085.png"/><Relationship Id="rId37" Type="http://schemas.openxmlformats.org/officeDocument/2006/relationships/image" Target="../media/image1086.png"/><Relationship Id="rId38" Type="http://schemas.openxmlformats.org/officeDocument/2006/relationships/image" Target="../media/image1087.png"/><Relationship Id="rId39" Type="http://schemas.openxmlformats.org/officeDocument/2006/relationships/image" Target="../media/image1088.png"/><Relationship Id="rId40" Type="http://schemas.openxmlformats.org/officeDocument/2006/relationships/image" Target="../media/image1089.png"/><Relationship Id="rId41" Type="http://schemas.openxmlformats.org/officeDocument/2006/relationships/image" Target="../media/image1090.png"/><Relationship Id="rId42" Type="http://schemas.openxmlformats.org/officeDocument/2006/relationships/image" Target="../media/image1091.png"/><Relationship Id="rId43" Type="http://schemas.openxmlformats.org/officeDocument/2006/relationships/image" Target="../media/image1092.png"/><Relationship Id="rId44" Type="http://schemas.openxmlformats.org/officeDocument/2006/relationships/image" Target="../media/image1093.png"/><Relationship Id="rId45" Type="http://schemas.openxmlformats.org/officeDocument/2006/relationships/image" Target="../media/image1094.png"/><Relationship Id="rId46" Type="http://schemas.openxmlformats.org/officeDocument/2006/relationships/image" Target="../media/image1095.png"/><Relationship Id="rId47" Type="http://schemas.openxmlformats.org/officeDocument/2006/relationships/image" Target="../media/image1096.png"/><Relationship Id="rId48" Type="http://schemas.openxmlformats.org/officeDocument/2006/relationships/image" Target="../media/image1097.png"/><Relationship Id="rId49" Type="http://schemas.openxmlformats.org/officeDocument/2006/relationships/image" Target="../media/image1098.png"/><Relationship Id="rId50" Type="http://schemas.openxmlformats.org/officeDocument/2006/relationships/image" Target="../media/image1152.png"/><Relationship Id="rId51" Type="http://schemas.openxmlformats.org/officeDocument/2006/relationships/image" Target="../media/image1153.png"/><Relationship Id="rId52" Type="http://schemas.openxmlformats.org/officeDocument/2006/relationships/image" Target="../media/image1154.png"/><Relationship Id="rId53" Type="http://schemas.openxmlformats.org/officeDocument/2006/relationships/image" Target="../media/image1155.png"/><Relationship Id="rId54" Type="http://schemas.openxmlformats.org/officeDocument/2006/relationships/image" Target="../media/image1156.png"/><Relationship Id="rId55" Type="http://schemas.openxmlformats.org/officeDocument/2006/relationships/image" Target="../media/image1157.png"/><Relationship Id="rId56" Type="http://schemas.openxmlformats.org/officeDocument/2006/relationships/image" Target="../media/image1158.png"/><Relationship Id="rId57" Type="http://schemas.openxmlformats.org/officeDocument/2006/relationships/image" Target="../media/image1159.png"/><Relationship Id="rId58" Type="http://schemas.openxmlformats.org/officeDocument/2006/relationships/image" Target="../media/image1160.png"/><Relationship Id="rId59" Type="http://schemas.openxmlformats.org/officeDocument/2006/relationships/image" Target="../media/image1161.png"/><Relationship Id="rId60" Type="http://schemas.openxmlformats.org/officeDocument/2006/relationships/image" Target="../media/image1162.png"/><Relationship Id="rId61" Type="http://schemas.openxmlformats.org/officeDocument/2006/relationships/image" Target="../media/image1163.png"/><Relationship Id="rId62" Type="http://schemas.openxmlformats.org/officeDocument/2006/relationships/image" Target="../media/image1164.png"/><Relationship Id="rId63" Type="http://schemas.openxmlformats.org/officeDocument/2006/relationships/image" Target="../media/image1166.png"/><Relationship Id="rId64" Type="http://schemas.openxmlformats.org/officeDocument/2006/relationships/image" Target="../media/image1167.png"/><Relationship Id="rId65" Type="http://schemas.openxmlformats.org/officeDocument/2006/relationships/image" Target="../media/image1168.png"/><Relationship Id="rId66" Type="http://schemas.openxmlformats.org/officeDocument/2006/relationships/image" Target="../media/image1169.png"/><Relationship Id="rId67" Type="http://schemas.openxmlformats.org/officeDocument/2006/relationships/image" Target="../media/image1170.png"/><Relationship Id="rId68" Type="http://schemas.openxmlformats.org/officeDocument/2006/relationships/image" Target="../media/image1171.png"/><Relationship Id="rId69" Type="http://schemas.openxmlformats.org/officeDocument/2006/relationships/image" Target="../media/image1172.png"/><Relationship Id="rId70" Type="http://schemas.openxmlformats.org/officeDocument/2006/relationships/image" Target="../media/image1173.png"/><Relationship Id="rId71" Type="http://schemas.openxmlformats.org/officeDocument/2006/relationships/image" Target="../media/image1174.png"/><Relationship Id="rId72" Type="http://schemas.openxmlformats.org/officeDocument/2006/relationships/image" Target="../media/image1175.png"/><Relationship Id="rId73" Type="http://schemas.openxmlformats.org/officeDocument/2006/relationships/image" Target="../media/image1176.png"/><Relationship Id="rId74" Type="http://schemas.openxmlformats.org/officeDocument/2006/relationships/image" Target="../media/image1177.png"/><Relationship Id="rId75" Type="http://schemas.openxmlformats.org/officeDocument/2006/relationships/image" Target="../media/image1178.png"/><Relationship Id="rId76" Type="http://schemas.openxmlformats.org/officeDocument/2006/relationships/image" Target="../media/image1179.png"/><Relationship Id="rId77" Type="http://schemas.openxmlformats.org/officeDocument/2006/relationships/image" Target="../media/image1181.png"/><Relationship Id="rId78" Type="http://schemas.openxmlformats.org/officeDocument/2006/relationships/image" Target="../media/image1182.png"/><Relationship Id="rId79" Type="http://schemas.openxmlformats.org/officeDocument/2006/relationships/image" Target="../media/image1183.png"/><Relationship Id="rId80" Type="http://schemas.openxmlformats.org/officeDocument/2006/relationships/image" Target="../media/image1184.png"/><Relationship Id="rId81" Type="http://schemas.openxmlformats.org/officeDocument/2006/relationships/image" Target="../media/image1185.png"/><Relationship Id="rId82" Type="http://schemas.openxmlformats.org/officeDocument/2006/relationships/image" Target="../media/image1186.png"/><Relationship Id="rId83" Type="http://schemas.openxmlformats.org/officeDocument/2006/relationships/image" Target="../media/image1187.png"/><Relationship Id="rId84" Type="http://schemas.openxmlformats.org/officeDocument/2006/relationships/image" Target="../media/image1188.png"/><Relationship Id="rId85" Type="http://schemas.openxmlformats.org/officeDocument/2006/relationships/image" Target="../media/image1189.png"/><Relationship Id="rId86" Type="http://schemas.openxmlformats.org/officeDocument/2006/relationships/image" Target="../media/image1190.png"/><Relationship Id="rId87" Type="http://schemas.openxmlformats.org/officeDocument/2006/relationships/image" Target="../media/image1191.png"/><Relationship Id="rId88" Type="http://schemas.openxmlformats.org/officeDocument/2006/relationships/image" Target="../media/image1192.png"/><Relationship Id="rId89" Type="http://schemas.openxmlformats.org/officeDocument/2006/relationships/image" Target="../media/image1193.png"/><Relationship Id="rId90" Type="http://schemas.openxmlformats.org/officeDocument/2006/relationships/image" Target="../media/image1196.png"/><Relationship Id="rId91" Type="http://schemas.openxmlformats.org/officeDocument/2006/relationships/image" Target="../media/image1197.png"/><Relationship Id="rId92" Type="http://schemas.openxmlformats.org/officeDocument/2006/relationships/image" Target="../media/image1198.png"/><Relationship Id="rId93" Type="http://schemas.openxmlformats.org/officeDocument/2006/relationships/image" Target="../media/image1199.png"/><Relationship Id="rId94" Type="http://schemas.openxmlformats.org/officeDocument/2006/relationships/image" Target="../media/image1200.png"/><Relationship Id="rId95" Type="http://schemas.openxmlformats.org/officeDocument/2006/relationships/image" Target="../media/image1201.png"/><Relationship Id="rId96" Type="http://schemas.openxmlformats.org/officeDocument/2006/relationships/image" Target="../media/image1202.png"/><Relationship Id="rId97" Type="http://schemas.openxmlformats.org/officeDocument/2006/relationships/image" Target="../media/image1203.png"/><Relationship Id="rId98" Type="http://schemas.openxmlformats.org/officeDocument/2006/relationships/image" Target="../media/image1204.png"/><Relationship Id="rId99" Type="http://schemas.openxmlformats.org/officeDocument/2006/relationships/image" Target="../media/image1205.png"/><Relationship Id="rId100" Type="http://schemas.openxmlformats.org/officeDocument/2006/relationships/image" Target="../media/image1206.png"/><Relationship Id="rId101" Type="http://schemas.openxmlformats.org/officeDocument/2006/relationships/image" Target="../media/image1207.png"/><Relationship Id="rId102" Type="http://schemas.openxmlformats.org/officeDocument/2006/relationships/image" Target="../media/image1208.png"/><Relationship Id="rId103" Type="http://schemas.openxmlformats.org/officeDocument/2006/relationships/image" Target="../media/image1099.png"/><Relationship Id="rId104" Type="http://schemas.openxmlformats.org/officeDocument/2006/relationships/image" Target="../media/image1100.png"/><Relationship Id="rId105" Type="http://schemas.openxmlformats.org/officeDocument/2006/relationships/image" Target="../media/image1101.png"/><Relationship Id="rId106" Type="http://schemas.openxmlformats.org/officeDocument/2006/relationships/image" Target="../media/image1102.png"/><Relationship Id="rId107" Type="http://schemas.openxmlformats.org/officeDocument/2006/relationships/image" Target="../media/image1103.png"/><Relationship Id="rId108" Type="http://schemas.openxmlformats.org/officeDocument/2006/relationships/image" Target="../media/image1104.png"/><Relationship Id="rId109" Type="http://schemas.openxmlformats.org/officeDocument/2006/relationships/image" Target="../media/image1105.png"/><Relationship Id="rId110" Type="http://schemas.openxmlformats.org/officeDocument/2006/relationships/image" Target="../media/image1106.png"/><Relationship Id="rId111" Type="http://schemas.openxmlformats.org/officeDocument/2006/relationships/image" Target="../media/image1107.png"/><Relationship Id="rId112" Type="http://schemas.openxmlformats.org/officeDocument/2006/relationships/image" Target="../media/image1108.png"/><Relationship Id="rId113" Type="http://schemas.openxmlformats.org/officeDocument/2006/relationships/image" Target="../media/image1109.png"/><Relationship Id="rId114" Type="http://schemas.openxmlformats.org/officeDocument/2006/relationships/image" Target="../media/image1110.png"/><Relationship Id="rId115" Type="http://schemas.openxmlformats.org/officeDocument/2006/relationships/image" Target="../media/image1111.png"/><Relationship Id="rId116" Type="http://schemas.openxmlformats.org/officeDocument/2006/relationships/image" Target="../media/image1112.png"/><Relationship Id="rId117" Type="http://schemas.openxmlformats.org/officeDocument/2006/relationships/image" Target="../media/image1113.png"/><Relationship Id="rId118" Type="http://schemas.openxmlformats.org/officeDocument/2006/relationships/image" Target="../media/image1114.png"/><Relationship Id="rId119" Type="http://schemas.openxmlformats.org/officeDocument/2006/relationships/image" Target="../media/image1115.png"/><Relationship Id="rId120" Type="http://schemas.openxmlformats.org/officeDocument/2006/relationships/image" Target="../media/image1116.png"/><Relationship Id="rId121" Type="http://schemas.openxmlformats.org/officeDocument/2006/relationships/image" Target="../media/image1117.png"/><Relationship Id="rId122" Type="http://schemas.openxmlformats.org/officeDocument/2006/relationships/image" Target="../media/image1118.png"/><Relationship Id="rId123" Type="http://schemas.openxmlformats.org/officeDocument/2006/relationships/image" Target="../media/image1119.png"/><Relationship Id="rId124" Type="http://schemas.openxmlformats.org/officeDocument/2006/relationships/image" Target="../media/image1120.png"/><Relationship Id="rId125" Type="http://schemas.openxmlformats.org/officeDocument/2006/relationships/image" Target="../media/image1121.png"/><Relationship Id="rId126" Type="http://schemas.openxmlformats.org/officeDocument/2006/relationships/image" Target="../media/image1122.png"/><Relationship Id="rId127" Type="http://schemas.openxmlformats.org/officeDocument/2006/relationships/image" Target="../media/image1123.png"/><Relationship Id="rId128" Type="http://schemas.openxmlformats.org/officeDocument/2006/relationships/image" Target="../media/image1124.png"/><Relationship Id="rId129" Type="http://schemas.openxmlformats.org/officeDocument/2006/relationships/image" Target="../media/image1125.png"/><Relationship Id="rId130" Type="http://schemas.openxmlformats.org/officeDocument/2006/relationships/image" Target="../media/image1126.png"/><Relationship Id="rId131" Type="http://schemas.openxmlformats.org/officeDocument/2006/relationships/image" Target="../media/image1127.png"/><Relationship Id="rId132" Type="http://schemas.openxmlformats.org/officeDocument/2006/relationships/image" Target="../media/image1128.png"/><Relationship Id="rId133" Type="http://schemas.openxmlformats.org/officeDocument/2006/relationships/image" Target="../media/image1129.png"/><Relationship Id="rId134" Type="http://schemas.openxmlformats.org/officeDocument/2006/relationships/image" Target="../media/image1130.png"/><Relationship Id="rId135" Type="http://schemas.openxmlformats.org/officeDocument/2006/relationships/image" Target="../media/image1131.png"/><Relationship Id="rId136" Type="http://schemas.openxmlformats.org/officeDocument/2006/relationships/image" Target="../media/image1132.png"/><Relationship Id="rId137" Type="http://schemas.openxmlformats.org/officeDocument/2006/relationships/image" Target="../media/image1133.png"/><Relationship Id="rId138" Type="http://schemas.openxmlformats.org/officeDocument/2006/relationships/image" Target="../media/image1134.png"/><Relationship Id="rId139" Type="http://schemas.openxmlformats.org/officeDocument/2006/relationships/image" Target="../media/image1135.png"/><Relationship Id="rId140" Type="http://schemas.openxmlformats.org/officeDocument/2006/relationships/image" Target="../media/image1136.png"/><Relationship Id="rId141" Type="http://schemas.openxmlformats.org/officeDocument/2006/relationships/image" Target="../media/image1137.png"/><Relationship Id="rId142" Type="http://schemas.openxmlformats.org/officeDocument/2006/relationships/image" Target="../media/image1138.png"/><Relationship Id="rId143" Type="http://schemas.openxmlformats.org/officeDocument/2006/relationships/image" Target="../media/image1139.png"/><Relationship Id="rId144" Type="http://schemas.openxmlformats.org/officeDocument/2006/relationships/image" Target="../media/image1140.png"/><Relationship Id="rId145" Type="http://schemas.openxmlformats.org/officeDocument/2006/relationships/image" Target="../media/image1141.png"/><Relationship Id="rId146" Type="http://schemas.openxmlformats.org/officeDocument/2006/relationships/image" Target="../media/image1142.png"/><Relationship Id="rId147" Type="http://schemas.openxmlformats.org/officeDocument/2006/relationships/image" Target="../media/image1143.png"/><Relationship Id="rId148" Type="http://schemas.openxmlformats.org/officeDocument/2006/relationships/image" Target="../media/image1144.png"/><Relationship Id="rId149" Type="http://schemas.openxmlformats.org/officeDocument/2006/relationships/image" Target="../media/image1145.png"/><Relationship Id="rId150" Type="http://schemas.openxmlformats.org/officeDocument/2006/relationships/image" Target="../media/image1146.png"/><Relationship Id="rId151" Type="http://schemas.openxmlformats.org/officeDocument/2006/relationships/image" Target="../media/image1147.png"/><Relationship Id="rId152" Type="http://schemas.openxmlformats.org/officeDocument/2006/relationships/image" Target="../media/image1148.png"/><Relationship Id="rId153" Type="http://schemas.openxmlformats.org/officeDocument/2006/relationships/image" Target="../media/image1149.png"/><Relationship Id="rId154" Type="http://schemas.openxmlformats.org/officeDocument/2006/relationships/image" Target="../media/image1150.png"/><Relationship Id="rId155" Type="http://schemas.openxmlformats.org/officeDocument/2006/relationships/image" Target="../media/image1194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6.png"/><Relationship Id="rId3" Type="http://schemas.openxmlformats.org/officeDocument/2006/relationships/image" Target="../media/image1057.png"/><Relationship Id="rId4" Type="http://schemas.openxmlformats.org/officeDocument/2006/relationships/image" Target="../media/image1058.png"/><Relationship Id="rId5" Type="http://schemas.openxmlformats.org/officeDocument/2006/relationships/image" Target="../media/image1059.png"/><Relationship Id="rId6" Type="http://schemas.openxmlformats.org/officeDocument/2006/relationships/image" Target="../media/image1060.png"/><Relationship Id="rId7" Type="http://schemas.openxmlformats.org/officeDocument/2006/relationships/image" Target="../media/image1061.png"/><Relationship Id="rId8" Type="http://schemas.openxmlformats.org/officeDocument/2006/relationships/image" Target="../media/image1062.png"/><Relationship Id="rId9" Type="http://schemas.openxmlformats.org/officeDocument/2006/relationships/image" Target="../media/image1063.png"/><Relationship Id="rId10" Type="http://schemas.openxmlformats.org/officeDocument/2006/relationships/image" Target="../media/image1064.png"/><Relationship Id="rId11" Type="http://schemas.openxmlformats.org/officeDocument/2006/relationships/image" Target="../media/image1065.png"/><Relationship Id="rId12" Type="http://schemas.openxmlformats.org/officeDocument/2006/relationships/image" Target="../media/image1066.png"/><Relationship Id="rId13" Type="http://schemas.openxmlformats.org/officeDocument/2006/relationships/image" Target="../media/image1067.png"/><Relationship Id="rId14" Type="http://schemas.openxmlformats.org/officeDocument/2006/relationships/image" Target="../media/image1068.png"/><Relationship Id="rId15" Type="http://schemas.openxmlformats.org/officeDocument/2006/relationships/image" Target="../media/image1069.png"/><Relationship Id="rId16" Type="http://schemas.openxmlformats.org/officeDocument/2006/relationships/image" Target="../media/image1070.png"/><Relationship Id="rId17" Type="http://schemas.openxmlformats.org/officeDocument/2006/relationships/image" Target="../media/image1071.png"/><Relationship Id="rId18" Type="http://schemas.openxmlformats.org/officeDocument/2006/relationships/image" Target="../media/image1072.png"/><Relationship Id="rId19" Type="http://schemas.openxmlformats.org/officeDocument/2006/relationships/image" Target="../media/image1073.png"/><Relationship Id="rId20" Type="http://schemas.openxmlformats.org/officeDocument/2006/relationships/image" Target="../media/image1074.png"/><Relationship Id="rId21" Type="http://schemas.openxmlformats.org/officeDocument/2006/relationships/image" Target="../media/image1075.png"/><Relationship Id="rId22" Type="http://schemas.openxmlformats.org/officeDocument/2006/relationships/image" Target="../media/image1076.png"/><Relationship Id="rId23" Type="http://schemas.openxmlformats.org/officeDocument/2006/relationships/image" Target="../media/image1077.png"/><Relationship Id="rId24" Type="http://schemas.openxmlformats.org/officeDocument/2006/relationships/image" Target="../media/image1078.png"/><Relationship Id="rId25" Type="http://schemas.openxmlformats.org/officeDocument/2006/relationships/image" Target="../media/image1079.png"/><Relationship Id="rId26" Type="http://schemas.openxmlformats.org/officeDocument/2006/relationships/image" Target="../media/image1080.png"/><Relationship Id="rId27" Type="http://schemas.openxmlformats.org/officeDocument/2006/relationships/image" Target="../media/image1081.png"/><Relationship Id="rId28" Type="http://schemas.openxmlformats.org/officeDocument/2006/relationships/image" Target="../media/image105.png"/><Relationship Id="rId29" Type="http://schemas.openxmlformats.org/officeDocument/2006/relationships/image" Target="../media/image1082.png"/><Relationship Id="rId30" Type="http://schemas.openxmlformats.org/officeDocument/2006/relationships/image" Target="../media/image1083.png"/><Relationship Id="rId31" Type="http://schemas.openxmlformats.org/officeDocument/2006/relationships/image" Target="../media/image1084.png"/><Relationship Id="rId32" Type="http://schemas.openxmlformats.org/officeDocument/2006/relationships/image" Target="../media/image1151.png"/><Relationship Id="rId33" Type="http://schemas.openxmlformats.org/officeDocument/2006/relationships/image" Target="../media/image1165.png"/><Relationship Id="rId34" Type="http://schemas.openxmlformats.org/officeDocument/2006/relationships/image" Target="../media/image1180.png"/><Relationship Id="rId35" Type="http://schemas.openxmlformats.org/officeDocument/2006/relationships/image" Target="../media/image1195.png"/><Relationship Id="rId36" Type="http://schemas.openxmlformats.org/officeDocument/2006/relationships/image" Target="../media/image1085.png"/><Relationship Id="rId37" Type="http://schemas.openxmlformats.org/officeDocument/2006/relationships/image" Target="../media/image1086.png"/><Relationship Id="rId38" Type="http://schemas.openxmlformats.org/officeDocument/2006/relationships/image" Target="../media/image1087.png"/><Relationship Id="rId39" Type="http://schemas.openxmlformats.org/officeDocument/2006/relationships/image" Target="../media/image1088.png"/><Relationship Id="rId40" Type="http://schemas.openxmlformats.org/officeDocument/2006/relationships/image" Target="../media/image1089.png"/><Relationship Id="rId41" Type="http://schemas.openxmlformats.org/officeDocument/2006/relationships/image" Target="../media/image1090.png"/><Relationship Id="rId42" Type="http://schemas.openxmlformats.org/officeDocument/2006/relationships/image" Target="../media/image1091.png"/><Relationship Id="rId43" Type="http://schemas.openxmlformats.org/officeDocument/2006/relationships/image" Target="../media/image1092.png"/><Relationship Id="rId44" Type="http://schemas.openxmlformats.org/officeDocument/2006/relationships/image" Target="../media/image1093.png"/><Relationship Id="rId45" Type="http://schemas.openxmlformats.org/officeDocument/2006/relationships/image" Target="../media/image1094.png"/><Relationship Id="rId46" Type="http://schemas.openxmlformats.org/officeDocument/2006/relationships/image" Target="../media/image1095.png"/><Relationship Id="rId47" Type="http://schemas.openxmlformats.org/officeDocument/2006/relationships/image" Target="../media/image1096.png"/><Relationship Id="rId48" Type="http://schemas.openxmlformats.org/officeDocument/2006/relationships/image" Target="../media/image1097.png"/><Relationship Id="rId49" Type="http://schemas.openxmlformats.org/officeDocument/2006/relationships/image" Target="../media/image1098.png"/><Relationship Id="rId50" Type="http://schemas.openxmlformats.org/officeDocument/2006/relationships/image" Target="../media/image1152.png"/><Relationship Id="rId51" Type="http://schemas.openxmlformats.org/officeDocument/2006/relationships/image" Target="../media/image1153.png"/><Relationship Id="rId52" Type="http://schemas.openxmlformats.org/officeDocument/2006/relationships/image" Target="../media/image1154.png"/><Relationship Id="rId53" Type="http://schemas.openxmlformats.org/officeDocument/2006/relationships/image" Target="../media/image1155.png"/><Relationship Id="rId54" Type="http://schemas.openxmlformats.org/officeDocument/2006/relationships/image" Target="../media/image1156.png"/><Relationship Id="rId55" Type="http://schemas.openxmlformats.org/officeDocument/2006/relationships/image" Target="../media/image1157.png"/><Relationship Id="rId56" Type="http://schemas.openxmlformats.org/officeDocument/2006/relationships/image" Target="../media/image1158.png"/><Relationship Id="rId57" Type="http://schemas.openxmlformats.org/officeDocument/2006/relationships/image" Target="../media/image1159.png"/><Relationship Id="rId58" Type="http://schemas.openxmlformats.org/officeDocument/2006/relationships/image" Target="../media/image1160.png"/><Relationship Id="rId59" Type="http://schemas.openxmlformats.org/officeDocument/2006/relationships/image" Target="../media/image1161.png"/><Relationship Id="rId60" Type="http://schemas.openxmlformats.org/officeDocument/2006/relationships/image" Target="../media/image1162.png"/><Relationship Id="rId61" Type="http://schemas.openxmlformats.org/officeDocument/2006/relationships/image" Target="../media/image1163.png"/><Relationship Id="rId62" Type="http://schemas.openxmlformats.org/officeDocument/2006/relationships/image" Target="../media/image1164.png"/><Relationship Id="rId63" Type="http://schemas.openxmlformats.org/officeDocument/2006/relationships/image" Target="../media/image1166.png"/><Relationship Id="rId64" Type="http://schemas.openxmlformats.org/officeDocument/2006/relationships/image" Target="../media/image1167.png"/><Relationship Id="rId65" Type="http://schemas.openxmlformats.org/officeDocument/2006/relationships/image" Target="../media/image1168.png"/><Relationship Id="rId66" Type="http://schemas.openxmlformats.org/officeDocument/2006/relationships/image" Target="../media/image1169.png"/><Relationship Id="rId67" Type="http://schemas.openxmlformats.org/officeDocument/2006/relationships/image" Target="../media/image1170.png"/><Relationship Id="rId68" Type="http://schemas.openxmlformats.org/officeDocument/2006/relationships/image" Target="../media/image1171.png"/><Relationship Id="rId69" Type="http://schemas.openxmlformats.org/officeDocument/2006/relationships/image" Target="../media/image1172.png"/><Relationship Id="rId70" Type="http://schemas.openxmlformats.org/officeDocument/2006/relationships/image" Target="../media/image1173.png"/><Relationship Id="rId71" Type="http://schemas.openxmlformats.org/officeDocument/2006/relationships/image" Target="../media/image1174.png"/><Relationship Id="rId72" Type="http://schemas.openxmlformats.org/officeDocument/2006/relationships/image" Target="../media/image1175.png"/><Relationship Id="rId73" Type="http://schemas.openxmlformats.org/officeDocument/2006/relationships/image" Target="../media/image1176.png"/><Relationship Id="rId74" Type="http://schemas.openxmlformats.org/officeDocument/2006/relationships/image" Target="../media/image1177.png"/><Relationship Id="rId75" Type="http://schemas.openxmlformats.org/officeDocument/2006/relationships/image" Target="../media/image1178.png"/><Relationship Id="rId76" Type="http://schemas.openxmlformats.org/officeDocument/2006/relationships/image" Target="../media/image1179.png"/><Relationship Id="rId77" Type="http://schemas.openxmlformats.org/officeDocument/2006/relationships/image" Target="../media/image1181.png"/><Relationship Id="rId78" Type="http://schemas.openxmlformats.org/officeDocument/2006/relationships/image" Target="../media/image1182.png"/><Relationship Id="rId79" Type="http://schemas.openxmlformats.org/officeDocument/2006/relationships/image" Target="../media/image1183.png"/><Relationship Id="rId80" Type="http://schemas.openxmlformats.org/officeDocument/2006/relationships/image" Target="../media/image1184.png"/><Relationship Id="rId81" Type="http://schemas.openxmlformats.org/officeDocument/2006/relationships/image" Target="../media/image1185.png"/><Relationship Id="rId82" Type="http://schemas.openxmlformats.org/officeDocument/2006/relationships/image" Target="../media/image1186.png"/><Relationship Id="rId83" Type="http://schemas.openxmlformats.org/officeDocument/2006/relationships/image" Target="../media/image1187.png"/><Relationship Id="rId84" Type="http://schemas.openxmlformats.org/officeDocument/2006/relationships/image" Target="../media/image1188.png"/><Relationship Id="rId85" Type="http://schemas.openxmlformats.org/officeDocument/2006/relationships/image" Target="../media/image1189.png"/><Relationship Id="rId86" Type="http://schemas.openxmlformats.org/officeDocument/2006/relationships/image" Target="../media/image1190.png"/><Relationship Id="rId87" Type="http://schemas.openxmlformats.org/officeDocument/2006/relationships/image" Target="../media/image1191.png"/><Relationship Id="rId88" Type="http://schemas.openxmlformats.org/officeDocument/2006/relationships/image" Target="../media/image1192.png"/><Relationship Id="rId89" Type="http://schemas.openxmlformats.org/officeDocument/2006/relationships/image" Target="../media/image1193.png"/><Relationship Id="rId90" Type="http://schemas.openxmlformats.org/officeDocument/2006/relationships/image" Target="../media/image1196.png"/><Relationship Id="rId91" Type="http://schemas.openxmlformats.org/officeDocument/2006/relationships/image" Target="../media/image1197.png"/><Relationship Id="rId92" Type="http://schemas.openxmlformats.org/officeDocument/2006/relationships/image" Target="../media/image1198.png"/><Relationship Id="rId93" Type="http://schemas.openxmlformats.org/officeDocument/2006/relationships/image" Target="../media/image1199.png"/><Relationship Id="rId94" Type="http://schemas.openxmlformats.org/officeDocument/2006/relationships/image" Target="../media/image1200.png"/><Relationship Id="rId95" Type="http://schemas.openxmlformats.org/officeDocument/2006/relationships/image" Target="../media/image1201.png"/><Relationship Id="rId96" Type="http://schemas.openxmlformats.org/officeDocument/2006/relationships/image" Target="../media/image1202.png"/><Relationship Id="rId97" Type="http://schemas.openxmlformats.org/officeDocument/2006/relationships/image" Target="../media/image1203.png"/><Relationship Id="rId98" Type="http://schemas.openxmlformats.org/officeDocument/2006/relationships/image" Target="../media/image1204.png"/><Relationship Id="rId99" Type="http://schemas.openxmlformats.org/officeDocument/2006/relationships/image" Target="../media/image1205.png"/><Relationship Id="rId100" Type="http://schemas.openxmlformats.org/officeDocument/2006/relationships/image" Target="../media/image1206.png"/><Relationship Id="rId101" Type="http://schemas.openxmlformats.org/officeDocument/2006/relationships/image" Target="../media/image1207.png"/><Relationship Id="rId102" Type="http://schemas.openxmlformats.org/officeDocument/2006/relationships/image" Target="../media/image1208.png"/><Relationship Id="rId103" Type="http://schemas.openxmlformats.org/officeDocument/2006/relationships/image" Target="../media/image1099.png"/><Relationship Id="rId104" Type="http://schemas.openxmlformats.org/officeDocument/2006/relationships/image" Target="../media/image1100.png"/><Relationship Id="rId105" Type="http://schemas.openxmlformats.org/officeDocument/2006/relationships/image" Target="../media/image1101.png"/><Relationship Id="rId106" Type="http://schemas.openxmlformats.org/officeDocument/2006/relationships/image" Target="../media/image1102.png"/><Relationship Id="rId107" Type="http://schemas.openxmlformats.org/officeDocument/2006/relationships/image" Target="../media/image1103.png"/><Relationship Id="rId108" Type="http://schemas.openxmlformats.org/officeDocument/2006/relationships/image" Target="../media/image1104.png"/><Relationship Id="rId109" Type="http://schemas.openxmlformats.org/officeDocument/2006/relationships/image" Target="../media/image1105.png"/><Relationship Id="rId110" Type="http://schemas.openxmlformats.org/officeDocument/2006/relationships/image" Target="../media/image1106.png"/><Relationship Id="rId111" Type="http://schemas.openxmlformats.org/officeDocument/2006/relationships/image" Target="../media/image1107.png"/><Relationship Id="rId112" Type="http://schemas.openxmlformats.org/officeDocument/2006/relationships/image" Target="../media/image1108.png"/><Relationship Id="rId113" Type="http://schemas.openxmlformats.org/officeDocument/2006/relationships/image" Target="../media/image1109.png"/><Relationship Id="rId114" Type="http://schemas.openxmlformats.org/officeDocument/2006/relationships/image" Target="../media/image1110.png"/><Relationship Id="rId115" Type="http://schemas.openxmlformats.org/officeDocument/2006/relationships/image" Target="../media/image1111.png"/><Relationship Id="rId116" Type="http://schemas.openxmlformats.org/officeDocument/2006/relationships/image" Target="../media/image1112.png"/><Relationship Id="rId117" Type="http://schemas.openxmlformats.org/officeDocument/2006/relationships/image" Target="../media/image1113.png"/><Relationship Id="rId118" Type="http://schemas.openxmlformats.org/officeDocument/2006/relationships/image" Target="../media/image1114.png"/><Relationship Id="rId119" Type="http://schemas.openxmlformats.org/officeDocument/2006/relationships/image" Target="../media/image1115.png"/><Relationship Id="rId120" Type="http://schemas.openxmlformats.org/officeDocument/2006/relationships/image" Target="../media/image1116.png"/><Relationship Id="rId121" Type="http://schemas.openxmlformats.org/officeDocument/2006/relationships/image" Target="../media/image1117.png"/><Relationship Id="rId122" Type="http://schemas.openxmlformats.org/officeDocument/2006/relationships/image" Target="../media/image1118.png"/><Relationship Id="rId123" Type="http://schemas.openxmlformats.org/officeDocument/2006/relationships/image" Target="../media/image1119.png"/><Relationship Id="rId124" Type="http://schemas.openxmlformats.org/officeDocument/2006/relationships/image" Target="../media/image1120.png"/><Relationship Id="rId125" Type="http://schemas.openxmlformats.org/officeDocument/2006/relationships/image" Target="../media/image1209.png"/><Relationship Id="rId126" Type="http://schemas.openxmlformats.org/officeDocument/2006/relationships/image" Target="../media/image1210.png"/><Relationship Id="rId127" Type="http://schemas.openxmlformats.org/officeDocument/2006/relationships/image" Target="../media/image1211.png"/><Relationship Id="rId128" Type="http://schemas.openxmlformats.org/officeDocument/2006/relationships/image" Target="../media/image1212.png"/><Relationship Id="rId129" Type="http://schemas.openxmlformats.org/officeDocument/2006/relationships/image" Target="../media/image1213.png"/><Relationship Id="rId130" Type="http://schemas.openxmlformats.org/officeDocument/2006/relationships/image" Target="../media/image1214.png"/><Relationship Id="rId131" Type="http://schemas.openxmlformats.org/officeDocument/2006/relationships/image" Target="../media/image1215.png"/><Relationship Id="rId132" Type="http://schemas.openxmlformats.org/officeDocument/2006/relationships/image" Target="../media/image1216.png"/><Relationship Id="rId133" Type="http://schemas.openxmlformats.org/officeDocument/2006/relationships/image" Target="../media/image1217.png"/><Relationship Id="rId134" Type="http://schemas.openxmlformats.org/officeDocument/2006/relationships/image" Target="../media/image1218.png"/><Relationship Id="rId135" Type="http://schemas.openxmlformats.org/officeDocument/2006/relationships/image" Target="../media/image1219.png"/><Relationship Id="rId136" Type="http://schemas.openxmlformats.org/officeDocument/2006/relationships/image" Target="../media/image1220.png"/><Relationship Id="rId137" Type="http://schemas.openxmlformats.org/officeDocument/2006/relationships/image" Target="../media/image1221.png"/><Relationship Id="rId138" Type="http://schemas.openxmlformats.org/officeDocument/2006/relationships/image" Target="../media/image1222.png"/><Relationship Id="rId139" Type="http://schemas.openxmlformats.org/officeDocument/2006/relationships/image" Target="../media/image1223.png"/><Relationship Id="rId140" Type="http://schemas.openxmlformats.org/officeDocument/2006/relationships/image" Target="../media/image1224.png"/><Relationship Id="rId141" Type="http://schemas.openxmlformats.org/officeDocument/2006/relationships/image" Target="../media/image1225.png"/><Relationship Id="rId142" Type="http://schemas.openxmlformats.org/officeDocument/2006/relationships/image" Target="../media/image1226.png"/><Relationship Id="rId143" Type="http://schemas.openxmlformats.org/officeDocument/2006/relationships/image" Target="../media/image1227.png"/><Relationship Id="rId144" Type="http://schemas.openxmlformats.org/officeDocument/2006/relationships/image" Target="../media/image1228.png"/><Relationship Id="rId145" Type="http://schemas.openxmlformats.org/officeDocument/2006/relationships/image" Target="../media/image1229.png"/><Relationship Id="rId146" Type="http://schemas.openxmlformats.org/officeDocument/2006/relationships/image" Target="../media/image1230.png"/><Relationship Id="rId147" Type="http://schemas.openxmlformats.org/officeDocument/2006/relationships/image" Target="../media/image1231.png"/><Relationship Id="rId148" Type="http://schemas.openxmlformats.org/officeDocument/2006/relationships/image" Target="../media/image1232.png"/><Relationship Id="rId149" Type="http://schemas.openxmlformats.org/officeDocument/2006/relationships/image" Target="../media/image1233.png"/><Relationship Id="rId150" Type="http://schemas.openxmlformats.org/officeDocument/2006/relationships/image" Target="../media/image1234.png"/><Relationship Id="rId151" Type="http://schemas.openxmlformats.org/officeDocument/2006/relationships/image" Target="../media/image1235.png"/><Relationship Id="rId152" Type="http://schemas.openxmlformats.org/officeDocument/2006/relationships/image" Target="../media/image1236.png"/><Relationship Id="rId153" Type="http://schemas.openxmlformats.org/officeDocument/2006/relationships/image" Target="../media/image1237.png"/><Relationship Id="rId154" Type="http://schemas.openxmlformats.org/officeDocument/2006/relationships/image" Target="../media/image1238.png"/><Relationship Id="rId155" Type="http://schemas.openxmlformats.org/officeDocument/2006/relationships/image" Target="../media/image1239.png"/><Relationship Id="rId156" Type="http://schemas.openxmlformats.org/officeDocument/2006/relationships/image" Target="../media/image1240.png"/><Relationship Id="rId157" Type="http://schemas.openxmlformats.org/officeDocument/2006/relationships/image" Target="../media/image1241.png"/><Relationship Id="rId158" Type="http://schemas.openxmlformats.org/officeDocument/2006/relationships/image" Target="../media/image1242.png"/><Relationship Id="rId159" Type="http://schemas.openxmlformats.org/officeDocument/2006/relationships/image" Target="../media/image1243.png"/><Relationship Id="rId160" Type="http://schemas.openxmlformats.org/officeDocument/2006/relationships/image" Target="../media/image1244.png"/><Relationship Id="rId161" Type="http://schemas.openxmlformats.org/officeDocument/2006/relationships/image" Target="../media/image1245.png"/><Relationship Id="rId162" Type="http://schemas.openxmlformats.org/officeDocument/2006/relationships/image" Target="../media/image1246.png"/><Relationship Id="rId163" Type="http://schemas.openxmlformats.org/officeDocument/2006/relationships/image" Target="../media/image1247.png"/><Relationship Id="rId164" Type="http://schemas.openxmlformats.org/officeDocument/2006/relationships/image" Target="../media/image1248.png"/><Relationship Id="rId165" Type="http://schemas.openxmlformats.org/officeDocument/2006/relationships/image" Target="../media/image1249.png"/><Relationship Id="rId166" Type="http://schemas.openxmlformats.org/officeDocument/2006/relationships/image" Target="../media/image1250.png"/><Relationship Id="rId167" Type="http://schemas.openxmlformats.org/officeDocument/2006/relationships/image" Target="../media/image1251.png"/><Relationship Id="rId168" Type="http://schemas.openxmlformats.org/officeDocument/2006/relationships/image" Target="../media/image1252.png"/><Relationship Id="rId169" Type="http://schemas.openxmlformats.org/officeDocument/2006/relationships/image" Target="../media/image1253.png"/><Relationship Id="rId170" Type="http://schemas.openxmlformats.org/officeDocument/2006/relationships/image" Target="../media/image1254.png"/><Relationship Id="rId171" Type="http://schemas.openxmlformats.org/officeDocument/2006/relationships/image" Target="../media/image1255.png"/><Relationship Id="rId172" Type="http://schemas.openxmlformats.org/officeDocument/2006/relationships/image" Target="../media/image1256.png"/><Relationship Id="rId173" Type="http://schemas.openxmlformats.org/officeDocument/2006/relationships/image" Target="../media/image1257.png"/><Relationship Id="rId174" Type="http://schemas.openxmlformats.org/officeDocument/2006/relationships/image" Target="../media/image1258.png"/><Relationship Id="rId175" Type="http://schemas.openxmlformats.org/officeDocument/2006/relationships/image" Target="../media/image1259.png"/><Relationship Id="rId176" Type="http://schemas.openxmlformats.org/officeDocument/2006/relationships/image" Target="../media/image1260.png"/><Relationship Id="rId177" Type="http://schemas.openxmlformats.org/officeDocument/2006/relationships/image" Target="../media/image1261.png"/><Relationship Id="rId178" Type="http://schemas.openxmlformats.org/officeDocument/2006/relationships/image" Target="../media/image1262.png"/><Relationship Id="rId179" Type="http://schemas.openxmlformats.org/officeDocument/2006/relationships/image" Target="../media/image1263.png"/><Relationship Id="rId180" Type="http://schemas.openxmlformats.org/officeDocument/2006/relationships/image" Target="../media/image1264.png"/><Relationship Id="rId181" Type="http://schemas.openxmlformats.org/officeDocument/2006/relationships/image" Target="../media/image1265.png"/><Relationship Id="rId182" Type="http://schemas.openxmlformats.org/officeDocument/2006/relationships/image" Target="../media/image1266.png"/><Relationship Id="rId183" Type="http://schemas.openxmlformats.org/officeDocument/2006/relationships/image" Target="../media/image1267.png"/><Relationship Id="rId184" Type="http://schemas.openxmlformats.org/officeDocument/2006/relationships/image" Target="../media/image1268.png"/><Relationship Id="rId185" Type="http://schemas.openxmlformats.org/officeDocument/2006/relationships/image" Target="../media/image1269.png"/><Relationship Id="rId186" Type="http://schemas.openxmlformats.org/officeDocument/2006/relationships/image" Target="../media/image1270.png"/><Relationship Id="rId187" Type="http://schemas.openxmlformats.org/officeDocument/2006/relationships/image" Target="../media/image1271.png"/><Relationship Id="rId188" Type="http://schemas.openxmlformats.org/officeDocument/2006/relationships/image" Target="../media/image1272.png"/><Relationship Id="rId189" Type="http://schemas.openxmlformats.org/officeDocument/2006/relationships/image" Target="../media/image1273.png"/><Relationship Id="rId190" Type="http://schemas.openxmlformats.org/officeDocument/2006/relationships/image" Target="../media/image1274.png"/><Relationship Id="rId191" Type="http://schemas.openxmlformats.org/officeDocument/2006/relationships/image" Target="../media/image1275.png"/><Relationship Id="rId192" Type="http://schemas.openxmlformats.org/officeDocument/2006/relationships/image" Target="../media/image1276.png"/><Relationship Id="rId193" Type="http://schemas.openxmlformats.org/officeDocument/2006/relationships/image" Target="../media/image1277.png"/><Relationship Id="rId194" Type="http://schemas.openxmlformats.org/officeDocument/2006/relationships/image" Target="../media/image1278.png"/><Relationship Id="rId195" Type="http://schemas.openxmlformats.org/officeDocument/2006/relationships/image" Target="../media/image1279.png"/><Relationship Id="rId196" Type="http://schemas.openxmlformats.org/officeDocument/2006/relationships/image" Target="../media/image1280.png"/><Relationship Id="rId197" Type="http://schemas.openxmlformats.org/officeDocument/2006/relationships/image" Target="../media/image1281.png"/><Relationship Id="rId198" Type="http://schemas.openxmlformats.org/officeDocument/2006/relationships/image" Target="../media/image1282.png"/><Relationship Id="rId199" Type="http://schemas.openxmlformats.org/officeDocument/2006/relationships/image" Target="../media/image1283.png"/><Relationship Id="rId200" Type="http://schemas.openxmlformats.org/officeDocument/2006/relationships/image" Target="../media/image1284.png"/><Relationship Id="rId201" Type="http://schemas.openxmlformats.org/officeDocument/2006/relationships/image" Target="../media/image1285.png"/><Relationship Id="rId202" Type="http://schemas.openxmlformats.org/officeDocument/2006/relationships/image" Target="../media/image1286.png"/><Relationship Id="rId203" Type="http://schemas.openxmlformats.org/officeDocument/2006/relationships/image" Target="../media/image1287.png"/><Relationship Id="rId204" Type="http://schemas.openxmlformats.org/officeDocument/2006/relationships/image" Target="../media/image1288.png"/><Relationship Id="rId205" Type="http://schemas.openxmlformats.org/officeDocument/2006/relationships/image" Target="../media/image1289.png"/><Relationship Id="rId206" Type="http://schemas.openxmlformats.org/officeDocument/2006/relationships/image" Target="../media/image1290.png"/><Relationship Id="rId207" Type="http://schemas.openxmlformats.org/officeDocument/2006/relationships/image" Target="../media/image1291.png"/><Relationship Id="rId208" Type="http://schemas.openxmlformats.org/officeDocument/2006/relationships/image" Target="../media/image1292.png"/><Relationship Id="rId209" Type="http://schemas.openxmlformats.org/officeDocument/2006/relationships/image" Target="../media/image1293.png"/><Relationship Id="rId210" Type="http://schemas.openxmlformats.org/officeDocument/2006/relationships/image" Target="../media/image1294.png"/><Relationship Id="rId211" Type="http://schemas.openxmlformats.org/officeDocument/2006/relationships/image" Target="../media/image1295.png"/><Relationship Id="rId212" Type="http://schemas.openxmlformats.org/officeDocument/2006/relationships/image" Target="../media/image1296.png"/><Relationship Id="rId213" Type="http://schemas.openxmlformats.org/officeDocument/2006/relationships/image" Target="../media/image1297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6.png"/><Relationship Id="rId3" Type="http://schemas.openxmlformats.org/officeDocument/2006/relationships/image" Target="../media/image1057.png"/><Relationship Id="rId4" Type="http://schemas.openxmlformats.org/officeDocument/2006/relationships/image" Target="../media/image1058.png"/><Relationship Id="rId5" Type="http://schemas.openxmlformats.org/officeDocument/2006/relationships/image" Target="../media/image1059.png"/><Relationship Id="rId6" Type="http://schemas.openxmlformats.org/officeDocument/2006/relationships/image" Target="../media/image1060.png"/><Relationship Id="rId7" Type="http://schemas.openxmlformats.org/officeDocument/2006/relationships/image" Target="../media/image1061.png"/><Relationship Id="rId8" Type="http://schemas.openxmlformats.org/officeDocument/2006/relationships/image" Target="../media/image1062.png"/><Relationship Id="rId9" Type="http://schemas.openxmlformats.org/officeDocument/2006/relationships/image" Target="../media/image1063.png"/><Relationship Id="rId10" Type="http://schemas.openxmlformats.org/officeDocument/2006/relationships/image" Target="../media/image1064.png"/><Relationship Id="rId11" Type="http://schemas.openxmlformats.org/officeDocument/2006/relationships/image" Target="../media/image1065.png"/><Relationship Id="rId12" Type="http://schemas.openxmlformats.org/officeDocument/2006/relationships/image" Target="../media/image1066.png"/><Relationship Id="rId13" Type="http://schemas.openxmlformats.org/officeDocument/2006/relationships/image" Target="../media/image1067.png"/><Relationship Id="rId14" Type="http://schemas.openxmlformats.org/officeDocument/2006/relationships/image" Target="../media/image1068.png"/><Relationship Id="rId15" Type="http://schemas.openxmlformats.org/officeDocument/2006/relationships/image" Target="../media/image1069.png"/><Relationship Id="rId16" Type="http://schemas.openxmlformats.org/officeDocument/2006/relationships/image" Target="../media/image1070.png"/><Relationship Id="rId17" Type="http://schemas.openxmlformats.org/officeDocument/2006/relationships/image" Target="../media/image1071.png"/><Relationship Id="rId18" Type="http://schemas.openxmlformats.org/officeDocument/2006/relationships/image" Target="../media/image1072.png"/><Relationship Id="rId19" Type="http://schemas.openxmlformats.org/officeDocument/2006/relationships/image" Target="../media/image1073.png"/><Relationship Id="rId20" Type="http://schemas.openxmlformats.org/officeDocument/2006/relationships/image" Target="../media/image1074.png"/><Relationship Id="rId21" Type="http://schemas.openxmlformats.org/officeDocument/2006/relationships/image" Target="../media/image1075.png"/><Relationship Id="rId22" Type="http://schemas.openxmlformats.org/officeDocument/2006/relationships/image" Target="../media/image1076.png"/><Relationship Id="rId23" Type="http://schemas.openxmlformats.org/officeDocument/2006/relationships/image" Target="../media/image1077.png"/><Relationship Id="rId24" Type="http://schemas.openxmlformats.org/officeDocument/2006/relationships/image" Target="../media/image1078.png"/><Relationship Id="rId25" Type="http://schemas.openxmlformats.org/officeDocument/2006/relationships/image" Target="../media/image1079.png"/><Relationship Id="rId26" Type="http://schemas.openxmlformats.org/officeDocument/2006/relationships/image" Target="../media/image1080.png"/><Relationship Id="rId27" Type="http://schemas.openxmlformats.org/officeDocument/2006/relationships/image" Target="../media/image1081.png"/><Relationship Id="rId28" Type="http://schemas.openxmlformats.org/officeDocument/2006/relationships/image" Target="../media/image105.png"/><Relationship Id="rId29" Type="http://schemas.openxmlformats.org/officeDocument/2006/relationships/image" Target="../media/image1082.png"/><Relationship Id="rId30" Type="http://schemas.openxmlformats.org/officeDocument/2006/relationships/image" Target="../media/image1083.png"/><Relationship Id="rId31" Type="http://schemas.openxmlformats.org/officeDocument/2006/relationships/image" Target="../media/image1084.png"/><Relationship Id="rId32" Type="http://schemas.openxmlformats.org/officeDocument/2006/relationships/image" Target="../media/image1151.png"/><Relationship Id="rId33" Type="http://schemas.openxmlformats.org/officeDocument/2006/relationships/image" Target="../media/image1165.png"/><Relationship Id="rId34" Type="http://schemas.openxmlformats.org/officeDocument/2006/relationships/image" Target="../media/image1180.png"/><Relationship Id="rId35" Type="http://schemas.openxmlformats.org/officeDocument/2006/relationships/image" Target="../media/image1195.png"/><Relationship Id="rId36" Type="http://schemas.openxmlformats.org/officeDocument/2006/relationships/image" Target="../media/image1085.png"/><Relationship Id="rId37" Type="http://schemas.openxmlformats.org/officeDocument/2006/relationships/image" Target="../media/image1086.png"/><Relationship Id="rId38" Type="http://schemas.openxmlformats.org/officeDocument/2006/relationships/image" Target="../media/image1087.png"/><Relationship Id="rId39" Type="http://schemas.openxmlformats.org/officeDocument/2006/relationships/image" Target="../media/image1088.png"/><Relationship Id="rId40" Type="http://schemas.openxmlformats.org/officeDocument/2006/relationships/image" Target="../media/image1089.png"/><Relationship Id="rId41" Type="http://schemas.openxmlformats.org/officeDocument/2006/relationships/image" Target="../media/image1090.png"/><Relationship Id="rId42" Type="http://schemas.openxmlformats.org/officeDocument/2006/relationships/image" Target="../media/image1091.png"/><Relationship Id="rId43" Type="http://schemas.openxmlformats.org/officeDocument/2006/relationships/image" Target="../media/image1092.png"/><Relationship Id="rId44" Type="http://schemas.openxmlformats.org/officeDocument/2006/relationships/image" Target="../media/image1093.png"/><Relationship Id="rId45" Type="http://schemas.openxmlformats.org/officeDocument/2006/relationships/image" Target="../media/image1094.png"/><Relationship Id="rId46" Type="http://schemas.openxmlformats.org/officeDocument/2006/relationships/image" Target="../media/image1095.png"/><Relationship Id="rId47" Type="http://schemas.openxmlformats.org/officeDocument/2006/relationships/image" Target="../media/image1096.png"/><Relationship Id="rId48" Type="http://schemas.openxmlformats.org/officeDocument/2006/relationships/image" Target="../media/image1097.png"/><Relationship Id="rId49" Type="http://schemas.openxmlformats.org/officeDocument/2006/relationships/image" Target="../media/image1098.png"/><Relationship Id="rId50" Type="http://schemas.openxmlformats.org/officeDocument/2006/relationships/image" Target="../media/image1152.png"/><Relationship Id="rId51" Type="http://schemas.openxmlformats.org/officeDocument/2006/relationships/image" Target="../media/image1153.png"/><Relationship Id="rId52" Type="http://schemas.openxmlformats.org/officeDocument/2006/relationships/image" Target="../media/image1154.png"/><Relationship Id="rId53" Type="http://schemas.openxmlformats.org/officeDocument/2006/relationships/image" Target="../media/image1155.png"/><Relationship Id="rId54" Type="http://schemas.openxmlformats.org/officeDocument/2006/relationships/image" Target="../media/image1156.png"/><Relationship Id="rId55" Type="http://schemas.openxmlformats.org/officeDocument/2006/relationships/image" Target="../media/image1157.png"/><Relationship Id="rId56" Type="http://schemas.openxmlformats.org/officeDocument/2006/relationships/image" Target="../media/image1158.png"/><Relationship Id="rId57" Type="http://schemas.openxmlformats.org/officeDocument/2006/relationships/image" Target="../media/image1159.png"/><Relationship Id="rId58" Type="http://schemas.openxmlformats.org/officeDocument/2006/relationships/image" Target="../media/image1160.png"/><Relationship Id="rId59" Type="http://schemas.openxmlformats.org/officeDocument/2006/relationships/image" Target="../media/image1161.png"/><Relationship Id="rId60" Type="http://schemas.openxmlformats.org/officeDocument/2006/relationships/image" Target="../media/image1162.png"/><Relationship Id="rId61" Type="http://schemas.openxmlformats.org/officeDocument/2006/relationships/image" Target="../media/image1163.png"/><Relationship Id="rId62" Type="http://schemas.openxmlformats.org/officeDocument/2006/relationships/image" Target="../media/image1164.png"/><Relationship Id="rId63" Type="http://schemas.openxmlformats.org/officeDocument/2006/relationships/image" Target="../media/image1166.png"/><Relationship Id="rId64" Type="http://schemas.openxmlformats.org/officeDocument/2006/relationships/image" Target="../media/image1167.png"/><Relationship Id="rId65" Type="http://schemas.openxmlformats.org/officeDocument/2006/relationships/image" Target="../media/image1168.png"/><Relationship Id="rId66" Type="http://schemas.openxmlformats.org/officeDocument/2006/relationships/image" Target="../media/image1169.png"/><Relationship Id="rId67" Type="http://schemas.openxmlformats.org/officeDocument/2006/relationships/image" Target="../media/image1170.png"/><Relationship Id="rId68" Type="http://schemas.openxmlformats.org/officeDocument/2006/relationships/image" Target="../media/image1171.png"/><Relationship Id="rId69" Type="http://schemas.openxmlformats.org/officeDocument/2006/relationships/image" Target="../media/image1172.png"/><Relationship Id="rId70" Type="http://schemas.openxmlformats.org/officeDocument/2006/relationships/image" Target="../media/image1173.png"/><Relationship Id="rId71" Type="http://schemas.openxmlformats.org/officeDocument/2006/relationships/image" Target="../media/image1174.png"/><Relationship Id="rId72" Type="http://schemas.openxmlformats.org/officeDocument/2006/relationships/image" Target="../media/image1175.png"/><Relationship Id="rId73" Type="http://schemas.openxmlformats.org/officeDocument/2006/relationships/image" Target="../media/image1176.png"/><Relationship Id="rId74" Type="http://schemas.openxmlformats.org/officeDocument/2006/relationships/image" Target="../media/image1177.png"/><Relationship Id="rId75" Type="http://schemas.openxmlformats.org/officeDocument/2006/relationships/image" Target="../media/image1178.png"/><Relationship Id="rId76" Type="http://schemas.openxmlformats.org/officeDocument/2006/relationships/image" Target="../media/image1179.png"/><Relationship Id="rId77" Type="http://schemas.openxmlformats.org/officeDocument/2006/relationships/image" Target="../media/image1181.png"/><Relationship Id="rId78" Type="http://schemas.openxmlformats.org/officeDocument/2006/relationships/image" Target="../media/image1182.png"/><Relationship Id="rId79" Type="http://schemas.openxmlformats.org/officeDocument/2006/relationships/image" Target="../media/image1183.png"/><Relationship Id="rId80" Type="http://schemas.openxmlformats.org/officeDocument/2006/relationships/image" Target="../media/image1184.png"/><Relationship Id="rId81" Type="http://schemas.openxmlformats.org/officeDocument/2006/relationships/image" Target="../media/image1185.png"/><Relationship Id="rId82" Type="http://schemas.openxmlformats.org/officeDocument/2006/relationships/image" Target="../media/image1186.png"/><Relationship Id="rId83" Type="http://schemas.openxmlformats.org/officeDocument/2006/relationships/image" Target="../media/image1187.png"/><Relationship Id="rId84" Type="http://schemas.openxmlformats.org/officeDocument/2006/relationships/image" Target="../media/image1188.png"/><Relationship Id="rId85" Type="http://schemas.openxmlformats.org/officeDocument/2006/relationships/image" Target="../media/image1189.png"/><Relationship Id="rId86" Type="http://schemas.openxmlformats.org/officeDocument/2006/relationships/image" Target="../media/image1190.png"/><Relationship Id="rId87" Type="http://schemas.openxmlformats.org/officeDocument/2006/relationships/image" Target="../media/image1191.png"/><Relationship Id="rId88" Type="http://schemas.openxmlformats.org/officeDocument/2006/relationships/image" Target="../media/image1192.png"/><Relationship Id="rId89" Type="http://schemas.openxmlformats.org/officeDocument/2006/relationships/image" Target="../media/image1193.png"/><Relationship Id="rId90" Type="http://schemas.openxmlformats.org/officeDocument/2006/relationships/image" Target="../media/image1196.png"/><Relationship Id="rId91" Type="http://schemas.openxmlformats.org/officeDocument/2006/relationships/image" Target="../media/image1197.png"/><Relationship Id="rId92" Type="http://schemas.openxmlformats.org/officeDocument/2006/relationships/image" Target="../media/image1198.png"/><Relationship Id="rId93" Type="http://schemas.openxmlformats.org/officeDocument/2006/relationships/image" Target="../media/image1199.png"/><Relationship Id="rId94" Type="http://schemas.openxmlformats.org/officeDocument/2006/relationships/image" Target="../media/image1200.png"/><Relationship Id="rId95" Type="http://schemas.openxmlformats.org/officeDocument/2006/relationships/image" Target="../media/image1201.png"/><Relationship Id="rId96" Type="http://schemas.openxmlformats.org/officeDocument/2006/relationships/image" Target="../media/image1202.png"/><Relationship Id="rId97" Type="http://schemas.openxmlformats.org/officeDocument/2006/relationships/image" Target="../media/image1203.png"/><Relationship Id="rId98" Type="http://schemas.openxmlformats.org/officeDocument/2006/relationships/image" Target="../media/image1204.png"/><Relationship Id="rId99" Type="http://schemas.openxmlformats.org/officeDocument/2006/relationships/image" Target="../media/image1205.png"/><Relationship Id="rId100" Type="http://schemas.openxmlformats.org/officeDocument/2006/relationships/image" Target="../media/image1206.png"/><Relationship Id="rId101" Type="http://schemas.openxmlformats.org/officeDocument/2006/relationships/image" Target="../media/image1207.png"/><Relationship Id="rId102" Type="http://schemas.openxmlformats.org/officeDocument/2006/relationships/image" Target="../media/image1208.png"/><Relationship Id="rId103" Type="http://schemas.openxmlformats.org/officeDocument/2006/relationships/image" Target="../media/image1209.png"/><Relationship Id="rId104" Type="http://schemas.openxmlformats.org/officeDocument/2006/relationships/image" Target="../media/image1210.png"/><Relationship Id="rId105" Type="http://schemas.openxmlformats.org/officeDocument/2006/relationships/image" Target="../media/image1211.png"/><Relationship Id="rId106" Type="http://schemas.openxmlformats.org/officeDocument/2006/relationships/image" Target="../media/image1212.png"/><Relationship Id="rId107" Type="http://schemas.openxmlformats.org/officeDocument/2006/relationships/image" Target="../media/image1213.png"/><Relationship Id="rId108" Type="http://schemas.openxmlformats.org/officeDocument/2006/relationships/image" Target="../media/image1214.png"/><Relationship Id="rId109" Type="http://schemas.openxmlformats.org/officeDocument/2006/relationships/image" Target="../media/image1215.png"/><Relationship Id="rId110" Type="http://schemas.openxmlformats.org/officeDocument/2006/relationships/image" Target="../media/image1216.png"/><Relationship Id="rId111" Type="http://schemas.openxmlformats.org/officeDocument/2006/relationships/image" Target="../media/image1297.png"/><Relationship Id="rId112" Type="http://schemas.openxmlformats.org/officeDocument/2006/relationships/image" Target="../media/image1298.png"/><Relationship Id="rId113" Type="http://schemas.openxmlformats.org/officeDocument/2006/relationships/image" Target="../media/image1299.png"/><Relationship Id="rId114" Type="http://schemas.openxmlformats.org/officeDocument/2006/relationships/image" Target="../media/image1300.png"/><Relationship Id="rId115" Type="http://schemas.openxmlformats.org/officeDocument/2006/relationships/image" Target="../media/image1301.png"/><Relationship Id="rId116" Type="http://schemas.openxmlformats.org/officeDocument/2006/relationships/image" Target="../media/image1302.png"/><Relationship Id="rId117" Type="http://schemas.openxmlformats.org/officeDocument/2006/relationships/image" Target="../media/image1303.png"/><Relationship Id="rId118" Type="http://schemas.openxmlformats.org/officeDocument/2006/relationships/image" Target="../media/image1304.png"/><Relationship Id="rId119" Type="http://schemas.openxmlformats.org/officeDocument/2006/relationships/image" Target="../media/image1305.png"/><Relationship Id="rId120" Type="http://schemas.openxmlformats.org/officeDocument/2006/relationships/image" Target="../media/image1306.png"/><Relationship Id="rId121" Type="http://schemas.openxmlformats.org/officeDocument/2006/relationships/image" Target="../media/image1307.png"/><Relationship Id="rId122" Type="http://schemas.openxmlformats.org/officeDocument/2006/relationships/image" Target="../media/image1308.png"/><Relationship Id="rId123" Type="http://schemas.openxmlformats.org/officeDocument/2006/relationships/image" Target="../media/image1309.png"/><Relationship Id="rId124" Type="http://schemas.openxmlformats.org/officeDocument/2006/relationships/image" Target="../media/image1310.png"/><Relationship Id="rId125" Type="http://schemas.openxmlformats.org/officeDocument/2006/relationships/image" Target="../media/image1311.png"/><Relationship Id="rId126" Type="http://schemas.openxmlformats.org/officeDocument/2006/relationships/image" Target="../media/image1312.png"/><Relationship Id="rId127" Type="http://schemas.openxmlformats.org/officeDocument/2006/relationships/image" Target="../media/image1313.png"/><Relationship Id="rId128" Type="http://schemas.openxmlformats.org/officeDocument/2006/relationships/image" Target="../media/image1314.png"/><Relationship Id="rId129" Type="http://schemas.openxmlformats.org/officeDocument/2006/relationships/image" Target="../media/image1315.png"/><Relationship Id="rId130" Type="http://schemas.openxmlformats.org/officeDocument/2006/relationships/image" Target="../media/image1316.png"/><Relationship Id="rId131" Type="http://schemas.openxmlformats.org/officeDocument/2006/relationships/image" Target="../media/image1317.png"/><Relationship Id="rId132" Type="http://schemas.openxmlformats.org/officeDocument/2006/relationships/image" Target="../media/image1318.png"/><Relationship Id="rId133" Type="http://schemas.openxmlformats.org/officeDocument/2006/relationships/image" Target="../media/image1319.png"/><Relationship Id="rId134" Type="http://schemas.openxmlformats.org/officeDocument/2006/relationships/image" Target="../media/image1320.png"/><Relationship Id="rId135" Type="http://schemas.openxmlformats.org/officeDocument/2006/relationships/image" Target="../media/image1321.png"/><Relationship Id="rId136" Type="http://schemas.openxmlformats.org/officeDocument/2006/relationships/image" Target="../media/image1322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6.png"/><Relationship Id="rId3" Type="http://schemas.openxmlformats.org/officeDocument/2006/relationships/image" Target="../media/image1057.png"/><Relationship Id="rId4" Type="http://schemas.openxmlformats.org/officeDocument/2006/relationships/image" Target="../media/image1058.png"/><Relationship Id="rId5" Type="http://schemas.openxmlformats.org/officeDocument/2006/relationships/image" Target="../media/image1059.png"/><Relationship Id="rId6" Type="http://schemas.openxmlformats.org/officeDocument/2006/relationships/image" Target="../media/image1060.png"/><Relationship Id="rId7" Type="http://schemas.openxmlformats.org/officeDocument/2006/relationships/image" Target="../media/image1061.png"/><Relationship Id="rId8" Type="http://schemas.openxmlformats.org/officeDocument/2006/relationships/image" Target="../media/image1062.png"/><Relationship Id="rId9" Type="http://schemas.openxmlformats.org/officeDocument/2006/relationships/image" Target="../media/image1063.png"/><Relationship Id="rId10" Type="http://schemas.openxmlformats.org/officeDocument/2006/relationships/image" Target="../media/image1064.png"/><Relationship Id="rId11" Type="http://schemas.openxmlformats.org/officeDocument/2006/relationships/image" Target="../media/image1065.png"/><Relationship Id="rId12" Type="http://schemas.openxmlformats.org/officeDocument/2006/relationships/image" Target="../media/image1066.png"/><Relationship Id="rId13" Type="http://schemas.openxmlformats.org/officeDocument/2006/relationships/image" Target="../media/image1067.png"/><Relationship Id="rId14" Type="http://schemas.openxmlformats.org/officeDocument/2006/relationships/image" Target="../media/image1068.png"/><Relationship Id="rId15" Type="http://schemas.openxmlformats.org/officeDocument/2006/relationships/image" Target="../media/image1069.png"/><Relationship Id="rId16" Type="http://schemas.openxmlformats.org/officeDocument/2006/relationships/image" Target="../media/image1070.png"/><Relationship Id="rId17" Type="http://schemas.openxmlformats.org/officeDocument/2006/relationships/image" Target="../media/image1071.png"/><Relationship Id="rId18" Type="http://schemas.openxmlformats.org/officeDocument/2006/relationships/image" Target="../media/image1072.png"/><Relationship Id="rId19" Type="http://schemas.openxmlformats.org/officeDocument/2006/relationships/image" Target="../media/image1073.png"/><Relationship Id="rId20" Type="http://schemas.openxmlformats.org/officeDocument/2006/relationships/image" Target="../media/image1074.png"/><Relationship Id="rId21" Type="http://schemas.openxmlformats.org/officeDocument/2006/relationships/image" Target="../media/image1075.png"/><Relationship Id="rId22" Type="http://schemas.openxmlformats.org/officeDocument/2006/relationships/image" Target="../media/image1076.png"/><Relationship Id="rId23" Type="http://schemas.openxmlformats.org/officeDocument/2006/relationships/image" Target="../media/image1077.png"/><Relationship Id="rId24" Type="http://schemas.openxmlformats.org/officeDocument/2006/relationships/image" Target="../media/image1078.png"/><Relationship Id="rId25" Type="http://schemas.openxmlformats.org/officeDocument/2006/relationships/image" Target="../media/image1079.png"/><Relationship Id="rId26" Type="http://schemas.openxmlformats.org/officeDocument/2006/relationships/image" Target="../media/image1080.png"/><Relationship Id="rId27" Type="http://schemas.openxmlformats.org/officeDocument/2006/relationships/image" Target="../media/image1081.png"/><Relationship Id="rId28" Type="http://schemas.openxmlformats.org/officeDocument/2006/relationships/image" Target="../media/image105.png"/><Relationship Id="rId29" Type="http://schemas.openxmlformats.org/officeDocument/2006/relationships/image" Target="../media/image1082.png"/><Relationship Id="rId30" Type="http://schemas.openxmlformats.org/officeDocument/2006/relationships/image" Target="../media/image1083.png"/><Relationship Id="rId31" Type="http://schemas.openxmlformats.org/officeDocument/2006/relationships/image" Target="../media/image1084.png"/><Relationship Id="rId32" Type="http://schemas.openxmlformats.org/officeDocument/2006/relationships/image" Target="../media/image1151.png"/><Relationship Id="rId33" Type="http://schemas.openxmlformats.org/officeDocument/2006/relationships/image" Target="../media/image1165.png"/><Relationship Id="rId34" Type="http://schemas.openxmlformats.org/officeDocument/2006/relationships/image" Target="../media/image1180.png"/><Relationship Id="rId35" Type="http://schemas.openxmlformats.org/officeDocument/2006/relationships/image" Target="../media/image1195.png"/><Relationship Id="rId36" Type="http://schemas.openxmlformats.org/officeDocument/2006/relationships/image" Target="../media/image1085.png"/><Relationship Id="rId37" Type="http://schemas.openxmlformats.org/officeDocument/2006/relationships/image" Target="../media/image1086.png"/><Relationship Id="rId38" Type="http://schemas.openxmlformats.org/officeDocument/2006/relationships/image" Target="../media/image1087.png"/><Relationship Id="rId39" Type="http://schemas.openxmlformats.org/officeDocument/2006/relationships/image" Target="../media/image1088.png"/><Relationship Id="rId40" Type="http://schemas.openxmlformats.org/officeDocument/2006/relationships/image" Target="../media/image1089.png"/><Relationship Id="rId41" Type="http://schemas.openxmlformats.org/officeDocument/2006/relationships/image" Target="../media/image1090.png"/><Relationship Id="rId42" Type="http://schemas.openxmlformats.org/officeDocument/2006/relationships/image" Target="../media/image1091.png"/><Relationship Id="rId43" Type="http://schemas.openxmlformats.org/officeDocument/2006/relationships/image" Target="../media/image1092.png"/><Relationship Id="rId44" Type="http://schemas.openxmlformats.org/officeDocument/2006/relationships/image" Target="../media/image1093.png"/><Relationship Id="rId45" Type="http://schemas.openxmlformats.org/officeDocument/2006/relationships/image" Target="../media/image1094.png"/><Relationship Id="rId46" Type="http://schemas.openxmlformats.org/officeDocument/2006/relationships/image" Target="../media/image1095.png"/><Relationship Id="rId47" Type="http://schemas.openxmlformats.org/officeDocument/2006/relationships/image" Target="../media/image1096.png"/><Relationship Id="rId48" Type="http://schemas.openxmlformats.org/officeDocument/2006/relationships/image" Target="../media/image1097.png"/><Relationship Id="rId49" Type="http://schemas.openxmlformats.org/officeDocument/2006/relationships/image" Target="../media/image1098.png"/><Relationship Id="rId50" Type="http://schemas.openxmlformats.org/officeDocument/2006/relationships/image" Target="../media/image1152.png"/><Relationship Id="rId51" Type="http://schemas.openxmlformats.org/officeDocument/2006/relationships/image" Target="../media/image1153.png"/><Relationship Id="rId52" Type="http://schemas.openxmlformats.org/officeDocument/2006/relationships/image" Target="../media/image1154.png"/><Relationship Id="rId53" Type="http://schemas.openxmlformats.org/officeDocument/2006/relationships/image" Target="../media/image1155.png"/><Relationship Id="rId54" Type="http://schemas.openxmlformats.org/officeDocument/2006/relationships/image" Target="../media/image1156.png"/><Relationship Id="rId55" Type="http://schemas.openxmlformats.org/officeDocument/2006/relationships/image" Target="../media/image1157.png"/><Relationship Id="rId56" Type="http://schemas.openxmlformats.org/officeDocument/2006/relationships/image" Target="../media/image1158.png"/><Relationship Id="rId57" Type="http://schemas.openxmlformats.org/officeDocument/2006/relationships/image" Target="../media/image1159.png"/><Relationship Id="rId58" Type="http://schemas.openxmlformats.org/officeDocument/2006/relationships/image" Target="../media/image1160.png"/><Relationship Id="rId59" Type="http://schemas.openxmlformats.org/officeDocument/2006/relationships/image" Target="../media/image1161.png"/><Relationship Id="rId60" Type="http://schemas.openxmlformats.org/officeDocument/2006/relationships/image" Target="../media/image1162.png"/><Relationship Id="rId61" Type="http://schemas.openxmlformats.org/officeDocument/2006/relationships/image" Target="../media/image1163.png"/><Relationship Id="rId62" Type="http://schemas.openxmlformats.org/officeDocument/2006/relationships/image" Target="../media/image1164.png"/><Relationship Id="rId63" Type="http://schemas.openxmlformats.org/officeDocument/2006/relationships/image" Target="../media/image1166.png"/><Relationship Id="rId64" Type="http://schemas.openxmlformats.org/officeDocument/2006/relationships/image" Target="../media/image1167.png"/><Relationship Id="rId65" Type="http://schemas.openxmlformats.org/officeDocument/2006/relationships/image" Target="../media/image1168.png"/><Relationship Id="rId66" Type="http://schemas.openxmlformats.org/officeDocument/2006/relationships/image" Target="../media/image1169.png"/><Relationship Id="rId67" Type="http://schemas.openxmlformats.org/officeDocument/2006/relationships/image" Target="../media/image1170.png"/><Relationship Id="rId68" Type="http://schemas.openxmlformats.org/officeDocument/2006/relationships/image" Target="../media/image1171.png"/><Relationship Id="rId69" Type="http://schemas.openxmlformats.org/officeDocument/2006/relationships/image" Target="../media/image1172.png"/><Relationship Id="rId70" Type="http://schemas.openxmlformats.org/officeDocument/2006/relationships/image" Target="../media/image1173.png"/><Relationship Id="rId71" Type="http://schemas.openxmlformats.org/officeDocument/2006/relationships/image" Target="../media/image1174.png"/><Relationship Id="rId72" Type="http://schemas.openxmlformats.org/officeDocument/2006/relationships/image" Target="../media/image1175.png"/><Relationship Id="rId73" Type="http://schemas.openxmlformats.org/officeDocument/2006/relationships/image" Target="../media/image1176.png"/><Relationship Id="rId74" Type="http://schemas.openxmlformats.org/officeDocument/2006/relationships/image" Target="../media/image1177.png"/><Relationship Id="rId75" Type="http://schemas.openxmlformats.org/officeDocument/2006/relationships/image" Target="../media/image1178.png"/><Relationship Id="rId76" Type="http://schemas.openxmlformats.org/officeDocument/2006/relationships/image" Target="../media/image1179.png"/><Relationship Id="rId77" Type="http://schemas.openxmlformats.org/officeDocument/2006/relationships/image" Target="../media/image1181.png"/><Relationship Id="rId78" Type="http://schemas.openxmlformats.org/officeDocument/2006/relationships/image" Target="../media/image1182.png"/><Relationship Id="rId79" Type="http://schemas.openxmlformats.org/officeDocument/2006/relationships/image" Target="../media/image1183.png"/><Relationship Id="rId80" Type="http://schemas.openxmlformats.org/officeDocument/2006/relationships/image" Target="../media/image1184.png"/><Relationship Id="rId81" Type="http://schemas.openxmlformats.org/officeDocument/2006/relationships/image" Target="../media/image1185.png"/><Relationship Id="rId82" Type="http://schemas.openxmlformats.org/officeDocument/2006/relationships/image" Target="../media/image1186.png"/><Relationship Id="rId83" Type="http://schemas.openxmlformats.org/officeDocument/2006/relationships/image" Target="../media/image1187.png"/><Relationship Id="rId84" Type="http://schemas.openxmlformats.org/officeDocument/2006/relationships/image" Target="../media/image1188.png"/><Relationship Id="rId85" Type="http://schemas.openxmlformats.org/officeDocument/2006/relationships/image" Target="../media/image1189.png"/><Relationship Id="rId86" Type="http://schemas.openxmlformats.org/officeDocument/2006/relationships/image" Target="../media/image1190.png"/><Relationship Id="rId87" Type="http://schemas.openxmlformats.org/officeDocument/2006/relationships/image" Target="../media/image1191.png"/><Relationship Id="rId88" Type="http://schemas.openxmlformats.org/officeDocument/2006/relationships/image" Target="../media/image1192.png"/><Relationship Id="rId89" Type="http://schemas.openxmlformats.org/officeDocument/2006/relationships/image" Target="../media/image1193.png"/><Relationship Id="rId90" Type="http://schemas.openxmlformats.org/officeDocument/2006/relationships/image" Target="../media/image1196.png"/><Relationship Id="rId91" Type="http://schemas.openxmlformats.org/officeDocument/2006/relationships/image" Target="../media/image1197.png"/><Relationship Id="rId92" Type="http://schemas.openxmlformats.org/officeDocument/2006/relationships/image" Target="../media/image1198.png"/><Relationship Id="rId93" Type="http://schemas.openxmlformats.org/officeDocument/2006/relationships/image" Target="../media/image1199.png"/><Relationship Id="rId94" Type="http://schemas.openxmlformats.org/officeDocument/2006/relationships/image" Target="../media/image1200.png"/><Relationship Id="rId95" Type="http://schemas.openxmlformats.org/officeDocument/2006/relationships/image" Target="../media/image1201.png"/><Relationship Id="rId96" Type="http://schemas.openxmlformats.org/officeDocument/2006/relationships/image" Target="../media/image1202.png"/><Relationship Id="rId97" Type="http://schemas.openxmlformats.org/officeDocument/2006/relationships/image" Target="../media/image1203.png"/><Relationship Id="rId98" Type="http://schemas.openxmlformats.org/officeDocument/2006/relationships/image" Target="../media/image1204.png"/><Relationship Id="rId99" Type="http://schemas.openxmlformats.org/officeDocument/2006/relationships/image" Target="../media/image1205.png"/><Relationship Id="rId100" Type="http://schemas.openxmlformats.org/officeDocument/2006/relationships/image" Target="../media/image1206.png"/><Relationship Id="rId101" Type="http://schemas.openxmlformats.org/officeDocument/2006/relationships/image" Target="../media/image1207.png"/><Relationship Id="rId102" Type="http://schemas.openxmlformats.org/officeDocument/2006/relationships/image" Target="../media/image1208.png"/><Relationship Id="rId103" Type="http://schemas.openxmlformats.org/officeDocument/2006/relationships/image" Target="../media/image1298.png"/><Relationship Id="rId104" Type="http://schemas.openxmlformats.org/officeDocument/2006/relationships/image" Target="../media/image1299.png"/><Relationship Id="rId105" Type="http://schemas.openxmlformats.org/officeDocument/2006/relationships/image" Target="../media/image1300.png"/><Relationship Id="rId106" Type="http://schemas.openxmlformats.org/officeDocument/2006/relationships/image" Target="../media/image1301.png"/><Relationship Id="rId107" Type="http://schemas.openxmlformats.org/officeDocument/2006/relationships/image" Target="../media/image1302.png"/><Relationship Id="rId108" Type="http://schemas.openxmlformats.org/officeDocument/2006/relationships/image" Target="../media/image1303.png"/><Relationship Id="rId109" Type="http://schemas.openxmlformats.org/officeDocument/2006/relationships/image" Target="../media/image1304.png"/><Relationship Id="rId110" Type="http://schemas.openxmlformats.org/officeDocument/2006/relationships/image" Target="../media/image1305.png"/><Relationship Id="rId111" Type="http://schemas.openxmlformats.org/officeDocument/2006/relationships/image" Target="../media/image1306.png"/><Relationship Id="rId112" Type="http://schemas.openxmlformats.org/officeDocument/2006/relationships/image" Target="../media/image1307.png"/><Relationship Id="rId113" Type="http://schemas.openxmlformats.org/officeDocument/2006/relationships/image" Target="../media/image1308.png"/><Relationship Id="rId114" Type="http://schemas.openxmlformats.org/officeDocument/2006/relationships/image" Target="../media/image1309.png"/><Relationship Id="rId115" Type="http://schemas.openxmlformats.org/officeDocument/2006/relationships/image" Target="../media/image1310.png"/><Relationship Id="rId116" Type="http://schemas.openxmlformats.org/officeDocument/2006/relationships/image" Target="../media/image1311.png"/><Relationship Id="rId117" Type="http://schemas.openxmlformats.org/officeDocument/2006/relationships/image" Target="../media/image1312.png"/><Relationship Id="rId118" Type="http://schemas.openxmlformats.org/officeDocument/2006/relationships/image" Target="../media/image1313.png"/><Relationship Id="rId119" Type="http://schemas.openxmlformats.org/officeDocument/2006/relationships/image" Target="../media/image1314.png"/><Relationship Id="rId120" Type="http://schemas.openxmlformats.org/officeDocument/2006/relationships/image" Target="../media/image1315.png"/><Relationship Id="rId121" Type="http://schemas.openxmlformats.org/officeDocument/2006/relationships/image" Target="../media/image1316.png"/><Relationship Id="rId122" Type="http://schemas.openxmlformats.org/officeDocument/2006/relationships/image" Target="../media/image1317.png"/><Relationship Id="rId123" Type="http://schemas.openxmlformats.org/officeDocument/2006/relationships/image" Target="../media/image1318.png"/><Relationship Id="rId124" Type="http://schemas.openxmlformats.org/officeDocument/2006/relationships/image" Target="../media/image1319.png"/><Relationship Id="rId125" Type="http://schemas.openxmlformats.org/officeDocument/2006/relationships/image" Target="../media/image1320.png"/><Relationship Id="rId126" Type="http://schemas.openxmlformats.org/officeDocument/2006/relationships/image" Target="../media/image1321.png"/><Relationship Id="rId127" Type="http://schemas.openxmlformats.org/officeDocument/2006/relationships/image" Target="../media/image1322.png"/><Relationship Id="rId128" Type="http://schemas.openxmlformats.org/officeDocument/2006/relationships/image" Target="../media/image1323.png"/><Relationship Id="rId129" Type="http://schemas.openxmlformats.org/officeDocument/2006/relationships/image" Target="../media/image1324.png"/><Relationship Id="rId130" Type="http://schemas.openxmlformats.org/officeDocument/2006/relationships/image" Target="../media/image1325.png"/><Relationship Id="rId131" Type="http://schemas.openxmlformats.org/officeDocument/2006/relationships/image" Target="../media/image1326.png"/><Relationship Id="rId132" Type="http://schemas.openxmlformats.org/officeDocument/2006/relationships/image" Target="../media/image310.png"/><Relationship Id="rId133" Type="http://schemas.openxmlformats.org/officeDocument/2006/relationships/image" Target="../media/image1327.png"/><Relationship Id="rId134" Type="http://schemas.openxmlformats.org/officeDocument/2006/relationships/image" Target="../media/image1328.png"/><Relationship Id="rId135" Type="http://schemas.openxmlformats.org/officeDocument/2006/relationships/image" Target="../media/image1329.png"/><Relationship Id="rId136" Type="http://schemas.openxmlformats.org/officeDocument/2006/relationships/image" Target="../media/image1330.png"/><Relationship Id="rId137" Type="http://schemas.openxmlformats.org/officeDocument/2006/relationships/image" Target="../media/image1331.png"/><Relationship Id="rId138" Type="http://schemas.openxmlformats.org/officeDocument/2006/relationships/image" Target="../media/image1332.png"/><Relationship Id="rId139" Type="http://schemas.openxmlformats.org/officeDocument/2006/relationships/image" Target="../media/image1333.png"/><Relationship Id="rId140" Type="http://schemas.openxmlformats.org/officeDocument/2006/relationships/image" Target="../media/image1334.png"/><Relationship Id="rId141" Type="http://schemas.openxmlformats.org/officeDocument/2006/relationships/image" Target="../media/image1335.png"/><Relationship Id="rId142" Type="http://schemas.openxmlformats.org/officeDocument/2006/relationships/image" Target="../media/image1336.png"/><Relationship Id="rId143" Type="http://schemas.openxmlformats.org/officeDocument/2006/relationships/image" Target="../media/image1337.png"/><Relationship Id="rId144" Type="http://schemas.openxmlformats.org/officeDocument/2006/relationships/image" Target="../media/image1338.png"/><Relationship Id="rId145" Type="http://schemas.openxmlformats.org/officeDocument/2006/relationships/image" Target="../media/image1339.png"/><Relationship Id="rId146" Type="http://schemas.openxmlformats.org/officeDocument/2006/relationships/image" Target="../media/image1340.png"/><Relationship Id="rId147" Type="http://schemas.openxmlformats.org/officeDocument/2006/relationships/image" Target="../media/image1341.png"/><Relationship Id="rId148" Type="http://schemas.openxmlformats.org/officeDocument/2006/relationships/image" Target="../media/image1342.png"/><Relationship Id="rId149" Type="http://schemas.openxmlformats.org/officeDocument/2006/relationships/image" Target="../media/image1343.png"/><Relationship Id="rId150" Type="http://schemas.openxmlformats.org/officeDocument/2006/relationships/image" Target="../media/image1344.png"/><Relationship Id="rId151" Type="http://schemas.openxmlformats.org/officeDocument/2006/relationships/image" Target="../media/image1345.png"/><Relationship Id="rId152" Type="http://schemas.openxmlformats.org/officeDocument/2006/relationships/image" Target="../media/image1346.png"/><Relationship Id="rId153" Type="http://schemas.openxmlformats.org/officeDocument/2006/relationships/image" Target="../media/image1347.png"/><Relationship Id="rId154" Type="http://schemas.openxmlformats.org/officeDocument/2006/relationships/image" Target="../media/image1348.png"/><Relationship Id="rId155" Type="http://schemas.openxmlformats.org/officeDocument/2006/relationships/image" Target="../media/image1349.png"/><Relationship Id="rId156" Type="http://schemas.openxmlformats.org/officeDocument/2006/relationships/image" Target="../media/image1350.png"/><Relationship Id="rId157" Type="http://schemas.openxmlformats.org/officeDocument/2006/relationships/image" Target="../media/image1351.png"/><Relationship Id="rId158" Type="http://schemas.openxmlformats.org/officeDocument/2006/relationships/image" Target="../media/image1352.png"/><Relationship Id="rId159" Type="http://schemas.openxmlformats.org/officeDocument/2006/relationships/image" Target="../media/image1353.png"/><Relationship Id="rId160" Type="http://schemas.openxmlformats.org/officeDocument/2006/relationships/image" Target="../media/image1354.png"/><Relationship Id="rId161" Type="http://schemas.openxmlformats.org/officeDocument/2006/relationships/image" Target="../media/image1355.png"/><Relationship Id="rId162" Type="http://schemas.openxmlformats.org/officeDocument/2006/relationships/image" Target="../media/image1356.png"/><Relationship Id="rId163" Type="http://schemas.openxmlformats.org/officeDocument/2006/relationships/image" Target="../media/image1357.png"/><Relationship Id="rId164" Type="http://schemas.openxmlformats.org/officeDocument/2006/relationships/image" Target="../media/image1358.png"/><Relationship Id="rId165" Type="http://schemas.openxmlformats.org/officeDocument/2006/relationships/image" Target="../media/image1359.png"/><Relationship Id="rId166" Type="http://schemas.openxmlformats.org/officeDocument/2006/relationships/image" Target="../media/image1360.png"/><Relationship Id="rId167" Type="http://schemas.openxmlformats.org/officeDocument/2006/relationships/image" Target="../media/image1361.png"/><Relationship Id="rId168" Type="http://schemas.openxmlformats.org/officeDocument/2006/relationships/image" Target="../media/image1362.png"/><Relationship Id="rId169" Type="http://schemas.openxmlformats.org/officeDocument/2006/relationships/image" Target="../media/image1363.png"/><Relationship Id="rId170" Type="http://schemas.openxmlformats.org/officeDocument/2006/relationships/image" Target="../media/image1364.png"/><Relationship Id="rId171" Type="http://schemas.openxmlformats.org/officeDocument/2006/relationships/image" Target="../media/image1365.png"/><Relationship Id="rId172" Type="http://schemas.openxmlformats.org/officeDocument/2006/relationships/image" Target="../media/image1366.png"/><Relationship Id="rId173" Type="http://schemas.openxmlformats.org/officeDocument/2006/relationships/image" Target="../media/image1367.png"/><Relationship Id="rId174" Type="http://schemas.openxmlformats.org/officeDocument/2006/relationships/image" Target="../media/image1368.png"/><Relationship Id="rId175" Type="http://schemas.openxmlformats.org/officeDocument/2006/relationships/image" Target="../media/image1369.png"/><Relationship Id="rId176" Type="http://schemas.openxmlformats.org/officeDocument/2006/relationships/image" Target="../media/image1370.png"/><Relationship Id="rId177" Type="http://schemas.openxmlformats.org/officeDocument/2006/relationships/image" Target="../media/image1371.png"/><Relationship Id="rId178" Type="http://schemas.openxmlformats.org/officeDocument/2006/relationships/image" Target="../media/image1372.png"/><Relationship Id="rId179" Type="http://schemas.openxmlformats.org/officeDocument/2006/relationships/image" Target="../media/image1373.png"/><Relationship Id="rId180" Type="http://schemas.openxmlformats.org/officeDocument/2006/relationships/image" Target="../media/image1374.png"/><Relationship Id="rId181" Type="http://schemas.openxmlformats.org/officeDocument/2006/relationships/image" Target="../media/image1375.png"/><Relationship Id="rId182" Type="http://schemas.openxmlformats.org/officeDocument/2006/relationships/image" Target="../media/image1376.png"/><Relationship Id="rId183" Type="http://schemas.openxmlformats.org/officeDocument/2006/relationships/image" Target="../media/image1377.png"/><Relationship Id="rId184" Type="http://schemas.openxmlformats.org/officeDocument/2006/relationships/image" Target="../media/image1378.png"/><Relationship Id="rId185" Type="http://schemas.openxmlformats.org/officeDocument/2006/relationships/image" Target="../media/image1379.png"/><Relationship Id="rId186" Type="http://schemas.openxmlformats.org/officeDocument/2006/relationships/image" Target="../media/image1380.png"/><Relationship Id="rId187" Type="http://schemas.openxmlformats.org/officeDocument/2006/relationships/image" Target="../media/image1381.png"/><Relationship Id="rId188" Type="http://schemas.openxmlformats.org/officeDocument/2006/relationships/image" Target="../media/image172.png"/><Relationship Id="rId189" Type="http://schemas.openxmlformats.org/officeDocument/2006/relationships/image" Target="../media/image1382.png"/><Relationship Id="rId190" Type="http://schemas.openxmlformats.org/officeDocument/2006/relationships/image" Target="../media/image1383.png"/><Relationship Id="rId191" Type="http://schemas.openxmlformats.org/officeDocument/2006/relationships/image" Target="../media/image1384.png"/><Relationship Id="rId192" Type="http://schemas.openxmlformats.org/officeDocument/2006/relationships/image" Target="../media/image1385.png"/><Relationship Id="rId193" Type="http://schemas.openxmlformats.org/officeDocument/2006/relationships/image" Target="../media/image1386.png"/><Relationship Id="rId194" Type="http://schemas.openxmlformats.org/officeDocument/2006/relationships/image" Target="../media/image1387.png"/><Relationship Id="rId195" Type="http://schemas.openxmlformats.org/officeDocument/2006/relationships/image" Target="../media/image1388.png"/><Relationship Id="rId196" Type="http://schemas.openxmlformats.org/officeDocument/2006/relationships/image" Target="../media/image1389.png"/><Relationship Id="rId197" Type="http://schemas.openxmlformats.org/officeDocument/2006/relationships/image" Target="../media/image1390.png"/><Relationship Id="rId198" Type="http://schemas.openxmlformats.org/officeDocument/2006/relationships/image" Target="../media/image1391.png"/><Relationship Id="rId199" Type="http://schemas.openxmlformats.org/officeDocument/2006/relationships/image" Target="../media/image1392.png"/><Relationship Id="rId200" Type="http://schemas.openxmlformats.org/officeDocument/2006/relationships/image" Target="../media/image1393.png"/><Relationship Id="rId201" Type="http://schemas.openxmlformats.org/officeDocument/2006/relationships/image" Target="../media/image1394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56.png"/><Relationship Id="rId3" Type="http://schemas.openxmlformats.org/officeDocument/2006/relationships/image" Target="../media/image1057.png"/><Relationship Id="rId4" Type="http://schemas.openxmlformats.org/officeDocument/2006/relationships/image" Target="../media/image1058.png"/><Relationship Id="rId5" Type="http://schemas.openxmlformats.org/officeDocument/2006/relationships/image" Target="../media/image1059.png"/><Relationship Id="rId6" Type="http://schemas.openxmlformats.org/officeDocument/2006/relationships/image" Target="../media/image1060.png"/><Relationship Id="rId7" Type="http://schemas.openxmlformats.org/officeDocument/2006/relationships/image" Target="../media/image1061.png"/><Relationship Id="rId8" Type="http://schemas.openxmlformats.org/officeDocument/2006/relationships/image" Target="../media/image1062.png"/><Relationship Id="rId9" Type="http://schemas.openxmlformats.org/officeDocument/2006/relationships/image" Target="../media/image1063.png"/><Relationship Id="rId10" Type="http://schemas.openxmlformats.org/officeDocument/2006/relationships/image" Target="../media/image1064.png"/><Relationship Id="rId11" Type="http://schemas.openxmlformats.org/officeDocument/2006/relationships/image" Target="../media/image1065.png"/><Relationship Id="rId12" Type="http://schemas.openxmlformats.org/officeDocument/2006/relationships/image" Target="../media/image1066.png"/><Relationship Id="rId13" Type="http://schemas.openxmlformats.org/officeDocument/2006/relationships/image" Target="../media/image1067.png"/><Relationship Id="rId14" Type="http://schemas.openxmlformats.org/officeDocument/2006/relationships/image" Target="../media/image1068.png"/><Relationship Id="rId15" Type="http://schemas.openxmlformats.org/officeDocument/2006/relationships/image" Target="../media/image1069.png"/><Relationship Id="rId16" Type="http://schemas.openxmlformats.org/officeDocument/2006/relationships/image" Target="../media/image1070.png"/><Relationship Id="rId17" Type="http://schemas.openxmlformats.org/officeDocument/2006/relationships/image" Target="../media/image1071.png"/><Relationship Id="rId18" Type="http://schemas.openxmlformats.org/officeDocument/2006/relationships/image" Target="../media/image1072.png"/><Relationship Id="rId19" Type="http://schemas.openxmlformats.org/officeDocument/2006/relationships/image" Target="../media/image1073.png"/><Relationship Id="rId20" Type="http://schemas.openxmlformats.org/officeDocument/2006/relationships/image" Target="../media/image1074.png"/><Relationship Id="rId21" Type="http://schemas.openxmlformats.org/officeDocument/2006/relationships/image" Target="../media/image1075.png"/><Relationship Id="rId22" Type="http://schemas.openxmlformats.org/officeDocument/2006/relationships/image" Target="../media/image1076.png"/><Relationship Id="rId23" Type="http://schemas.openxmlformats.org/officeDocument/2006/relationships/image" Target="../media/image1077.png"/><Relationship Id="rId24" Type="http://schemas.openxmlformats.org/officeDocument/2006/relationships/image" Target="../media/image1078.png"/><Relationship Id="rId25" Type="http://schemas.openxmlformats.org/officeDocument/2006/relationships/image" Target="../media/image1079.png"/><Relationship Id="rId26" Type="http://schemas.openxmlformats.org/officeDocument/2006/relationships/image" Target="../media/image1080.png"/><Relationship Id="rId27" Type="http://schemas.openxmlformats.org/officeDocument/2006/relationships/image" Target="../media/image1081.png"/><Relationship Id="rId28" Type="http://schemas.openxmlformats.org/officeDocument/2006/relationships/image" Target="../media/image105.png"/><Relationship Id="rId29" Type="http://schemas.openxmlformats.org/officeDocument/2006/relationships/image" Target="../media/image1082.png"/><Relationship Id="rId30" Type="http://schemas.openxmlformats.org/officeDocument/2006/relationships/image" Target="../media/image1083.png"/><Relationship Id="rId31" Type="http://schemas.openxmlformats.org/officeDocument/2006/relationships/image" Target="../media/image1084.png"/><Relationship Id="rId32" Type="http://schemas.openxmlformats.org/officeDocument/2006/relationships/image" Target="../media/image1151.png"/><Relationship Id="rId33" Type="http://schemas.openxmlformats.org/officeDocument/2006/relationships/image" Target="../media/image1165.png"/><Relationship Id="rId34" Type="http://schemas.openxmlformats.org/officeDocument/2006/relationships/image" Target="../media/image1180.png"/><Relationship Id="rId35" Type="http://schemas.openxmlformats.org/officeDocument/2006/relationships/image" Target="../media/image1195.png"/><Relationship Id="rId36" Type="http://schemas.openxmlformats.org/officeDocument/2006/relationships/image" Target="../media/image1085.png"/><Relationship Id="rId37" Type="http://schemas.openxmlformats.org/officeDocument/2006/relationships/image" Target="../media/image1086.png"/><Relationship Id="rId38" Type="http://schemas.openxmlformats.org/officeDocument/2006/relationships/image" Target="../media/image1087.png"/><Relationship Id="rId39" Type="http://schemas.openxmlformats.org/officeDocument/2006/relationships/image" Target="../media/image1088.png"/><Relationship Id="rId40" Type="http://schemas.openxmlformats.org/officeDocument/2006/relationships/image" Target="../media/image1089.png"/><Relationship Id="rId41" Type="http://schemas.openxmlformats.org/officeDocument/2006/relationships/image" Target="../media/image1090.png"/><Relationship Id="rId42" Type="http://schemas.openxmlformats.org/officeDocument/2006/relationships/image" Target="../media/image1091.png"/><Relationship Id="rId43" Type="http://schemas.openxmlformats.org/officeDocument/2006/relationships/image" Target="../media/image1092.png"/><Relationship Id="rId44" Type="http://schemas.openxmlformats.org/officeDocument/2006/relationships/image" Target="../media/image1093.png"/><Relationship Id="rId45" Type="http://schemas.openxmlformats.org/officeDocument/2006/relationships/image" Target="../media/image1094.png"/><Relationship Id="rId46" Type="http://schemas.openxmlformats.org/officeDocument/2006/relationships/image" Target="../media/image1095.png"/><Relationship Id="rId47" Type="http://schemas.openxmlformats.org/officeDocument/2006/relationships/image" Target="../media/image1096.png"/><Relationship Id="rId48" Type="http://schemas.openxmlformats.org/officeDocument/2006/relationships/image" Target="../media/image1097.png"/><Relationship Id="rId49" Type="http://schemas.openxmlformats.org/officeDocument/2006/relationships/image" Target="../media/image1098.png"/><Relationship Id="rId50" Type="http://schemas.openxmlformats.org/officeDocument/2006/relationships/image" Target="../media/image1152.png"/><Relationship Id="rId51" Type="http://schemas.openxmlformats.org/officeDocument/2006/relationships/image" Target="../media/image1153.png"/><Relationship Id="rId52" Type="http://schemas.openxmlformats.org/officeDocument/2006/relationships/image" Target="../media/image1154.png"/><Relationship Id="rId53" Type="http://schemas.openxmlformats.org/officeDocument/2006/relationships/image" Target="../media/image1155.png"/><Relationship Id="rId54" Type="http://schemas.openxmlformats.org/officeDocument/2006/relationships/image" Target="../media/image1156.png"/><Relationship Id="rId55" Type="http://schemas.openxmlformats.org/officeDocument/2006/relationships/image" Target="../media/image1157.png"/><Relationship Id="rId56" Type="http://schemas.openxmlformats.org/officeDocument/2006/relationships/image" Target="../media/image1158.png"/><Relationship Id="rId57" Type="http://schemas.openxmlformats.org/officeDocument/2006/relationships/image" Target="../media/image1159.png"/><Relationship Id="rId58" Type="http://schemas.openxmlformats.org/officeDocument/2006/relationships/image" Target="../media/image1160.png"/><Relationship Id="rId59" Type="http://schemas.openxmlformats.org/officeDocument/2006/relationships/image" Target="../media/image1161.png"/><Relationship Id="rId60" Type="http://schemas.openxmlformats.org/officeDocument/2006/relationships/image" Target="../media/image1162.png"/><Relationship Id="rId61" Type="http://schemas.openxmlformats.org/officeDocument/2006/relationships/image" Target="../media/image1163.png"/><Relationship Id="rId62" Type="http://schemas.openxmlformats.org/officeDocument/2006/relationships/image" Target="../media/image1164.png"/><Relationship Id="rId63" Type="http://schemas.openxmlformats.org/officeDocument/2006/relationships/image" Target="../media/image1166.png"/><Relationship Id="rId64" Type="http://schemas.openxmlformats.org/officeDocument/2006/relationships/image" Target="../media/image1167.png"/><Relationship Id="rId65" Type="http://schemas.openxmlformats.org/officeDocument/2006/relationships/image" Target="../media/image1168.png"/><Relationship Id="rId66" Type="http://schemas.openxmlformats.org/officeDocument/2006/relationships/image" Target="../media/image1169.png"/><Relationship Id="rId67" Type="http://schemas.openxmlformats.org/officeDocument/2006/relationships/image" Target="../media/image1170.png"/><Relationship Id="rId68" Type="http://schemas.openxmlformats.org/officeDocument/2006/relationships/image" Target="../media/image1171.png"/><Relationship Id="rId69" Type="http://schemas.openxmlformats.org/officeDocument/2006/relationships/image" Target="../media/image1172.png"/><Relationship Id="rId70" Type="http://schemas.openxmlformats.org/officeDocument/2006/relationships/image" Target="../media/image1173.png"/><Relationship Id="rId71" Type="http://schemas.openxmlformats.org/officeDocument/2006/relationships/image" Target="../media/image1174.png"/><Relationship Id="rId72" Type="http://schemas.openxmlformats.org/officeDocument/2006/relationships/image" Target="../media/image1175.png"/><Relationship Id="rId73" Type="http://schemas.openxmlformats.org/officeDocument/2006/relationships/image" Target="../media/image1176.png"/><Relationship Id="rId74" Type="http://schemas.openxmlformats.org/officeDocument/2006/relationships/image" Target="../media/image1177.png"/><Relationship Id="rId75" Type="http://schemas.openxmlformats.org/officeDocument/2006/relationships/image" Target="../media/image1178.png"/><Relationship Id="rId76" Type="http://schemas.openxmlformats.org/officeDocument/2006/relationships/image" Target="../media/image1179.png"/><Relationship Id="rId77" Type="http://schemas.openxmlformats.org/officeDocument/2006/relationships/image" Target="../media/image1181.png"/><Relationship Id="rId78" Type="http://schemas.openxmlformats.org/officeDocument/2006/relationships/image" Target="../media/image1182.png"/><Relationship Id="rId79" Type="http://schemas.openxmlformats.org/officeDocument/2006/relationships/image" Target="../media/image1183.png"/><Relationship Id="rId80" Type="http://schemas.openxmlformats.org/officeDocument/2006/relationships/image" Target="../media/image1184.png"/><Relationship Id="rId81" Type="http://schemas.openxmlformats.org/officeDocument/2006/relationships/image" Target="../media/image1185.png"/><Relationship Id="rId82" Type="http://schemas.openxmlformats.org/officeDocument/2006/relationships/image" Target="../media/image1186.png"/><Relationship Id="rId83" Type="http://schemas.openxmlformats.org/officeDocument/2006/relationships/image" Target="../media/image1187.png"/><Relationship Id="rId84" Type="http://schemas.openxmlformats.org/officeDocument/2006/relationships/image" Target="../media/image1188.png"/><Relationship Id="rId85" Type="http://schemas.openxmlformats.org/officeDocument/2006/relationships/image" Target="../media/image1189.png"/><Relationship Id="rId86" Type="http://schemas.openxmlformats.org/officeDocument/2006/relationships/image" Target="../media/image1190.png"/><Relationship Id="rId87" Type="http://schemas.openxmlformats.org/officeDocument/2006/relationships/image" Target="../media/image1191.png"/><Relationship Id="rId88" Type="http://schemas.openxmlformats.org/officeDocument/2006/relationships/image" Target="../media/image1192.png"/><Relationship Id="rId89" Type="http://schemas.openxmlformats.org/officeDocument/2006/relationships/image" Target="../media/image1193.png"/><Relationship Id="rId90" Type="http://schemas.openxmlformats.org/officeDocument/2006/relationships/image" Target="../media/image1196.png"/><Relationship Id="rId91" Type="http://schemas.openxmlformats.org/officeDocument/2006/relationships/image" Target="../media/image1197.png"/><Relationship Id="rId92" Type="http://schemas.openxmlformats.org/officeDocument/2006/relationships/image" Target="../media/image1198.png"/><Relationship Id="rId93" Type="http://schemas.openxmlformats.org/officeDocument/2006/relationships/image" Target="../media/image1199.png"/><Relationship Id="rId94" Type="http://schemas.openxmlformats.org/officeDocument/2006/relationships/image" Target="../media/image1200.png"/><Relationship Id="rId95" Type="http://schemas.openxmlformats.org/officeDocument/2006/relationships/image" Target="../media/image1201.png"/><Relationship Id="rId96" Type="http://schemas.openxmlformats.org/officeDocument/2006/relationships/image" Target="../media/image1202.png"/><Relationship Id="rId97" Type="http://schemas.openxmlformats.org/officeDocument/2006/relationships/image" Target="../media/image1203.png"/><Relationship Id="rId98" Type="http://schemas.openxmlformats.org/officeDocument/2006/relationships/image" Target="../media/image1204.png"/><Relationship Id="rId99" Type="http://schemas.openxmlformats.org/officeDocument/2006/relationships/image" Target="../media/image1205.png"/><Relationship Id="rId100" Type="http://schemas.openxmlformats.org/officeDocument/2006/relationships/image" Target="../media/image1206.png"/><Relationship Id="rId101" Type="http://schemas.openxmlformats.org/officeDocument/2006/relationships/image" Target="../media/image1207.png"/><Relationship Id="rId102" Type="http://schemas.openxmlformats.org/officeDocument/2006/relationships/image" Target="../media/image1208.png"/><Relationship Id="rId103" Type="http://schemas.openxmlformats.org/officeDocument/2006/relationships/image" Target="../media/image1298.png"/><Relationship Id="rId104" Type="http://schemas.openxmlformats.org/officeDocument/2006/relationships/image" Target="../media/image1299.png"/><Relationship Id="rId105" Type="http://schemas.openxmlformats.org/officeDocument/2006/relationships/image" Target="../media/image1300.png"/><Relationship Id="rId106" Type="http://schemas.openxmlformats.org/officeDocument/2006/relationships/image" Target="../media/image1301.png"/><Relationship Id="rId107" Type="http://schemas.openxmlformats.org/officeDocument/2006/relationships/image" Target="../media/image1302.png"/><Relationship Id="rId108" Type="http://schemas.openxmlformats.org/officeDocument/2006/relationships/image" Target="../media/image1303.png"/><Relationship Id="rId109" Type="http://schemas.openxmlformats.org/officeDocument/2006/relationships/image" Target="../media/image1304.png"/><Relationship Id="rId110" Type="http://schemas.openxmlformats.org/officeDocument/2006/relationships/image" Target="../media/image1305.png"/><Relationship Id="rId111" Type="http://schemas.openxmlformats.org/officeDocument/2006/relationships/image" Target="../media/image1306.png"/><Relationship Id="rId112" Type="http://schemas.openxmlformats.org/officeDocument/2006/relationships/image" Target="../media/image1307.png"/><Relationship Id="rId113" Type="http://schemas.openxmlformats.org/officeDocument/2006/relationships/image" Target="../media/image1308.png"/><Relationship Id="rId114" Type="http://schemas.openxmlformats.org/officeDocument/2006/relationships/image" Target="../media/image1309.png"/><Relationship Id="rId115" Type="http://schemas.openxmlformats.org/officeDocument/2006/relationships/image" Target="../media/image1310.png"/><Relationship Id="rId116" Type="http://schemas.openxmlformats.org/officeDocument/2006/relationships/image" Target="../media/image1311.png"/><Relationship Id="rId117" Type="http://schemas.openxmlformats.org/officeDocument/2006/relationships/image" Target="../media/image1312.png"/><Relationship Id="rId118" Type="http://schemas.openxmlformats.org/officeDocument/2006/relationships/image" Target="../media/image1313.png"/><Relationship Id="rId119" Type="http://schemas.openxmlformats.org/officeDocument/2006/relationships/image" Target="../media/image1314.png"/><Relationship Id="rId120" Type="http://schemas.openxmlformats.org/officeDocument/2006/relationships/image" Target="../media/image1315.png"/><Relationship Id="rId121" Type="http://schemas.openxmlformats.org/officeDocument/2006/relationships/image" Target="../media/image1316.png"/><Relationship Id="rId122" Type="http://schemas.openxmlformats.org/officeDocument/2006/relationships/image" Target="../media/image1317.png"/><Relationship Id="rId123" Type="http://schemas.openxmlformats.org/officeDocument/2006/relationships/image" Target="../media/image1318.png"/><Relationship Id="rId124" Type="http://schemas.openxmlformats.org/officeDocument/2006/relationships/image" Target="../media/image1319.png"/><Relationship Id="rId125" Type="http://schemas.openxmlformats.org/officeDocument/2006/relationships/image" Target="../media/image1320.png"/><Relationship Id="rId126" Type="http://schemas.openxmlformats.org/officeDocument/2006/relationships/image" Target="../media/image1321.png"/><Relationship Id="rId127" Type="http://schemas.openxmlformats.org/officeDocument/2006/relationships/image" Target="../media/image1322.png"/><Relationship Id="rId128" Type="http://schemas.openxmlformats.org/officeDocument/2006/relationships/image" Target="../media/image1323.png"/><Relationship Id="rId129" Type="http://schemas.openxmlformats.org/officeDocument/2006/relationships/image" Target="../media/image1324.png"/><Relationship Id="rId130" Type="http://schemas.openxmlformats.org/officeDocument/2006/relationships/image" Target="../media/image1325.png"/><Relationship Id="rId131" Type="http://schemas.openxmlformats.org/officeDocument/2006/relationships/image" Target="../media/image1326.png"/><Relationship Id="rId132" Type="http://schemas.openxmlformats.org/officeDocument/2006/relationships/image" Target="../media/image310.png"/><Relationship Id="rId133" Type="http://schemas.openxmlformats.org/officeDocument/2006/relationships/image" Target="../media/image1327.png"/><Relationship Id="rId134" Type="http://schemas.openxmlformats.org/officeDocument/2006/relationships/image" Target="../media/image1328.png"/><Relationship Id="rId135" Type="http://schemas.openxmlformats.org/officeDocument/2006/relationships/image" Target="../media/image1329.png"/><Relationship Id="rId136" Type="http://schemas.openxmlformats.org/officeDocument/2006/relationships/image" Target="../media/image1330.png"/><Relationship Id="rId137" Type="http://schemas.openxmlformats.org/officeDocument/2006/relationships/image" Target="../media/image1331.png"/><Relationship Id="rId138" Type="http://schemas.openxmlformats.org/officeDocument/2006/relationships/image" Target="../media/image1332.png"/><Relationship Id="rId139" Type="http://schemas.openxmlformats.org/officeDocument/2006/relationships/image" Target="../media/image1333.png"/><Relationship Id="rId140" Type="http://schemas.openxmlformats.org/officeDocument/2006/relationships/image" Target="../media/image1334.png"/><Relationship Id="rId141" Type="http://schemas.openxmlformats.org/officeDocument/2006/relationships/image" Target="../media/image1335.png"/><Relationship Id="rId142" Type="http://schemas.openxmlformats.org/officeDocument/2006/relationships/image" Target="../media/image1336.png"/><Relationship Id="rId143" Type="http://schemas.openxmlformats.org/officeDocument/2006/relationships/image" Target="../media/image1337.png"/><Relationship Id="rId144" Type="http://schemas.openxmlformats.org/officeDocument/2006/relationships/image" Target="../media/image1338.png"/><Relationship Id="rId145" Type="http://schemas.openxmlformats.org/officeDocument/2006/relationships/image" Target="../media/image1339.png"/><Relationship Id="rId146" Type="http://schemas.openxmlformats.org/officeDocument/2006/relationships/image" Target="../media/image1340.png"/><Relationship Id="rId147" Type="http://schemas.openxmlformats.org/officeDocument/2006/relationships/image" Target="../media/image1341.png"/><Relationship Id="rId148" Type="http://schemas.openxmlformats.org/officeDocument/2006/relationships/image" Target="../media/image1342.png"/><Relationship Id="rId149" Type="http://schemas.openxmlformats.org/officeDocument/2006/relationships/image" Target="../media/image1343.png"/><Relationship Id="rId150" Type="http://schemas.openxmlformats.org/officeDocument/2006/relationships/image" Target="../media/image1344.png"/><Relationship Id="rId151" Type="http://schemas.openxmlformats.org/officeDocument/2006/relationships/image" Target="../media/image1345.png"/><Relationship Id="rId152" Type="http://schemas.openxmlformats.org/officeDocument/2006/relationships/image" Target="../media/image1346.png"/><Relationship Id="rId153" Type="http://schemas.openxmlformats.org/officeDocument/2006/relationships/image" Target="../media/image1347.png"/><Relationship Id="rId154" Type="http://schemas.openxmlformats.org/officeDocument/2006/relationships/image" Target="../media/image1348.png"/><Relationship Id="rId155" Type="http://schemas.openxmlformats.org/officeDocument/2006/relationships/image" Target="../media/image1349.png"/><Relationship Id="rId156" Type="http://schemas.openxmlformats.org/officeDocument/2006/relationships/image" Target="../media/image1350.png"/><Relationship Id="rId157" Type="http://schemas.openxmlformats.org/officeDocument/2006/relationships/image" Target="../media/image1351.png"/><Relationship Id="rId158" Type="http://schemas.openxmlformats.org/officeDocument/2006/relationships/image" Target="../media/image1352.png"/><Relationship Id="rId159" Type="http://schemas.openxmlformats.org/officeDocument/2006/relationships/image" Target="../media/image1353.png"/><Relationship Id="rId160" Type="http://schemas.openxmlformats.org/officeDocument/2006/relationships/image" Target="../media/image1354.png"/><Relationship Id="rId161" Type="http://schemas.openxmlformats.org/officeDocument/2006/relationships/image" Target="../media/image1355.png"/><Relationship Id="rId162" Type="http://schemas.openxmlformats.org/officeDocument/2006/relationships/image" Target="../media/image1356.png"/><Relationship Id="rId163" Type="http://schemas.openxmlformats.org/officeDocument/2006/relationships/image" Target="../media/image1357.png"/><Relationship Id="rId164" Type="http://schemas.openxmlformats.org/officeDocument/2006/relationships/image" Target="../media/image1358.png"/><Relationship Id="rId165" Type="http://schemas.openxmlformats.org/officeDocument/2006/relationships/image" Target="../media/image1359.png"/><Relationship Id="rId166" Type="http://schemas.openxmlformats.org/officeDocument/2006/relationships/image" Target="../media/image1360.png"/><Relationship Id="rId167" Type="http://schemas.openxmlformats.org/officeDocument/2006/relationships/image" Target="../media/image1361.png"/><Relationship Id="rId168" Type="http://schemas.openxmlformats.org/officeDocument/2006/relationships/image" Target="../media/image1362.png"/><Relationship Id="rId169" Type="http://schemas.openxmlformats.org/officeDocument/2006/relationships/image" Target="../media/image1363.png"/><Relationship Id="rId170" Type="http://schemas.openxmlformats.org/officeDocument/2006/relationships/image" Target="../media/image1364.png"/><Relationship Id="rId171" Type="http://schemas.openxmlformats.org/officeDocument/2006/relationships/image" Target="../media/image1365.png"/><Relationship Id="rId172" Type="http://schemas.openxmlformats.org/officeDocument/2006/relationships/image" Target="../media/image1366.png"/><Relationship Id="rId173" Type="http://schemas.openxmlformats.org/officeDocument/2006/relationships/image" Target="../media/image1367.png"/><Relationship Id="rId174" Type="http://schemas.openxmlformats.org/officeDocument/2006/relationships/image" Target="../media/image1368.png"/><Relationship Id="rId175" Type="http://schemas.openxmlformats.org/officeDocument/2006/relationships/image" Target="../media/image1369.png"/><Relationship Id="rId176" Type="http://schemas.openxmlformats.org/officeDocument/2006/relationships/image" Target="../media/image1370.png"/><Relationship Id="rId177" Type="http://schemas.openxmlformats.org/officeDocument/2006/relationships/image" Target="../media/image1371.png"/><Relationship Id="rId178" Type="http://schemas.openxmlformats.org/officeDocument/2006/relationships/image" Target="../media/image1372.png"/><Relationship Id="rId179" Type="http://schemas.openxmlformats.org/officeDocument/2006/relationships/image" Target="../media/image1373.png"/><Relationship Id="rId180" Type="http://schemas.openxmlformats.org/officeDocument/2006/relationships/image" Target="../media/image1374.png"/><Relationship Id="rId181" Type="http://schemas.openxmlformats.org/officeDocument/2006/relationships/image" Target="../media/image1375.png"/><Relationship Id="rId182" Type="http://schemas.openxmlformats.org/officeDocument/2006/relationships/image" Target="../media/image1376.png"/><Relationship Id="rId183" Type="http://schemas.openxmlformats.org/officeDocument/2006/relationships/image" Target="../media/image1377.png"/><Relationship Id="rId184" Type="http://schemas.openxmlformats.org/officeDocument/2006/relationships/image" Target="../media/image1378.png"/><Relationship Id="rId185" Type="http://schemas.openxmlformats.org/officeDocument/2006/relationships/image" Target="../media/image1379.png"/><Relationship Id="rId186" Type="http://schemas.openxmlformats.org/officeDocument/2006/relationships/image" Target="../media/image1380.png"/><Relationship Id="rId187" Type="http://schemas.openxmlformats.org/officeDocument/2006/relationships/image" Target="../media/image1381.png"/><Relationship Id="rId188" Type="http://schemas.openxmlformats.org/officeDocument/2006/relationships/image" Target="../media/image172.png"/><Relationship Id="rId189" Type="http://schemas.openxmlformats.org/officeDocument/2006/relationships/image" Target="../media/image1382.png"/><Relationship Id="rId190" Type="http://schemas.openxmlformats.org/officeDocument/2006/relationships/image" Target="../media/image1383.png"/><Relationship Id="rId191" Type="http://schemas.openxmlformats.org/officeDocument/2006/relationships/image" Target="../media/image1384.png"/><Relationship Id="rId192" Type="http://schemas.openxmlformats.org/officeDocument/2006/relationships/image" Target="../media/image1385.png"/><Relationship Id="rId193" Type="http://schemas.openxmlformats.org/officeDocument/2006/relationships/image" Target="../media/image1386.png"/><Relationship Id="rId194" Type="http://schemas.openxmlformats.org/officeDocument/2006/relationships/image" Target="../media/image1387.png"/><Relationship Id="rId195" Type="http://schemas.openxmlformats.org/officeDocument/2006/relationships/image" Target="../media/image1388.png"/><Relationship Id="rId196" Type="http://schemas.openxmlformats.org/officeDocument/2006/relationships/image" Target="../media/image1389.png"/><Relationship Id="rId197" Type="http://schemas.openxmlformats.org/officeDocument/2006/relationships/image" Target="../media/image1390.png"/><Relationship Id="rId198" Type="http://schemas.openxmlformats.org/officeDocument/2006/relationships/image" Target="../media/image1395.png"/><Relationship Id="rId199" Type="http://schemas.openxmlformats.org/officeDocument/2006/relationships/image" Target="../media/image1396.png"/><Relationship Id="rId200" Type="http://schemas.openxmlformats.org/officeDocument/2006/relationships/image" Target="../media/image1397.png"/><Relationship Id="rId201" Type="http://schemas.openxmlformats.org/officeDocument/2006/relationships/image" Target="../media/image1398.png"/><Relationship Id="rId202" Type="http://schemas.openxmlformats.org/officeDocument/2006/relationships/image" Target="../media/image1399.png"/><Relationship Id="rId203" Type="http://schemas.openxmlformats.org/officeDocument/2006/relationships/image" Target="../media/image1400.png"/><Relationship Id="rId204" Type="http://schemas.openxmlformats.org/officeDocument/2006/relationships/image" Target="../media/image1401.png"/><Relationship Id="rId205" Type="http://schemas.openxmlformats.org/officeDocument/2006/relationships/image" Target="../media/image1402.png"/><Relationship Id="rId206" Type="http://schemas.openxmlformats.org/officeDocument/2006/relationships/image" Target="../media/image1403.png"/><Relationship Id="rId207" Type="http://schemas.openxmlformats.org/officeDocument/2006/relationships/image" Target="../media/image1404.png"/><Relationship Id="rId208" Type="http://schemas.openxmlformats.org/officeDocument/2006/relationships/image" Target="../media/image1405.png"/><Relationship Id="rId209" Type="http://schemas.openxmlformats.org/officeDocument/2006/relationships/image" Target="../media/image1406.png"/><Relationship Id="rId210" Type="http://schemas.openxmlformats.org/officeDocument/2006/relationships/image" Target="../media/image1407.png"/><Relationship Id="rId211" Type="http://schemas.openxmlformats.org/officeDocument/2006/relationships/image" Target="../media/image1408.png"/><Relationship Id="rId212" Type="http://schemas.openxmlformats.org/officeDocument/2006/relationships/image" Target="../media/image1409.png"/><Relationship Id="rId213" Type="http://schemas.openxmlformats.org/officeDocument/2006/relationships/image" Target="../media/image1410.png"/><Relationship Id="rId214" Type="http://schemas.openxmlformats.org/officeDocument/2006/relationships/image" Target="../media/image1411.png"/><Relationship Id="rId215" Type="http://schemas.openxmlformats.org/officeDocument/2006/relationships/image" Target="../media/image1412.png"/><Relationship Id="rId216" Type="http://schemas.openxmlformats.org/officeDocument/2006/relationships/image" Target="../media/image1413.png"/><Relationship Id="rId217" Type="http://schemas.openxmlformats.org/officeDocument/2006/relationships/image" Target="../media/image1414.png"/><Relationship Id="rId218" Type="http://schemas.openxmlformats.org/officeDocument/2006/relationships/image" Target="../media/image1415.png"/><Relationship Id="rId219" Type="http://schemas.openxmlformats.org/officeDocument/2006/relationships/image" Target="../media/image1416.png"/><Relationship Id="rId220" Type="http://schemas.openxmlformats.org/officeDocument/2006/relationships/image" Target="../media/image1417.png"/><Relationship Id="rId221" Type="http://schemas.openxmlformats.org/officeDocument/2006/relationships/image" Target="../media/image1418.png"/><Relationship Id="rId222" Type="http://schemas.openxmlformats.org/officeDocument/2006/relationships/image" Target="../media/image1419.png"/><Relationship Id="rId223" Type="http://schemas.openxmlformats.org/officeDocument/2006/relationships/image" Target="../media/image1420.png"/><Relationship Id="rId224" Type="http://schemas.openxmlformats.org/officeDocument/2006/relationships/image" Target="../media/image1421.png"/><Relationship Id="rId225" Type="http://schemas.openxmlformats.org/officeDocument/2006/relationships/image" Target="../media/image1422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23.png"/><Relationship Id="rId3" Type="http://schemas.openxmlformats.org/officeDocument/2006/relationships/image" Target="../media/image1424.png"/><Relationship Id="rId4" Type="http://schemas.openxmlformats.org/officeDocument/2006/relationships/image" Target="../media/image1425.png"/><Relationship Id="rId5" Type="http://schemas.openxmlformats.org/officeDocument/2006/relationships/image" Target="../media/image105.png"/><Relationship Id="rId6" Type="http://schemas.openxmlformats.org/officeDocument/2006/relationships/image" Target="../media/image1426.png"/><Relationship Id="rId7" Type="http://schemas.openxmlformats.org/officeDocument/2006/relationships/image" Target="../media/image1427.png"/><Relationship Id="rId8" Type="http://schemas.openxmlformats.org/officeDocument/2006/relationships/image" Target="../media/image1428.png"/><Relationship Id="rId9" Type="http://schemas.openxmlformats.org/officeDocument/2006/relationships/image" Target="../media/image1429.png"/><Relationship Id="rId10" Type="http://schemas.openxmlformats.org/officeDocument/2006/relationships/image" Target="../media/image1430.png"/><Relationship Id="rId11" Type="http://schemas.openxmlformats.org/officeDocument/2006/relationships/image" Target="../media/image1431.png"/><Relationship Id="rId12" Type="http://schemas.openxmlformats.org/officeDocument/2006/relationships/image" Target="../media/image1432.png"/><Relationship Id="rId13" Type="http://schemas.openxmlformats.org/officeDocument/2006/relationships/image" Target="../media/image1433.png"/><Relationship Id="rId14" Type="http://schemas.openxmlformats.org/officeDocument/2006/relationships/image" Target="../media/image1434.png"/><Relationship Id="rId15" Type="http://schemas.openxmlformats.org/officeDocument/2006/relationships/image" Target="../media/image1435.png"/><Relationship Id="rId16" Type="http://schemas.openxmlformats.org/officeDocument/2006/relationships/image" Target="../media/image1436.png"/><Relationship Id="rId17" Type="http://schemas.openxmlformats.org/officeDocument/2006/relationships/image" Target="../media/image1437.png"/><Relationship Id="rId18" Type="http://schemas.openxmlformats.org/officeDocument/2006/relationships/image" Target="../media/image1438.png"/><Relationship Id="rId19" Type="http://schemas.openxmlformats.org/officeDocument/2006/relationships/image" Target="../media/image1439.png"/><Relationship Id="rId20" Type="http://schemas.openxmlformats.org/officeDocument/2006/relationships/image" Target="../media/image1440.png"/><Relationship Id="rId21" Type="http://schemas.openxmlformats.org/officeDocument/2006/relationships/image" Target="../media/image1441.png"/><Relationship Id="rId22" Type="http://schemas.openxmlformats.org/officeDocument/2006/relationships/image" Target="../media/image1442.png"/><Relationship Id="rId23" Type="http://schemas.openxmlformats.org/officeDocument/2006/relationships/image" Target="../media/image1443.png"/><Relationship Id="rId24" Type="http://schemas.openxmlformats.org/officeDocument/2006/relationships/image" Target="../media/image1444.png"/><Relationship Id="rId25" Type="http://schemas.openxmlformats.org/officeDocument/2006/relationships/image" Target="../media/image1445.png"/><Relationship Id="rId26" Type="http://schemas.openxmlformats.org/officeDocument/2006/relationships/image" Target="../media/image1446.png"/><Relationship Id="rId27" Type="http://schemas.openxmlformats.org/officeDocument/2006/relationships/image" Target="../media/image1447.png"/><Relationship Id="rId28" Type="http://schemas.openxmlformats.org/officeDocument/2006/relationships/image" Target="../media/image1448.png"/><Relationship Id="rId29" Type="http://schemas.openxmlformats.org/officeDocument/2006/relationships/image" Target="../media/image1449.png"/><Relationship Id="rId30" Type="http://schemas.openxmlformats.org/officeDocument/2006/relationships/image" Target="../media/image1450.png"/><Relationship Id="rId31" Type="http://schemas.openxmlformats.org/officeDocument/2006/relationships/image" Target="../media/image1451.png"/><Relationship Id="rId32" Type="http://schemas.openxmlformats.org/officeDocument/2006/relationships/image" Target="../media/image1452.png"/><Relationship Id="rId33" Type="http://schemas.openxmlformats.org/officeDocument/2006/relationships/image" Target="../media/image1453.png"/><Relationship Id="rId34" Type="http://schemas.openxmlformats.org/officeDocument/2006/relationships/image" Target="../media/image1454.png"/><Relationship Id="rId35" Type="http://schemas.openxmlformats.org/officeDocument/2006/relationships/image" Target="../media/image1455.png"/><Relationship Id="rId36" Type="http://schemas.openxmlformats.org/officeDocument/2006/relationships/image" Target="../media/image1456.png"/><Relationship Id="rId37" Type="http://schemas.openxmlformats.org/officeDocument/2006/relationships/image" Target="../media/image1457.png"/><Relationship Id="rId38" Type="http://schemas.openxmlformats.org/officeDocument/2006/relationships/image" Target="../media/image1458.png"/><Relationship Id="rId39" Type="http://schemas.openxmlformats.org/officeDocument/2006/relationships/image" Target="../media/image1459.png"/><Relationship Id="rId40" Type="http://schemas.openxmlformats.org/officeDocument/2006/relationships/image" Target="../media/image1460.png"/><Relationship Id="rId41" Type="http://schemas.openxmlformats.org/officeDocument/2006/relationships/image" Target="../media/image1461.png"/><Relationship Id="rId42" Type="http://schemas.openxmlformats.org/officeDocument/2006/relationships/image" Target="../media/image1462.png"/><Relationship Id="rId43" Type="http://schemas.openxmlformats.org/officeDocument/2006/relationships/image" Target="../media/image1463.png"/><Relationship Id="rId44" Type="http://schemas.openxmlformats.org/officeDocument/2006/relationships/image" Target="../media/image1464.png"/><Relationship Id="rId45" Type="http://schemas.openxmlformats.org/officeDocument/2006/relationships/image" Target="../media/image1465.png"/><Relationship Id="rId46" Type="http://schemas.openxmlformats.org/officeDocument/2006/relationships/image" Target="../media/image1466.png"/><Relationship Id="rId47" Type="http://schemas.openxmlformats.org/officeDocument/2006/relationships/image" Target="../media/image1467.png"/><Relationship Id="rId48" Type="http://schemas.openxmlformats.org/officeDocument/2006/relationships/image" Target="../media/image1468.png"/><Relationship Id="rId49" Type="http://schemas.openxmlformats.org/officeDocument/2006/relationships/image" Target="../media/image1469.png"/><Relationship Id="rId50" Type="http://schemas.openxmlformats.org/officeDocument/2006/relationships/image" Target="../media/image1470.png"/><Relationship Id="rId51" Type="http://schemas.openxmlformats.org/officeDocument/2006/relationships/image" Target="../media/image1471.png"/><Relationship Id="rId52" Type="http://schemas.openxmlformats.org/officeDocument/2006/relationships/image" Target="../media/image1472.png"/><Relationship Id="rId53" Type="http://schemas.openxmlformats.org/officeDocument/2006/relationships/image" Target="../media/image1473.png"/><Relationship Id="rId54" Type="http://schemas.openxmlformats.org/officeDocument/2006/relationships/image" Target="../media/image1474.png"/><Relationship Id="rId55" Type="http://schemas.openxmlformats.org/officeDocument/2006/relationships/image" Target="../media/image1475.png"/><Relationship Id="rId56" Type="http://schemas.openxmlformats.org/officeDocument/2006/relationships/image" Target="../media/image1476.png"/><Relationship Id="rId57" Type="http://schemas.openxmlformats.org/officeDocument/2006/relationships/image" Target="../media/image1477.png"/><Relationship Id="rId58" Type="http://schemas.openxmlformats.org/officeDocument/2006/relationships/image" Target="../media/image1478.png"/><Relationship Id="rId59" Type="http://schemas.openxmlformats.org/officeDocument/2006/relationships/image" Target="../media/image1479.png"/><Relationship Id="rId60" Type="http://schemas.openxmlformats.org/officeDocument/2006/relationships/image" Target="../media/image1480.png"/><Relationship Id="rId61" Type="http://schemas.openxmlformats.org/officeDocument/2006/relationships/image" Target="../media/image1481.png"/><Relationship Id="rId62" Type="http://schemas.openxmlformats.org/officeDocument/2006/relationships/image" Target="../media/image1482.png"/><Relationship Id="rId63" Type="http://schemas.openxmlformats.org/officeDocument/2006/relationships/image" Target="../media/image1483.png"/><Relationship Id="rId64" Type="http://schemas.openxmlformats.org/officeDocument/2006/relationships/image" Target="../media/image1484.png"/><Relationship Id="rId65" Type="http://schemas.openxmlformats.org/officeDocument/2006/relationships/image" Target="../media/image1485.png"/><Relationship Id="rId66" Type="http://schemas.openxmlformats.org/officeDocument/2006/relationships/image" Target="../media/image1486.png"/><Relationship Id="rId67" Type="http://schemas.openxmlformats.org/officeDocument/2006/relationships/image" Target="../media/image1487.png"/><Relationship Id="rId68" Type="http://schemas.openxmlformats.org/officeDocument/2006/relationships/image" Target="../media/image1488.png"/><Relationship Id="rId69" Type="http://schemas.openxmlformats.org/officeDocument/2006/relationships/image" Target="../media/image1489.png"/><Relationship Id="rId70" Type="http://schemas.openxmlformats.org/officeDocument/2006/relationships/image" Target="../media/image1490.png"/><Relationship Id="rId71" Type="http://schemas.openxmlformats.org/officeDocument/2006/relationships/image" Target="../media/image1491.png"/><Relationship Id="rId72" Type="http://schemas.openxmlformats.org/officeDocument/2006/relationships/image" Target="../media/image1492.png"/><Relationship Id="rId73" Type="http://schemas.openxmlformats.org/officeDocument/2006/relationships/image" Target="../media/image1493.png"/><Relationship Id="rId74" Type="http://schemas.openxmlformats.org/officeDocument/2006/relationships/image" Target="../media/image1494.png"/><Relationship Id="rId75" Type="http://schemas.openxmlformats.org/officeDocument/2006/relationships/image" Target="../media/image1495.png"/><Relationship Id="rId76" Type="http://schemas.openxmlformats.org/officeDocument/2006/relationships/image" Target="../media/image1496.png"/><Relationship Id="rId77" Type="http://schemas.openxmlformats.org/officeDocument/2006/relationships/image" Target="../media/image1497.png"/><Relationship Id="rId78" Type="http://schemas.openxmlformats.org/officeDocument/2006/relationships/image" Target="../media/image1498.png"/><Relationship Id="rId79" Type="http://schemas.openxmlformats.org/officeDocument/2006/relationships/image" Target="../media/image1499.png"/><Relationship Id="rId80" Type="http://schemas.openxmlformats.org/officeDocument/2006/relationships/image" Target="../media/image1500.png"/><Relationship Id="rId81" Type="http://schemas.openxmlformats.org/officeDocument/2006/relationships/image" Target="../media/image1501.png"/><Relationship Id="rId82" Type="http://schemas.openxmlformats.org/officeDocument/2006/relationships/image" Target="../media/image1502.png"/><Relationship Id="rId83" Type="http://schemas.openxmlformats.org/officeDocument/2006/relationships/image" Target="../media/image1503.png"/><Relationship Id="rId84" Type="http://schemas.openxmlformats.org/officeDocument/2006/relationships/image" Target="../media/image1504.png"/><Relationship Id="rId85" Type="http://schemas.openxmlformats.org/officeDocument/2006/relationships/image" Target="../media/image1505.png"/><Relationship Id="rId86" Type="http://schemas.openxmlformats.org/officeDocument/2006/relationships/image" Target="../media/image1506.png"/><Relationship Id="rId87" Type="http://schemas.openxmlformats.org/officeDocument/2006/relationships/image" Target="../media/image1507.png"/><Relationship Id="rId88" Type="http://schemas.openxmlformats.org/officeDocument/2006/relationships/image" Target="../media/image1508.png"/><Relationship Id="rId89" Type="http://schemas.openxmlformats.org/officeDocument/2006/relationships/image" Target="../media/image1509.png"/><Relationship Id="rId90" Type="http://schemas.openxmlformats.org/officeDocument/2006/relationships/image" Target="../media/image1510.png"/><Relationship Id="rId91" Type="http://schemas.openxmlformats.org/officeDocument/2006/relationships/image" Target="../media/image1511.png"/><Relationship Id="rId92" Type="http://schemas.openxmlformats.org/officeDocument/2006/relationships/image" Target="../media/image1512.png"/><Relationship Id="rId93" Type="http://schemas.openxmlformats.org/officeDocument/2006/relationships/image" Target="../media/image1513.png"/><Relationship Id="rId94" Type="http://schemas.openxmlformats.org/officeDocument/2006/relationships/image" Target="../media/image1514.png"/><Relationship Id="rId95" Type="http://schemas.openxmlformats.org/officeDocument/2006/relationships/image" Target="../media/image1515.png"/><Relationship Id="rId96" Type="http://schemas.openxmlformats.org/officeDocument/2006/relationships/image" Target="../media/image1516.png"/><Relationship Id="rId97" Type="http://schemas.openxmlformats.org/officeDocument/2006/relationships/image" Target="../media/image1517.png"/><Relationship Id="rId98" Type="http://schemas.openxmlformats.org/officeDocument/2006/relationships/image" Target="../media/image1518.png"/><Relationship Id="rId99" Type="http://schemas.openxmlformats.org/officeDocument/2006/relationships/image" Target="../media/image1519.png"/><Relationship Id="rId100" Type="http://schemas.openxmlformats.org/officeDocument/2006/relationships/image" Target="../media/image1520.png"/><Relationship Id="rId101" Type="http://schemas.openxmlformats.org/officeDocument/2006/relationships/image" Target="../media/image1521.png"/><Relationship Id="rId102" Type="http://schemas.openxmlformats.org/officeDocument/2006/relationships/image" Target="../media/image1522.png"/><Relationship Id="rId103" Type="http://schemas.openxmlformats.org/officeDocument/2006/relationships/image" Target="../media/image1523.png"/><Relationship Id="rId104" Type="http://schemas.openxmlformats.org/officeDocument/2006/relationships/image" Target="../media/image1524.png"/><Relationship Id="rId105" Type="http://schemas.openxmlformats.org/officeDocument/2006/relationships/image" Target="../media/image1525.png"/><Relationship Id="rId106" Type="http://schemas.openxmlformats.org/officeDocument/2006/relationships/image" Target="../media/image1526.png"/><Relationship Id="rId107" Type="http://schemas.openxmlformats.org/officeDocument/2006/relationships/image" Target="../media/image1527.png"/><Relationship Id="rId108" Type="http://schemas.openxmlformats.org/officeDocument/2006/relationships/image" Target="../media/image1528.png"/><Relationship Id="rId109" Type="http://schemas.openxmlformats.org/officeDocument/2006/relationships/image" Target="../media/image1529.png"/><Relationship Id="rId110" Type="http://schemas.openxmlformats.org/officeDocument/2006/relationships/image" Target="../media/image1530.png"/><Relationship Id="rId111" Type="http://schemas.openxmlformats.org/officeDocument/2006/relationships/image" Target="../media/image1531.png"/><Relationship Id="rId112" Type="http://schemas.openxmlformats.org/officeDocument/2006/relationships/image" Target="../media/image1532.png"/><Relationship Id="rId113" Type="http://schemas.openxmlformats.org/officeDocument/2006/relationships/image" Target="../media/image1533.png"/><Relationship Id="rId114" Type="http://schemas.openxmlformats.org/officeDocument/2006/relationships/image" Target="../media/image1534.png"/><Relationship Id="rId115" Type="http://schemas.openxmlformats.org/officeDocument/2006/relationships/image" Target="../media/image1535.png"/><Relationship Id="rId116" Type="http://schemas.openxmlformats.org/officeDocument/2006/relationships/image" Target="../media/image1536.png"/><Relationship Id="rId117" Type="http://schemas.openxmlformats.org/officeDocument/2006/relationships/image" Target="../media/image1537.png"/><Relationship Id="rId118" Type="http://schemas.openxmlformats.org/officeDocument/2006/relationships/image" Target="../media/image1538.png"/><Relationship Id="rId119" Type="http://schemas.openxmlformats.org/officeDocument/2006/relationships/image" Target="../media/image1539.png"/><Relationship Id="rId120" Type="http://schemas.openxmlformats.org/officeDocument/2006/relationships/image" Target="../media/image1540.png"/><Relationship Id="rId121" Type="http://schemas.openxmlformats.org/officeDocument/2006/relationships/image" Target="../media/image1541.png"/><Relationship Id="rId122" Type="http://schemas.openxmlformats.org/officeDocument/2006/relationships/image" Target="../media/image1542.png"/><Relationship Id="rId123" Type="http://schemas.openxmlformats.org/officeDocument/2006/relationships/image" Target="../media/image1543.png"/><Relationship Id="rId124" Type="http://schemas.openxmlformats.org/officeDocument/2006/relationships/image" Target="../media/image1544.png"/><Relationship Id="rId125" Type="http://schemas.openxmlformats.org/officeDocument/2006/relationships/image" Target="../media/image1545.png"/><Relationship Id="rId126" Type="http://schemas.openxmlformats.org/officeDocument/2006/relationships/image" Target="../media/image1546.png"/><Relationship Id="rId127" Type="http://schemas.openxmlformats.org/officeDocument/2006/relationships/image" Target="../media/image310.png"/><Relationship Id="rId128" Type="http://schemas.openxmlformats.org/officeDocument/2006/relationships/image" Target="../media/image1547.png"/><Relationship Id="rId129" Type="http://schemas.openxmlformats.org/officeDocument/2006/relationships/image" Target="../media/image1548.png"/><Relationship Id="rId130" Type="http://schemas.openxmlformats.org/officeDocument/2006/relationships/image" Target="../media/image1549.png"/><Relationship Id="rId131" Type="http://schemas.openxmlformats.org/officeDocument/2006/relationships/image" Target="../media/image1550.png"/><Relationship Id="rId132" Type="http://schemas.openxmlformats.org/officeDocument/2006/relationships/image" Target="../media/image1551.png"/><Relationship Id="rId133" Type="http://schemas.openxmlformats.org/officeDocument/2006/relationships/image" Target="../media/image1552.png"/><Relationship Id="rId134" Type="http://schemas.openxmlformats.org/officeDocument/2006/relationships/image" Target="../media/image1553.png"/><Relationship Id="rId135" Type="http://schemas.openxmlformats.org/officeDocument/2006/relationships/image" Target="../media/image1554.png"/><Relationship Id="rId136" Type="http://schemas.openxmlformats.org/officeDocument/2006/relationships/image" Target="../media/image1555.png"/><Relationship Id="rId137" Type="http://schemas.openxmlformats.org/officeDocument/2006/relationships/image" Target="../media/image1556.png"/><Relationship Id="rId138" Type="http://schemas.openxmlformats.org/officeDocument/2006/relationships/image" Target="../media/image1557.png"/><Relationship Id="rId139" Type="http://schemas.openxmlformats.org/officeDocument/2006/relationships/image" Target="../media/image1558.png"/><Relationship Id="rId140" Type="http://schemas.openxmlformats.org/officeDocument/2006/relationships/image" Target="../media/image1559.png"/><Relationship Id="rId141" Type="http://schemas.openxmlformats.org/officeDocument/2006/relationships/image" Target="../media/image1318.png"/><Relationship Id="rId142" Type="http://schemas.openxmlformats.org/officeDocument/2006/relationships/image" Target="../media/image1560.png"/><Relationship Id="rId143" Type="http://schemas.openxmlformats.org/officeDocument/2006/relationships/image" Target="../media/image1561.png"/><Relationship Id="rId144" Type="http://schemas.openxmlformats.org/officeDocument/2006/relationships/image" Target="../media/image1562.png"/><Relationship Id="rId145" Type="http://schemas.openxmlformats.org/officeDocument/2006/relationships/image" Target="../media/image1563.png"/><Relationship Id="rId146" Type="http://schemas.openxmlformats.org/officeDocument/2006/relationships/image" Target="../media/image1564.png"/><Relationship Id="rId147" Type="http://schemas.openxmlformats.org/officeDocument/2006/relationships/image" Target="../media/image1565.png"/><Relationship Id="rId148" Type="http://schemas.openxmlformats.org/officeDocument/2006/relationships/image" Target="../media/image1566.png"/><Relationship Id="rId149" Type="http://schemas.openxmlformats.org/officeDocument/2006/relationships/image" Target="../media/image1567.png"/><Relationship Id="rId150" Type="http://schemas.openxmlformats.org/officeDocument/2006/relationships/image" Target="../media/image1568.png"/><Relationship Id="rId151" Type="http://schemas.openxmlformats.org/officeDocument/2006/relationships/image" Target="../media/image1569.png"/><Relationship Id="rId152" Type="http://schemas.openxmlformats.org/officeDocument/2006/relationships/image" Target="../media/image1570.png"/><Relationship Id="rId153" Type="http://schemas.openxmlformats.org/officeDocument/2006/relationships/image" Target="../media/image1571.png"/><Relationship Id="rId154" Type="http://schemas.openxmlformats.org/officeDocument/2006/relationships/image" Target="../media/image1572.png"/><Relationship Id="rId155" Type="http://schemas.openxmlformats.org/officeDocument/2006/relationships/image" Target="../media/image1573.png"/><Relationship Id="rId156" Type="http://schemas.openxmlformats.org/officeDocument/2006/relationships/image" Target="../media/image1574.png"/><Relationship Id="rId157" Type="http://schemas.openxmlformats.org/officeDocument/2006/relationships/image" Target="../media/image1575.png"/><Relationship Id="rId158" Type="http://schemas.openxmlformats.org/officeDocument/2006/relationships/image" Target="../media/image1576.png"/><Relationship Id="rId159" Type="http://schemas.openxmlformats.org/officeDocument/2006/relationships/image" Target="../media/image1577.png"/><Relationship Id="rId160" Type="http://schemas.openxmlformats.org/officeDocument/2006/relationships/image" Target="../media/image1578.png"/><Relationship Id="rId161" Type="http://schemas.openxmlformats.org/officeDocument/2006/relationships/image" Target="../media/image1579.png"/><Relationship Id="rId162" Type="http://schemas.openxmlformats.org/officeDocument/2006/relationships/image" Target="../media/image1580.png"/><Relationship Id="rId163" Type="http://schemas.openxmlformats.org/officeDocument/2006/relationships/image" Target="../media/image1581.png"/><Relationship Id="rId164" Type="http://schemas.openxmlformats.org/officeDocument/2006/relationships/image" Target="../media/image1582.png"/><Relationship Id="rId165" Type="http://schemas.openxmlformats.org/officeDocument/2006/relationships/image" Target="../media/image1583.png"/><Relationship Id="rId166" Type="http://schemas.openxmlformats.org/officeDocument/2006/relationships/image" Target="../media/image1584.png"/><Relationship Id="rId167" Type="http://schemas.openxmlformats.org/officeDocument/2006/relationships/image" Target="../media/image1585.png"/><Relationship Id="rId168" Type="http://schemas.openxmlformats.org/officeDocument/2006/relationships/image" Target="../media/image1586.png"/><Relationship Id="rId169" Type="http://schemas.openxmlformats.org/officeDocument/2006/relationships/image" Target="../media/image1587.png"/><Relationship Id="rId170" Type="http://schemas.openxmlformats.org/officeDocument/2006/relationships/image" Target="../media/image1588.png"/><Relationship Id="rId171" Type="http://schemas.openxmlformats.org/officeDocument/2006/relationships/image" Target="../media/image1589.png"/><Relationship Id="rId172" Type="http://schemas.openxmlformats.org/officeDocument/2006/relationships/image" Target="../media/image1590.png"/><Relationship Id="rId173" Type="http://schemas.openxmlformats.org/officeDocument/2006/relationships/image" Target="../media/image1591.png"/><Relationship Id="rId174" Type="http://schemas.openxmlformats.org/officeDocument/2006/relationships/image" Target="../media/image1592.png"/><Relationship Id="rId175" Type="http://schemas.openxmlformats.org/officeDocument/2006/relationships/image" Target="../media/image1593.png"/><Relationship Id="rId176" Type="http://schemas.openxmlformats.org/officeDocument/2006/relationships/image" Target="../media/image1594.png"/><Relationship Id="rId177" Type="http://schemas.openxmlformats.org/officeDocument/2006/relationships/image" Target="../media/image1595.png"/><Relationship Id="rId178" Type="http://schemas.openxmlformats.org/officeDocument/2006/relationships/image" Target="../media/image1596.png"/><Relationship Id="rId179" Type="http://schemas.openxmlformats.org/officeDocument/2006/relationships/image" Target="../media/image1597.png"/><Relationship Id="rId180" Type="http://schemas.openxmlformats.org/officeDocument/2006/relationships/image" Target="../media/image1598.png"/><Relationship Id="rId181" Type="http://schemas.openxmlformats.org/officeDocument/2006/relationships/image" Target="../media/image1599.png"/><Relationship Id="rId182" Type="http://schemas.openxmlformats.org/officeDocument/2006/relationships/image" Target="../media/image1600.png"/><Relationship Id="rId183" Type="http://schemas.openxmlformats.org/officeDocument/2006/relationships/image" Target="../media/image1601.png"/><Relationship Id="rId184" Type="http://schemas.openxmlformats.org/officeDocument/2006/relationships/image" Target="../media/image1602.png"/><Relationship Id="rId185" Type="http://schemas.openxmlformats.org/officeDocument/2006/relationships/image" Target="../media/image1603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04.png"/><Relationship Id="rId3" Type="http://schemas.openxmlformats.org/officeDocument/2006/relationships/image" Target="../media/image1605.png"/><Relationship Id="rId4" Type="http://schemas.openxmlformats.org/officeDocument/2006/relationships/image" Target="../media/image1606.png"/><Relationship Id="rId5" Type="http://schemas.openxmlformats.org/officeDocument/2006/relationships/image" Target="../media/image1607.png"/><Relationship Id="rId6" Type="http://schemas.openxmlformats.org/officeDocument/2006/relationships/image" Target="../media/image1608.png"/><Relationship Id="rId7" Type="http://schemas.openxmlformats.org/officeDocument/2006/relationships/image" Target="../media/image1609.png"/><Relationship Id="rId8" Type="http://schemas.openxmlformats.org/officeDocument/2006/relationships/image" Target="../media/image1610.png"/><Relationship Id="rId9" Type="http://schemas.openxmlformats.org/officeDocument/2006/relationships/image" Target="../media/image1611.png"/><Relationship Id="rId10" Type="http://schemas.openxmlformats.org/officeDocument/2006/relationships/image" Target="../media/image1612.png"/><Relationship Id="rId11" Type="http://schemas.openxmlformats.org/officeDocument/2006/relationships/image" Target="../media/image1613.png"/><Relationship Id="rId12" Type="http://schemas.openxmlformats.org/officeDocument/2006/relationships/image" Target="../media/image105.png"/><Relationship Id="rId13" Type="http://schemas.openxmlformats.org/officeDocument/2006/relationships/image" Target="../media/image1614.png"/><Relationship Id="rId14" Type="http://schemas.openxmlformats.org/officeDocument/2006/relationships/image" Target="../media/image1615.png"/><Relationship Id="rId15" Type="http://schemas.openxmlformats.org/officeDocument/2006/relationships/image" Target="../media/image1616.png"/><Relationship Id="rId16" Type="http://schemas.openxmlformats.org/officeDocument/2006/relationships/image" Target="../media/image1617.png"/><Relationship Id="rId17" Type="http://schemas.openxmlformats.org/officeDocument/2006/relationships/image" Target="../media/image1618.png"/><Relationship Id="rId18" Type="http://schemas.openxmlformats.org/officeDocument/2006/relationships/image" Target="../media/image1619.png"/><Relationship Id="rId19" Type="http://schemas.openxmlformats.org/officeDocument/2006/relationships/image" Target="../media/image1620.png"/><Relationship Id="rId20" Type="http://schemas.openxmlformats.org/officeDocument/2006/relationships/image" Target="../media/image1621.png"/><Relationship Id="rId21" Type="http://schemas.openxmlformats.org/officeDocument/2006/relationships/image" Target="../media/image1622.png"/><Relationship Id="rId22" Type="http://schemas.openxmlformats.org/officeDocument/2006/relationships/image" Target="../media/image1623.png"/><Relationship Id="rId23" Type="http://schemas.openxmlformats.org/officeDocument/2006/relationships/image" Target="../media/image1624.png"/><Relationship Id="rId24" Type="http://schemas.openxmlformats.org/officeDocument/2006/relationships/image" Target="../media/image1625.png"/><Relationship Id="rId25" Type="http://schemas.openxmlformats.org/officeDocument/2006/relationships/image" Target="../media/image1318.png"/><Relationship Id="rId26" Type="http://schemas.openxmlformats.org/officeDocument/2006/relationships/image" Target="../media/image1626.png"/><Relationship Id="rId27" Type="http://schemas.openxmlformats.org/officeDocument/2006/relationships/image" Target="../media/image1627.png"/><Relationship Id="rId28" Type="http://schemas.openxmlformats.org/officeDocument/2006/relationships/image" Target="../media/image1628.png"/><Relationship Id="rId29" Type="http://schemas.openxmlformats.org/officeDocument/2006/relationships/image" Target="../media/image1629.png"/><Relationship Id="rId30" Type="http://schemas.openxmlformats.org/officeDocument/2006/relationships/image" Target="../media/image1630.png"/><Relationship Id="rId31" Type="http://schemas.openxmlformats.org/officeDocument/2006/relationships/image" Target="../media/image1631.png"/><Relationship Id="rId32" Type="http://schemas.openxmlformats.org/officeDocument/2006/relationships/image" Target="../media/image1632.png"/><Relationship Id="rId33" Type="http://schemas.openxmlformats.org/officeDocument/2006/relationships/image" Target="../media/image310.png"/><Relationship Id="rId34" Type="http://schemas.openxmlformats.org/officeDocument/2006/relationships/image" Target="../media/image1633.png"/><Relationship Id="rId35" Type="http://schemas.openxmlformats.org/officeDocument/2006/relationships/image" Target="../media/image1634.png"/><Relationship Id="rId36" Type="http://schemas.openxmlformats.org/officeDocument/2006/relationships/image" Target="../media/image1635.png"/><Relationship Id="rId37" Type="http://schemas.openxmlformats.org/officeDocument/2006/relationships/image" Target="../media/image1636.png"/><Relationship Id="rId38" Type="http://schemas.openxmlformats.org/officeDocument/2006/relationships/image" Target="../media/image1637.png"/><Relationship Id="rId39" Type="http://schemas.openxmlformats.org/officeDocument/2006/relationships/image" Target="../media/image1638.png"/><Relationship Id="rId40" Type="http://schemas.openxmlformats.org/officeDocument/2006/relationships/image" Target="../media/image1639.png"/><Relationship Id="rId41" Type="http://schemas.openxmlformats.org/officeDocument/2006/relationships/image" Target="../media/image1640.png"/><Relationship Id="rId42" Type="http://schemas.openxmlformats.org/officeDocument/2006/relationships/image" Target="../media/image1641.png"/><Relationship Id="rId43" Type="http://schemas.openxmlformats.org/officeDocument/2006/relationships/image" Target="../media/image1642.png"/><Relationship Id="rId44" Type="http://schemas.openxmlformats.org/officeDocument/2006/relationships/image" Target="../media/image1643.png"/><Relationship Id="rId45" Type="http://schemas.openxmlformats.org/officeDocument/2006/relationships/image" Target="../media/image1644.png"/><Relationship Id="rId46" Type="http://schemas.openxmlformats.org/officeDocument/2006/relationships/image" Target="../media/image1645.png"/><Relationship Id="rId47" Type="http://schemas.openxmlformats.org/officeDocument/2006/relationships/image" Target="../media/image1646.png"/><Relationship Id="rId48" Type="http://schemas.openxmlformats.org/officeDocument/2006/relationships/image" Target="../media/image1647.png"/><Relationship Id="rId49" Type="http://schemas.openxmlformats.org/officeDocument/2006/relationships/image" Target="../media/image1648.png"/><Relationship Id="rId50" Type="http://schemas.openxmlformats.org/officeDocument/2006/relationships/image" Target="../media/image1649.png"/><Relationship Id="rId51" Type="http://schemas.openxmlformats.org/officeDocument/2006/relationships/image" Target="../media/image1650.png"/><Relationship Id="rId52" Type="http://schemas.openxmlformats.org/officeDocument/2006/relationships/image" Target="../media/image1651.png"/><Relationship Id="rId53" Type="http://schemas.openxmlformats.org/officeDocument/2006/relationships/image" Target="../media/image1652.png"/><Relationship Id="rId54" Type="http://schemas.openxmlformats.org/officeDocument/2006/relationships/image" Target="../media/image1653.png"/><Relationship Id="rId55" Type="http://schemas.openxmlformats.org/officeDocument/2006/relationships/image" Target="../media/image1654.png"/><Relationship Id="rId56" Type="http://schemas.openxmlformats.org/officeDocument/2006/relationships/image" Target="../media/image1655.png"/><Relationship Id="rId57" Type="http://schemas.openxmlformats.org/officeDocument/2006/relationships/image" Target="../media/image1656.png"/><Relationship Id="rId58" Type="http://schemas.openxmlformats.org/officeDocument/2006/relationships/image" Target="../media/image1657.png"/><Relationship Id="rId59" Type="http://schemas.openxmlformats.org/officeDocument/2006/relationships/image" Target="../media/image1658.png"/><Relationship Id="rId60" Type="http://schemas.openxmlformats.org/officeDocument/2006/relationships/image" Target="../media/image1659.png"/><Relationship Id="rId61" Type="http://schemas.openxmlformats.org/officeDocument/2006/relationships/image" Target="../media/image1660.png"/><Relationship Id="rId62" Type="http://schemas.openxmlformats.org/officeDocument/2006/relationships/image" Target="../media/image1661.png"/><Relationship Id="rId63" Type="http://schemas.openxmlformats.org/officeDocument/2006/relationships/image" Target="../media/image1662.png"/><Relationship Id="rId64" Type="http://schemas.openxmlformats.org/officeDocument/2006/relationships/image" Target="../media/image1663.png"/><Relationship Id="rId65" Type="http://schemas.openxmlformats.org/officeDocument/2006/relationships/image" Target="../media/image1664.png"/><Relationship Id="rId66" Type="http://schemas.openxmlformats.org/officeDocument/2006/relationships/image" Target="../media/image1665.png"/><Relationship Id="rId67" Type="http://schemas.openxmlformats.org/officeDocument/2006/relationships/image" Target="../media/image1666.png"/><Relationship Id="rId68" Type="http://schemas.openxmlformats.org/officeDocument/2006/relationships/image" Target="../media/image1667.png"/><Relationship Id="rId69" Type="http://schemas.openxmlformats.org/officeDocument/2006/relationships/image" Target="../media/image1668.png"/><Relationship Id="rId70" Type="http://schemas.openxmlformats.org/officeDocument/2006/relationships/image" Target="../media/image1669.png"/><Relationship Id="rId71" Type="http://schemas.openxmlformats.org/officeDocument/2006/relationships/image" Target="../media/image1670.png"/><Relationship Id="rId72" Type="http://schemas.openxmlformats.org/officeDocument/2006/relationships/image" Target="../media/image1671.png"/><Relationship Id="rId73" Type="http://schemas.openxmlformats.org/officeDocument/2006/relationships/image" Target="../media/image1672.png"/><Relationship Id="rId74" Type="http://schemas.openxmlformats.org/officeDocument/2006/relationships/image" Target="../media/image1673.png"/><Relationship Id="rId75" Type="http://schemas.openxmlformats.org/officeDocument/2006/relationships/image" Target="../media/image1674.png"/><Relationship Id="rId76" Type="http://schemas.openxmlformats.org/officeDocument/2006/relationships/image" Target="../media/image1675.png"/><Relationship Id="rId77" Type="http://schemas.openxmlformats.org/officeDocument/2006/relationships/image" Target="../media/image1676.png"/><Relationship Id="rId78" Type="http://schemas.openxmlformats.org/officeDocument/2006/relationships/image" Target="../media/image1677.png"/><Relationship Id="rId79" Type="http://schemas.openxmlformats.org/officeDocument/2006/relationships/image" Target="../media/image1678.png"/><Relationship Id="rId80" Type="http://schemas.openxmlformats.org/officeDocument/2006/relationships/image" Target="../media/image1679.png"/><Relationship Id="rId81" Type="http://schemas.openxmlformats.org/officeDocument/2006/relationships/image" Target="../media/image1680.png"/><Relationship Id="rId82" Type="http://schemas.openxmlformats.org/officeDocument/2006/relationships/image" Target="../media/image1681.png"/><Relationship Id="rId83" Type="http://schemas.openxmlformats.org/officeDocument/2006/relationships/image" Target="../media/image1682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83.png"/><Relationship Id="rId3" Type="http://schemas.openxmlformats.org/officeDocument/2006/relationships/image" Target="../media/image1684.png"/><Relationship Id="rId4" Type="http://schemas.openxmlformats.org/officeDocument/2006/relationships/image" Target="../media/image1685.png"/><Relationship Id="rId5" Type="http://schemas.openxmlformats.org/officeDocument/2006/relationships/image" Target="../media/image1686.png"/><Relationship Id="rId6" Type="http://schemas.openxmlformats.org/officeDocument/2006/relationships/image" Target="../media/image1687.png"/><Relationship Id="rId7" Type="http://schemas.openxmlformats.org/officeDocument/2006/relationships/image" Target="../media/image1688.png"/><Relationship Id="rId8" Type="http://schemas.openxmlformats.org/officeDocument/2006/relationships/image" Target="../media/image105.png"/><Relationship Id="rId9" Type="http://schemas.openxmlformats.org/officeDocument/2006/relationships/image" Target="../media/image1689.png"/><Relationship Id="rId10" Type="http://schemas.openxmlformats.org/officeDocument/2006/relationships/image" Target="../media/image1690.png"/><Relationship Id="rId11" Type="http://schemas.openxmlformats.org/officeDocument/2006/relationships/image" Target="../media/image1691.png"/><Relationship Id="rId12" Type="http://schemas.openxmlformats.org/officeDocument/2006/relationships/image" Target="../media/image1692.png"/><Relationship Id="rId13" Type="http://schemas.openxmlformats.org/officeDocument/2006/relationships/image" Target="../media/image1693.png"/><Relationship Id="rId14" Type="http://schemas.openxmlformats.org/officeDocument/2006/relationships/image" Target="../media/image1694.png"/><Relationship Id="rId15" Type="http://schemas.openxmlformats.org/officeDocument/2006/relationships/image" Target="../media/image1695.png"/><Relationship Id="rId16" Type="http://schemas.openxmlformats.org/officeDocument/2006/relationships/image" Target="../media/image1696.png"/><Relationship Id="rId17" Type="http://schemas.openxmlformats.org/officeDocument/2006/relationships/image" Target="../media/image1697.png"/><Relationship Id="rId18" Type="http://schemas.openxmlformats.org/officeDocument/2006/relationships/image" Target="../media/image1698.png"/><Relationship Id="rId19" Type="http://schemas.openxmlformats.org/officeDocument/2006/relationships/image" Target="../media/image1699.png"/><Relationship Id="rId20" Type="http://schemas.openxmlformats.org/officeDocument/2006/relationships/image" Target="../media/image1700.png"/><Relationship Id="rId21" Type="http://schemas.openxmlformats.org/officeDocument/2006/relationships/image" Target="../media/image1701.png"/><Relationship Id="rId22" Type="http://schemas.openxmlformats.org/officeDocument/2006/relationships/image" Target="../media/image1702.png"/><Relationship Id="rId23" Type="http://schemas.openxmlformats.org/officeDocument/2006/relationships/image" Target="../media/image1703.png"/><Relationship Id="rId24" Type="http://schemas.openxmlformats.org/officeDocument/2006/relationships/image" Target="../media/image1704.png"/><Relationship Id="rId25" Type="http://schemas.openxmlformats.org/officeDocument/2006/relationships/image" Target="../media/image1705.png"/><Relationship Id="rId26" Type="http://schemas.openxmlformats.org/officeDocument/2006/relationships/image" Target="../media/image1706.png"/><Relationship Id="rId27" Type="http://schemas.openxmlformats.org/officeDocument/2006/relationships/image" Target="../media/image1707.png"/><Relationship Id="rId28" Type="http://schemas.openxmlformats.org/officeDocument/2006/relationships/image" Target="../media/image1708.png"/><Relationship Id="rId29" Type="http://schemas.openxmlformats.org/officeDocument/2006/relationships/image" Target="../media/image1709.png"/><Relationship Id="rId30" Type="http://schemas.openxmlformats.org/officeDocument/2006/relationships/image" Target="../media/image1710.png"/><Relationship Id="rId31" Type="http://schemas.openxmlformats.org/officeDocument/2006/relationships/image" Target="../media/image1711.png"/><Relationship Id="rId32" Type="http://schemas.openxmlformats.org/officeDocument/2006/relationships/image" Target="../media/image1712.png"/><Relationship Id="rId33" Type="http://schemas.openxmlformats.org/officeDocument/2006/relationships/image" Target="../media/image1713.png"/><Relationship Id="rId34" Type="http://schemas.openxmlformats.org/officeDocument/2006/relationships/image" Target="../media/image1714.png"/><Relationship Id="rId35" Type="http://schemas.openxmlformats.org/officeDocument/2006/relationships/image" Target="../media/image1715.png"/><Relationship Id="rId36" Type="http://schemas.openxmlformats.org/officeDocument/2006/relationships/image" Target="../media/image1716.png"/><Relationship Id="rId37" Type="http://schemas.openxmlformats.org/officeDocument/2006/relationships/image" Target="../media/image310.png"/><Relationship Id="rId38" Type="http://schemas.openxmlformats.org/officeDocument/2006/relationships/image" Target="../media/image1717.png"/><Relationship Id="rId39" Type="http://schemas.openxmlformats.org/officeDocument/2006/relationships/image" Target="../media/image1718.png"/><Relationship Id="rId40" Type="http://schemas.openxmlformats.org/officeDocument/2006/relationships/image" Target="../media/image1719.png"/><Relationship Id="rId41" Type="http://schemas.openxmlformats.org/officeDocument/2006/relationships/image" Target="../media/image1720.png"/><Relationship Id="rId42" Type="http://schemas.openxmlformats.org/officeDocument/2006/relationships/image" Target="../media/image1721.png"/><Relationship Id="rId43" Type="http://schemas.openxmlformats.org/officeDocument/2006/relationships/image" Target="../media/image1722.png"/><Relationship Id="rId44" Type="http://schemas.openxmlformats.org/officeDocument/2006/relationships/image" Target="../media/image1723.png"/><Relationship Id="rId45" Type="http://schemas.openxmlformats.org/officeDocument/2006/relationships/image" Target="../media/image1724.png"/><Relationship Id="rId46" Type="http://schemas.openxmlformats.org/officeDocument/2006/relationships/image" Target="../media/image1725.png"/><Relationship Id="rId47" Type="http://schemas.openxmlformats.org/officeDocument/2006/relationships/image" Target="../media/image1726.png"/><Relationship Id="rId48" Type="http://schemas.openxmlformats.org/officeDocument/2006/relationships/image" Target="../media/image1727.png"/><Relationship Id="rId49" Type="http://schemas.openxmlformats.org/officeDocument/2006/relationships/image" Target="../media/image1728.png"/><Relationship Id="rId50" Type="http://schemas.openxmlformats.org/officeDocument/2006/relationships/image" Target="../media/image1729.png"/><Relationship Id="rId51" Type="http://schemas.openxmlformats.org/officeDocument/2006/relationships/image" Target="../media/image1730.png"/><Relationship Id="rId52" Type="http://schemas.openxmlformats.org/officeDocument/2006/relationships/image" Target="../media/image1731.png"/><Relationship Id="rId53" Type="http://schemas.openxmlformats.org/officeDocument/2006/relationships/image" Target="../media/image1732.png"/><Relationship Id="rId54" Type="http://schemas.openxmlformats.org/officeDocument/2006/relationships/image" Target="../media/image1733.png"/><Relationship Id="rId55" Type="http://schemas.openxmlformats.org/officeDocument/2006/relationships/image" Target="../media/image1734.png"/><Relationship Id="rId56" Type="http://schemas.openxmlformats.org/officeDocument/2006/relationships/image" Target="../media/image1735.png"/><Relationship Id="rId57" Type="http://schemas.openxmlformats.org/officeDocument/2006/relationships/image" Target="../media/image1736.png"/><Relationship Id="rId58" Type="http://schemas.openxmlformats.org/officeDocument/2006/relationships/image" Target="../media/image1737.png"/><Relationship Id="rId59" Type="http://schemas.openxmlformats.org/officeDocument/2006/relationships/image" Target="../media/image1738.png"/><Relationship Id="rId60" Type="http://schemas.openxmlformats.org/officeDocument/2006/relationships/image" Target="../media/image6.jpeg"/><Relationship Id="rId61" Type="http://schemas.openxmlformats.org/officeDocument/2006/relationships/image" Target="../media/image1739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Relationship Id="rId3" Type="http://schemas.openxmlformats.org/officeDocument/2006/relationships/image" Target="../media/image631.png"/><Relationship Id="rId4" Type="http://schemas.openxmlformats.org/officeDocument/2006/relationships/image" Target="../media/image1683.png"/><Relationship Id="rId5" Type="http://schemas.openxmlformats.org/officeDocument/2006/relationships/image" Target="../media/image1684.png"/><Relationship Id="rId6" Type="http://schemas.openxmlformats.org/officeDocument/2006/relationships/image" Target="../media/image1685.png"/><Relationship Id="rId7" Type="http://schemas.openxmlformats.org/officeDocument/2006/relationships/image" Target="../media/image1686.png"/><Relationship Id="rId8" Type="http://schemas.openxmlformats.org/officeDocument/2006/relationships/image" Target="../media/image1687.png"/><Relationship Id="rId9" Type="http://schemas.openxmlformats.org/officeDocument/2006/relationships/image" Target="../media/image1688.png"/><Relationship Id="rId10" Type="http://schemas.openxmlformats.org/officeDocument/2006/relationships/image" Target="../media/image105.png"/><Relationship Id="rId11" Type="http://schemas.openxmlformats.org/officeDocument/2006/relationships/image" Target="../media/image1689.png"/><Relationship Id="rId12" Type="http://schemas.openxmlformats.org/officeDocument/2006/relationships/image" Target="../media/image1690.png"/><Relationship Id="rId13" Type="http://schemas.openxmlformats.org/officeDocument/2006/relationships/image" Target="../media/image1691.png"/><Relationship Id="rId14" Type="http://schemas.openxmlformats.org/officeDocument/2006/relationships/image" Target="../media/image1692.png"/><Relationship Id="rId15" Type="http://schemas.openxmlformats.org/officeDocument/2006/relationships/image" Target="../media/image1693.png"/><Relationship Id="rId16" Type="http://schemas.openxmlformats.org/officeDocument/2006/relationships/image" Target="../media/image1694.png"/><Relationship Id="rId17" Type="http://schemas.openxmlformats.org/officeDocument/2006/relationships/image" Target="../media/image1695.png"/><Relationship Id="rId18" Type="http://schemas.openxmlformats.org/officeDocument/2006/relationships/image" Target="../media/image1696.png"/><Relationship Id="rId19" Type="http://schemas.openxmlformats.org/officeDocument/2006/relationships/image" Target="../media/image1697.png"/><Relationship Id="rId20" Type="http://schemas.openxmlformats.org/officeDocument/2006/relationships/image" Target="../media/image1698.png"/><Relationship Id="rId21" Type="http://schemas.openxmlformats.org/officeDocument/2006/relationships/image" Target="../media/image1699.png"/><Relationship Id="rId22" Type="http://schemas.openxmlformats.org/officeDocument/2006/relationships/image" Target="../media/image1700.png"/><Relationship Id="rId23" Type="http://schemas.openxmlformats.org/officeDocument/2006/relationships/image" Target="../media/image1701.png"/><Relationship Id="rId24" Type="http://schemas.openxmlformats.org/officeDocument/2006/relationships/image" Target="../media/image1702.png"/><Relationship Id="rId25" Type="http://schemas.openxmlformats.org/officeDocument/2006/relationships/image" Target="../media/image1703.png"/><Relationship Id="rId26" Type="http://schemas.openxmlformats.org/officeDocument/2006/relationships/image" Target="../media/image1704.png"/><Relationship Id="rId27" Type="http://schemas.openxmlformats.org/officeDocument/2006/relationships/image" Target="../media/image1705.png"/><Relationship Id="rId28" Type="http://schemas.openxmlformats.org/officeDocument/2006/relationships/image" Target="../media/image1706.png"/><Relationship Id="rId29" Type="http://schemas.openxmlformats.org/officeDocument/2006/relationships/image" Target="../media/image1707.png"/><Relationship Id="rId30" Type="http://schemas.openxmlformats.org/officeDocument/2006/relationships/image" Target="../media/image1708.png"/><Relationship Id="rId31" Type="http://schemas.openxmlformats.org/officeDocument/2006/relationships/image" Target="../media/image1709.png"/><Relationship Id="rId32" Type="http://schemas.openxmlformats.org/officeDocument/2006/relationships/image" Target="../media/image1710.png"/><Relationship Id="rId33" Type="http://schemas.openxmlformats.org/officeDocument/2006/relationships/image" Target="../media/image1711.png"/><Relationship Id="rId34" Type="http://schemas.openxmlformats.org/officeDocument/2006/relationships/image" Target="../media/image1712.png"/><Relationship Id="rId35" Type="http://schemas.openxmlformats.org/officeDocument/2006/relationships/image" Target="../media/image1713.png"/><Relationship Id="rId36" Type="http://schemas.openxmlformats.org/officeDocument/2006/relationships/image" Target="../media/image1740.png"/><Relationship Id="rId37" Type="http://schemas.openxmlformats.org/officeDocument/2006/relationships/image" Target="../media/image1741.png"/><Relationship Id="rId38" Type="http://schemas.openxmlformats.org/officeDocument/2006/relationships/image" Target="../media/image1742.png"/><Relationship Id="rId39" Type="http://schemas.openxmlformats.org/officeDocument/2006/relationships/image" Target="../media/image1743.png"/><Relationship Id="rId40" Type="http://schemas.openxmlformats.org/officeDocument/2006/relationships/image" Target="../media/image1744.png"/><Relationship Id="rId41" Type="http://schemas.openxmlformats.org/officeDocument/2006/relationships/image" Target="../media/image1745.png"/><Relationship Id="rId42" Type="http://schemas.openxmlformats.org/officeDocument/2006/relationships/image" Target="../media/image1746.png"/><Relationship Id="rId43" Type="http://schemas.openxmlformats.org/officeDocument/2006/relationships/image" Target="../media/image1747.png"/><Relationship Id="rId44" Type="http://schemas.openxmlformats.org/officeDocument/2006/relationships/image" Target="../media/image1748.png"/><Relationship Id="rId45" Type="http://schemas.openxmlformats.org/officeDocument/2006/relationships/image" Target="../media/image1749.png"/><Relationship Id="rId46" Type="http://schemas.openxmlformats.org/officeDocument/2006/relationships/image" Target="../media/image1750.png"/><Relationship Id="rId47" Type="http://schemas.openxmlformats.org/officeDocument/2006/relationships/image" Target="../media/image1751.png"/><Relationship Id="rId48" Type="http://schemas.openxmlformats.org/officeDocument/2006/relationships/image" Target="../media/image1752.png"/><Relationship Id="rId49" Type="http://schemas.openxmlformats.org/officeDocument/2006/relationships/image" Target="../media/image1753.png"/><Relationship Id="rId50" Type="http://schemas.openxmlformats.org/officeDocument/2006/relationships/image" Target="../media/image1754.png"/><Relationship Id="rId51" Type="http://schemas.openxmlformats.org/officeDocument/2006/relationships/image" Target="../media/image1755.png"/><Relationship Id="rId52" Type="http://schemas.openxmlformats.org/officeDocument/2006/relationships/image" Target="../media/image1756.png"/><Relationship Id="rId53" Type="http://schemas.openxmlformats.org/officeDocument/2006/relationships/image" Target="../media/image1757.png"/><Relationship Id="rId54" Type="http://schemas.openxmlformats.org/officeDocument/2006/relationships/image" Target="../media/image1758.png"/><Relationship Id="rId55" Type="http://schemas.openxmlformats.org/officeDocument/2006/relationships/image" Target="../media/image1759.png"/><Relationship Id="rId56" Type="http://schemas.openxmlformats.org/officeDocument/2006/relationships/image" Target="../media/image1760.png"/><Relationship Id="rId57" Type="http://schemas.openxmlformats.org/officeDocument/2006/relationships/image" Target="../media/image1761.png"/><Relationship Id="rId58" Type="http://schemas.openxmlformats.org/officeDocument/2006/relationships/image" Target="../media/image1762.png"/><Relationship Id="rId59" Type="http://schemas.openxmlformats.org/officeDocument/2006/relationships/image" Target="../media/image1763.png"/><Relationship Id="rId60" Type="http://schemas.openxmlformats.org/officeDocument/2006/relationships/image" Target="../media/image1764.png"/><Relationship Id="rId61" Type="http://schemas.openxmlformats.org/officeDocument/2006/relationships/image" Target="../media/image1765.png"/><Relationship Id="rId62" Type="http://schemas.openxmlformats.org/officeDocument/2006/relationships/image" Target="../media/image1766.png"/><Relationship Id="rId63" Type="http://schemas.openxmlformats.org/officeDocument/2006/relationships/image" Target="../media/image1767.png"/><Relationship Id="rId64" Type="http://schemas.openxmlformats.org/officeDocument/2006/relationships/image" Target="../media/image1768.png"/><Relationship Id="rId65" Type="http://schemas.openxmlformats.org/officeDocument/2006/relationships/image" Target="../media/image1769.png"/><Relationship Id="rId66" Type="http://schemas.openxmlformats.org/officeDocument/2006/relationships/image" Target="../media/image1770.png"/><Relationship Id="rId67" Type="http://schemas.openxmlformats.org/officeDocument/2006/relationships/image" Target="../media/image1771.png"/><Relationship Id="rId68" Type="http://schemas.openxmlformats.org/officeDocument/2006/relationships/image" Target="../media/image1772.png"/><Relationship Id="rId69" Type="http://schemas.openxmlformats.org/officeDocument/2006/relationships/image" Target="../media/image1773.png"/><Relationship Id="rId70" Type="http://schemas.openxmlformats.org/officeDocument/2006/relationships/image" Target="../media/image1774.png"/><Relationship Id="rId71" Type="http://schemas.openxmlformats.org/officeDocument/2006/relationships/image" Target="../media/image1775.png"/><Relationship Id="rId72" Type="http://schemas.openxmlformats.org/officeDocument/2006/relationships/image" Target="../media/image1776.png"/><Relationship Id="rId73" Type="http://schemas.openxmlformats.org/officeDocument/2006/relationships/image" Target="../media/image1777.png"/><Relationship Id="rId74" Type="http://schemas.openxmlformats.org/officeDocument/2006/relationships/image" Target="../media/image1778.png"/><Relationship Id="rId75" Type="http://schemas.openxmlformats.org/officeDocument/2006/relationships/image" Target="../media/image1779.png"/><Relationship Id="rId76" Type="http://schemas.openxmlformats.org/officeDocument/2006/relationships/image" Target="../media/image1780.png"/><Relationship Id="rId77" Type="http://schemas.openxmlformats.org/officeDocument/2006/relationships/image" Target="../media/image1781.png"/><Relationship Id="rId78" Type="http://schemas.openxmlformats.org/officeDocument/2006/relationships/image" Target="../media/image1782.png"/><Relationship Id="rId79" Type="http://schemas.openxmlformats.org/officeDocument/2006/relationships/image" Target="../media/image1783.png"/><Relationship Id="rId80" Type="http://schemas.openxmlformats.org/officeDocument/2006/relationships/image" Target="../media/image1784.png"/><Relationship Id="rId81" Type="http://schemas.openxmlformats.org/officeDocument/2006/relationships/image" Target="../media/image1785.png"/><Relationship Id="rId82" Type="http://schemas.openxmlformats.org/officeDocument/2006/relationships/image" Target="../media/image1786.png"/><Relationship Id="rId83" Type="http://schemas.openxmlformats.org/officeDocument/2006/relationships/image" Target="../media/image1787.png"/><Relationship Id="rId84" Type="http://schemas.openxmlformats.org/officeDocument/2006/relationships/image" Target="../media/image1788.png"/><Relationship Id="rId85" Type="http://schemas.openxmlformats.org/officeDocument/2006/relationships/image" Target="../media/image1789.png"/><Relationship Id="rId86" Type="http://schemas.openxmlformats.org/officeDocument/2006/relationships/image" Target="../media/image1790.png"/><Relationship Id="rId87" Type="http://schemas.openxmlformats.org/officeDocument/2006/relationships/image" Target="../media/image1791.png"/><Relationship Id="rId88" Type="http://schemas.openxmlformats.org/officeDocument/2006/relationships/image" Target="../media/image1792.png"/><Relationship Id="rId89" Type="http://schemas.openxmlformats.org/officeDocument/2006/relationships/image" Target="../media/image1793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Relationship Id="rId3" Type="http://schemas.openxmlformats.org/officeDocument/2006/relationships/image" Target="../media/image631.png"/><Relationship Id="rId4" Type="http://schemas.openxmlformats.org/officeDocument/2006/relationships/image" Target="../media/image1683.png"/><Relationship Id="rId5" Type="http://schemas.openxmlformats.org/officeDocument/2006/relationships/image" Target="../media/image1684.png"/><Relationship Id="rId6" Type="http://schemas.openxmlformats.org/officeDocument/2006/relationships/image" Target="../media/image1685.png"/><Relationship Id="rId7" Type="http://schemas.openxmlformats.org/officeDocument/2006/relationships/image" Target="../media/image1686.png"/><Relationship Id="rId8" Type="http://schemas.openxmlformats.org/officeDocument/2006/relationships/image" Target="../media/image1687.png"/><Relationship Id="rId9" Type="http://schemas.openxmlformats.org/officeDocument/2006/relationships/image" Target="../media/image1688.png"/><Relationship Id="rId10" Type="http://schemas.openxmlformats.org/officeDocument/2006/relationships/image" Target="../media/image105.png"/><Relationship Id="rId11" Type="http://schemas.openxmlformats.org/officeDocument/2006/relationships/image" Target="../media/image1689.png"/><Relationship Id="rId12" Type="http://schemas.openxmlformats.org/officeDocument/2006/relationships/image" Target="../media/image1690.png"/><Relationship Id="rId13" Type="http://schemas.openxmlformats.org/officeDocument/2006/relationships/image" Target="../media/image1691.png"/><Relationship Id="rId14" Type="http://schemas.openxmlformats.org/officeDocument/2006/relationships/image" Target="../media/image1692.png"/><Relationship Id="rId15" Type="http://schemas.openxmlformats.org/officeDocument/2006/relationships/image" Target="../media/image1693.png"/><Relationship Id="rId16" Type="http://schemas.openxmlformats.org/officeDocument/2006/relationships/image" Target="../media/image1694.png"/><Relationship Id="rId17" Type="http://schemas.openxmlformats.org/officeDocument/2006/relationships/image" Target="../media/image1695.png"/><Relationship Id="rId18" Type="http://schemas.openxmlformats.org/officeDocument/2006/relationships/image" Target="../media/image1696.png"/><Relationship Id="rId19" Type="http://schemas.openxmlformats.org/officeDocument/2006/relationships/image" Target="../media/image1697.png"/><Relationship Id="rId20" Type="http://schemas.openxmlformats.org/officeDocument/2006/relationships/image" Target="../media/image1698.png"/><Relationship Id="rId21" Type="http://schemas.openxmlformats.org/officeDocument/2006/relationships/image" Target="../media/image1699.png"/><Relationship Id="rId22" Type="http://schemas.openxmlformats.org/officeDocument/2006/relationships/image" Target="../media/image1700.png"/><Relationship Id="rId23" Type="http://schemas.openxmlformats.org/officeDocument/2006/relationships/image" Target="../media/image1701.png"/><Relationship Id="rId24" Type="http://schemas.openxmlformats.org/officeDocument/2006/relationships/image" Target="../media/image1702.png"/><Relationship Id="rId25" Type="http://schemas.openxmlformats.org/officeDocument/2006/relationships/image" Target="../media/image1703.png"/><Relationship Id="rId26" Type="http://schemas.openxmlformats.org/officeDocument/2006/relationships/image" Target="../media/image1704.png"/><Relationship Id="rId27" Type="http://schemas.openxmlformats.org/officeDocument/2006/relationships/image" Target="../media/image1705.png"/><Relationship Id="rId28" Type="http://schemas.openxmlformats.org/officeDocument/2006/relationships/image" Target="../media/image1706.png"/><Relationship Id="rId29" Type="http://schemas.openxmlformats.org/officeDocument/2006/relationships/image" Target="../media/image1707.png"/><Relationship Id="rId30" Type="http://schemas.openxmlformats.org/officeDocument/2006/relationships/image" Target="../media/image1708.png"/><Relationship Id="rId31" Type="http://schemas.openxmlformats.org/officeDocument/2006/relationships/image" Target="../media/image1709.png"/><Relationship Id="rId32" Type="http://schemas.openxmlformats.org/officeDocument/2006/relationships/image" Target="../media/image1710.png"/><Relationship Id="rId33" Type="http://schemas.openxmlformats.org/officeDocument/2006/relationships/image" Target="../media/image1711.png"/><Relationship Id="rId34" Type="http://schemas.openxmlformats.org/officeDocument/2006/relationships/image" Target="../media/image1712.png"/><Relationship Id="rId35" Type="http://schemas.openxmlformats.org/officeDocument/2006/relationships/image" Target="../media/image1713.png"/><Relationship Id="rId36" Type="http://schemas.openxmlformats.org/officeDocument/2006/relationships/image" Target="../media/image1740.png"/><Relationship Id="rId37" Type="http://schemas.openxmlformats.org/officeDocument/2006/relationships/image" Target="../media/image1741.png"/><Relationship Id="rId38" Type="http://schemas.openxmlformats.org/officeDocument/2006/relationships/image" Target="../media/image1742.png"/><Relationship Id="rId39" Type="http://schemas.openxmlformats.org/officeDocument/2006/relationships/image" Target="../media/image1743.png"/><Relationship Id="rId40" Type="http://schemas.openxmlformats.org/officeDocument/2006/relationships/image" Target="../media/image1744.png"/><Relationship Id="rId41" Type="http://schemas.openxmlformats.org/officeDocument/2006/relationships/image" Target="../media/image1745.png"/><Relationship Id="rId42" Type="http://schemas.openxmlformats.org/officeDocument/2006/relationships/image" Target="../media/image1746.png"/><Relationship Id="rId43" Type="http://schemas.openxmlformats.org/officeDocument/2006/relationships/image" Target="../media/image1747.png"/><Relationship Id="rId44" Type="http://schemas.openxmlformats.org/officeDocument/2006/relationships/image" Target="../media/image1748.png"/><Relationship Id="rId45" Type="http://schemas.openxmlformats.org/officeDocument/2006/relationships/image" Target="../media/image1749.png"/><Relationship Id="rId46" Type="http://schemas.openxmlformats.org/officeDocument/2006/relationships/image" Target="../media/image1750.png"/><Relationship Id="rId47" Type="http://schemas.openxmlformats.org/officeDocument/2006/relationships/image" Target="../media/image1751.png"/><Relationship Id="rId48" Type="http://schemas.openxmlformats.org/officeDocument/2006/relationships/image" Target="../media/image1752.png"/><Relationship Id="rId49" Type="http://schemas.openxmlformats.org/officeDocument/2006/relationships/image" Target="../media/image1753.png"/><Relationship Id="rId50" Type="http://schemas.openxmlformats.org/officeDocument/2006/relationships/image" Target="../media/image1754.png"/><Relationship Id="rId51" Type="http://schemas.openxmlformats.org/officeDocument/2006/relationships/image" Target="../media/image1755.png"/><Relationship Id="rId52" Type="http://schemas.openxmlformats.org/officeDocument/2006/relationships/image" Target="../media/image1756.png"/><Relationship Id="rId53" Type="http://schemas.openxmlformats.org/officeDocument/2006/relationships/image" Target="../media/image1757.png"/><Relationship Id="rId54" Type="http://schemas.openxmlformats.org/officeDocument/2006/relationships/image" Target="../media/image1758.png"/><Relationship Id="rId55" Type="http://schemas.openxmlformats.org/officeDocument/2006/relationships/image" Target="../media/image1759.png"/><Relationship Id="rId56" Type="http://schemas.openxmlformats.org/officeDocument/2006/relationships/image" Target="../media/image1760.png"/><Relationship Id="rId57" Type="http://schemas.openxmlformats.org/officeDocument/2006/relationships/image" Target="../media/image1761.png"/><Relationship Id="rId58" Type="http://schemas.openxmlformats.org/officeDocument/2006/relationships/image" Target="../media/image1762.png"/><Relationship Id="rId59" Type="http://schemas.openxmlformats.org/officeDocument/2006/relationships/image" Target="../media/image1763.png"/><Relationship Id="rId60" Type="http://schemas.openxmlformats.org/officeDocument/2006/relationships/image" Target="../media/image1764.png"/><Relationship Id="rId61" Type="http://schemas.openxmlformats.org/officeDocument/2006/relationships/image" Target="../media/image1765.png"/><Relationship Id="rId62" Type="http://schemas.openxmlformats.org/officeDocument/2006/relationships/image" Target="../media/image1766.png"/><Relationship Id="rId63" Type="http://schemas.openxmlformats.org/officeDocument/2006/relationships/image" Target="../media/image1767.png"/><Relationship Id="rId64" Type="http://schemas.openxmlformats.org/officeDocument/2006/relationships/image" Target="../media/image1768.png"/><Relationship Id="rId65" Type="http://schemas.openxmlformats.org/officeDocument/2006/relationships/image" Target="../media/image1769.png"/><Relationship Id="rId66" Type="http://schemas.openxmlformats.org/officeDocument/2006/relationships/image" Target="../media/image1770.png"/><Relationship Id="rId67" Type="http://schemas.openxmlformats.org/officeDocument/2006/relationships/image" Target="../media/image1771.png"/><Relationship Id="rId68" Type="http://schemas.openxmlformats.org/officeDocument/2006/relationships/image" Target="../media/image1772.png"/><Relationship Id="rId69" Type="http://schemas.openxmlformats.org/officeDocument/2006/relationships/image" Target="../media/image1773.png"/><Relationship Id="rId70" Type="http://schemas.openxmlformats.org/officeDocument/2006/relationships/image" Target="../media/image1774.png"/><Relationship Id="rId71" Type="http://schemas.openxmlformats.org/officeDocument/2006/relationships/image" Target="../media/image1775.png"/><Relationship Id="rId72" Type="http://schemas.openxmlformats.org/officeDocument/2006/relationships/image" Target="../media/image1776.png"/><Relationship Id="rId73" Type="http://schemas.openxmlformats.org/officeDocument/2006/relationships/image" Target="../media/image1777.png"/><Relationship Id="rId74" Type="http://schemas.openxmlformats.org/officeDocument/2006/relationships/image" Target="../media/image1778.png"/><Relationship Id="rId75" Type="http://schemas.openxmlformats.org/officeDocument/2006/relationships/image" Target="../media/image1779.png"/><Relationship Id="rId76" Type="http://schemas.openxmlformats.org/officeDocument/2006/relationships/image" Target="../media/image1780.png"/><Relationship Id="rId77" Type="http://schemas.openxmlformats.org/officeDocument/2006/relationships/image" Target="../media/image1781.png"/><Relationship Id="rId78" Type="http://schemas.openxmlformats.org/officeDocument/2006/relationships/image" Target="../media/image1782.png"/><Relationship Id="rId79" Type="http://schemas.openxmlformats.org/officeDocument/2006/relationships/image" Target="../media/image1783.png"/><Relationship Id="rId80" Type="http://schemas.openxmlformats.org/officeDocument/2006/relationships/image" Target="../media/image1784.png"/><Relationship Id="rId81" Type="http://schemas.openxmlformats.org/officeDocument/2006/relationships/image" Target="../media/image1785.png"/><Relationship Id="rId82" Type="http://schemas.openxmlformats.org/officeDocument/2006/relationships/image" Target="../media/image1786.png"/><Relationship Id="rId83" Type="http://schemas.openxmlformats.org/officeDocument/2006/relationships/image" Target="../media/image1787.png"/><Relationship Id="rId84" Type="http://schemas.openxmlformats.org/officeDocument/2006/relationships/image" Target="../media/image1788.png"/><Relationship Id="rId85" Type="http://schemas.openxmlformats.org/officeDocument/2006/relationships/image" Target="../media/image1789.png"/><Relationship Id="rId86" Type="http://schemas.openxmlformats.org/officeDocument/2006/relationships/image" Target="../media/image1790.png"/><Relationship Id="rId87" Type="http://schemas.openxmlformats.org/officeDocument/2006/relationships/image" Target="../media/image1791.png"/><Relationship Id="rId88" Type="http://schemas.openxmlformats.org/officeDocument/2006/relationships/image" Target="../media/image1792.png"/><Relationship Id="rId89" Type="http://schemas.openxmlformats.org/officeDocument/2006/relationships/image" Target="../media/image1793.png"/><Relationship Id="rId90" Type="http://schemas.openxmlformats.org/officeDocument/2006/relationships/image" Target="../media/image1794.png"/><Relationship Id="rId91" Type="http://schemas.openxmlformats.org/officeDocument/2006/relationships/image" Target="../media/image1795.png"/><Relationship Id="rId92" Type="http://schemas.openxmlformats.org/officeDocument/2006/relationships/image" Target="../media/image1796.png"/><Relationship Id="rId93" Type="http://schemas.openxmlformats.org/officeDocument/2006/relationships/image" Target="../media/image310.png"/><Relationship Id="rId94" Type="http://schemas.openxmlformats.org/officeDocument/2006/relationships/image" Target="../media/image1797.png"/><Relationship Id="rId95" Type="http://schemas.openxmlformats.org/officeDocument/2006/relationships/image" Target="../media/image1798.png"/><Relationship Id="rId96" Type="http://schemas.openxmlformats.org/officeDocument/2006/relationships/image" Target="../media/image1799.png"/><Relationship Id="rId97" Type="http://schemas.openxmlformats.org/officeDocument/2006/relationships/image" Target="../media/image1800.png"/><Relationship Id="rId98" Type="http://schemas.openxmlformats.org/officeDocument/2006/relationships/image" Target="../media/image1801.png"/><Relationship Id="rId99" Type="http://schemas.openxmlformats.org/officeDocument/2006/relationships/image" Target="../media/image1802.png"/><Relationship Id="rId100" Type="http://schemas.openxmlformats.org/officeDocument/2006/relationships/image" Target="../media/image1803.png"/><Relationship Id="rId101" Type="http://schemas.openxmlformats.org/officeDocument/2006/relationships/image" Target="../media/image1804.png"/><Relationship Id="rId102" Type="http://schemas.openxmlformats.org/officeDocument/2006/relationships/image" Target="../media/image1805.png"/><Relationship Id="rId103" Type="http://schemas.openxmlformats.org/officeDocument/2006/relationships/image" Target="../media/image1806.png"/><Relationship Id="rId104" Type="http://schemas.openxmlformats.org/officeDocument/2006/relationships/image" Target="../media/image1807.png"/><Relationship Id="rId105" Type="http://schemas.openxmlformats.org/officeDocument/2006/relationships/image" Target="../media/image1808.png"/><Relationship Id="rId106" Type="http://schemas.openxmlformats.org/officeDocument/2006/relationships/image" Target="../media/image1809.png"/><Relationship Id="rId107" Type="http://schemas.openxmlformats.org/officeDocument/2006/relationships/image" Target="../media/image1810.png"/><Relationship Id="rId108" Type="http://schemas.openxmlformats.org/officeDocument/2006/relationships/image" Target="../media/image1811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12.png"/><Relationship Id="rId3" Type="http://schemas.openxmlformats.org/officeDocument/2006/relationships/image" Target="../media/image1813.png"/><Relationship Id="rId4" Type="http://schemas.openxmlformats.org/officeDocument/2006/relationships/image" Target="../media/image1814.png"/><Relationship Id="rId5" Type="http://schemas.openxmlformats.org/officeDocument/2006/relationships/image" Target="../media/image1815.png"/><Relationship Id="rId6" Type="http://schemas.openxmlformats.org/officeDocument/2006/relationships/image" Target="../media/image1816.png"/><Relationship Id="rId7" Type="http://schemas.openxmlformats.org/officeDocument/2006/relationships/image" Target="../media/image1817.png"/><Relationship Id="rId8" Type="http://schemas.openxmlformats.org/officeDocument/2006/relationships/image" Target="../media/image105.png"/><Relationship Id="rId9" Type="http://schemas.openxmlformats.org/officeDocument/2006/relationships/image" Target="../media/image1818.png"/><Relationship Id="rId10" Type="http://schemas.openxmlformats.org/officeDocument/2006/relationships/image" Target="../media/image1819.png"/><Relationship Id="rId11" Type="http://schemas.openxmlformats.org/officeDocument/2006/relationships/image" Target="../media/image1820.png"/><Relationship Id="rId12" Type="http://schemas.openxmlformats.org/officeDocument/2006/relationships/image" Target="../media/image1821.png"/><Relationship Id="rId13" Type="http://schemas.openxmlformats.org/officeDocument/2006/relationships/image" Target="../media/image1822.png"/><Relationship Id="rId14" Type="http://schemas.openxmlformats.org/officeDocument/2006/relationships/image" Target="../media/image1823.png"/><Relationship Id="rId15" Type="http://schemas.openxmlformats.org/officeDocument/2006/relationships/image" Target="../media/image1824.png"/><Relationship Id="rId16" Type="http://schemas.openxmlformats.org/officeDocument/2006/relationships/image" Target="../media/image1825.png"/><Relationship Id="rId17" Type="http://schemas.openxmlformats.org/officeDocument/2006/relationships/image" Target="../media/image1826.png"/><Relationship Id="rId18" Type="http://schemas.openxmlformats.org/officeDocument/2006/relationships/image" Target="../media/image1827.png"/><Relationship Id="rId19" Type="http://schemas.openxmlformats.org/officeDocument/2006/relationships/image" Target="../media/image1828.png"/><Relationship Id="rId20" Type="http://schemas.openxmlformats.org/officeDocument/2006/relationships/image" Target="../media/image1829.png"/><Relationship Id="rId21" Type="http://schemas.openxmlformats.org/officeDocument/2006/relationships/image" Target="../media/image1830.png"/><Relationship Id="rId22" Type="http://schemas.openxmlformats.org/officeDocument/2006/relationships/image" Target="../media/image1831.png"/><Relationship Id="rId23" Type="http://schemas.openxmlformats.org/officeDocument/2006/relationships/image" Target="../media/image1832.png"/><Relationship Id="rId24" Type="http://schemas.openxmlformats.org/officeDocument/2006/relationships/image" Target="../media/image1833.png"/><Relationship Id="rId25" Type="http://schemas.openxmlformats.org/officeDocument/2006/relationships/image" Target="../media/image1834.png"/><Relationship Id="rId26" Type="http://schemas.openxmlformats.org/officeDocument/2006/relationships/image" Target="../media/image1835.png"/><Relationship Id="rId27" Type="http://schemas.openxmlformats.org/officeDocument/2006/relationships/image" Target="../media/image1836.png"/><Relationship Id="rId28" Type="http://schemas.openxmlformats.org/officeDocument/2006/relationships/image" Target="../media/image1837.png"/><Relationship Id="rId29" Type="http://schemas.openxmlformats.org/officeDocument/2006/relationships/image" Target="../media/image1838.png"/><Relationship Id="rId30" Type="http://schemas.openxmlformats.org/officeDocument/2006/relationships/image" Target="../media/image1839.png"/><Relationship Id="rId31" Type="http://schemas.openxmlformats.org/officeDocument/2006/relationships/image" Target="../media/image1840.png"/><Relationship Id="rId32" Type="http://schemas.openxmlformats.org/officeDocument/2006/relationships/image" Target="../media/image1841.png"/><Relationship Id="rId33" Type="http://schemas.openxmlformats.org/officeDocument/2006/relationships/image" Target="../media/image1842.png"/><Relationship Id="rId34" Type="http://schemas.openxmlformats.org/officeDocument/2006/relationships/image" Target="../media/image1843.png"/><Relationship Id="rId35" Type="http://schemas.openxmlformats.org/officeDocument/2006/relationships/image" Target="../media/image1844.png"/><Relationship Id="rId36" Type="http://schemas.openxmlformats.org/officeDocument/2006/relationships/image" Target="../media/image1845.png"/><Relationship Id="rId37" Type="http://schemas.openxmlformats.org/officeDocument/2006/relationships/image" Target="../media/image1846.png"/><Relationship Id="rId38" Type="http://schemas.openxmlformats.org/officeDocument/2006/relationships/image" Target="../media/image1847.png"/><Relationship Id="rId39" Type="http://schemas.openxmlformats.org/officeDocument/2006/relationships/image" Target="../media/image1848.png"/><Relationship Id="rId40" Type="http://schemas.openxmlformats.org/officeDocument/2006/relationships/image" Target="../media/image1849.png"/><Relationship Id="rId41" Type="http://schemas.openxmlformats.org/officeDocument/2006/relationships/image" Target="../media/image1850.png"/><Relationship Id="rId42" Type="http://schemas.openxmlformats.org/officeDocument/2006/relationships/image" Target="../media/image1851.png"/><Relationship Id="rId43" Type="http://schemas.openxmlformats.org/officeDocument/2006/relationships/image" Target="../media/image1852.png"/><Relationship Id="rId44" Type="http://schemas.openxmlformats.org/officeDocument/2006/relationships/image" Target="../media/image1853.png"/><Relationship Id="rId45" Type="http://schemas.openxmlformats.org/officeDocument/2006/relationships/image" Target="../media/image1854.png"/><Relationship Id="rId46" Type="http://schemas.openxmlformats.org/officeDocument/2006/relationships/image" Target="../media/image1855.png"/><Relationship Id="rId47" Type="http://schemas.openxmlformats.org/officeDocument/2006/relationships/image" Target="../media/image1856.png"/><Relationship Id="rId48" Type="http://schemas.openxmlformats.org/officeDocument/2006/relationships/image" Target="../media/image1857.png"/><Relationship Id="rId49" Type="http://schemas.openxmlformats.org/officeDocument/2006/relationships/image" Target="../media/image1858.png"/><Relationship Id="rId50" Type="http://schemas.openxmlformats.org/officeDocument/2006/relationships/image" Target="../media/image1859.png"/><Relationship Id="rId51" Type="http://schemas.openxmlformats.org/officeDocument/2006/relationships/image" Target="../media/image1860.png"/><Relationship Id="rId52" Type="http://schemas.openxmlformats.org/officeDocument/2006/relationships/image" Target="../media/image1861.png"/><Relationship Id="rId53" Type="http://schemas.openxmlformats.org/officeDocument/2006/relationships/image" Target="../media/image1862.png"/><Relationship Id="rId54" Type="http://schemas.openxmlformats.org/officeDocument/2006/relationships/image" Target="../media/image1863.png"/><Relationship Id="rId55" Type="http://schemas.openxmlformats.org/officeDocument/2006/relationships/image" Target="../media/image1864.png"/><Relationship Id="rId56" Type="http://schemas.openxmlformats.org/officeDocument/2006/relationships/image" Target="../media/image1865.png"/><Relationship Id="rId57" Type="http://schemas.openxmlformats.org/officeDocument/2006/relationships/image" Target="../media/image1866.png"/><Relationship Id="rId58" Type="http://schemas.openxmlformats.org/officeDocument/2006/relationships/image" Target="../media/image1867.png"/><Relationship Id="rId59" Type="http://schemas.openxmlformats.org/officeDocument/2006/relationships/image" Target="../media/image1868.png"/><Relationship Id="rId60" Type="http://schemas.openxmlformats.org/officeDocument/2006/relationships/image" Target="../media/image1869.png"/><Relationship Id="rId61" Type="http://schemas.openxmlformats.org/officeDocument/2006/relationships/image" Target="../media/image1870.png"/><Relationship Id="rId62" Type="http://schemas.openxmlformats.org/officeDocument/2006/relationships/image" Target="../media/image1871.png"/><Relationship Id="rId63" Type="http://schemas.openxmlformats.org/officeDocument/2006/relationships/image" Target="../media/image1872.png"/><Relationship Id="rId64" Type="http://schemas.openxmlformats.org/officeDocument/2006/relationships/image" Target="../media/image1873.png"/><Relationship Id="rId65" Type="http://schemas.openxmlformats.org/officeDocument/2006/relationships/image" Target="../media/image1874.png"/><Relationship Id="rId66" Type="http://schemas.openxmlformats.org/officeDocument/2006/relationships/image" Target="../media/image1875.png"/><Relationship Id="rId67" Type="http://schemas.openxmlformats.org/officeDocument/2006/relationships/image" Target="../media/image1876.png"/><Relationship Id="rId68" Type="http://schemas.openxmlformats.org/officeDocument/2006/relationships/image" Target="../media/image1877.png"/><Relationship Id="rId69" Type="http://schemas.openxmlformats.org/officeDocument/2006/relationships/image" Target="../media/image1878.png"/><Relationship Id="rId70" Type="http://schemas.openxmlformats.org/officeDocument/2006/relationships/image" Target="../media/image1879.png"/><Relationship Id="rId71" Type="http://schemas.openxmlformats.org/officeDocument/2006/relationships/image" Target="../media/image1880.png"/><Relationship Id="rId72" Type="http://schemas.openxmlformats.org/officeDocument/2006/relationships/image" Target="../media/image1881.png"/><Relationship Id="rId73" Type="http://schemas.openxmlformats.org/officeDocument/2006/relationships/image" Target="../media/image1882.png"/><Relationship Id="rId74" Type="http://schemas.openxmlformats.org/officeDocument/2006/relationships/image" Target="../media/image1883.png"/><Relationship Id="rId75" Type="http://schemas.openxmlformats.org/officeDocument/2006/relationships/image" Target="../media/image1884.png"/><Relationship Id="rId76" Type="http://schemas.openxmlformats.org/officeDocument/2006/relationships/image" Target="../media/image1885.png"/><Relationship Id="rId77" Type="http://schemas.openxmlformats.org/officeDocument/2006/relationships/image" Target="../media/image1886.png"/><Relationship Id="rId78" Type="http://schemas.openxmlformats.org/officeDocument/2006/relationships/image" Target="../media/image1887.png"/><Relationship Id="rId79" Type="http://schemas.openxmlformats.org/officeDocument/2006/relationships/image" Target="../media/image1888.png"/><Relationship Id="rId80" Type="http://schemas.openxmlformats.org/officeDocument/2006/relationships/image" Target="../media/image1889.png"/><Relationship Id="rId81" Type="http://schemas.openxmlformats.org/officeDocument/2006/relationships/image" Target="../media/image1890.png"/><Relationship Id="rId82" Type="http://schemas.openxmlformats.org/officeDocument/2006/relationships/image" Target="../media/image1891.png"/><Relationship Id="rId83" Type="http://schemas.openxmlformats.org/officeDocument/2006/relationships/image" Target="../media/image1892.png"/><Relationship Id="rId84" Type="http://schemas.openxmlformats.org/officeDocument/2006/relationships/image" Target="../media/image1893.png"/><Relationship Id="rId85" Type="http://schemas.openxmlformats.org/officeDocument/2006/relationships/image" Target="../media/image1894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12.png"/><Relationship Id="rId3" Type="http://schemas.openxmlformats.org/officeDocument/2006/relationships/image" Target="../media/image1813.png"/><Relationship Id="rId4" Type="http://schemas.openxmlformats.org/officeDocument/2006/relationships/image" Target="../media/image1814.png"/><Relationship Id="rId5" Type="http://schemas.openxmlformats.org/officeDocument/2006/relationships/image" Target="../media/image1815.png"/><Relationship Id="rId6" Type="http://schemas.openxmlformats.org/officeDocument/2006/relationships/image" Target="../media/image1816.png"/><Relationship Id="rId7" Type="http://schemas.openxmlformats.org/officeDocument/2006/relationships/image" Target="../media/image1817.png"/><Relationship Id="rId8" Type="http://schemas.openxmlformats.org/officeDocument/2006/relationships/image" Target="../media/image105.png"/><Relationship Id="rId9" Type="http://schemas.openxmlformats.org/officeDocument/2006/relationships/image" Target="../media/image1818.png"/><Relationship Id="rId10" Type="http://schemas.openxmlformats.org/officeDocument/2006/relationships/image" Target="../media/image1819.png"/><Relationship Id="rId11" Type="http://schemas.openxmlformats.org/officeDocument/2006/relationships/image" Target="../media/image1820.png"/><Relationship Id="rId12" Type="http://schemas.openxmlformats.org/officeDocument/2006/relationships/image" Target="../media/image1821.png"/><Relationship Id="rId13" Type="http://schemas.openxmlformats.org/officeDocument/2006/relationships/image" Target="../media/image1822.png"/><Relationship Id="rId14" Type="http://schemas.openxmlformats.org/officeDocument/2006/relationships/image" Target="../media/image1823.png"/><Relationship Id="rId15" Type="http://schemas.openxmlformats.org/officeDocument/2006/relationships/image" Target="../media/image1824.png"/><Relationship Id="rId16" Type="http://schemas.openxmlformats.org/officeDocument/2006/relationships/image" Target="../media/image1825.png"/><Relationship Id="rId17" Type="http://schemas.openxmlformats.org/officeDocument/2006/relationships/image" Target="../media/image1826.png"/><Relationship Id="rId18" Type="http://schemas.openxmlformats.org/officeDocument/2006/relationships/image" Target="../media/image1827.png"/><Relationship Id="rId19" Type="http://schemas.openxmlformats.org/officeDocument/2006/relationships/image" Target="../media/image1828.png"/><Relationship Id="rId20" Type="http://schemas.openxmlformats.org/officeDocument/2006/relationships/image" Target="../media/image1829.png"/><Relationship Id="rId21" Type="http://schemas.openxmlformats.org/officeDocument/2006/relationships/image" Target="../media/image1830.png"/><Relationship Id="rId22" Type="http://schemas.openxmlformats.org/officeDocument/2006/relationships/image" Target="../media/image1831.png"/><Relationship Id="rId23" Type="http://schemas.openxmlformats.org/officeDocument/2006/relationships/image" Target="../media/image1832.png"/><Relationship Id="rId24" Type="http://schemas.openxmlformats.org/officeDocument/2006/relationships/image" Target="../media/image1895.png"/><Relationship Id="rId25" Type="http://schemas.openxmlformats.org/officeDocument/2006/relationships/image" Target="../media/image1896.png"/><Relationship Id="rId26" Type="http://schemas.openxmlformats.org/officeDocument/2006/relationships/image" Target="../media/image1897.png"/><Relationship Id="rId27" Type="http://schemas.openxmlformats.org/officeDocument/2006/relationships/image" Target="../media/image1898.png"/><Relationship Id="rId28" Type="http://schemas.openxmlformats.org/officeDocument/2006/relationships/image" Target="../media/image1899.png"/><Relationship Id="rId29" Type="http://schemas.openxmlformats.org/officeDocument/2006/relationships/image" Target="../media/image1900.png"/><Relationship Id="rId30" Type="http://schemas.openxmlformats.org/officeDocument/2006/relationships/image" Target="../media/image1901.png"/><Relationship Id="rId31" Type="http://schemas.openxmlformats.org/officeDocument/2006/relationships/image" Target="../media/image1902.png"/><Relationship Id="rId32" Type="http://schemas.openxmlformats.org/officeDocument/2006/relationships/image" Target="../media/image1903.png"/><Relationship Id="rId33" Type="http://schemas.openxmlformats.org/officeDocument/2006/relationships/image" Target="../media/image1904.png"/><Relationship Id="rId34" Type="http://schemas.openxmlformats.org/officeDocument/2006/relationships/image" Target="../media/image1905.png"/><Relationship Id="rId35" Type="http://schemas.openxmlformats.org/officeDocument/2006/relationships/image" Target="../media/image1906.png"/><Relationship Id="rId36" Type="http://schemas.openxmlformats.org/officeDocument/2006/relationships/image" Target="../media/image1907.png"/><Relationship Id="rId37" Type="http://schemas.openxmlformats.org/officeDocument/2006/relationships/image" Target="../media/image1908.png"/><Relationship Id="rId38" Type="http://schemas.openxmlformats.org/officeDocument/2006/relationships/image" Target="../media/image1909.png"/><Relationship Id="rId39" Type="http://schemas.openxmlformats.org/officeDocument/2006/relationships/image" Target="../media/image1910.png"/><Relationship Id="rId40" Type="http://schemas.openxmlformats.org/officeDocument/2006/relationships/image" Target="../media/image1911.png"/><Relationship Id="rId41" Type="http://schemas.openxmlformats.org/officeDocument/2006/relationships/image" Target="../media/image1912.png"/><Relationship Id="rId42" Type="http://schemas.openxmlformats.org/officeDocument/2006/relationships/image" Target="../media/image1913.png"/><Relationship Id="rId43" Type="http://schemas.openxmlformats.org/officeDocument/2006/relationships/image" Target="../media/image1914.png"/><Relationship Id="rId44" Type="http://schemas.openxmlformats.org/officeDocument/2006/relationships/image" Target="../media/image1915.png"/><Relationship Id="rId45" Type="http://schemas.openxmlformats.org/officeDocument/2006/relationships/image" Target="../media/image1916.png"/><Relationship Id="rId46" Type="http://schemas.openxmlformats.org/officeDocument/2006/relationships/image" Target="../media/image1917.png"/><Relationship Id="rId47" Type="http://schemas.openxmlformats.org/officeDocument/2006/relationships/image" Target="../media/image1918.png"/><Relationship Id="rId48" Type="http://schemas.openxmlformats.org/officeDocument/2006/relationships/image" Target="../media/image1919.png"/><Relationship Id="rId49" Type="http://schemas.openxmlformats.org/officeDocument/2006/relationships/image" Target="../media/image1920.png"/><Relationship Id="rId50" Type="http://schemas.openxmlformats.org/officeDocument/2006/relationships/image" Target="../media/image1921.png"/><Relationship Id="rId51" Type="http://schemas.openxmlformats.org/officeDocument/2006/relationships/image" Target="../media/image1922.png"/><Relationship Id="rId52" Type="http://schemas.openxmlformats.org/officeDocument/2006/relationships/image" Target="../media/image1923.png"/><Relationship Id="rId53" Type="http://schemas.openxmlformats.org/officeDocument/2006/relationships/image" Target="../media/image1924.png"/><Relationship Id="rId54" Type="http://schemas.openxmlformats.org/officeDocument/2006/relationships/image" Target="../media/image1925.png"/><Relationship Id="rId55" Type="http://schemas.openxmlformats.org/officeDocument/2006/relationships/image" Target="../media/image1926.png"/><Relationship Id="rId56" Type="http://schemas.openxmlformats.org/officeDocument/2006/relationships/image" Target="../media/image1927.png"/><Relationship Id="rId57" Type="http://schemas.openxmlformats.org/officeDocument/2006/relationships/image" Target="../media/image1928.png"/><Relationship Id="rId58" Type="http://schemas.openxmlformats.org/officeDocument/2006/relationships/image" Target="../media/image1929.png"/><Relationship Id="rId59" Type="http://schemas.openxmlformats.org/officeDocument/2006/relationships/image" Target="../media/image1930.png"/><Relationship Id="rId60" Type="http://schemas.openxmlformats.org/officeDocument/2006/relationships/image" Target="../media/image1931.png"/><Relationship Id="rId61" Type="http://schemas.openxmlformats.org/officeDocument/2006/relationships/image" Target="../media/image1932.png"/><Relationship Id="rId62" Type="http://schemas.openxmlformats.org/officeDocument/2006/relationships/image" Target="../media/image1933.png"/><Relationship Id="rId63" Type="http://schemas.openxmlformats.org/officeDocument/2006/relationships/image" Target="../media/image1934.png"/><Relationship Id="rId64" Type="http://schemas.openxmlformats.org/officeDocument/2006/relationships/image" Target="../media/image1935.png"/><Relationship Id="rId65" Type="http://schemas.openxmlformats.org/officeDocument/2006/relationships/image" Target="../media/image1936.png"/><Relationship Id="rId66" Type="http://schemas.openxmlformats.org/officeDocument/2006/relationships/image" Target="../media/image1937.png"/><Relationship Id="rId67" Type="http://schemas.openxmlformats.org/officeDocument/2006/relationships/image" Target="../media/image1938.png"/><Relationship Id="rId68" Type="http://schemas.openxmlformats.org/officeDocument/2006/relationships/image" Target="../media/image1939.png"/><Relationship Id="rId69" Type="http://schemas.openxmlformats.org/officeDocument/2006/relationships/image" Target="../media/image1940.png"/><Relationship Id="rId70" Type="http://schemas.openxmlformats.org/officeDocument/2006/relationships/image" Target="../media/image1941.png"/><Relationship Id="rId71" Type="http://schemas.openxmlformats.org/officeDocument/2006/relationships/image" Target="../media/image1942.png"/><Relationship Id="rId72" Type="http://schemas.openxmlformats.org/officeDocument/2006/relationships/image" Target="../media/image1943.png"/><Relationship Id="rId73" Type="http://schemas.openxmlformats.org/officeDocument/2006/relationships/image" Target="../media/image1944.png"/><Relationship Id="rId74" Type="http://schemas.openxmlformats.org/officeDocument/2006/relationships/image" Target="../media/image1945.png"/><Relationship Id="rId75" Type="http://schemas.openxmlformats.org/officeDocument/2006/relationships/image" Target="../media/image1946.png"/><Relationship Id="rId76" Type="http://schemas.openxmlformats.org/officeDocument/2006/relationships/image" Target="../media/image1947.png"/><Relationship Id="rId77" Type="http://schemas.openxmlformats.org/officeDocument/2006/relationships/image" Target="../media/image1948.png"/><Relationship Id="rId78" Type="http://schemas.openxmlformats.org/officeDocument/2006/relationships/image" Target="../media/image1949.png"/><Relationship Id="rId79" Type="http://schemas.openxmlformats.org/officeDocument/2006/relationships/image" Target="../media/image1950.png"/><Relationship Id="rId80" Type="http://schemas.openxmlformats.org/officeDocument/2006/relationships/image" Target="../media/image1951.png"/><Relationship Id="rId81" Type="http://schemas.openxmlformats.org/officeDocument/2006/relationships/image" Target="../media/image1952.png"/><Relationship Id="rId82" Type="http://schemas.openxmlformats.org/officeDocument/2006/relationships/image" Target="../media/image1953.png"/><Relationship Id="rId83" Type="http://schemas.openxmlformats.org/officeDocument/2006/relationships/image" Target="../media/image1954.png"/><Relationship Id="rId84" Type="http://schemas.openxmlformats.org/officeDocument/2006/relationships/image" Target="../media/image1955.png"/><Relationship Id="rId85" Type="http://schemas.openxmlformats.org/officeDocument/2006/relationships/image" Target="../media/image1956.png"/><Relationship Id="rId86" Type="http://schemas.openxmlformats.org/officeDocument/2006/relationships/image" Target="../media/image1957.png"/><Relationship Id="rId87" Type="http://schemas.openxmlformats.org/officeDocument/2006/relationships/image" Target="../media/image1958.png"/><Relationship Id="rId88" Type="http://schemas.openxmlformats.org/officeDocument/2006/relationships/image" Target="../media/image1959.png"/><Relationship Id="rId89" Type="http://schemas.openxmlformats.org/officeDocument/2006/relationships/image" Target="../media/image1960.png"/><Relationship Id="rId90" Type="http://schemas.openxmlformats.org/officeDocument/2006/relationships/image" Target="../media/image1961.png"/><Relationship Id="rId91" Type="http://schemas.openxmlformats.org/officeDocument/2006/relationships/image" Target="../media/image1962.png"/><Relationship Id="rId92" Type="http://schemas.openxmlformats.org/officeDocument/2006/relationships/image" Target="../media/image1963.png"/><Relationship Id="rId93" Type="http://schemas.openxmlformats.org/officeDocument/2006/relationships/image" Target="../media/image1964.png"/><Relationship Id="rId94" Type="http://schemas.openxmlformats.org/officeDocument/2006/relationships/image" Target="../media/image1965.png"/><Relationship Id="rId95" Type="http://schemas.openxmlformats.org/officeDocument/2006/relationships/image" Target="../media/image1966.png"/><Relationship Id="rId96" Type="http://schemas.openxmlformats.org/officeDocument/2006/relationships/image" Target="../media/image1967.png"/><Relationship Id="rId97" Type="http://schemas.openxmlformats.org/officeDocument/2006/relationships/image" Target="../media/image1968.png"/><Relationship Id="rId98" Type="http://schemas.openxmlformats.org/officeDocument/2006/relationships/image" Target="../media/image1969.png"/><Relationship Id="rId99" Type="http://schemas.openxmlformats.org/officeDocument/2006/relationships/image" Target="../media/image1970.png"/><Relationship Id="rId100" Type="http://schemas.openxmlformats.org/officeDocument/2006/relationships/image" Target="../media/image1971.png"/><Relationship Id="rId101" Type="http://schemas.openxmlformats.org/officeDocument/2006/relationships/image" Target="../media/image310.png"/><Relationship Id="rId102" Type="http://schemas.openxmlformats.org/officeDocument/2006/relationships/image" Target="../media/image1972.png"/><Relationship Id="rId103" Type="http://schemas.openxmlformats.org/officeDocument/2006/relationships/image" Target="../media/image1973.png"/><Relationship Id="rId104" Type="http://schemas.openxmlformats.org/officeDocument/2006/relationships/image" Target="../media/image1974.png"/><Relationship Id="rId105" Type="http://schemas.openxmlformats.org/officeDocument/2006/relationships/image" Target="../media/image1975.png"/><Relationship Id="rId106" Type="http://schemas.openxmlformats.org/officeDocument/2006/relationships/image" Target="../media/image1976.png"/><Relationship Id="rId107" Type="http://schemas.openxmlformats.org/officeDocument/2006/relationships/image" Target="../media/image1977.png"/><Relationship Id="rId108" Type="http://schemas.openxmlformats.org/officeDocument/2006/relationships/image" Target="../media/image1978.png"/><Relationship Id="rId109" Type="http://schemas.openxmlformats.org/officeDocument/2006/relationships/image" Target="../media/image1979.png"/><Relationship Id="rId110" Type="http://schemas.openxmlformats.org/officeDocument/2006/relationships/image" Target="../media/image1980.png"/><Relationship Id="rId111" Type="http://schemas.openxmlformats.org/officeDocument/2006/relationships/image" Target="../media/image1981.png"/><Relationship Id="rId112" Type="http://schemas.openxmlformats.org/officeDocument/2006/relationships/image" Target="../media/image1982.png"/><Relationship Id="rId113" Type="http://schemas.openxmlformats.org/officeDocument/2006/relationships/image" Target="../media/image1983.png"/><Relationship Id="rId114" Type="http://schemas.openxmlformats.org/officeDocument/2006/relationships/image" Target="../media/image1984.png"/><Relationship Id="rId115" Type="http://schemas.openxmlformats.org/officeDocument/2006/relationships/image" Target="../media/image1985.png"/><Relationship Id="rId116" Type="http://schemas.openxmlformats.org/officeDocument/2006/relationships/image" Target="../media/image1986.png"/><Relationship Id="rId117" Type="http://schemas.openxmlformats.org/officeDocument/2006/relationships/image" Target="../media/image1987.png"/><Relationship Id="rId118" Type="http://schemas.openxmlformats.org/officeDocument/2006/relationships/image" Target="../media/image1988.png"/><Relationship Id="rId119" Type="http://schemas.openxmlformats.org/officeDocument/2006/relationships/image" Target="../media/image1989.png"/><Relationship Id="rId120" Type="http://schemas.openxmlformats.org/officeDocument/2006/relationships/image" Target="../media/image1990.png"/><Relationship Id="rId121" Type="http://schemas.openxmlformats.org/officeDocument/2006/relationships/image" Target="../media/image1991.png"/><Relationship Id="rId122" Type="http://schemas.openxmlformats.org/officeDocument/2006/relationships/image" Target="../media/image1992.png"/><Relationship Id="rId123" Type="http://schemas.openxmlformats.org/officeDocument/2006/relationships/image" Target="../media/image1993.png"/><Relationship Id="rId124" Type="http://schemas.openxmlformats.org/officeDocument/2006/relationships/image" Target="../media/image1994.png"/><Relationship Id="rId125" Type="http://schemas.openxmlformats.org/officeDocument/2006/relationships/image" Target="../media/image1995.png"/><Relationship Id="rId126" Type="http://schemas.openxmlformats.org/officeDocument/2006/relationships/image" Target="../media/image1996.png"/><Relationship Id="rId127" Type="http://schemas.openxmlformats.org/officeDocument/2006/relationships/image" Target="../media/image1997.png"/><Relationship Id="rId128" Type="http://schemas.openxmlformats.org/officeDocument/2006/relationships/image" Target="../media/image1998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99.png"/><Relationship Id="rId3" Type="http://schemas.openxmlformats.org/officeDocument/2006/relationships/image" Target="../media/image2000.png"/><Relationship Id="rId4" Type="http://schemas.openxmlformats.org/officeDocument/2006/relationships/image" Target="../media/image2001.png"/><Relationship Id="rId5" Type="http://schemas.openxmlformats.org/officeDocument/2006/relationships/image" Target="../media/image2002.png"/><Relationship Id="rId6" Type="http://schemas.openxmlformats.org/officeDocument/2006/relationships/image" Target="../media/image2003.png"/><Relationship Id="rId7" Type="http://schemas.openxmlformats.org/officeDocument/2006/relationships/image" Target="../media/image2004.png"/><Relationship Id="rId8" Type="http://schemas.openxmlformats.org/officeDocument/2006/relationships/image" Target="../media/image2005.png"/><Relationship Id="rId9" Type="http://schemas.openxmlformats.org/officeDocument/2006/relationships/image" Target="../media/image105.png"/><Relationship Id="rId10" Type="http://schemas.openxmlformats.org/officeDocument/2006/relationships/image" Target="../media/image2006.png"/><Relationship Id="rId11" Type="http://schemas.openxmlformats.org/officeDocument/2006/relationships/image" Target="../media/image2007.png"/><Relationship Id="rId12" Type="http://schemas.openxmlformats.org/officeDocument/2006/relationships/image" Target="../media/image2008.png"/><Relationship Id="rId13" Type="http://schemas.openxmlformats.org/officeDocument/2006/relationships/image" Target="../media/image2009.png"/><Relationship Id="rId14" Type="http://schemas.openxmlformats.org/officeDocument/2006/relationships/image" Target="../media/image2010.png"/><Relationship Id="rId15" Type="http://schemas.openxmlformats.org/officeDocument/2006/relationships/image" Target="../media/image2011.png"/><Relationship Id="rId16" Type="http://schemas.openxmlformats.org/officeDocument/2006/relationships/image" Target="../media/image2012.png"/><Relationship Id="rId17" Type="http://schemas.openxmlformats.org/officeDocument/2006/relationships/image" Target="../media/image2013.png"/><Relationship Id="rId18" Type="http://schemas.openxmlformats.org/officeDocument/2006/relationships/image" Target="../media/image2014.png"/><Relationship Id="rId19" Type="http://schemas.openxmlformats.org/officeDocument/2006/relationships/image" Target="../media/image2015.png"/><Relationship Id="rId20" Type="http://schemas.openxmlformats.org/officeDocument/2006/relationships/image" Target="../media/image2016.png"/><Relationship Id="rId21" Type="http://schemas.openxmlformats.org/officeDocument/2006/relationships/image" Target="../media/image2017.png"/><Relationship Id="rId22" Type="http://schemas.openxmlformats.org/officeDocument/2006/relationships/image" Target="../media/image2018.png"/><Relationship Id="rId23" Type="http://schemas.openxmlformats.org/officeDocument/2006/relationships/image" Target="../media/image2019.png"/><Relationship Id="rId24" Type="http://schemas.openxmlformats.org/officeDocument/2006/relationships/image" Target="../media/image2020.png"/><Relationship Id="rId25" Type="http://schemas.openxmlformats.org/officeDocument/2006/relationships/image" Target="../media/image2021.png"/><Relationship Id="rId26" Type="http://schemas.openxmlformats.org/officeDocument/2006/relationships/image" Target="../media/image2022.png"/><Relationship Id="rId27" Type="http://schemas.openxmlformats.org/officeDocument/2006/relationships/image" Target="../media/image2023.png"/><Relationship Id="rId28" Type="http://schemas.openxmlformats.org/officeDocument/2006/relationships/image" Target="../media/image2024.png"/><Relationship Id="rId29" Type="http://schemas.openxmlformats.org/officeDocument/2006/relationships/image" Target="../media/image2025.png"/><Relationship Id="rId30" Type="http://schemas.openxmlformats.org/officeDocument/2006/relationships/image" Target="../media/image2026.png"/><Relationship Id="rId31" Type="http://schemas.openxmlformats.org/officeDocument/2006/relationships/image" Target="../media/image2027.png"/><Relationship Id="rId32" Type="http://schemas.openxmlformats.org/officeDocument/2006/relationships/image" Target="../media/image2028.png"/><Relationship Id="rId33" Type="http://schemas.openxmlformats.org/officeDocument/2006/relationships/image" Target="../media/image2029.png"/><Relationship Id="rId34" Type="http://schemas.openxmlformats.org/officeDocument/2006/relationships/image" Target="../media/image2030.png"/><Relationship Id="rId35" Type="http://schemas.openxmlformats.org/officeDocument/2006/relationships/image" Target="../media/image2031.png"/><Relationship Id="rId36" Type="http://schemas.openxmlformats.org/officeDocument/2006/relationships/image" Target="../media/image2032.png"/><Relationship Id="rId37" Type="http://schemas.openxmlformats.org/officeDocument/2006/relationships/image" Target="../media/image2033.png"/><Relationship Id="rId38" Type="http://schemas.openxmlformats.org/officeDocument/2006/relationships/image" Target="../media/image2034.png"/><Relationship Id="rId39" Type="http://schemas.openxmlformats.org/officeDocument/2006/relationships/image" Target="../media/image2035.png"/><Relationship Id="rId40" Type="http://schemas.openxmlformats.org/officeDocument/2006/relationships/image" Target="../media/image2036.png"/><Relationship Id="rId41" Type="http://schemas.openxmlformats.org/officeDocument/2006/relationships/image" Target="../media/image2037.png"/><Relationship Id="rId42" Type="http://schemas.openxmlformats.org/officeDocument/2006/relationships/image" Target="../media/image2038.png"/><Relationship Id="rId43" Type="http://schemas.openxmlformats.org/officeDocument/2006/relationships/image" Target="../media/image2039.png"/><Relationship Id="rId44" Type="http://schemas.openxmlformats.org/officeDocument/2006/relationships/image" Target="../media/image2040.png"/><Relationship Id="rId45" Type="http://schemas.openxmlformats.org/officeDocument/2006/relationships/image" Target="../media/image2041.png"/><Relationship Id="rId46" Type="http://schemas.openxmlformats.org/officeDocument/2006/relationships/image" Target="../media/image2042.png"/><Relationship Id="rId47" Type="http://schemas.openxmlformats.org/officeDocument/2006/relationships/image" Target="../media/image2043.png"/><Relationship Id="rId48" Type="http://schemas.openxmlformats.org/officeDocument/2006/relationships/image" Target="../media/image2044.png"/><Relationship Id="rId49" Type="http://schemas.openxmlformats.org/officeDocument/2006/relationships/image" Target="../media/image2045.png"/><Relationship Id="rId50" Type="http://schemas.openxmlformats.org/officeDocument/2006/relationships/image" Target="../media/image2046.png"/><Relationship Id="rId51" Type="http://schemas.openxmlformats.org/officeDocument/2006/relationships/image" Target="../media/image2047.png"/><Relationship Id="rId52" Type="http://schemas.openxmlformats.org/officeDocument/2006/relationships/image" Target="../media/image2048.png"/><Relationship Id="rId53" Type="http://schemas.openxmlformats.org/officeDocument/2006/relationships/image" Target="../media/image2049.png"/><Relationship Id="rId54" Type="http://schemas.openxmlformats.org/officeDocument/2006/relationships/image" Target="../media/image2050.png"/><Relationship Id="rId55" Type="http://schemas.openxmlformats.org/officeDocument/2006/relationships/image" Target="../media/image2051.png"/><Relationship Id="rId56" Type="http://schemas.openxmlformats.org/officeDocument/2006/relationships/image" Target="../media/image2052.png"/><Relationship Id="rId57" Type="http://schemas.openxmlformats.org/officeDocument/2006/relationships/image" Target="../media/image2053.png"/><Relationship Id="rId58" Type="http://schemas.openxmlformats.org/officeDocument/2006/relationships/image" Target="../media/image2054.png"/><Relationship Id="rId59" Type="http://schemas.openxmlformats.org/officeDocument/2006/relationships/image" Target="../media/image2055.png"/><Relationship Id="rId60" Type="http://schemas.openxmlformats.org/officeDocument/2006/relationships/image" Target="../media/image2056.png"/><Relationship Id="rId61" Type="http://schemas.openxmlformats.org/officeDocument/2006/relationships/image" Target="../media/image2057.png"/><Relationship Id="rId62" Type="http://schemas.openxmlformats.org/officeDocument/2006/relationships/image" Target="../media/image2058.png"/><Relationship Id="rId63" Type="http://schemas.openxmlformats.org/officeDocument/2006/relationships/image" Target="../media/image2059.png"/><Relationship Id="rId64" Type="http://schemas.openxmlformats.org/officeDocument/2006/relationships/image" Target="../media/image2060.png"/><Relationship Id="rId65" Type="http://schemas.openxmlformats.org/officeDocument/2006/relationships/image" Target="../media/image2061.png"/><Relationship Id="rId66" Type="http://schemas.openxmlformats.org/officeDocument/2006/relationships/image" Target="../media/image2062.png"/><Relationship Id="rId67" Type="http://schemas.openxmlformats.org/officeDocument/2006/relationships/image" Target="../media/image2063.png"/><Relationship Id="rId68" Type="http://schemas.openxmlformats.org/officeDocument/2006/relationships/image" Target="../media/image2064.png"/><Relationship Id="rId69" Type="http://schemas.openxmlformats.org/officeDocument/2006/relationships/image" Target="../media/image2065.png"/><Relationship Id="rId70" Type="http://schemas.openxmlformats.org/officeDocument/2006/relationships/image" Target="../media/image2066.png"/><Relationship Id="rId71" Type="http://schemas.openxmlformats.org/officeDocument/2006/relationships/image" Target="../media/image2067.png"/><Relationship Id="rId72" Type="http://schemas.openxmlformats.org/officeDocument/2006/relationships/image" Target="../media/image2068.png"/><Relationship Id="rId73" Type="http://schemas.openxmlformats.org/officeDocument/2006/relationships/image" Target="../media/image2069.png"/><Relationship Id="rId74" Type="http://schemas.openxmlformats.org/officeDocument/2006/relationships/image" Target="../media/image2070.png"/><Relationship Id="rId75" Type="http://schemas.openxmlformats.org/officeDocument/2006/relationships/image" Target="../media/image2071.png"/><Relationship Id="rId76" Type="http://schemas.openxmlformats.org/officeDocument/2006/relationships/image" Target="../media/image2072.png"/><Relationship Id="rId77" Type="http://schemas.openxmlformats.org/officeDocument/2006/relationships/image" Target="../media/image2073.png"/><Relationship Id="rId78" Type="http://schemas.openxmlformats.org/officeDocument/2006/relationships/image" Target="../media/image2074.png"/><Relationship Id="rId79" Type="http://schemas.openxmlformats.org/officeDocument/2006/relationships/image" Target="../media/image2075.png"/><Relationship Id="rId80" Type="http://schemas.openxmlformats.org/officeDocument/2006/relationships/image" Target="../media/image2076.png"/><Relationship Id="rId81" Type="http://schemas.openxmlformats.org/officeDocument/2006/relationships/image" Target="../media/image2077.png"/><Relationship Id="rId82" Type="http://schemas.openxmlformats.org/officeDocument/2006/relationships/image" Target="../media/image2078.png"/><Relationship Id="rId83" Type="http://schemas.openxmlformats.org/officeDocument/2006/relationships/image" Target="../media/image2079.png"/><Relationship Id="rId84" Type="http://schemas.openxmlformats.org/officeDocument/2006/relationships/image" Target="../media/image2080.png"/><Relationship Id="rId85" Type="http://schemas.openxmlformats.org/officeDocument/2006/relationships/image" Target="../media/image2081.png"/><Relationship Id="rId86" Type="http://schemas.openxmlformats.org/officeDocument/2006/relationships/image" Target="../media/image2082.png"/><Relationship Id="rId87" Type="http://schemas.openxmlformats.org/officeDocument/2006/relationships/image" Target="../media/image2083.png"/><Relationship Id="rId88" Type="http://schemas.openxmlformats.org/officeDocument/2006/relationships/image" Target="../media/image2084.png"/><Relationship Id="rId89" Type="http://schemas.openxmlformats.org/officeDocument/2006/relationships/image" Target="../media/image2085.png"/><Relationship Id="rId90" Type="http://schemas.openxmlformats.org/officeDocument/2006/relationships/image" Target="../media/image2086.png"/><Relationship Id="rId91" Type="http://schemas.openxmlformats.org/officeDocument/2006/relationships/image" Target="../media/image2087.png"/><Relationship Id="rId92" Type="http://schemas.openxmlformats.org/officeDocument/2006/relationships/image" Target="../media/image2088.png"/><Relationship Id="rId93" Type="http://schemas.openxmlformats.org/officeDocument/2006/relationships/image" Target="../media/image2089.png"/><Relationship Id="rId94" Type="http://schemas.openxmlformats.org/officeDocument/2006/relationships/image" Target="../media/image2090.png"/><Relationship Id="rId95" Type="http://schemas.openxmlformats.org/officeDocument/2006/relationships/image" Target="../media/image2091.png"/><Relationship Id="rId96" Type="http://schemas.openxmlformats.org/officeDocument/2006/relationships/image" Target="../media/image2092.png"/><Relationship Id="rId97" Type="http://schemas.openxmlformats.org/officeDocument/2006/relationships/image" Target="../media/image2093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Relationship Id="rId3" Type="http://schemas.openxmlformats.org/officeDocument/2006/relationships/image" Target="../media/image2094.png"/><Relationship Id="rId4" Type="http://schemas.openxmlformats.org/officeDocument/2006/relationships/image" Target="../media/image2095.png"/><Relationship Id="rId5" Type="http://schemas.openxmlformats.org/officeDocument/2006/relationships/image" Target="../media/image2096.png"/><Relationship Id="rId6" Type="http://schemas.openxmlformats.org/officeDocument/2006/relationships/image" Target="../media/image2097.png"/><Relationship Id="rId7" Type="http://schemas.openxmlformats.org/officeDocument/2006/relationships/image" Target="../media/image2098.png"/><Relationship Id="rId8" Type="http://schemas.openxmlformats.org/officeDocument/2006/relationships/image" Target="../media/image2099.png"/><Relationship Id="rId9" Type="http://schemas.openxmlformats.org/officeDocument/2006/relationships/image" Target="../media/image2100.png"/><Relationship Id="rId10" Type="http://schemas.openxmlformats.org/officeDocument/2006/relationships/image" Target="../media/image2101.png"/><Relationship Id="rId11" Type="http://schemas.openxmlformats.org/officeDocument/2006/relationships/image" Target="../media/image2102.png"/><Relationship Id="rId12" Type="http://schemas.openxmlformats.org/officeDocument/2006/relationships/image" Target="../media/image2103.png"/><Relationship Id="rId13" Type="http://schemas.openxmlformats.org/officeDocument/2006/relationships/image" Target="../media/image2104.png"/><Relationship Id="rId14" Type="http://schemas.openxmlformats.org/officeDocument/2006/relationships/image" Target="../media/image2105.png"/><Relationship Id="rId15" Type="http://schemas.openxmlformats.org/officeDocument/2006/relationships/image" Target="../media/image2106.png"/><Relationship Id="rId16" Type="http://schemas.openxmlformats.org/officeDocument/2006/relationships/image" Target="../media/image2107.png"/><Relationship Id="rId17" Type="http://schemas.openxmlformats.org/officeDocument/2006/relationships/image" Target="../media/image2108.png"/><Relationship Id="rId18" Type="http://schemas.openxmlformats.org/officeDocument/2006/relationships/image" Target="../media/image2109.png"/><Relationship Id="rId19" Type="http://schemas.openxmlformats.org/officeDocument/2006/relationships/image" Target="../media/image2110.png"/><Relationship Id="rId20" Type="http://schemas.openxmlformats.org/officeDocument/2006/relationships/image" Target="../media/image2111.png"/><Relationship Id="rId21" Type="http://schemas.openxmlformats.org/officeDocument/2006/relationships/image" Target="../media/image2112.png"/><Relationship Id="rId22" Type="http://schemas.openxmlformats.org/officeDocument/2006/relationships/image" Target="../media/image2113.png"/><Relationship Id="rId23" Type="http://schemas.openxmlformats.org/officeDocument/2006/relationships/image" Target="../media/image2114.png"/><Relationship Id="rId24" Type="http://schemas.openxmlformats.org/officeDocument/2006/relationships/image" Target="../media/image2115.png"/><Relationship Id="rId25" Type="http://schemas.openxmlformats.org/officeDocument/2006/relationships/image" Target="../media/image2116.png"/><Relationship Id="rId26" Type="http://schemas.openxmlformats.org/officeDocument/2006/relationships/image" Target="../media/image2117.png"/><Relationship Id="rId27" Type="http://schemas.openxmlformats.org/officeDocument/2006/relationships/image" Target="../media/image2118.png"/><Relationship Id="rId28" Type="http://schemas.openxmlformats.org/officeDocument/2006/relationships/image" Target="../media/image2119.png"/><Relationship Id="rId29" Type="http://schemas.openxmlformats.org/officeDocument/2006/relationships/image" Target="../media/image2120.png"/><Relationship Id="rId30" Type="http://schemas.openxmlformats.org/officeDocument/2006/relationships/image" Target="../media/image2121.png"/><Relationship Id="rId31" Type="http://schemas.openxmlformats.org/officeDocument/2006/relationships/image" Target="../media/image2122.png"/><Relationship Id="rId32" Type="http://schemas.openxmlformats.org/officeDocument/2006/relationships/image" Target="../media/image2123.png"/><Relationship Id="rId33" Type="http://schemas.openxmlformats.org/officeDocument/2006/relationships/image" Target="../media/image2124.png"/><Relationship Id="rId34" Type="http://schemas.openxmlformats.org/officeDocument/2006/relationships/image" Target="../media/image2125.png"/><Relationship Id="rId35" Type="http://schemas.openxmlformats.org/officeDocument/2006/relationships/image" Target="../media/image2126.png"/><Relationship Id="rId36" Type="http://schemas.openxmlformats.org/officeDocument/2006/relationships/image" Target="../media/image2127.png"/><Relationship Id="rId37" Type="http://schemas.openxmlformats.org/officeDocument/2006/relationships/image" Target="../media/image2128.png"/><Relationship Id="rId38" Type="http://schemas.openxmlformats.org/officeDocument/2006/relationships/image" Target="../media/image2129.png"/><Relationship Id="rId39" Type="http://schemas.openxmlformats.org/officeDocument/2006/relationships/image" Target="../media/image2130.png"/><Relationship Id="rId40" Type="http://schemas.openxmlformats.org/officeDocument/2006/relationships/image" Target="../media/image2131.png"/><Relationship Id="rId41" Type="http://schemas.openxmlformats.org/officeDocument/2006/relationships/image" Target="../media/image2132.png"/><Relationship Id="rId42" Type="http://schemas.openxmlformats.org/officeDocument/2006/relationships/image" Target="../media/image2133.png"/><Relationship Id="rId43" Type="http://schemas.openxmlformats.org/officeDocument/2006/relationships/image" Target="../media/image2134.png"/><Relationship Id="rId44" Type="http://schemas.openxmlformats.org/officeDocument/2006/relationships/image" Target="../media/image2135.png"/><Relationship Id="rId45" Type="http://schemas.openxmlformats.org/officeDocument/2006/relationships/image" Target="../media/image2136.png"/><Relationship Id="rId46" Type="http://schemas.openxmlformats.org/officeDocument/2006/relationships/image" Target="../media/image2137.png"/><Relationship Id="rId47" Type="http://schemas.openxmlformats.org/officeDocument/2006/relationships/image" Target="../media/image2138.png"/><Relationship Id="rId48" Type="http://schemas.openxmlformats.org/officeDocument/2006/relationships/image" Target="../media/image2139.png"/><Relationship Id="rId49" Type="http://schemas.openxmlformats.org/officeDocument/2006/relationships/image" Target="../media/image2140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02.png"/><Relationship Id="rId3" Type="http://schemas.openxmlformats.org/officeDocument/2006/relationships/image" Target="../media/image2103.png"/><Relationship Id="rId4" Type="http://schemas.openxmlformats.org/officeDocument/2006/relationships/image" Target="../media/image2104.png"/><Relationship Id="rId5" Type="http://schemas.openxmlformats.org/officeDocument/2006/relationships/image" Target="../media/image2105.png"/><Relationship Id="rId6" Type="http://schemas.openxmlformats.org/officeDocument/2006/relationships/image" Target="../media/image2106.png"/><Relationship Id="rId7" Type="http://schemas.openxmlformats.org/officeDocument/2006/relationships/image" Target="../media/image2107.png"/><Relationship Id="rId8" Type="http://schemas.openxmlformats.org/officeDocument/2006/relationships/image" Target="../media/image2108.png"/><Relationship Id="rId9" Type="http://schemas.openxmlformats.org/officeDocument/2006/relationships/image" Target="../media/image2109.png"/><Relationship Id="rId10" Type="http://schemas.openxmlformats.org/officeDocument/2006/relationships/image" Target="../media/image2110.png"/><Relationship Id="rId11" Type="http://schemas.openxmlformats.org/officeDocument/2006/relationships/image" Target="../media/image2111.png"/><Relationship Id="rId12" Type="http://schemas.openxmlformats.org/officeDocument/2006/relationships/image" Target="../media/image2112.png"/><Relationship Id="rId13" Type="http://schemas.openxmlformats.org/officeDocument/2006/relationships/image" Target="../media/image2113.png"/><Relationship Id="rId14" Type="http://schemas.openxmlformats.org/officeDocument/2006/relationships/image" Target="../media/image2114.png"/><Relationship Id="rId15" Type="http://schemas.openxmlformats.org/officeDocument/2006/relationships/image" Target="../media/image2115.png"/><Relationship Id="rId16" Type="http://schemas.openxmlformats.org/officeDocument/2006/relationships/image" Target="../media/image2116.png"/><Relationship Id="rId17" Type="http://schemas.openxmlformats.org/officeDocument/2006/relationships/image" Target="../media/image2117.png"/><Relationship Id="rId18" Type="http://schemas.openxmlformats.org/officeDocument/2006/relationships/image" Target="../media/image2118.png"/><Relationship Id="rId19" Type="http://schemas.openxmlformats.org/officeDocument/2006/relationships/image" Target="../media/image2119.png"/><Relationship Id="rId20" Type="http://schemas.openxmlformats.org/officeDocument/2006/relationships/image" Target="../media/image2120.png"/><Relationship Id="rId21" Type="http://schemas.openxmlformats.org/officeDocument/2006/relationships/image" Target="../media/image2121.png"/><Relationship Id="rId22" Type="http://schemas.openxmlformats.org/officeDocument/2006/relationships/image" Target="../media/image2122.png"/><Relationship Id="rId23" Type="http://schemas.openxmlformats.org/officeDocument/2006/relationships/image" Target="../media/image2123.png"/><Relationship Id="rId24" Type="http://schemas.openxmlformats.org/officeDocument/2006/relationships/image" Target="../media/image2124.png"/><Relationship Id="rId25" Type="http://schemas.openxmlformats.org/officeDocument/2006/relationships/image" Target="../media/image2125.png"/><Relationship Id="rId26" Type="http://schemas.openxmlformats.org/officeDocument/2006/relationships/image" Target="../media/image2126.png"/><Relationship Id="rId27" Type="http://schemas.openxmlformats.org/officeDocument/2006/relationships/image" Target="../media/image2127.png"/><Relationship Id="rId28" Type="http://schemas.openxmlformats.org/officeDocument/2006/relationships/image" Target="../media/image2128.png"/><Relationship Id="rId29" Type="http://schemas.openxmlformats.org/officeDocument/2006/relationships/image" Target="../media/image2129.png"/><Relationship Id="rId30" Type="http://schemas.openxmlformats.org/officeDocument/2006/relationships/image" Target="../media/image2130.png"/><Relationship Id="rId31" Type="http://schemas.openxmlformats.org/officeDocument/2006/relationships/image" Target="../media/image2131.png"/><Relationship Id="rId32" Type="http://schemas.openxmlformats.org/officeDocument/2006/relationships/image" Target="../media/image2132.png"/><Relationship Id="rId33" Type="http://schemas.openxmlformats.org/officeDocument/2006/relationships/image" Target="../media/image2133.png"/><Relationship Id="rId34" Type="http://schemas.openxmlformats.org/officeDocument/2006/relationships/image" Target="../media/image2134.png"/><Relationship Id="rId35" Type="http://schemas.openxmlformats.org/officeDocument/2006/relationships/image" Target="../media/image2135.png"/><Relationship Id="rId36" Type="http://schemas.openxmlformats.org/officeDocument/2006/relationships/image" Target="../media/image2136.png"/><Relationship Id="rId37" Type="http://schemas.openxmlformats.org/officeDocument/2006/relationships/image" Target="../media/image2137.png"/><Relationship Id="rId38" Type="http://schemas.openxmlformats.org/officeDocument/2006/relationships/image" Target="../media/image2138.png"/><Relationship Id="rId39" Type="http://schemas.openxmlformats.org/officeDocument/2006/relationships/image" Target="../media/image2139.png"/><Relationship Id="rId40" Type="http://schemas.openxmlformats.org/officeDocument/2006/relationships/image" Target="../media/image2140.png"/><Relationship Id="rId41" Type="http://schemas.openxmlformats.org/officeDocument/2006/relationships/image" Target="../media/image2141.png"/><Relationship Id="rId42" Type="http://schemas.openxmlformats.org/officeDocument/2006/relationships/image" Target="../media/image2142.png"/><Relationship Id="rId43" Type="http://schemas.openxmlformats.org/officeDocument/2006/relationships/image" Target="../media/image2143.png"/><Relationship Id="rId44" Type="http://schemas.openxmlformats.org/officeDocument/2006/relationships/image" Target="../media/image2144.png"/><Relationship Id="rId45" Type="http://schemas.openxmlformats.org/officeDocument/2006/relationships/image" Target="../media/image2145.png"/><Relationship Id="rId46" Type="http://schemas.openxmlformats.org/officeDocument/2006/relationships/image" Target="../media/image2146.png"/><Relationship Id="rId47" Type="http://schemas.openxmlformats.org/officeDocument/2006/relationships/image" Target="../media/image2147.png"/><Relationship Id="rId48" Type="http://schemas.openxmlformats.org/officeDocument/2006/relationships/image" Target="../media/image2148.png"/><Relationship Id="rId49" Type="http://schemas.openxmlformats.org/officeDocument/2006/relationships/image" Target="../media/image2149.png"/><Relationship Id="rId50" Type="http://schemas.openxmlformats.org/officeDocument/2006/relationships/image" Target="../media/image2150.png"/><Relationship Id="rId51" Type="http://schemas.openxmlformats.org/officeDocument/2006/relationships/image" Target="../media/image2151.png"/><Relationship Id="rId52" Type="http://schemas.openxmlformats.org/officeDocument/2006/relationships/image" Target="../media/image2152.png"/><Relationship Id="rId53" Type="http://schemas.openxmlformats.org/officeDocument/2006/relationships/image" Target="../media/image2153.png"/><Relationship Id="rId54" Type="http://schemas.openxmlformats.org/officeDocument/2006/relationships/image" Target="../media/image2154.png"/><Relationship Id="rId55" Type="http://schemas.openxmlformats.org/officeDocument/2006/relationships/image" Target="../media/image2155.png"/><Relationship Id="rId56" Type="http://schemas.openxmlformats.org/officeDocument/2006/relationships/image" Target="../media/image2156.png"/><Relationship Id="rId57" Type="http://schemas.openxmlformats.org/officeDocument/2006/relationships/image" Target="../media/image2157.png"/><Relationship Id="rId58" Type="http://schemas.openxmlformats.org/officeDocument/2006/relationships/image" Target="../media/image2158.png"/><Relationship Id="rId59" Type="http://schemas.openxmlformats.org/officeDocument/2006/relationships/image" Target="../media/image2159.png"/><Relationship Id="rId60" Type="http://schemas.openxmlformats.org/officeDocument/2006/relationships/image" Target="../media/image2160.png"/><Relationship Id="rId61" Type="http://schemas.openxmlformats.org/officeDocument/2006/relationships/image" Target="../media/image2161.png"/><Relationship Id="rId62" Type="http://schemas.openxmlformats.org/officeDocument/2006/relationships/image" Target="../media/image2162.png"/><Relationship Id="rId63" Type="http://schemas.openxmlformats.org/officeDocument/2006/relationships/image" Target="../media/image2163.png"/><Relationship Id="rId64" Type="http://schemas.openxmlformats.org/officeDocument/2006/relationships/image" Target="../media/image2164.png"/><Relationship Id="rId65" Type="http://schemas.openxmlformats.org/officeDocument/2006/relationships/image" Target="../media/image2165.png"/><Relationship Id="rId66" Type="http://schemas.openxmlformats.org/officeDocument/2006/relationships/image" Target="../media/image2166.png"/><Relationship Id="rId67" Type="http://schemas.openxmlformats.org/officeDocument/2006/relationships/image" Target="../media/image2167.png"/><Relationship Id="rId68" Type="http://schemas.openxmlformats.org/officeDocument/2006/relationships/image" Target="../media/image2168.png"/><Relationship Id="rId69" Type="http://schemas.openxmlformats.org/officeDocument/2006/relationships/image" Target="../media/image2169.png"/><Relationship Id="rId70" Type="http://schemas.openxmlformats.org/officeDocument/2006/relationships/image" Target="../media/image2170.png"/><Relationship Id="rId71" Type="http://schemas.openxmlformats.org/officeDocument/2006/relationships/image" Target="../media/image2171.png"/><Relationship Id="rId72" Type="http://schemas.openxmlformats.org/officeDocument/2006/relationships/image" Target="../media/image2172.png"/><Relationship Id="rId73" Type="http://schemas.openxmlformats.org/officeDocument/2006/relationships/image" Target="../media/image2173.png"/><Relationship Id="rId74" Type="http://schemas.openxmlformats.org/officeDocument/2006/relationships/image" Target="../media/image2174.png"/><Relationship Id="rId75" Type="http://schemas.openxmlformats.org/officeDocument/2006/relationships/image" Target="../media/image2175.png"/><Relationship Id="rId76" Type="http://schemas.openxmlformats.org/officeDocument/2006/relationships/image" Target="../media/image2176.png"/><Relationship Id="rId77" Type="http://schemas.openxmlformats.org/officeDocument/2006/relationships/image" Target="../media/image2177.png"/><Relationship Id="rId78" Type="http://schemas.openxmlformats.org/officeDocument/2006/relationships/image" Target="../media/image2178.png"/><Relationship Id="rId79" Type="http://schemas.openxmlformats.org/officeDocument/2006/relationships/image" Target="../media/image2179.png"/><Relationship Id="rId80" Type="http://schemas.openxmlformats.org/officeDocument/2006/relationships/image" Target="../media/image2180.png"/><Relationship Id="rId81" Type="http://schemas.openxmlformats.org/officeDocument/2006/relationships/image" Target="../media/image2181.png"/><Relationship Id="rId82" Type="http://schemas.openxmlformats.org/officeDocument/2006/relationships/image" Target="../media/image2182.png"/><Relationship Id="rId83" Type="http://schemas.openxmlformats.org/officeDocument/2006/relationships/image" Target="../media/image2183.png"/><Relationship Id="rId84" Type="http://schemas.openxmlformats.org/officeDocument/2006/relationships/image" Target="../media/image2184.png"/><Relationship Id="rId85" Type="http://schemas.openxmlformats.org/officeDocument/2006/relationships/image" Target="../media/image2185.png"/><Relationship Id="rId86" Type="http://schemas.openxmlformats.org/officeDocument/2006/relationships/image" Target="../media/image2186.png"/><Relationship Id="rId87" Type="http://schemas.openxmlformats.org/officeDocument/2006/relationships/image" Target="../media/image2187.png"/><Relationship Id="rId88" Type="http://schemas.openxmlformats.org/officeDocument/2006/relationships/image" Target="../media/image2188.png"/><Relationship Id="rId89" Type="http://schemas.openxmlformats.org/officeDocument/2006/relationships/image" Target="../media/image2189.png"/><Relationship Id="rId90" Type="http://schemas.openxmlformats.org/officeDocument/2006/relationships/image" Target="../media/image2190.png"/><Relationship Id="rId91" Type="http://schemas.openxmlformats.org/officeDocument/2006/relationships/image" Target="../media/image2191.png"/><Relationship Id="rId92" Type="http://schemas.openxmlformats.org/officeDocument/2006/relationships/image" Target="../media/image2192.png"/><Relationship Id="rId93" Type="http://schemas.openxmlformats.org/officeDocument/2006/relationships/image" Target="../media/image2193.png"/><Relationship Id="rId94" Type="http://schemas.openxmlformats.org/officeDocument/2006/relationships/image" Target="../media/image2194.png"/><Relationship Id="rId95" Type="http://schemas.openxmlformats.org/officeDocument/2006/relationships/image" Target="../media/image2195.png"/><Relationship Id="rId96" Type="http://schemas.openxmlformats.org/officeDocument/2006/relationships/image" Target="../media/image2196.png"/><Relationship Id="rId97" Type="http://schemas.openxmlformats.org/officeDocument/2006/relationships/image" Target="../media/image2197.png"/><Relationship Id="rId98" Type="http://schemas.openxmlformats.org/officeDocument/2006/relationships/image" Target="../media/image2198.png"/><Relationship Id="rId99" Type="http://schemas.openxmlformats.org/officeDocument/2006/relationships/image" Target="../media/image2199.png"/><Relationship Id="rId100" Type="http://schemas.openxmlformats.org/officeDocument/2006/relationships/image" Target="../media/image2200.png"/><Relationship Id="rId101" Type="http://schemas.openxmlformats.org/officeDocument/2006/relationships/image" Target="../media/image2201.png"/><Relationship Id="rId102" Type="http://schemas.openxmlformats.org/officeDocument/2006/relationships/image" Target="../media/image2202.png"/><Relationship Id="rId103" Type="http://schemas.openxmlformats.org/officeDocument/2006/relationships/image" Target="../media/image2203.png"/><Relationship Id="rId104" Type="http://schemas.openxmlformats.org/officeDocument/2006/relationships/image" Target="../media/image2204.png"/><Relationship Id="rId105" Type="http://schemas.openxmlformats.org/officeDocument/2006/relationships/image" Target="../media/image2205.png"/><Relationship Id="rId106" Type="http://schemas.openxmlformats.org/officeDocument/2006/relationships/image" Target="../media/image2206.png"/><Relationship Id="rId107" Type="http://schemas.openxmlformats.org/officeDocument/2006/relationships/image" Target="../media/image2207.png"/><Relationship Id="rId108" Type="http://schemas.openxmlformats.org/officeDocument/2006/relationships/image" Target="../media/image2208.png"/><Relationship Id="rId109" Type="http://schemas.openxmlformats.org/officeDocument/2006/relationships/image" Target="../media/image2209.png"/><Relationship Id="rId110" Type="http://schemas.openxmlformats.org/officeDocument/2006/relationships/image" Target="../media/image2210.png"/><Relationship Id="rId111" Type="http://schemas.openxmlformats.org/officeDocument/2006/relationships/image" Target="../media/image2211.png"/><Relationship Id="rId112" Type="http://schemas.openxmlformats.org/officeDocument/2006/relationships/image" Target="../media/image2212.png"/><Relationship Id="rId113" Type="http://schemas.openxmlformats.org/officeDocument/2006/relationships/image" Target="../media/image2213.png"/><Relationship Id="rId114" Type="http://schemas.openxmlformats.org/officeDocument/2006/relationships/image" Target="../media/image2214.png"/><Relationship Id="rId115" Type="http://schemas.openxmlformats.org/officeDocument/2006/relationships/image" Target="../media/image2215.png"/><Relationship Id="rId116" Type="http://schemas.openxmlformats.org/officeDocument/2006/relationships/image" Target="../media/image2216.png"/><Relationship Id="rId117" Type="http://schemas.openxmlformats.org/officeDocument/2006/relationships/image" Target="../media/image2217.png"/><Relationship Id="rId118" Type="http://schemas.openxmlformats.org/officeDocument/2006/relationships/image" Target="../media/image2218.png"/><Relationship Id="rId119" Type="http://schemas.openxmlformats.org/officeDocument/2006/relationships/image" Target="../media/image2219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Relationship Id="rId3" Type="http://schemas.openxmlformats.org/officeDocument/2006/relationships/image" Target="../media/image2102.png"/><Relationship Id="rId4" Type="http://schemas.openxmlformats.org/officeDocument/2006/relationships/image" Target="../media/image2103.png"/><Relationship Id="rId5" Type="http://schemas.openxmlformats.org/officeDocument/2006/relationships/image" Target="../media/image2104.png"/><Relationship Id="rId6" Type="http://schemas.openxmlformats.org/officeDocument/2006/relationships/image" Target="../media/image2105.png"/><Relationship Id="rId7" Type="http://schemas.openxmlformats.org/officeDocument/2006/relationships/image" Target="../media/image2106.png"/><Relationship Id="rId8" Type="http://schemas.openxmlformats.org/officeDocument/2006/relationships/image" Target="../media/image2107.png"/><Relationship Id="rId9" Type="http://schemas.openxmlformats.org/officeDocument/2006/relationships/image" Target="../media/image2108.png"/><Relationship Id="rId10" Type="http://schemas.openxmlformats.org/officeDocument/2006/relationships/image" Target="../media/image2109.png"/><Relationship Id="rId11" Type="http://schemas.openxmlformats.org/officeDocument/2006/relationships/image" Target="../media/image2110.png"/><Relationship Id="rId12" Type="http://schemas.openxmlformats.org/officeDocument/2006/relationships/image" Target="../media/image2111.png"/><Relationship Id="rId13" Type="http://schemas.openxmlformats.org/officeDocument/2006/relationships/image" Target="../media/image2112.png"/><Relationship Id="rId14" Type="http://schemas.openxmlformats.org/officeDocument/2006/relationships/image" Target="../media/image2113.png"/><Relationship Id="rId15" Type="http://schemas.openxmlformats.org/officeDocument/2006/relationships/image" Target="../media/image2114.png"/><Relationship Id="rId16" Type="http://schemas.openxmlformats.org/officeDocument/2006/relationships/image" Target="../media/image2115.png"/><Relationship Id="rId17" Type="http://schemas.openxmlformats.org/officeDocument/2006/relationships/image" Target="../media/image2116.png"/><Relationship Id="rId18" Type="http://schemas.openxmlformats.org/officeDocument/2006/relationships/image" Target="../media/image2117.png"/><Relationship Id="rId19" Type="http://schemas.openxmlformats.org/officeDocument/2006/relationships/image" Target="../media/image2118.png"/><Relationship Id="rId20" Type="http://schemas.openxmlformats.org/officeDocument/2006/relationships/image" Target="../media/image2119.png"/><Relationship Id="rId21" Type="http://schemas.openxmlformats.org/officeDocument/2006/relationships/image" Target="../media/image2120.png"/><Relationship Id="rId22" Type="http://schemas.openxmlformats.org/officeDocument/2006/relationships/image" Target="../media/image2121.png"/><Relationship Id="rId23" Type="http://schemas.openxmlformats.org/officeDocument/2006/relationships/image" Target="../media/image2122.png"/><Relationship Id="rId24" Type="http://schemas.openxmlformats.org/officeDocument/2006/relationships/image" Target="../media/image2123.png"/><Relationship Id="rId25" Type="http://schemas.openxmlformats.org/officeDocument/2006/relationships/image" Target="../media/image2124.png"/><Relationship Id="rId26" Type="http://schemas.openxmlformats.org/officeDocument/2006/relationships/image" Target="../media/image2125.png"/><Relationship Id="rId27" Type="http://schemas.openxmlformats.org/officeDocument/2006/relationships/image" Target="../media/image2126.png"/><Relationship Id="rId28" Type="http://schemas.openxmlformats.org/officeDocument/2006/relationships/image" Target="../media/image2127.png"/><Relationship Id="rId29" Type="http://schemas.openxmlformats.org/officeDocument/2006/relationships/image" Target="../media/image2128.png"/><Relationship Id="rId30" Type="http://schemas.openxmlformats.org/officeDocument/2006/relationships/image" Target="../media/image2129.png"/><Relationship Id="rId31" Type="http://schemas.openxmlformats.org/officeDocument/2006/relationships/image" Target="../media/image2130.png"/><Relationship Id="rId32" Type="http://schemas.openxmlformats.org/officeDocument/2006/relationships/image" Target="../media/image2131.png"/><Relationship Id="rId33" Type="http://schemas.openxmlformats.org/officeDocument/2006/relationships/image" Target="../media/image2132.png"/><Relationship Id="rId34" Type="http://schemas.openxmlformats.org/officeDocument/2006/relationships/image" Target="../media/image2133.png"/><Relationship Id="rId35" Type="http://schemas.openxmlformats.org/officeDocument/2006/relationships/image" Target="../media/image2134.png"/><Relationship Id="rId36" Type="http://schemas.openxmlformats.org/officeDocument/2006/relationships/image" Target="../media/image2135.png"/><Relationship Id="rId37" Type="http://schemas.openxmlformats.org/officeDocument/2006/relationships/image" Target="../media/image2136.png"/><Relationship Id="rId38" Type="http://schemas.openxmlformats.org/officeDocument/2006/relationships/image" Target="../media/image2137.png"/><Relationship Id="rId39" Type="http://schemas.openxmlformats.org/officeDocument/2006/relationships/image" Target="../media/image2138.png"/><Relationship Id="rId40" Type="http://schemas.openxmlformats.org/officeDocument/2006/relationships/image" Target="../media/image2139.png"/><Relationship Id="rId41" Type="http://schemas.openxmlformats.org/officeDocument/2006/relationships/image" Target="../media/image2140.png"/><Relationship Id="rId42" Type="http://schemas.openxmlformats.org/officeDocument/2006/relationships/image" Target="../media/image2220.png"/><Relationship Id="rId43" Type="http://schemas.openxmlformats.org/officeDocument/2006/relationships/image" Target="../media/image2221.png"/><Relationship Id="rId44" Type="http://schemas.openxmlformats.org/officeDocument/2006/relationships/image" Target="../media/image2222.png"/><Relationship Id="rId45" Type="http://schemas.openxmlformats.org/officeDocument/2006/relationships/image" Target="../media/image2223.png"/><Relationship Id="rId46" Type="http://schemas.openxmlformats.org/officeDocument/2006/relationships/image" Target="../media/image2224.png"/><Relationship Id="rId47" Type="http://schemas.openxmlformats.org/officeDocument/2006/relationships/image" Target="../media/image2225.png"/><Relationship Id="rId48" Type="http://schemas.openxmlformats.org/officeDocument/2006/relationships/image" Target="../media/image2226.png"/><Relationship Id="rId49" Type="http://schemas.openxmlformats.org/officeDocument/2006/relationships/image" Target="../media/image2227.png"/><Relationship Id="rId50" Type="http://schemas.openxmlformats.org/officeDocument/2006/relationships/image" Target="../media/image2228.png"/><Relationship Id="rId51" Type="http://schemas.openxmlformats.org/officeDocument/2006/relationships/image" Target="../media/image2229.png"/><Relationship Id="rId52" Type="http://schemas.openxmlformats.org/officeDocument/2006/relationships/image" Target="../media/image172.png"/><Relationship Id="rId53" Type="http://schemas.openxmlformats.org/officeDocument/2006/relationships/image" Target="../media/image2230.png"/><Relationship Id="rId54" Type="http://schemas.openxmlformats.org/officeDocument/2006/relationships/image" Target="../media/image2231.png"/><Relationship Id="rId55" Type="http://schemas.openxmlformats.org/officeDocument/2006/relationships/image" Target="../media/image1793.png"/><Relationship Id="rId56" Type="http://schemas.openxmlformats.org/officeDocument/2006/relationships/image" Target="../media/image2232.png"/><Relationship Id="rId57" Type="http://schemas.openxmlformats.org/officeDocument/2006/relationships/image" Target="../media/image2233.png"/><Relationship Id="rId58" Type="http://schemas.openxmlformats.org/officeDocument/2006/relationships/image" Target="../media/image2234.png"/><Relationship Id="rId59" Type="http://schemas.openxmlformats.org/officeDocument/2006/relationships/image" Target="../media/image2235.png"/><Relationship Id="rId60" Type="http://schemas.openxmlformats.org/officeDocument/2006/relationships/image" Target="../media/image2236.png"/><Relationship Id="rId61" Type="http://schemas.openxmlformats.org/officeDocument/2006/relationships/image" Target="../media/image2237.png"/><Relationship Id="rId62" Type="http://schemas.openxmlformats.org/officeDocument/2006/relationships/image" Target="../media/image2238.png"/><Relationship Id="rId63" Type="http://schemas.openxmlformats.org/officeDocument/2006/relationships/image" Target="../media/image2239.png"/><Relationship Id="rId64" Type="http://schemas.openxmlformats.org/officeDocument/2006/relationships/image" Target="../media/image2240.png"/><Relationship Id="rId65" Type="http://schemas.openxmlformats.org/officeDocument/2006/relationships/image" Target="../media/image2241.png"/><Relationship Id="rId66" Type="http://schemas.openxmlformats.org/officeDocument/2006/relationships/image" Target="../media/image2242.png"/><Relationship Id="rId67" Type="http://schemas.openxmlformats.org/officeDocument/2006/relationships/image" Target="../media/image2243.png"/><Relationship Id="rId68" Type="http://schemas.openxmlformats.org/officeDocument/2006/relationships/image" Target="../media/image2244.png"/><Relationship Id="rId69" Type="http://schemas.openxmlformats.org/officeDocument/2006/relationships/image" Target="../media/image2245.png"/><Relationship Id="rId70" Type="http://schemas.openxmlformats.org/officeDocument/2006/relationships/image" Target="../media/image310.png"/><Relationship Id="rId71" Type="http://schemas.openxmlformats.org/officeDocument/2006/relationships/image" Target="../media/image2246.png"/><Relationship Id="rId72" Type="http://schemas.openxmlformats.org/officeDocument/2006/relationships/image" Target="../media/image2247.png"/><Relationship Id="rId73" Type="http://schemas.openxmlformats.org/officeDocument/2006/relationships/image" Target="../media/image2248.png"/><Relationship Id="rId74" Type="http://schemas.openxmlformats.org/officeDocument/2006/relationships/image" Target="../media/image2249.png"/><Relationship Id="rId75" Type="http://schemas.openxmlformats.org/officeDocument/2006/relationships/image" Target="../media/image2250.png"/><Relationship Id="rId76" Type="http://schemas.openxmlformats.org/officeDocument/2006/relationships/image" Target="../media/image2251.png"/><Relationship Id="rId77" Type="http://schemas.openxmlformats.org/officeDocument/2006/relationships/image" Target="../media/image2252.png"/><Relationship Id="rId78" Type="http://schemas.openxmlformats.org/officeDocument/2006/relationships/image" Target="../media/image2253.png"/><Relationship Id="rId79" Type="http://schemas.openxmlformats.org/officeDocument/2006/relationships/image" Target="../media/image2254.png"/><Relationship Id="rId80" Type="http://schemas.openxmlformats.org/officeDocument/2006/relationships/image" Target="../media/image2255.png"/><Relationship Id="rId81" Type="http://schemas.openxmlformats.org/officeDocument/2006/relationships/image" Target="../media/image2256.png"/><Relationship Id="rId82" Type="http://schemas.openxmlformats.org/officeDocument/2006/relationships/image" Target="../media/image2257.png"/><Relationship Id="rId83" Type="http://schemas.openxmlformats.org/officeDocument/2006/relationships/image" Target="../media/image2258.png"/><Relationship Id="rId84" Type="http://schemas.openxmlformats.org/officeDocument/2006/relationships/image" Target="../media/image2259.png"/><Relationship Id="rId85" Type="http://schemas.openxmlformats.org/officeDocument/2006/relationships/image" Target="../media/image2260.png"/><Relationship Id="rId86" Type="http://schemas.openxmlformats.org/officeDocument/2006/relationships/image" Target="../media/image2261.png"/><Relationship Id="rId87" Type="http://schemas.openxmlformats.org/officeDocument/2006/relationships/image" Target="../media/image2262.png"/><Relationship Id="rId88" Type="http://schemas.openxmlformats.org/officeDocument/2006/relationships/image" Target="../media/image2263.png"/><Relationship Id="rId89" Type="http://schemas.openxmlformats.org/officeDocument/2006/relationships/image" Target="../media/image2264.png"/><Relationship Id="rId90" Type="http://schemas.openxmlformats.org/officeDocument/2006/relationships/image" Target="../media/image2265.png"/><Relationship Id="rId91" Type="http://schemas.openxmlformats.org/officeDocument/2006/relationships/image" Target="../media/image2266.png"/><Relationship Id="rId92" Type="http://schemas.openxmlformats.org/officeDocument/2006/relationships/image" Target="../media/image2267.png"/><Relationship Id="rId93" Type="http://schemas.openxmlformats.org/officeDocument/2006/relationships/image" Target="../media/image2268.png"/><Relationship Id="rId94" Type="http://schemas.openxmlformats.org/officeDocument/2006/relationships/image" Target="../media/image2269.png"/><Relationship Id="rId95" Type="http://schemas.openxmlformats.org/officeDocument/2006/relationships/image" Target="../media/image2270.png"/><Relationship Id="rId96" Type="http://schemas.openxmlformats.org/officeDocument/2006/relationships/image" Target="../media/image2271.png"/><Relationship Id="rId97" Type="http://schemas.openxmlformats.org/officeDocument/2006/relationships/image" Target="../media/image2272.png"/><Relationship Id="rId98" Type="http://schemas.openxmlformats.org/officeDocument/2006/relationships/image" Target="../media/image2273.png"/><Relationship Id="rId99" Type="http://schemas.openxmlformats.org/officeDocument/2006/relationships/image" Target="../media/image2274.png"/><Relationship Id="rId100" Type="http://schemas.openxmlformats.org/officeDocument/2006/relationships/image" Target="../media/image2275.png"/><Relationship Id="rId101" Type="http://schemas.openxmlformats.org/officeDocument/2006/relationships/image" Target="../media/image2276.png"/><Relationship Id="rId102" Type="http://schemas.openxmlformats.org/officeDocument/2006/relationships/image" Target="../media/image2277.png"/><Relationship Id="rId103" Type="http://schemas.openxmlformats.org/officeDocument/2006/relationships/image" Target="../media/image2278.png"/><Relationship Id="rId104" Type="http://schemas.openxmlformats.org/officeDocument/2006/relationships/image" Target="../media/image2279.png"/><Relationship Id="rId105" Type="http://schemas.openxmlformats.org/officeDocument/2006/relationships/image" Target="../media/image2280.png"/><Relationship Id="rId106" Type="http://schemas.openxmlformats.org/officeDocument/2006/relationships/image" Target="../media/image2281.png"/><Relationship Id="rId107" Type="http://schemas.openxmlformats.org/officeDocument/2006/relationships/image" Target="../media/image2282.png"/><Relationship Id="rId108" Type="http://schemas.openxmlformats.org/officeDocument/2006/relationships/image" Target="../media/image2283.png"/><Relationship Id="rId109" Type="http://schemas.openxmlformats.org/officeDocument/2006/relationships/image" Target="../media/image2284.png"/><Relationship Id="rId110" Type="http://schemas.openxmlformats.org/officeDocument/2006/relationships/image" Target="../media/image2285.png"/><Relationship Id="rId111" Type="http://schemas.openxmlformats.org/officeDocument/2006/relationships/image" Target="../media/image2286.png"/><Relationship Id="rId112" Type="http://schemas.openxmlformats.org/officeDocument/2006/relationships/image" Target="../media/image2287.png"/><Relationship Id="rId113" Type="http://schemas.openxmlformats.org/officeDocument/2006/relationships/image" Target="../media/image447.png"/><Relationship Id="rId114" Type="http://schemas.openxmlformats.org/officeDocument/2006/relationships/image" Target="../media/image2288.png"/><Relationship Id="rId115" Type="http://schemas.openxmlformats.org/officeDocument/2006/relationships/image" Target="../media/image2289.png"/><Relationship Id="rId116" Type="http://schemas.openxmlformats.org/officeDocument/2006/relationships/image" Target="../media/image2290.png"/><Relationship Id="rId117" Type="http://schemas.openxmlformats.org/officeDocument/2006/relationships/image" Target="../media/image2291.png"/><Relationship Id="rId118" Type="http://schemas.openxmlformats.org/officeDocument/2006/relationships/image" Target="../media/image105.png"/><Relationship Id="rId119" Type="http://schemas.openxmlformats.org/officeDocument/2006/relationships/image" Target="../media/image2292.png"/><Relationship Id="rId120" Type="http://schemas.openxmlformats.org/officeDocument/2006/relationships/image" Target="../media/image2293.png"/><Relationship Id="rId121" Type="http://schemas.openxmlformats.org/officeDocument/2006/relationships/image" Target="../media/image2294.png"/><Relationship Id="rId122" Type="http://schemas.openxmlformats.org/officeDocument/2006/relationships/image" Target="../media/image2295.png"/><Relationship Id="rId123" Type="http://schemas.openxmlformats.org/officeDocument/2006/relationships/image" Target="../media/image2296.png"/><Relationship Id="rId124" Type="http://schemas.openxmlformats.org/officeDocument/2006/relationships/image" Target="../media/image2297.png"/><Relationship Id="rId125" Type="http://schemas.openxmlformats.org/officeDocument/2006/relationships/image" Target="../media/image2298.png"/><Relationship Id="rId126" Type="http://schemas.openxmlformats.org/officeDocument/2006/relationships/image" Target="../media/image2299.png"/><Relationship Id="rId127" Type="http://schemas.openxmlformats.org/officeDocument/2006/relationships/image" Target="../media/image2300.png"/><Relationship Id="rId128" Type="http://schemas.openxmlformats.org/officeDocument/2006/relationships/image" Target="../media/image2301.png"/><Relationship Id="rId129" Type="http://schemas.openxmlformats.org/officeDocument/2006/relationships/image" Target="../media/image2302.png"/><Relationship Id="rId130" Type="http://schemas.openxmlformats.org/officeDocument/2006/relationships/image" Target="../media/image2303.png"/><Relationship Id="rId131" Type="http://schemas.openxmlformats.org/officeDocument/2006/relationships/image" Target="../media/image2304.png"/><Relationship Id="rId132" Type="http://schemas.openxmlformats.org/officeDocument/2006/relationships/image" Target="../media/image2305.png"/><Relationship Id="rId133" Type="http://schemas.openxmlformats.org/officeDocument/2006/relationships/image" Target="../media/image2306.png"/><Relationship Id="rId134" Type="http://schemas.openxmlformats.org/officeDocument/2006/relationships/image" Target="../media/image2307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gif"/><Relationship Id="rId3" Type="http://schemas.openxmlformats.org/officeDocument/2006/relationships/image" Target="../media/image9.jpeg"/><Relationship Id="rId4" Type="http://schemas.openxmlformats.org/officeDocument/2006/relationships/image" Target="../media/image2102.png"/><Relationship Id="rId5" Type="http://schemas.openxmlformats.org/officeDocument/2006/relationships/image" Target="../media/image2103.png"/><Relationship Id="rId6" Type="http://schemas.openxmlformats.org/officeDocument/2006/relationships/image" Target="../media/image2104.png"/><Relationship Id="rId7" Type="http://schemas.openxmlformats.org/officeDocument/2006/relationships/image" Target="../media/image2105.png"/><Relationship Id="rId8" Type="http://schemas.openxmlformats.org/officeDocument/2006/relationships/image" Target="../media/image2106.png"/><Relationship Id="rId9" Type="http://schemas.openxmlformats.org/officeDocument/2006/relationships/image" Target="../media/image2107.png"/><Relationship Id="rId10" Type="http://schemas.openxmlformats.org/officeDocument/2006/relationships/image" Target="../media/image2108.png"/><Relationship Id="rId11" Type="http://schemas.openxmlformats.org/officeDocument/2006/relationships/image" Target="../media/image2109.png"/><Relationship Id="rId12" Type="http://schemas.openxmlformats.org/officeDocument/2006/relationships/image" Target="../media/image2110.png"/><Relationship Id="rId13" Type="http://schemas.openxmlformats.org/officeDocument/2006/relationships/image" Target="../media/image2111.png"/><Relationship Id="rId14" Type="http://schemas.openxmlformats.org/officeDocument/2006/relationships/image" Target="../media/image2112.png"/><Relationship Id="rId15" Type="http://schemas.openxmlformats.org/officeDocument/2006/relationships/image" Target="../media/image2113.png"/><Relationship Id="rId16" Type="http://schemas.openxmlformats.org/officeDocument/2006/relationships/image" Target="../media/image2114.png"/><Relationship Id="rId17" Type="http://schemas.openxmlformats.org/officeDocument/2006/relationships/image" Target="../media/image2115.png"/><Relationship Id="rId18" Type="http://schemas.openxmlformats.org/officeDocument/2006/relationships/image" Target="../media/image2116.png"/><Relationship Id="rId19" Type="http://schemas.openxmlformats.org/officeDocument/2006/relationships/image" Target="../media/image2117.png"/><Relationship Id="rId20" Type="http://schemas.openxmlformats.org/officeDocument/2006/relationships/image" Target="../media/image2118.png"/><Relationship Id="rId21" Type="http://schemas.openxmlformats.org/officeDocument/2006/relationships/image" Target="../media/image2119.png"/><Relationship Id="rId22" Type="http://schemas.openxmlformats.org/officeDocument/2006/relationships/image" Target="../media/image2120.png"/><Relationship Id="rId23" Type="http://schemas.openxmlformats.org/officeDocument/2006/relationships/image" Target="../media/image2121.png"/><Relationship Id="rId24" Type="http://schemas.openxmlformats.org/officeDocument/2006/relationships/image" Target="../media/image2122.png"/><Relationship Id="rId25" Type="http://schemas.openxmlformats.org/officeDocument/2006/relationships/image" Target="../media/image2123.png"/><Relationship Id="rId26" Type="http://schemas.openxmlformats.org/officeDocument/2006/relationships/image" Target="../media/image2124.png"/><Relationship Id="rId27" Type="http://schemas.openxmlformats.org/officeDocument/2006/relationships/image" Target="../media/image2125.png"/><Relationship Id="rId28" Type="http://schemas.openxmlformats.org/officeDocument/2006/relationships/image" Target="../media/image2126.png"/><Relationship Id="rId29" Type="http://schemas.openxmlformats.org/officeDocument/2006/relationships/image" Target="../media/image2127.png"/><Relationship Id="rId30" Type="http://schemas.openxmlformats.org/officeDocument/2006/relationships/image" Target="../media/image2128.png"/><Relationship Id="rId31" Type="http://schemas.openxmlformats.org/officeDocument/2006/relationships/image" Target="../media/image2129.png"/><Relationship Id="rId32" Type="http://schemas.openxmlformats.org/officeDocument/2006/relationships/image" Target="../media/image2130.png"/><Relationship Id="rId33" Type="http://schemas.openxmlformats.org/officeDocument/2006/relationships/image" Target="../media/image2131.png"/><Relationship Id="rId34" Type="http://schemas.openxmlformats.org/officeDocument/2006/relationships/image" Target="../media/image2132.png"/><Relationship Id="rId35" Type="http://schemas.openxmlformats.org/officeDocument/2006/relationships/image" Target="../media/image2133.png"/><Relationship Id="rId36" Type="http://schemas.openxmlformats.org/officeDocument/2006/relationships/image" Target="../media/image2134.png"/><Relationship Id="rId37" Type="http://schemas.openxmlformats.org/officeDocument/2006/relationships/image" Target="../media/image2135.png"/><Relationship Id="rId38" Type="http://schemas.openxmlformats.org/officeDocument/2006/relationships/image" Target="../media/image2136.png"/><Relationship Id="rId39" Type="http://schemas.openxmlformats.org/officeDocument/2006/relationships/image" Target="../media/image2137.png"/><Relationship Id="rId40" Type="http://schemas.openxmlformats.org/officeDocument/2006/relationships/image" Target="../media/image2138.png"/><Relationship Id="rId41" Type="http://schemas.openxmlformats.org/officeDocument/2006/relationships/image" Target="../media/image2139.png"/><Relationship Id="rId42" Type="http://schemas.openxmlformats.org/officeDocument/2006/relationships/image" Target="../media/image2140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08.png"/><Relationship Id="rId3" Type="http://schemas.openxmlformats.org/officeDocument/2006/relationships/image" Target="../media/image2309.png"/><Relationship Id="rId4" Type="http://schemas.openxmlformats.org/officeDocument/2006/relationships/image" Target="../media/image2310.png"/><Relationship Id="rId5" Type="http://schemas.openxmlformats.org/officeDocument/2006/relationships/image" Target="../media/image2311.png"/><Relationship Id="rId6" Type="http://schemas.openxmlformats.org/officeDocument/2006/relationships/image" Target="../media/image2312.png"/><Relationship Id="rId7" Type="http://schemas.openxmlformats.org/officeDocument/2006/relationships/image" Target="../media/image2313.png"/><Relationship Id="rId8" Type="http://schemas.openxmlformats.org/officeDocument/2006/relationships/image" Target="../media/image2314.png"/><Relationship Id="rId9" Type="http://schemas.openxmlformats.org/officeDocument/2006/relationships/image" Target="../media/image2315.png"/><Relationship Id="rId10" Type="http://schemas.openxmlformats.org/officeDocument/2006/relationships/image" Target="../media/image2316.png"/><Relationship Id="rId11" Type="http://schemas.openxmlformats.org/officeDocument/2006/relationships/image" Target="../media/image2317.png"/><Relationship Id="rId12" Type="http://schemas.openxmlformats.org/officeDocument/2006/relationships/image" Target="../media/image2318.png"/><Relationship Id="rId13" Type="http://schemas.openxmlformats.org/officeDocument/2006/relationships/image" Target="../media/image2319.png"/><Relationship Id="rId14" Type="http://schemas.openxmlformats.org/officeDocument/2006/relationships/image" Target="../media/image2320.png"/><Relationship Id="rId15" Type="http://schemas.openxmlformats.org/officeDocument/2006/relationships/image" Target="../media/image2321.png"/><Relationship Id="rId16" Type="http://schemas.openxmlformats.org/officeDocument/2006/relationships/image" Target="../media/image2322.png"/><Relationship Id="rId17" Type="http://schemas.openxmlformats.org/officeDocument/2006/relationships/image" Target="../media/image2323.png"/><Relationship Id="rId18" Type="http://schemas.openxmlformats.org/officeDocument/2006/relationships/image" Target="../media/image2324.png"/><Relationship Id="rId19" Type="http://schemas.openxmlformats.org/officeDocument/2006/relationships/image" Target="../media/image2325.png"/><Relationship Id="rId20" Type="http://schemas.openxmlformats.org/officeDocument/2006/relationships/image" Target="../media/image2326.png"/><Relationship Id="rId21" Type="http://schemas.openxmlformats.org/officeDocument/2006/relationships/image" Target="../media/image2327.png"/><Relationship Id="rId22" Type="http://schemas.openxmlformats.org/officeDocument/2006/relationships/image" Target="../media/image2328.png"/><Relationship Id="rId23" Type="http://schemas.openxmlformats.org/officeDocument/2006/relationships/image" Target="../media/image2329.png"/><Relationship Id="rId24" Type="http://schemas.openxmlformats.org/officeDocument/2006/relationships/image" Target="../media/image2330.png"/><Relationship Id="rId25" Type="http://schemas.openxmlformats.org/officeDocument/2006/relationships/image" Target="../media/image2331.png"/><Relationship Id="rId26" Type="http://schemas.openxmlformats.org/officeDocument/2006/relationships/image" Target="../media/image2332.png"/><Relationship Id="rId27" Type="http://schemas.openxmlformats.org/officeDocument/2006/relationships/image" Target="../media/image2333.png"/><Relationship Id="rId28" Type="http://schemas.openxmlformats.org/officeDocument/2006/relationships/image" Target="../media/image2334.png"/><Relationship Id="rId29" Type="http://schemas.openxmlformats.org/officeDocument/2006/relationships/image" Target="../media/image2335.png"/><Relationship Id="rId30" Type="http://schemas.openxmlformats.org/officeDocument/2006/relationships/image" Target="../media/image2336.png"/><Relationship Id="rId31" Type="http://schemas.openxmlformats.org/officeDocument/2006/relationships/image" Target="../media/image2337.png"/><Relationship Id="rId32" Type="http://schemas.openxmlformats.org/officeDocument/2006/relationships/image" Target="../media/image2338.png"/><Relationship Id="rId33" Type="http://schemas.openxmlformats.org/officeDocument/2006/relationships/image" Target="../media/image2339.png"/><Relationship Id="rId34" Type="http://schemas.openxmlformats.org/officeDocument/2006/relationships/image" Target="../media/image2340.png"/><Relationship Id="rId35" Type="http://schemas.openxmlformats.org/officeDocument/2006/relationships/image" Target="../media/image2341.png"/><Relationship Id="rId36" Type="http://schemas.openxmlformats.org/officeDocument/2006/relationships/image" Target="../media/image2342.png"/><Relationship Id="rId37" Type="http://schemas.openxmlformats.org/officeDocument/2006/relationships/image" Target="../media/image2343.png"/><Relationship Id="rId38" Type="http://schemas.openxmlformats.org/officeDocument/2006/relationships/image" Target="../media/image2344.png"/><Relationship Id="rId39" Type="http://schemas.openxmlformats.org/officeDocument/2006/relationships/image" Target="../media/image2345.png"/><Relationship Id="rId40" Type="http://schemas.openxmlformats.org/officeDocument/2006/relationships/image" Target="../media/image2346.png"/><Relationship Id="rId41" Type="http://schemas.openxmlformats.org/officeDocument/2006/relationships/image" Target="../media/image2347.png"/><Relationship Id="rId42" Type="http://schemas.openxmlformats.org/officeDocument/2006/relationships/image" Target="../media/image2348.png"/><Relationship Id="rId43" Type="http://schemas.openxmlformats.org/officeDocument/2006/relationships/image" Target="../media/image2349.png"/><Relationship Id="rId44" Type="http://schemas.openxmlformats.org/officeDocument/2006/relationships/image" Target="../media/image2350.png"/><Relationship Id="rId45" Type="http://schemas.openxmlformats.org/officeDocument/2006/relationships/image" Target="../media/image2096.png"/><Relationship Id="rId46" Type="http://schemas.openxmlformats.org/officeDocument/2006/relationships/image" Target="../media/image2351.png"/><Relationship Id="rId47" Type="http://schemas.openxmlformats.org/officeDocument/2006/relationships/image" Target="../media/image2352.png"/><Relationship Id="rId48" Type="http://schemas.openxmlformats.org/officeDocument/2006/relationships/image" Target="../media/image2353.png"/><Relationship Id="rId49" Type="http://schemas.openxmlformats.org/officeDocument/2006/relationships/image" Target="../media/image2354.png"/><Relationship Id="rId50" Type="http://schemas.openxmlformats.org/officeDocument/2006/relationships/image" Target="../media/image2355.png"/><Relationship Id="rId51" Type="http://schemas.openxmlformats.org/officeDocument/2006/relationships/image" Target="../media/image2356.png"/><Relationship Id="rId52" Type="http://schemas.openxmlformats.org/officeDocument/2006/relationships/image" Target="../media/image2357.png"/><Relationship Id="rId53" Type="http://schemas.openxmlformats.org/officeDocument/2006/relationships/image" Target="../media/image2358.png"/><Relationship Id="rId54" Type="http://schemas.openxmlformats.org/officeDocument/2006/relationships/image" Target="../media/image2359.png"/><Relationship Id="rId55" Type="http://schemas.openxmlformats.org/officeDocument/2006/relationships/image" Target="../media/image2360.png"/><Relationship Id="rId56" Type="http://schemas.openxmlformats.org/officeDocument/2006/relationships/image" Target="../media/image2361.png"/><Relationship Id="rId57" Type="http://schemas.openxmlformats.org/officeDocument/2006/relationships/image" Target="../media/image2362.png"/><Relationship Id="rId58" Type="http://schemas.openxmlformats.org/officeDocument/2006/relationships/image" Target="../media/image2363.png"/><Relationship Id="rId59" Type="http://schemas.openxmlformats.org/officeDocument/2006/relationships/image" Target="../media/image2364.png"/><Relationship Id="rId60" Type="http://schemas.openxmlformats.org/officeDocument/2006/relationships/image" Target="../media/image2365.png"/><Relationship Id="rId61" Type="http://schemas.openxmlformats.org/officeDocument/2006/relationships/image" Target="../media/image2366.png"/><Relationship Id="rId62" Type="http://schemas.openxmlformats.org/officeDocument/2006/relationships/image" Target="../media/image2367.png"/><Relationship Id="rId63" Type="http://schemas.openxmlformats.org/officeDocument/2006/relationships/image" Target="../media/image2368.png"/><Relationship Id="rId64" Type="http://schemas.openxmlformats.org/officeDocument/2006/relationships/image" Target="../media/image2369.png"/><Relationship Id="rId65" Type="http://schemas.openxmlformats.org/officeDocument/2006/relationships/image" Target="../media/image2370.png"/><Relationship Id="rId66" Type="http://schemas.openxmlformats.org/officeDocument/2006/relationships/image" Target="../media/image2371.png"/><Relationship Id="rId67" Type="http://schemas.openxmlformats.org/officeDocument/2006/relationships/image" Target="../media/image2372.png"/><Relationship Id="rId68" Type="http://schemas.openxmlformats.org/officeDocument/2006/relationships/image" Target="../media/image2373.png"/><Relationship Id="rId69" Type="http://schemas.openxmlformats.org/officeDocument/2006/relationships/image" Target="../media/image2374.png"/><Relationship Id="rId70" Type="http://schemas.openxmlformats.org/officeDocument/2006/relationships/image" Target="../media/image2375.png"/><Relationship Id="rId71" Type="http://schemas.openxmlformats.org/officeDocument/2006/relationships/image" Target="../media/image2149.png"/><Relationship Id="rId72" Type="http://schemas.openxmlformats.org/officeDocument/2006/relationships/image" Target="../media/image2376.png"/><Relationship Id="rId73" Type="http://schemas.openxmlformats.org/officeDocument/2006/relationships/image" Target="../media/image2377.png"/><Relationship Id="rId74" Type="http://schemas.openxmlformats.org/officeDocument/2006/relationships/image" Target="../media/image2378.png"/><Relationship Id="rId75" Type="http://schemas.openxmlformats.org/officeDocument/2006/relationships/image" Target="../media/image2379.png"/><Relationship Id="rId76" Type="http://schemas.openxmlformats.org/officeDocument/2006/relationships/image" Target="../media/image2380.png"/><Relationship Id="rId77" Type="http://schemas.openxmlformats.org/officeDocument/2006/relationships/image" Target="../media/image2381.png"/><Relationship Id="rId78" Type="http://schemas.openxmlformats.org/officeDocument/2006/relationships/image" Target="../media/image2382.png"/><Relationship Id="rId79" Type="http://schemas.openxmlformats.org/officeDocument/2006/relationships/image" Target="../media/image2383.png"/><Relationship Id="rId80" Type="http://schemas.openxmlformats.org/officeDocument/2006/relationships/image" Target="../media/image2384.png"/><Relationship Id="rId81" Type="http://schemas.openxmlformats.org/officeDocument/2006/relationships/image" Target="../media/image2385.png"/><Relationship Id="rId82" Type="http://schemas.openxmlformats.org/officeDocument/2006/relationships/image" Target="../media/image2386.png"/><Relationship Id="rId83" Type="http://schemas.openxmlformats.org/officeDocument/2006/relationships/image" Target="../media/image2387.png"/><Relationship Id="rId84" Type="http://schemas.openxmlformats.org/officeDocument/2006/relationships/image" Target="../media/image2388.png"/><Relationship Id="rId85" Type="http://schemas.openxmlformats.org/officeDocument/2006/relationships/image" Target="../media/image2389.png"/><Relationship Id="rId86" Type="http://schemas.openxmlformats.org/officeDocument/2006/relationships/image" Target="../media/image2390.png"/><Relationship Id="rId87" Type="http://schemas.openxmlformats.org/officeDocument/2006/relationships/image" Target="../media/image2391.png"/><Relationship Id="rId88" Type="http://schemas.openxmlformats.org/officeDocument/2006/relationships/image" Target="../media/image2392.png"/><Relationship Id="rId89" Type="http://schemas.openxmlformats.org/officeDocument/2006/relationships/image" Target="../media/image2393.png"/><Relationship Id="rId90" Type="http://schemas.openxmlformats.org/officeDocument/2006/relationships/image" Target="../media/image2394.png"/><Relationship Id="rId91" Type="http://schemas.openxmlformats.org/officeDocument/2006/relationships/image" Target="../media/image2395.png"/><Relationship Id="rId92" Type="http://schemas.openxmlformats.org/officeDocument/2006/relationships/image" Target="../media/image2396.png"/><Relationship Id="rId93" Type="http://schemas.openxmlformats.org/officeDocument/2006/relationships/image" Target="../media/image2397.png"/><Relationship Id="rId94" Type="http://schemas.openxmlformats.org/officeDocument/2006/relationships/image" Target="../media/image2398.png"/><Relationship Id="rId95" Type="http://schemas.openxmlformats.org/officeDocument/2006/relationships/image" Target="../media/image2399.png"/><Relationship Id="rId96" Type="http://schemas.openxmlformats.org/officeDocument/2006/relationships/image" Target="../media/image2400.png"/><Relationship Id="rId97" Type="http://schemas.openxmlformats.org/officeDocument/2006/relationships/image" Target="../media/image2401.png"/><Relationship Id="rId98" Type="http://schemas.openxmlformats.org/officeDocument/2006/relationships/image" Target="../media/image2402.png"/><Relationship Id="rId99" Type="http://schemas.openxmlformats.org/officeDocument/2006/relationships/image" Target="../media/image2403.png"/><Relationship Id="rId100" Type="http://schemas.openxmlformats.org/officeDocument/2006/relationships/image" Target="../media/image2404.png"/><Relationship Id="rId101" Type="http://schemas.openxmlformats.org/officeDocument/2006/relationships/image" Target="../media/image172.png"/><Relationship Id="rId102" Type="http://schemas.openxmlformats.org/officeDocument/2006/relationships/image" Target="../media/image2405.png"/><Relationship Id="rId103" Type="http://schemas.openxmlformats.org/officeDocument/2006/relationships/image" Target="../media/image2406.png"/><Relationship Id="rId104" Type="http://schemas.openxmlformats.org/officeDocument/2006/relationships/image" Target="../media/image2407.png"/><Relationship Id="rId105" Type="http://schemas.openxmlformats.org/officeDocument/2006/relationships/image" Target="../media/image2408.png"/><Relationship Id="rId106" Type="http://schemas.openxmlformats.org/officeDocument/2006/relationships/image" Target="../media/image2409.png"/><Relationship Id="rId107" Type="http://schemas.openxmlformats.org/officeDocument/2006/relationships/image" Target="../media/image2410.png"/><Relationship Id="rId108" Type="http://schemas.openxmlformats.org/officeDocument/2006/relationships/image" Target="../media/image2411.png"/><Relationship Id="rId109" Type="http://schemas.openxmlformats.org/officeDocument/2006/relationships/image" Target="../media/image2412.png"/><Relationship Id="rId110" Type="http://schemas.openxmlformats.org/officeDocument/2006/relationships/image" Target="../media/image2413.png"/><Relationship Id="rId111" Type="http://schemas.openxmlformats.org/officeDocument/2006/relationships/image" Target="../media/image2414.png"/><Relationship Id="rId112" Type="http://schemas.openxmlformats.org/officeDocument/2006/relationships/image" Target="../media/image2415.png"/><Relationship Id="rId113" Type="http://schemas.openxmlformats.org/officeDocument/2006/relationships/image" Target="../media/image2416.png"/><Relationship Id="rId114" Type="http://schemas.openxmlformats.org/officeDocument/2006/relationships/image" Target="../media/image2417.png"/><Relationship Id="rId115" Type="http://schemas.openxmlformats.org/officeDocument/2006/relationships/image" Target="../media/image2418.png"/><Relationship Id="rId116" Type="http://schemas.openxmlformats.org/officeDocument/2006/relationships/image" Target="../media/image2419.png"/><Relationship Id="rId117" Type="http://schemas.openxmlformats.org/officeDocument/2006/relationships/image" Target="../media/image2420.png"/><Relationship Id="rId118" Type="http://schemas.openxmlformats.org/officeDocument/2006/relationships/image" Target="../media/image2421.png"/><Relationship Id="rId119" Type="http://schemas.openxmlformats.org/officeDocument/2006/relationships/image" Target="../media/image2422.png"/><Relationship Id="rId120" Type="http://schemas.openxmlformats.org/officeDocument/2006/relationships/image" Target="../media/image2423.png"/><Relationship Id="rId121" Type="http://schemas.openxmlformats.org/officeDocument/2006/relationships/image" Target="../media/image2424.png"/><Relationship Id="rId122" Type="http://schemas.openxmlformats.org/officeDocument/2006/relationships/image" Target="../media/image2425.png"/><Relationship Id="rId123" Type="http://schemas.openxmlformats.org/officeDocument/2006/relationships/image" Target="../media/image2426.png"/><Relationship Id="rId124" Type="http://schemas.openxmlformats.org/officeDocument/2006/relationships/image" Target="../media/image2427.png"/><Relationship Id="rId125" Type="http://schemas.openxmlformats.org/officeDocument/2006/relationships/image" Target="../media/image2428.png"/><Relationship Id="rId126" Type="http://schemas.openxmlformats.org/officeDocument/2006/relationships/image" Target="../media/image2429.png"/><Relationship Id="rId127" Type="http://schemas.openxmlformats.org/officeDocument/2006/relationships/image" Target="../media/image2430.png"/><Relationship Id="rId128" Type="http://schemas.openxmlformats.org/officeDocument/2006/relationships/image" Target="../media/image2431.png"/><Relationship Id="rId129" Type="http://schemas.openxmlformats.org/officeDocument/2006/relationships/image" Target="../media/image2432.png"/><Relationship Id="rId130" Type="http://schemas.openxmlformats.org/officeDocument/2006/relationships/image" Target="../media/image2433.png"/><Relationship Id="rId131" Type="http://schemas.openxmlformats.org/officeDocument/2006/relationships/image" Target="../media/image2434.png"/><Relationship Id="rId132" Type="http://schemas.openxmlformats.org/officeDocument/2006/relationships/image" Target="../media/image2435.png"/><Relationship Id="rId133" Type="http://schemas.openxmlformats.org/officeDocument/2006/relationships/image" Target="../media/image2436.png"/><Relationship Id="rId134" Type="http://schemas.openxmlformats.org/officeDocument/2006/relationships/image" Target="../media/image2437.png"/><Relationship Id="rId135" Type="http://schemas.openxmlformats.org/officeDocument/2006/relationships/image" Target="../media/image2438.png"/><Relationship Id="rId136" Type="http://schemas.openxmlformats.org/officeDocument/2006/relationships/image" Target="../media/image2439.png"/><Relationship Id="rId137" Type="http://schemas.openxmlformats.org/officeDocument/2006/relationships/image" Target="../media/image2440.png"/><Relationship Id="rId138" Type="http://schemas.openxmlformats.org/officeDocument/2006/relationships/image" Target="../media/image2441.png"/><Relationship Id="rId139" Type="http://schemas.openxmlformats.org/officeDocument/2006/relationships/image" Target="../media/image2442.png"/><Relationship Id="rId140" Type="http://schemas.openxmlformats.org/officeDocument/2006/relationships/image" Target="../media/image2443.png"/><Relationship Id="rId141" Type="http://schemas.openxmlformats.org/officeDocument/2006/relationships/image" Target="../media/image447.png"/><Relationship Id="rId142" Type="http://schemas.openxmlformats.org/officeDocument/2006/relationships/image" Target="../media/image2444.png"/><Relationship Id="rId143" Type="http://schemas.openxmlformats.org/officeDocument/2006/relationships/image" Target="../media/image2445.png"/><Relationship Id="rId144" Type="http://schemas.openxmlformats.org/officeDocument/2006/relationships/image" Target="../media/image2446.png"/><Relationship Id="rId145" Type="http://schemas.openxmlformats.org/officeDocument/2006/relationships/image" Target="../media/image2447.png"/><Relationship Id="rId146" Type="http://schemas.openxmlformats.org/officeDocument/2006/relationships/image" Target="../media/image2448.png"/><Relationship Id="rId147" Type="http://schemas.openxmlformats.org/officeDocument/2006/relationships/image" Target="../media/image2449.png"/><Relationship Id="rId148" Type="http://schemas.openxmlformats.org/officeDocument/2006/relationships/image" Target="../media/image2450.png"/><Relationship Id="rId149" Type="http://schemas.openxmlformats.org/officeDocument/2006/relationships/image" Target="../media/image2451.png"/><Relationship Id="rId150" Type="http://schemas.openxmlformats.org/officeDocument/2006/relationships/image" Target="../media/image2452.png"/><Relationship Id="rId151" Type="http://schemas.openxmlformats.org/officeDocument/2006/relationships/image" Target="../media/image2453.png"/><Relationship Id="rId152" Type="http://schemas.openxmlformats.org/officeDocument/2006/relationships/image" Target="../media/image2454.png"/><Relationship Id="rId153" Type="http://schemas.openxmlformats.org/officeDocument/2006/relationships/image" Target="../media/image2455.png"/><Relationship Id="rId154" Type="http://schemas.openxmlformats.org/officeDocument/2006/relationships/image" Target="../media/image2456.png"/><Relationship Id="rId155" Type="http://schemas.openxmlformats.org/officeDocument/2006/relationships/image" Target="../media/image2457.png"/><Relationship Id="rId156" Type="http://schemas.openxmlformats.org/officeDocument/2006/relationships/image" Target="../media/image2458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08.png"/><Relationship Id="rId3" Type="http://schemas.openxmlformats.org/officeDocument/2006/relationships/image" Target="../media/image2309.png"/><Relationship Id="rId4" Type="http://schemas.openxmlformats.org/officeDocument/2006/relationships/image" Target="../media/image2310.png"/><Relationship Id="rId5" Type="http://schemas.openxmlformats.org/officeDocument/2006/relationships/image" Target="../media/image2311.png"/><Relationship Id="rId6" Type="http://schemas.openxmlformats.org/officeDocument/2006/relationships/image" Target="../media/image2312.png"/><Relationship Id="rId7" Type="http://schemas.openxmlformats.org/officeDocument/2006/relationships/image" Target="../media/image2313.png"/><Relationship Id="rId8" Type="http://schemas.openxmlformats.org/officeDocument/2006/relationships/image" Target="../media/image2314.png"/><Relationship Id="rId9" Type="http://schemas.openxmlformats.org/officeDocument/2006/relationships/image" Target="../media/image2315.png"/><Relationship Id="rId10" Type="http://schemas.openxmlformats.org/officeDocument/2006/relationships/image" Target="../media/image2316.png"/><Relationship Id="rId11" Type="http://schemas.openxmlformats.org/officeDocument/2006/relationships/image" Target="../media/image2317.png"/><Relationship Id="rId12" Type="http://schemas.openxmlformats.org/officeDocument/2006/relationships/image" Target="../media/image2318.png"/><Relationship Id="rId13" Type="http://schemas.openxmlformats.org/officeDocument/2006/relationships/image" Target="../media/image2319.png"/><Relationship Id="rId14" Type="http://schemas.openxmlformats.org/officeDocument/2006/relationships/image" Target="../media/image2320.png"/><Relationship Id="rId15" Type="http://schemas.openxmlformats.org/officeDocument/2006/relationships/image" Target="../media/image2321.png"/><Relationship Id="rId16" Type="http://schemas.openxmlformats.org/officeDocument/2006/relationships/image" Target="../media/image2322.png"/><Relationship Id="rId17" Type="http://schemas.openxmlformats.org/officeDocument/2006/relationships/image" Target="../media/image2323.png"/><Relationship Id="rId18" Type="http://schemas.openxmlformats.org/officeDocument/2006/relationships/image" Target="../media/image2324.png"/><Relationship Id="rId19" Type="http://schemas.openxmlformats.org/officeDocument/2006/relationships/image" Target="../media/image2325.png"/><Relationship Id="rId20" Type="http://schemas.openxmlformats.org/officeDocument/2006/relationships/image" Target="../media/image2326.png"/><Relationship Id="rId21" Type="http://schemas.openxmlformats.org/officeDocument/2006/relationships/image" Target="../media/image2388.png"/><Relationship Id="rId22" Type="http://schemas.openxmlformats.org/officeDocument/2006/relationships/image" Target="../media/image2389.png"/><Relationship Id="rId23" Type="http://schemas.openxmlformats.org/officeDocument/2006/relationships/image" Target="../media/image2390.png"/><Relationship Id="rId24" Type="http://schemas.openxmlformats.org/officeDocument/2006/relationships/image" Target="../media/image2391.png"/><Relationship Id="rId25" Type="http://schemas.openxmlformats.org/officeDocument/2006/relationships/image" Target="../media/image2392.png"/><Relationship Id="rId26" Type="http://schemas.openxmlformats.org/officeDocument/2006/relationships/image" Target="../media/image2393.png"/><Relationship Id="rId27" Type="http://schemas.openxmlformats.org/officeDocument/2006/relationships/image" Target="../media/image2394.png"/><Relationship Id="rId28" Type="http://schemas.openxmlformats.org/officeDocument/2006/relationships/image" Target="../media/image2395.png"/><Relationship Id="rId29" Type="http://schemas.openxmlformats.org/officeDocument/2006/relationships/image" Target="../media/image2396.png"/><Relationship Id="rId30" Type="http://schemas.openxmlformats.org/officeDocument/2006/relationships/image" Target="../media/image2397.png"/><Relationship Id="rId31" Type="http://schemas.openxmlformats.org/officeDocument/2006/relationships/image" Target="../media/image2398.png"/><Relationship Id="rId32" Type="http://schemas.openxmlformats.org/officeDocument/2006/relationships/image" Target="../media/image2399.png"/><Relationship Id="rId33" Type="http://schemas.openxmlformats.org/officeDocument/2006/relationships/image" Target="../media/image2400.png"/><Relationship Id="rId34" Type="http://schemas.openxmlformats.org/officeDocument/2006/relationships/image" Target="../media/image2401.png"/><Relationship Id="rId35" Type="http://schemas.openxmlformats.org/officeDocument/2006/relationships/image" Target="../media/image2402.png"/><Relationship Id="rId36" Type="http://schemas.openxmlformats.org/officeDocument/2006/relationships/image" Target="../media/image2403.png"/><Relationship Id="rId37" Type="http://schemas.openxmlformats.org/officeDocument/2006/relationships/image" Target="../media/image2404.png"/><Relationship Id="rId38" Type="http://schemas.openxmlformats.org/officeDocument/2006/relationships/image" Target="../media/image172.png"/><Relationship Id="rId39" Type="http://schemas.openxmlformats.org/officeDocument/2006/relationships/image" Target="../media/image2405.png"/><Relationship Id="rId40" Type="http://schemas.openxmlformats.org/officeDocument/2006/relationships/image" Target="../media/image2406.png"/><Relationship Id="rId41" Type="http://schemas.openxmlformats.org/officeDocument/2006/relationships/image" Target="../media/image2407.png"/><Relationship Id="rId42" Type="http://schemas.openxmlformats.org/officeDocument/2006/relationships/image" Target="../media/image2408.png"/><Relationship Id="rId43" Type="http://schemas.openxmlformats.org/officeDocument/2006/relationships/image" Target="../media/image2409.png"/><Relationship Id="rId44" Type="http://schemas.openxmlformats.org/officeDocument/2006/relationships/image" Target="../media/image2410.png"/><Relationship Id="rId45" Type="http://schemas.openxmlformats.org/officeDocument/2006/relationships/image" Target="../media/image2411.png"/><Relationship Id="rId46" Type="http://schemas.openxmlformats.org/officeDocument/2006/relationships/image" Target="../media/image2412.png"/><Relationship Id="rId47" Type="http://schemas.openxmlformats.org/officeDocument/2006/relationships/image" Target="../media/image2413.png"/><Relationship Id="rId48" Type="http://schemas.openxmlformats.org/officeDocument/2006/relationships/image" Target="../media/image2414.png"/><Relationship Id="rId49" Type="http://schemas.openxmlformats.org/officeDocument/2006/relationships/image" Target="../media/image2415.png"/><Relationship Id="rId50" Type="http://schemas.openxmlformats.org/officeDocument/2006/relationships/image" Target="../media/image2416.png"/><Relationship Id="rId51" Type="http://schemas.openxmlformats.org/officeDocument/2006/relationships/image" Target="../media/image2417.png"/><Relationship Id="rId52" Type="http://schemas.openxmlformats.org/officeDocument/2006/relationships/image" Target="../media/image2418.png"/><Relationship Id="rId53" Type="http://schemas.openxmlformats.org/officeDocument/2006/relationships/image" Target="../media/image2419.png"/><Relationship Id="rId54" Type="http://schemas.openxmlformats.org/officeDocument/2006/relationships/image" Target="../media/image2420.png"/><Relationship Id="rId55" Type="http://schemas.openxmlformats.org/officeDocument/2006/relationships/image" Target="../media/image2421.png"/><Relationship Id="rId56" Type="http://schemas.openxmlformats.org/officeDocument/2006/relationships/image" Target="../media/image2422.png"/><Relationship Id="rId57" Type="http://schemas.openxmlformats.org/officeDocument/2006/relationships/image" Target="../media/image2423.png"/><Relationship Id="rId58" Type="http://schemas.openxmlformats.org/officeDocument/2006/relationships/image" Target="../media/image2424.png"/><Relationship Id="rId59" Type="http://schemas.openxmlformats.org/officeDocument/2006/relationships/image" Target="../media/image2425.png"/><Relationship Id="rId60" Type="http://schemas.openxmlformats.org/officeDocument/2006/relationships/image" Target="../media/image2426.png"/><Relationship Id="rId61" Type="http://schemas.openxmlformats.org/officeDocument/2006/relationships/image" Target="../media/image2427.png"/><Relationship Id="rId62" Type="http://schemas.openxmlformats.org/officeDocument/2006/relationships/image" Target="../media/image2428.png"/><Relationship Id="rId63" Type="http://schemas.openxmlformats.org/officeDocument/2006/relationships/image" Target="../media/image2429.png"/><Relationship Id="rId64" Type="http://schemas.openxmlformats.org/officeDocument/2006/relationships/image" Target="../media/image2430.png"/><Relationship Id="rId65" Type="http://schemas.openxmlformats.org/officeDocument/2006/relationships/image" Target="../media/image2431.png"/><Relationship Id="rId66" Type="http://schemas.openxmlformats.org/officeDocument/2006/relationships/image" Target="../media/image2458.png"/><Relationship Id="rId67" Type="http://schemas.openxmlformats.org/officeDocument/2006/relationships/image" Target="../media/image2459.png"/><Relationship Id="rId68" Type="http://schemas.openxmlformats.org/officeDocument/2006/relationships/image" Target="../media/image2460.png"/><Relationship Id="rId69" Type="http://schemas.openxmlformats.org/officeDocument/2006/relationships/image" Target="../media/image2461.png"/><Relationship Id="rId70" Type="http://schemas.openxmlformats.org/officeDocument/2006/relationships/image" Target="../media/image2462.png"/><Relationship Id="rId71" Type="http://schemas.openxmlformats.org/officeDocument/2006/relationships/image" Target="../media/image2463.png"/><Relationship Id="rId72" Type="http://schemas.openxmlformats.org/officeDocument/2006/relationships/image" Target="../media/image2464.png"/><Relationship Id="rId73" Type="http://schemas.openxmlformats.org/officeDocument/2006/relationships/image" Target="../media/image2465.png"/><Relationship Id="rId74" Type="http://schemas.openxmlformats.org/officeDocument/2006/relationships/image" Target="../media/image2466.png"/><Relationship Id="rId75" Type="http://schemas.openxmlformats.org/officeDocument/2006/relationships/image" Target="../media/image2467.png"/><Relationship Id="rId76" Type="http://schemas.openxmlformats.org/officeDocument/2006/relationships/image" Target="../media/image2468.png"/><Relationship Id="rId77" Type="http://schemas.openxmlformats.org/officeDocument/2006/relationships/image" Target="../media/image2469.png"/><Relationship Id="rId78" Type="http://schemas.openxmlformats.org/officeDocument/2006/relationships/image" Target="../media/image2470.png"/><Relationship Id="rId79" Type="http://schemas.openxmlformats.org/officeDocument/2006/relationships/image" Target="../media/image2471.png"/><Relationship Id="rId80" Type="http://schemas.openxmlformats.org/officeDocument/2006/relationships/image" Target="../media/image2472.png"/><Relationship Id="rId81" Type="http://schemas.openxmlformats.org/officeDocument/2006/relationships/image" Target="../media/image2473.png"/><Relationship Id="rId82" Type="http://schemas.openxmlformats.org/officeDocument/2006/relationships/image" Target="../media/image2474.png"/><Relationship Id="rId83" Type="http://schemas.openxmlformats.org/officeDocument/2006/relationships/image" Target="../media/image2475.png"/><Relationship Id="rId84" Type="http://schemas.openxmlformats.org/officeDocument/2006/relationships/image" Target="../media/image2476.png"/><Relationship Id="rId85" Type="http://schemas.openxmlformats.org/officeDocument/2006/relationships/image" Target="../media/image2477.png"/><Relationship Id="rId86" Type="http://schemas.openxmlformats.org/officeDocument/2006/relationships/image" Target="../media/image2478.png"/><Relationship Id="rId87" Type="http://schemas.openxmlformats.org/officeDocument/2006/relationships/image" Target="../media/image2479.png"/><Relationship Id="rId88" Type="http://schemas.openxmlformats.org/officeDocument/2006/relationships/image" Target="../media/image2480.png"/><Relationship Id="rId89" Type="http://schemas.openxmlformats.org/officeDocument/2006/relationships/image" Target="../media/image310.png"/><Relationship Id="rId90" Type="http://schemas.openxmlformats.org/officeDocument/2006/relationships/image" Target="../media/image2481.png"/><Relationship Id="rId91" Type="http://schemas.openxmlformats.org/officeDocument/2006/relationships/image" Target="../media/image2482.png"/><Relationship Id="rId92" Type="http://schemas.openxmlformats.org/officeDocument/2006/relationships/image" Target="../media/image2483.png"/><Relationship Id="rId93" Type="http://schemas.openxmlformats.org/officeDocument/2006/relationships/image" Target="../media/image2484.png"/><Relationship Id="rId94" Type="http://schemas.openxmlformats.org/officeDocument/2006/relationships/image" Target="../media/image2485.png"/><Relationship Id="rId95" Type="http://schemas.openxmlformats.org/officeDocument/2006/relationships/image" Target="../media/image2486.png"/><Relationship Id="rId96" Type="http://schemas.openxmlformats.org/officeDocument/2006/relationships/image" Target="../media/image2487.png"/><Relationship Id="rId97" Type="http://schemas.openxmlformats.org/officeDocument/2006/relationships/image" Target="../media/image2488.png"/><Relationship Id="rId98" Type="http://schemas.openxmlformats.org/officeDocument/2006/relationships/image" Target="../media/image2489.png"/><Relationship Id="rId99" Type="http://schemas.openxmlformats.org/officeDocument/2006/relationships/image" Target="../media/image2490.png"/><Relationship Id="rId100" Type="http://schemas.openxmlformats.org/officeDocument/2006/relationships/image" Target="../media/image2491.png"/><Relationship Id="rId101" Type="http://schemas.openxmlformats.org/officeDocument/2006/relationships/image" Target="../media/image2492.png"/><Relationship Id="rId102" Type="http://schemas.openxmlformats.org/officeDocument/2006/relationships/image" Target="../media/image2493.png"/><Relationship Id="rId103" Type="http://schemas.openxmlformats.org/officeDocument/2006/relationships/image" Target="../media/image2494.png"/><Relationship Id="rId104" Type="http://schemas.openxmlformats.org/officeDocument/2006/relationships/image" Target="../media/image2495.png"/><Relationship Id="rId105" Type="http://schemas.openxmlformats.org/officeDocument/2006/relationships/image" Target="../media/image2496.png"/><Relationship Id="rId106" Type="http://schemas.openxmlformats.org/officeDocument/2006/relationships/image" Target="../media/image2497.png"/><Relationship Id="rId107" Type="http://schemas.openxmlformats.org/officeDocument/2006/relationships/image" Target="../media/image2498.png"/><Relationship Id="rId108" Type="http://schemas.openxmlformats.org/officeDocument/2006/relationships/image" Target="../media/image2499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91.png"/><Relationship Id="rId3" Type="http://schemas.openxmlformats.org/officeDocument/2006/relationships/image" Target="../media/image2392.png"/><Relationship Id="rId4" Type="http://schemas.openxmlformats.org/officeDocument/2006/relationships/image" Target="../media/image2393.png"/><Relationship Id="rId5" Type="http://schemas.openxmlformats.org/officeDocument/2006/relationships/image" Target="../media/image2394.png"/><Relationship Id="rId6" Type="http://schemas.openxmlformats.org/officeDocument/2006/relationships/image" Target="../media/image2395.png"/><Relationship Id="rId7" Type="http://schemas.openxmlformats.org/officeDocument/2006/relationships/image" Target="../media/image2396.png"/><Relationship Id="rId8" Type="http://schemas.openxmlformats.org/officeDocument/2006/relationships/image" Target="../media/image2397.png"/><Relationship Id="rId9" Type="http://schemas.openxmlformats.org/officeDocument/2006/relationships/image" Target="../media/image2398.png"/><Relationship Id="rId10" Type="http://schemas.openxmlformats.org/officeDocument/2006/relationships/image" Target="../media/image2399.png"/><Relationship Id="rId11" Type="http://schemas.openxmlformats.org/officeDocument/2006/relationships/image" Target="../media/image2400.png"/><Relationship Id="rId12" Type="http://schemas.openxmlformats.org/officeDocument/2006/relationships/image" Target="../media/image10.jpe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500.png"/><Relationship Id="rId3" Type="http://schemas.openxmlformats.org/officeDocument/2006/relationships/image" Target="../media/image2501.png"/><Relationship Id="rId4" Type="http://schemas.openxmlformats.org/officeDocument/2006/relationships/image" Target="../media/image2502.png"/><Relationship Id="rId5" Type="http://schemas.openxmlformats.org/officeDocument/2006/relationships/image" Target="../media/image2503.png"/><Relationship Id="rId6" Type="http://schemas.openxmlformats.org/officeDocument/2006/relationships/image" Target="../media/image2504.png"/><Relationship Id="rId7" Type="http://schemas.openxmlformats.org/officeDocument/2006/relationships/image" Target="../media/image2505.png"/><Relationship Id="rId8" Type="http://schemas.openxmlformats.org/officeDocument/2006/relationships/image" Target="../media/image2506.png"/><Relationship Id="rId9" Type="http://schemas.openxmlformats.org/officeDocument/2006/relationships/image" Target="../media/image2507.png"/><Relationship Id="rId10" Type="http://schemas.openxmlformats.org/officeDocument/2006/relationships/image" Target="../media/image2508.png"/><Relationship Id="rId11" Type="http://schemas.openxmlformats.org/officeDocument/2006/relationships/image" Target="../media/image2509.png"/><Relationship Id="rId12" Type="http://schemas.openxmlformats.org/officeDocument/2006/relationships/image" Target="../media/image105.png"/><Relationship Id="rId13" Type="http://schemas.openxmlformats.org/officeDocument/2006/relationships/image" Target="../media/image2510.png"/><Relationship Id="rId14" Type="http://schemas.openxmlformats.org/officeDocument/2006/relationships/image" Target="../media/image2511.png"/><Relationship Id="rId15" Type="http://schemas.openxmlformats.org/officeDocument/2006/relationships/image" Target="../media/image2512.png"/><Relationship Id="rId16" Type="http://schemas.openxmlformats.org/officeDocument/2006/relationships/image" Target="../media/image2513.png"/><Relationship Id="rId17" Type="http://schemas.openxmlformats.org/officeDocument/2006/relationships/image" Target="../media/image2514.png"/><Relationship Id="rId18" Type="http://schemas.openxmlformats.org/officeDocument/2006/relationships/image" Target="../media/image2515.png"/><Relationship Id="rId19" Type="http://schemas.openxmlformats.org/officeDocument/2006/relationships/image" Target="../media/image2516.png"/><Relationship Id="rId20" Type="http://schemas.openxmlformats.org/officeDocument/2006/relationships/image" Target="../media/image2517.png"/><Relationship Id="rId21" Type="http://schemas.openxmlformats.org/officeDocument/2006/relationships/image" Target="../media/image2518.png"/><Relationship Id="rId22" Type="http://schemas.openxmlformats.org/officeDocument/2006/relationships/image" Target="../media/image2519.png"/><Relationship Id="rId23" Type="http://schemas.openxmlformats.org/officeDocument/2006/relationships/image" Target="../media/image2520.png"/><Relationship Id="rId24" Type="http://schemas.openxmlformats.org/officeDocument/2006/relationships/image" Target="../media/image2521.png"/><Relationship Id="rId25" Type="http://schemas.openxmlformats.org/officeDocument/2006/relationships/image" Target="../media/image2522.png"/><Relationship Id="rId26" Type="http://schemas.openxmlformats.org/officeDocument/2006/relationships/image" Target="../media/image2523.png"/><Relationship Id="rId27" Type="http://schemas.openxmlformats.org/officeDocument/2006/relationships/image" Target="../media/image2524.png"/><Relationship Id="rId28" Type="http://schemas.openxmlformats.org/officeDocument/2006/relationships/image" Target="../media/image2525.png"/><Relationship Id="rId29" Type="http://schemas.openxmlformats.org/officeDocument/2006/relationships/image" Target="../media/image2526.png"/><Relationship Id="rId30" Type="http://schemas.openxmlformats.org/officeDocument/2006/relationships/image" Target="../media/image2527.png"/><Relationship Id="rId31" Type="http://schemas.openxmlformats.org/officeDocument/2006/relationships/image" Target="../media/image2528.png"/><Relationship Id="rId32" Type="http://schemas.openxmlformats.org/officeDocument/2006/relationships/image" Target="../media/image2529.png"/><Relationship Id="rId33" Type="http://schemas.openxmlformats.org/officeDocument/2006/relationships/image" Target="../media/image2530.png"/><Relationship Id="rId34" Type="http://schemas.openxmlformats.org/officeDocument/2006/relationships/image" Target="../media/image2531.png"/><Relationship Id="rId35" Type="http://schemas.openxmlformats.org/officeDocument/2006/relationships/image" Target="../media/image2532.png"/><Relationship Id="rId36" Type="http://schemas.openxmlformats.org/officeDocument/2006/relationships/image" Target="../media/image2533.png"/><Relationship Id="rId37" Type="http://schemas.openxmlformats.org/officeDocument/2006/relationships/image" Target="../media/image2534.png"/><Relationship Id="rId38" Type="http://schemas.openxmlformats.org/officeDocument/2006/relationships/image" Target="../media/image2535.png"/><Relationship Id="rId39" Type="http://schemas.openxmlformats.org/officeDocument/2006/relationships/image" Target="../media/image2536.png"/><Relationship Id="rId40" Type="http://schemas.openxmlformats.org/officeDocument/2006/relationships/image" Target="../media/image2537.png"/><Relationship Id="rId41" Type="http://schemas.openxmlformats.org/officeDocument/2006/relationships/image" Target="../media/image2538.png"/><Relationship Id="rId42" Type="http://schemas.openxmlformats.org/officeDocument/2006/relationships/image" Target="../media/image2539.png"/><Relationship Id="rId43" Type="http://schemas.openxmlformats.org/officeDocument/2006/relationships/image" Target="../media/image2540.png"/><Relationship Id="rId44" Type="http://schemas.openxmlformats.org/officeDocument/2006/relationships/image" Target="../media/image2541.png"/><Relationship Id="rId45" Type="http://schemas.openxmlformats.org/officeDocument/2006/relationships/image" Target="../media/image2542.png"/><Relationship Id="rId46" Type="http://schemas.openxmlformats.org/officeDocument/2006/relationships/image" Target="../media/image2543.png"/><Relationship Id="rId47" Type="http://schemas.openxmlformats.org/officeDocument/2006/relationships/image" Target="../media/image2544.png"/><Relationship Id="rId48" Type="http://schemas.openxmlformats.org/officeDocument/2006/relationships/image" Target="../media/image2545.png"/><Relationship Id="rId49" Type="http://schemas.openxmlformats.org/officeDocument/2006/relationships/image" Target="../media/image2546.png"/><Relationship Id="rId50" Type="http://schemas.openxmlformats.org/officeDocument/2006/relationships/image" Target="../media/image2547.png"/><Relationship Id="rId51" Type="http://schemas.openxmlformats.org/officeDocument/2006/relationships/image" Target="../media/image2548.png"/><Relationship Id="rId52" Type="http://schemas.openxmlformats.org/officeDocument/2006/relationships/image" Target="../media/image2549.png"/><Relationship Id="rId53" Type="http://schemas.openxmlformats.org/officeDocument/2006/relationships/image" Target="../media/image2550.png"/><Relationship Id="rId54" Type="http://schemas.openxmlformats.org/officeDocument/2006/relationships/image" Target="../media/image2551.png"/><Relationship Id="rId55" Type="http://schemas.openxmlformats.org/officeDocument/2006/relationships/image" Target="../media/image11.jpeg"/><Relationship Id="rId56" Type="http://schemas.openxmlformats.org/officeDocument/2006/relationships/image" Target="../media/image2552.png"/><Relationship Id="rId57" Type="http://schemas.openxmlformats.org/officeDocument/2006/relationships/image" Target="../media/image12.jpeg"/><Relationship Id="rId58" Type="http://schemas.openxmlformats.org/officeDocument/2006/relationships/image" Target="../media/image2553.png"/><Relationship Id="rId59" Type="http://schemas.openxmlformats.org/officeDocument/2006/relationships/image" Target="../media/image13.jpeg"/><Relationship Id="rId60" Type="http://schemas.openxmlformats.org/officeDocument/2006/relationships/image" Target="../media/image2554.png"/><Relationship Id="rId61" Type="http://schemas.openxmlformats.org/officeDocument/2006/relationships/image" Target="../media/image2555.png"/><Relationship Id="rId62" Type="http://schemas.openxmlformats.org/officeDocument/2006/relationships/image" Target="../media/image2556.png"/><Relationship Id="rId63" Type="http://schemas.openxmlformats.org/officeDocument/2006/relationships/image" Target="../media/image2557.png"/><Relationship Id="rId64" Type="http://schemas.openxmlformats.org/officeDocument/2006/relationships/image" Target="../media/image2558.png"/><Relationship Id="rId65" Type="http://schemas.openxmlformats.org/officeDocument/2006/relationships/image" Target="../media/image2559.png"/><Relationship Id="rId66" Type="http://schemas.openxmlformats.org/officeDocument/2006/relationships/image" Target="../media/image2560.png"/><Relationship Id="rId67" Type="http://schemas.openxmlformats.org/officeDocument/2006/relationships/image" Target="../media/image2561.png"/><Relationship Id="rId68" Type="http://schemas.openxmlformats.org/officeDocument/2006/relationships/image" Target="../media/image2562.png"/><Relationship Id="rId69" Type="http://schemas.openxmlformats.org/officeDocument/2006/relationships/image" Target="../media/image2563.png"/><Relationship Id="rId70" Type="http://schemas.openxmlformats.org/officeDocument/2006/relationships/image" Target="../media/image2564.png"/><Relationship Id="rId71" Type="http://schemas.openxmlformats.org/officeDocument/2006/relationships/image" Target="../media/image2565.png"/><Relationship Id="rId72" Type="http://schemas.openxmlformats.org/officeDocument/2006/relationships/image" Target="../media/image2566.png"/><Relationship Id="rId73" Type="http://schemas.openxmlformats.org/officeDocument/2006/relationships/image" Target="../media/image2567.png"/><Relationship Id="rId74" Type="http://schemas.openxmlformats.org/officeDocument/2006/relationships/image" Target="../media/image2568.png"/><Relationship Id="rId75" Type="http://schemas.openxmlformats.org/officeDocument/2006/relationships/image" Target="../media/image2569.png"/><Relationship Id="rId76" Type="http://schemas.openxmlformats.org/officeDocument/2006/relationships/image" Target="../media/image2570.png"/><Relationship Id="rId77" Type="http://schemas.openxmlformats.org/officeDocument/2006/relationships/image" Target="../media/image2571.png"/><Relationship Id="rId78" Type="http://schemas.openxmlformats.org/officeDocument/2006/relationships/image" Target="../media/image2572.png"/><Relationship Id="rId79" Type="http://schemas.openxmlformats.org/officeDocument/2006/relationships/image" Target="../media/image2573.png"/><Relationship Id="rId80" Type="http://schemas.openxmlformats.org/officeDocument/2006/relationships/image" Target="../media/image2574.png"/><Relationship Id="rId81" Type="http://schemas.openxmlformats.org/officeDocument/2006/relationships/image" Target="../media/image2575.png"/><Relationship Id="rId82" Type="http://schemas.openxmlformats.org/officeDocument/2006/relationships/image" Target="../media/image2576.png"/><Relationship Id="rId83" Type="http://schemas.openxmlformats.org/officeDocument/2006/relationships/image" Target="../media/image2577.png"/><Relationship Id="rId84" Type="http://schemas.openxmlformats.org/officeDocument/2006/relationships/image" Target="../media/image2578.png"/><Relationship Id="rId85" Type="http://schemas.openxmlformats.org/officeDocument/2006/relationships/image" Target="../media/image2579.png"/><Relationship Id="rId86" Type="http://schemas.openxmlformats.org/officeDocument/2006/relationships/image" Target="../media/image2580.png"/><Relationship Id="rId87" Type="http://schemas.openxmlformats.org/officeDocument/2006/relationships/image" Target="../media/image2581.png"/><Relationship Id="rId88" Type="http://schemas.openxmlformats.org/officeDocument/2006/relationships/image" Target="../media/image2582.png"/><Relationship Id="rId89" Type="http://schemas.openxmlformats.org/officeDocument/2006/relationships/image" Target="../media/image2583.png"/><Relationship Id="rId90" Type="http://schemas.openxmlformats.org/officeDocument/2006/relationships/image" Target="../media/image2584.png"/><Relationship Id="rId91" Type="http://schemas.openxmlformats.org/officeDocument/2006/relationships/image" Target="../media/image2585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586.png"/><Relationship Id="rId3" Type="http://schemas.openxmlformats.org/officeDocument/2006/relationships/image" Target="../media/image2587.png"/><Relationship Id="rId4" Type="http://schemas.openxmlformats.org/officeDocument/2006/relationships/image" Target="../media/image2588.png"/><Relationship Id="rId5" Type="http://schemas.openxmlformats.org/officeDocument/2006/relationships/image" Target="../media/image2589.png"/><Relationship Id="rId6" Type="http://schemas.openxmlformats.org/officeDocument/2006/relationships/image" Target="../media/image2590.png"/><Relationship Id="rId7" Type="http://schemas.openxmlformats.org/officeDocument/2006/relationships/image" Target="../media/image2591.png"/><Relationship Id="rId8" Type="http://schemas.openxmlformats.org/officeDocument/2006/relationships/image" Target="../media/image2592.png"/><Relationship Id="rId9" Type="http://schemas.openxmlformats.org/officeDocument/2006/relationships/image" Target="../media/image2593.png"/><Relationship Id="rId10" Type="http://schemas.openxmlformats.org/officeDocument/2006/relationships/image" Target="../media/image2594.png"/><Relationship Id="rId11" Type="http://schemas.openxmlformats.org/officeDocument/2006/relationships/image" Target="../media/image2595.png"/><Relationship Id="rId12" Type="http://schemas.openxmlformats.org/officeDocument/2006/relationships/image" Target="../media/image105.png"/><Relationship Id="rId13" Type="http://schemas.openxmlformats.org/officeDocument/2006/relationships/image" Target="../media/image2596.png"/><Relationship Id="rId14" Type="http://schemas.openxmlformats.org/officeDocument/2006/relationships/image" Target="../media/image2597.png"/><Relationship Id="rId15" Type="http://schemas.openxmlformats.org/officeDocument/2006/relationships/image" Target="../media/image2598.png"/><Relationship Id="rId16" Type="http://schemas.openxmlformats.org/officeDocument/2006/relationships/image" Target="../media/image2599.png"/><Relationship Id="rId17" Type="http://schemas.openxmlformats.org/officeDocument/2006/relationships/image" Target="../media/image2600.png"/><Relationship Id="rId18" Type="http://schemas.openxmlformats.org/officeDocument/2006/relationships/image" Target="../media/image2601.png"/><Relationship Id="rId19" Type="http://schemas.openxmlformats.org/officeDocument/2006/relationships/image" Target="../media/image2602.png"/><Relationship Id="rId20" Type="http://schemas.openxmlformats.org/officeDocument/2006/relationships/image" Target="../media/image2603.png"/><Relationship Id="rId21" Type="http://schemas.openxmlformats.org/officeDocument/2006/relationships/image" Target="../media/image2604.png"/><Relationship Id="rId22" Type="http://schemas.openxmlformats.org/officeDocument/2006/relationships/image" Target="../media/image2605.png"/><Relationship Id="rId23" Type="http://schemas.openxmlformats.org/officeDocument/2006/relationships/image" Target="../media/image2606.png"/><Relationship Id="rId24" Type="http://schemas.openxmlformats.org/officeDocument/2006/relationships/image" Target="../media/image2607.png"/><Relationship Id="rId25" Type="http://schemas.openxmlformats.org/officeDocument/2006/relationships/image" Target="../media/image2608.png"/><Relationship Id="rId26" Type="http://schemas.openxmlformats.org/officeDocument/2006/relationships/image" Target="../media/image2609.png"/><Relationship Id="rId27" Type="http://schemas.openxmlformats.org/officeDocument/2006/relationships/image" Target="../media/image2610.png"/><Relationship Id="rId28" Type="http://schemas.openxmlformats.org/officeDocument/2006/relationships/image" Target="../media/image2611.png"/><Relationship Id="rId29" Type="http://schemas.openxmlformats.org/officeDocument/2006/relationships/image" Target="../media/image2612.png"/><Relationship Id="rId30" Type="http://schemas.openxmlformats.org/officeDocument/2006/relationships/image" Target="../media/image2613.png"/><Relationship Id="rId31" Type="http://schemas.openxmlformats.org/officeDocument/2006/relationships/image" Target="../media/image2614.png"/><Relationship Id="rId32" Type="http://schemas.openxmlformats.org/officeDocument/2006/relationships/image" Target="../media/image2615.png"/><Relationship Id="rId33" Type="http://schemas.openxmlformats.org/officeDocument/2006/relationships/image" Target="../media/image2616.png"/><Relationship Id="rId34" Type="http://schemas.openxmlformats.org/officeDocument/2006/relationships/image" Target="../media/image2617.png"/><Relationship Id="rId35" Type="http://schemas.openxmlformats.org/officeDocument/2006/relationships/image" Target="../media/image2618.png"/><Relationship Id="rId36" Type="http://schemas.openxmlformats.org/officeDocument/2006/relationships/image" Target="../media/image2619.png"/><Relationship Id="rId37" Type="http://schemas.openxmlformats.org/officeDocument/2006/relationships/image" Target="../media/image310.png"/><Relationship Id="rId38" Type="http://schemas.openxmlformats.org/officeDocument/2006/relationships/image" Target="../media/image2620.png"/><Relationship Id="rId39" Type="http://schemas.openxmlformats.org/officeDocument/2006/relationships/image" Target="../media/image2621.png"/><Relationship Id="rId40" Type="http://schemas.openxmlformats.org/officeDocument/2006/relationships/image" Target="../media/image2622.png"/><Relationship Id="rId41" Type="http://schemas.openxmlformats.org/officeDocument/2006/relationships/image" Target="../media/image2623.png"/><Relationship Id="rId42" Type="http://schemas.openxmlformats.org/officeDocument/2006/relationships/image" Target="../media/image2624.png"/><Relationship Id="rId43" Type="http://schemas.openxmlformats.org/officeDocument/2006/relationships/image" Target="../media/image2625.png"/><Relationship Id="rId44" Type="http://schemas.openxmlformats.org/officeDocument/2006/relationships/image" Target="../media/image2626.png"/><Relationship Id="rId45" Type="http://schemas.openxmlformats.org/officeDocument/2006/relationships/image" Target="../media/image2627.png"/><Relationship Id="rId46" Type="http://schemas.openxmlformats.org/officeDocument/2006/relationships/image" Target="../media/image2628.png"/><Relationship Id="rId47" Type="http://schemas.openxmlformats.org/officeDocument/2006/relationships/image" Target="../media/image2629.png"/><Relationship Id="rId48" Type="http://schemas.openxmlformats.org/officeDocument/2006/relationships/image" Target="../media/image2630.png"/><Relationship Id="rId49" Type="http://schemas.openxmlformats.org/officeDocument/2006/relationships/image" Target="../media/image2631.png"/><Relationship Id="rId50" Type="http://schemas.openxmlformats.org/officeDocument/2006/relationships/image" Target="../media/image2632.png"/><Relationship Id="rId51" Type="http://schemas.openxmlformats.org/officeDocument/2006/relationships/image" Target="../media/image2633.png"/><Relationship Id="rId52" Type="http://schemas.openxmlformats.org/officeDocument/2006/relationships/image" Target="../media/image2634.png"/><Relationship Id="rId53" Type="http://schemas.openxmlformats.org/officeDocument/2006/relationships/image" Target="../media/image2635.png"/><Relationship Id="rId54" Type="http://schemas.openxmlformats.org/officeDocument/2006/relationships/image" Target="../media/image2636.png"/><Relationship Id="rId55" Type="http://schemas.openxmlformats.org/officeDocument/2006/relationships/image" Target="../media/image2637.png"/><Relationship Id="rId56" Type="http://schemas.openxmlformats.org/officeDocument/2006/relationships/image" Target="../media/image2638.png"/><Relationship Id="rId57" Type="http://schemas.openxmlformats.org/officeDocument/2006/relationships/image" Target="../media/image2639.png"/><Relationship Id="rId58" Type="http://schemas.openxmlformats.org/officeDocument/2006/relationships/image" Target="../media/image2640.png"/><Relationship Id="rId59" Type="http://schemas.openxmlformats.org/officeDocument/2006/relationships/image" Target="../media/image2641.png"/><Relationship Id="rId60" Type="http://schemas.openxmlformats.org/officeDocument/2006/relationships/image" Target="../media/image2642.png"/><Relationship Id="rId61" Type="http://schemas.openxmlformats.org/officeDocument/2006/relationships/image" Target="../media/image2643.png"/><Relationship Id="rId62" Type="http://schemas.openxmlformats.org/officeDocument/2006/relationships/image" Target="../media/image2644.png"/><Relationship Id="rId63" Type="http://schemas.openxmlformats.org/officeDocument/2006/relationships/image" Target="../media/image2645.png"/><Relationship Id="rId64" Type="http://schemas.openxmlformats.org/officeDocument/2006/relationships/image" Target="../media/image2646.png"/><Relationship Id="rId65" Type="http://schemas.openxmlformats.org/officeDocument/2006/relationships/image" Target="../media/image2647.png"/><Relationship Id="rId66" Type="http://schemas.openxmlformats.org/officeDocument/2006/relationships/image" Target="../media/image2648.png"/><Relationship Id="rId67" Type="http://schemas.openxmlformats.org/officeDocument/2006/relationships/image" Target="../media/image2649.png"/><Relationship Id="rId68" Type="http://schemas.openxmlformats.org/officeDocument/2006/relationships/image" Target="../media/image2650.png"/><Relationship Id="rId69" Type="http://schemas.openxmlformats.org/officeDocument/2006/relationships/image" Target="../media/image2651.png"/><Relationship Id="rId70" Type="http://schemas.openxmlformats.org/officeDocument/2006/relationships/image" Target="../media/image2652.png"/><Relationship Id="rId71" Type="http://schemas.openxmlformats.org/officeDocument/2006/relationships/image" Target="../media/image2653.png"/><Relationship Id="rId72" Type="http://schemas.openxmlformats.org/officeDocument/2006/relationships/image" Target="../media/image172.png"/><Relationship Id="rId73" Type="http://schemas.openxmlformats.org/officeDocument/2006/relationships/image" Target="../media/image2654.png"/><Relationship Id="rId74" Type="http://schemas.openxmlformats.org/officeDocument/2006/relationships/image" Target="../media/image2655.png"/><Relationship Id="rId75" Type="http://schemas.openxmlformats.org/officeDocument/2006/relationships/image" Target="../media/image2656.png"/><Relationship Id="rId76" Type="http://schemas.openxmlformats.org/officeDocument/2006/relationships/image" Target="../media/image2657.png"/><Relationship Id="rId77" Type="http://schemas.openxmlformats.org/officeDocument/2006/relationships/image" Target="../media/image2658.png"/><Relationship Id="rId78" Type="http://schemas.openxmlformats.org/officeDocument/2006/relationships/image" Target="../media/image2659.png"/><Relationship Id="rId79" Type="http://schemas.openxmlformats.org/officeDocument/2006/relationships/image" Target="../media/image2660.png"/><Relationship Id="rId80" Type="http://schemas.openxmlformats.org/officeDocument/2006/relationships/image" Target="../media/image2661.png"/><Relationship Id="rId81" Type="http://schemas.openxmlformats.org/officeDocument/2006/relationships/image" Target="../media/image2662.png"/><Relationship Id="rId82" Type="http://schemas.openxmlformats.org/officeDocument/2006/relationships/image" Target="../media/image2663.png"/><Relationship Id="rId83" Type="http://schemas.openxmlformats.org/officeDocument/2006/relationships/image" Target="../media/image2664.png"/><Relationship Id="rId84" Type="http://schemas.openxmlformats.org/officeDocument/2006/relationships/image" Target="../media/image2665.png"/><Relationship Id="rId85" Type="http://schemas.openxmlformats.org/officeDocument/2006/relationships/image" Target="../media/image2666.png"/><Relationship Id="rId86" Type="http://schemas.openxmlformats.org/officeDocument/2006/relationships/image" Target="../media/image2667.png"/><Relationship Id="rId87" Type="http://schemas.openxmlformats.org/officeDocument/2006/relationships/image" Target="../media/image2668.png"/><Relationship Id="rId88" Type="http://schemas.openxmlformats.org/officeDocument/2006/relationships/image" Target="../media/image2669.png"/><Relationship Id="rId89" Type="http://schemas.openxmlformats.org/officeDocument/2006/relationships/image" Target="../media/image2670.png"/><Relationship Id="rId90" Type="http://schemas.openxmlformats.org/officeDocument/2006/relationships/image" Target="../media/image2671.png"/><Relationship Id="rId91" Type="http://schemas.openxmlformats.org/officeDocument/2006/relationships/image" Target="../media/image2672.png"/><Relationship Id="rId92" Type="http://schemas.openxmlformats.org/officeDocument/2006/relationships/image" Target="../media/image2673.png"/><Relationship Id="rId93" Type="http://schemas.openxmlformats.org/officeDocument/2006/relationships/image" Target="../media/image2674.png"/><Relationship Id="rId94" Type="http://schemas.openxmlformats.org/officeDocument/2006/relationships/image" Target="../media/image2675.png"/><Relationship Id="rId95" Type="http://schemas.openxmlformats.org/officeDocument/2006/relationships/image" Target="../media/image2676.png"/><Relationship Id="rId96" Type="http://schemas.openxmlformats.org/officeDocument/2006/relationships/image" Target="../media/image2677.png"/><Relationship Id="rId97" Type="http://schemas.openxmlformats.org/officeDocument/2006/relationships/image" Target="../media/image2678.png"/><Relationship Id="rId98" Type="http://schemas.openxmlformats.org/officeDocument/2006/relationships/image" Target="../media/image2679.png"/><Relationship Id="rId99" Type="http://schemas.openxmlformats.org/officeDocument/2006/relationships/image" Target="../media/image2680.png"/><Relationship Id="rId100" Type="http://schemas.openxmlformats.org/officeDocument/2006/relationships/image" Target="../media/image2681.png"/><Relationship Id="rId101" Type="http://schemas.openxmlformats.org/officeDocument/2006/relationships/image" Target="../media/image2682.png"/><Relationship Id="rId102" Type="http://schemas.openxmlformats.org/officeDocument/2006/relationships/image" Target="../media/image2683.png"/><Relationship Id="rId103" Type="http://schemas.openxmlformats.org/officeDocument/2006/relationships/image" Target="../media/image2684.png"/><Relationship Id="rId104" Type="http://schemas.openxmlformats.org/officeDocument/2006/relationships/image" Target="../media/image2685.png"/><Relationship Id="rId105" Type="http://schemas.openxmlformats.org/officeDocument/2006/relationships/image" Target="../media/image2686.png"/><Relationship Id="rId106" Type="http://schemas.openxmlformats.org/officeDocument/2006/relationships/image" Target="../media/image2687.png"/><Relationship Id="rId107" Type="http://schemas.openxmlformats.org/officeDocument/2006/relationships/image" Target="../media/image2688.png"/><Relationship Id="rId108" Type="http://schemas.openxmlformats.org/officeDocument/2006/relationships/image" Target="../media/image2689.png"/><Relationship Id="rId109" Type="http://schemas.openxmlformats.org/officeDocument/2006/relationships/image" Target="../media/image2690.png"/><Relationship Id="rId110" Type="http://schemas.openxmlformats.org/officeDocument/2006/relationships/image" Target="../media/image2691.png"/><Relationship Id="rId111" Type="http://schemas.openxmlformats.org/officeDocument/2006/relationships/image" Target="../media/image2692.png"/><Relationship Id="rId112" Type="http://schemas.openxmlformats.org/officeDocument/2006/relationships/image" Target="../media/image2693.png"/><Relationship Id="rId113" Type="http://schemas.openxmlformats.org/officeDocument/2006/relationships/image" Target="../media/image2694.png"/><Relationship Id="rId114" Type="http://schemas.openxmlformats.org/officeDocument/2006/relationships/image" Target="../media/image2695.png"/><Relationship Id="rId115" Type="http://schemas.openxmlformats.org/officeDocument/2006/relationships/image" Target="../media/image2696.png"/><Relationship Id="rId116" Type="http://schemas.openxmlformats.org/officeDocument/2006/relationships/image" Target="../media/image2697.png"/><Relationship Id="rId117" Type="http://schemas.openxmlformats.org/officeDocument/2006/relationships/image" Target="../media/image2698.png"/><Relationship Id="rId118" Type="http://schemas.openxmlformats.org/officeDocument/2006/relationships/image" Target="../media/image2699.png"/><Relationship Id="rId119" Type="http://schemas.openxmlformats.org/officeDocument/2006/relationships/image" Target="../media/image2700.png"/><Relationship Id="rId120" Type="http://schemas.openxmlformats.org/officeDocument/2006/relationships/image" Target="../media/image2701.png"/><Relationship Id="rId121" Type="http://schemas.openxmlformats.org/officeDocument/2006/relationships/image" Target="../media/image2702.png"/><Relationship Id="rId122" Type="http://schemas.openxmlformats.org/officeDocument/2006/relationships/image" Target="../media/image2703.png"/><Relationship Id="rId123" Type="http://schemas.openxmlformats.org/officeDocument/2006/relationships/image" Target="../media/image2704.png"/><Relationship Id="rId124" Type="http://schemas.openxmlformats.org/officeDocument/2006/relationships/image" Target="../media/image2705.png"/><Relationship Id="rId125" Type="http://schemas.openxmlformats.org/officeDocument/2006/relationships/image" Target="../media/image2706.png"/><Relationship Id="rId126" Type="http://schemas.openxmlformats.org/officeDocument/2006/relationships/image" Target="../media/image2707.png"/><Relationship Id="rId127" Type="http://schemas.openxmlformats.org/officeDocument/2006/relationships/image" Target="../media/image2708.png"/><Relationship Id="rId128" Type="http://schemas.openxmlformats.org/officeDocument/2006/relationships/image" Target="../media/image2709.png"/><Relationship Id="rId129" Type="http://schemas.openxmlformats.org/officeDocument/2006/relationships/image" Target="../media/image2710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587.png"/><Relationship Id="rId3" Type="http://schemas.openxmlformats.org/officeDocument/2006/relationships/image" Target="../media/image2588.png"/><Relationship Id="rId4" Type="http://schemas.openxmlformats.org/officeDocument/2006/relationships/image" Target="../media/image2589.png"/><Relationship Id="rId5" Type="http://schemas.openxmlformats.org/officeDocument/2006/relationships/image" Target="../media/image2590.png"/><Relationship Id="rId6" Type="http://schemas.openxmlformats.org/officeDocument/2006/relationships/image" Target="../media/image2591.png"/><Relationship Id="rId7" Type="http://schemas.openxmlformats.org/officeDocument/2006/relationships/image" Target="../media/image2592.png"/><Relationship Id="rId8" Type="http://schemas.openxmlformats.org/officeDocument/2006/relationships/image" Target="../media/image2593.png"/><Relationship Id="rId9" Type="http://schemas.openxmlformats.org/officeDocument/2006/relationships/image" Target="../media/image2594.png"/><Relationship Id="rId10" Type="http://schemas.openxmlformats.org/officeDocument/2006/relationships/image" Target="../media/image2595.png"/><Relationship Id="rId11" Type="http://schemas.openxmlformats.org/officeDocument/2006/relationships/image" Target="../media/image105.png"/><Relationship Id="rId12" Type="http://schemas.openxmlformats.org/officeDocument/2006/relationships/image" Target="../media/image2596.png"/><Relationship Id="rId13" Type="http://schemas.openxmlformats.org/officeDocument/2006/relationships/image" Target="../media/image2597.png"/><Relationship Id="rId14" Type="http://schemas.openxmlformats.org/officeDocument/2006/relationships/image" Target="../media/image2598.png"/><Relationship Id="rId15" Type="http://schemas.openxmlformats.org/officeDocument/2006/relationships/image" Target="../media/image2599.png"/><Relationship Id="rId16" Type="http://schemas.openxmlformats.org/officeDocument/2006/relationships/image" Target="../media/image2600.png"/><Relationship Id="rId17" Type="http://schemas.openxmlformats.org/officeDocument/2006/relationships/image" Target="../media/image2601.png"/><Relationship Id="rId18" Type="http://schemas.openxmlformats.org/officeDocument/2006/relationships/image" Target="../media/image2602.png"/><Relationship Id="rId19" Type="http://schemas.openxmlformats.org/officeDocument/2006/relationships/image" Target="../media/image2603.png"/><Relationship Id="rId20" Type="http://schemas.openxmlformats.org/officeDocument/2006/relationships/image" Target="../media/image2604.png"/><Relationship Id="rId21" Type="http://schemas.openxmlformats.org/officeDocument/2006/relationships/image" Target="../media/image2605.png"/><Relationship Id="rId22" Type="http://schemas.openxmlformats.org/officeDocument/2006/relationships/image" Target="../media/image2606.png"/><Relationship Id="rId23" Type="http://schemas.openxmlformats.org/officeDocument/2006/relationships/image" Target="../media/image2607.png"/><Relationship Id="rId24" Type="http://schemas.openxmlformats.org/officeDocument/2006/relationships/image" Target="../media/image2608.png"/><Relationship Id="rId25" Type="http://schemas.openxmlformats.org/officeDocument/2006/relationships/image" Target="../media/image2609.png"/><Relationship Id="rId26" Type="http://schemas.openxmlformats.org/officeDocument/2006/relationships/image" Target="../media/image2610.png"/><Relationship Id="rId27" Type="http://schemas.openxmlformats.org/officeDocument/2006/relationships/image" Target="../media/image2611.png"/><Relationship Id="rId28" Type="http://schemas.openxmlformats.org/officeDocument/2006/relationships/image" Target="../media/image2612.png"/><Relationship Id="rId29" Type="http://schemas.openxmlformats.org/officeDocument/2006/relationships/image" Target="../media/image2613.png"/><Relationship Id="rId30" Type="http://schemas.openxmlformats.org/officeDocument/2006/relationships/image" Target="../media/image2614.png"/><Relationship Id="rId31" Type="http://schemas.openxmlformats.org/officeDocument/2006/relationships/image" Target="../media/image2615.png"/><Relationship Id="rId32" Type="http://schemas.openxmlformats.org/officeDocument/2006/relationships/image" Target="../media/image2616.png"/><Relationship Id="rId33" Type="http://schemas.openxmlformats.org/officeDocument/2006/relationships/image" Target="../media/image2617.png"/><Relationship Id="rId34" Type="http://schemas.openxmlformats.org/officeDocument/2006/relationships/image" Target="../media/image2618.png"/><Relationship Id="rId35" Type="http://schemas.openxmlformats.org/officeDocument/2006/relationships/image" Target="../media/image2619.png"/><Relationship Id="rId36" Type="http://schemas.openxmlformats.org/officeDocument/2006/relationships/image" Target="../media/image310.png"/><Relationship Id="rId37" Type="http://schemas.openxmlformats.org/officeDocument/2006/relationships/image" Target="../media/image2620.png"/><Relationship Id="rId38" Type="http://schemas.openxmlformats.org/officeDocument/2006/relationships/image" Target="../media/image2621.png"/><Relationship Id="rId39" Type="http://schemas.openxmlformats.org/officeDocument/2006/relationships/image" Target="../media/image2622.png"/><Relationship Id="rId40" Type="http://schemas.openxmlformats.org/officeDocument/2006/relationships/image" Target="../media/image2623.png"/><Relationship Id="rId41" Type="http://schemas.openxmlformats.org/officeDocument/2006/relationships/image" Target="../media/image2624.png"/><Relationship Id="rId42" Type="http://schemas.openxmlformats.org/officeDocument/2006/relationships/image" Target="../media/image2625.png"/><Relationship Id="rId43" Type="http://schemas.openxmlformats.org/officeDocument/2006/relationships/image" Target="../media/image2626.png"/><Relationship Id="rId44" Type="http://schemas.openxmlformats.org/officeDocument/2006/relationships/image" Target="../media/image2627.png"/><Relationship Id="rId45" Type="http://schemas.openxmlformats.org/officeDocument/2006/relationships/image" Target="../media/image2628.png"/><Relationship Id="rId46" Type="http://schemas.openxmlformats.org/officeDocument/2006/relationships/image" Target="../media/image2629.png"/><Relationship Id="rId47" Type="http://schemas.openxmlformats.org/officeDocument/2006/relationships/image" Target="../media/image2630.png"/><Relationship Id="rId48" Type="http://schemas.openxmlformats.org/officeDocument/2006/relationships/image" Target="../media/image2631.png"/><Relationship Id="rId49" Type="http://schemas.openxmlformats.org/officeDocument/2006/relationships/image" Target="../media/image2632.png"/><Relationship Id="rId50" Type="http://schemas.openxmlformats.org/officeDocument/2006/relationships/image" Target="../media/image2711.png"/><Relationship Id="rId51" Type="http://schemas.openxmlformats.org/officeDocument/2006/relationships/image" Target="../media/image2712.png"/><Relationship Id="rId52" Type="http://schemas.openxmlformats.org/officeDocument/2006/relationships/image" Target="../media/image2713.png"/><Relationship Id="rId53" Type="http://schemas.openxmlformats.org/officeDocument/2006/relationships/image" Target="../media/image2714.png"/><Relationship Id="rId54" Type="http://schemas.openxmlformats.org/officeDocument/2006/relationships/image" Target="../media/image172.png"/><Relationship Id="rId55" Type="http://schemas.openxmlformats.org/officeDocument/2006/relationships/image" Target="../media/image2715.png"/><Relationship Id="rId56" Type="http://schemas.openxmlformats.org/officeDocument/2006/relationships/image" Target="../media/image2716.png"/><Relationship Id="rId57" Type="http://schemas.openxmlformats.org/officeDocument/2006/relationships/image" Target="../media/image2717.png"/><Relationship Id="rId58" Type="http://schemas.openxmlformats.org/officeDocument/2006/relationships/image" Target="../media/image2718.png"/><Relationship Id="rId59" Type="http://schemas.openxmlformats.org/officeDocument/2006/relationships/image" Target="../media/image2719.png"/><Relationship Id="rId60" Type="http://schemas.openxmlformats.org/officeDocument/2006/relationships/image" Target="../media/image2720.png"/><Relationship Id="rId61" Type="http://schemas.openxmlformats.org/officeDocument/2006/relationships/image" Target="../media/image2721.png"/><Relationship Id="rId62" Type="http://schemas.openxmlformats.org/officeDocument/2006/relationships/image" Target="../media/image2722.png"/><Relationship Id="rId63" Type="http://schemas.openxmlformats.org/officeDocument/2006/relationships/image" Target="../media/image2723.png"/><Relationship Id="rId64" Type="http://schemas.openxmlformats.org/officeDocument/2006/relationships/image" Target="../media/image2724.png"/><Relationship Id="rId65" Type="http://schemas.openxmlformats.org/officeDocument/2006/relationships/image" Target="../media/image2725.png"/><Relationship Id="rId66" Type="http://schemas.openxmlformats.org/officeDocument/2006/relationships/image" Target="../media/image2726.png"/><Relationship Id="rId67" Type="http://schemas.openxmlformats.org/officeDocument/2006/relationships/image" Target="../media/image2727.png"/><Relationship Id="rId68" Type="http://schemas.openxmlformats.org/officeDocument/2006/relationships/image" Target="../media/image2728.png"/><Relationship Id="rId69" Type="http://schemas.openxmlformats.org/officeDocument/2006/relationships/image" Target="../media/image2729.png"/><Relationship Id="rId70" Type="http://schemas.openxmlformats.org/officeDocument/2006/relationships/image" Target="../media/image2730.png"/><Relationship Id="rId71" Type="http://schemas.openxmlformats.org/officeDocument/2006/relationships/image" Target="../media/image2731.png"/><Relationship Id="rId72" Type="http://schemas.openxmlformats.org/officeDocument/2006/relationships/image" Target="../media/image2732.png"/><Relationship Id="rId73" Type="http://schemas.openxmlformats.org/officeDocument/2006/relationships/image" Target="../media/image2733.png"/><Relationship Id="rId74" Type="http://schemas.openxmlformats.org/officeDocument/2006/relationships/image" Target="../media/image2734.png"/><Relationship Id="rId75" Type="http://schemas.openxmlformats.org/officeDocument/2006/relationships/image" Target="../media/image2735.png"/><Relationship Id="rId76" Type="http://schemas.openxmlformats.org/officeDocument/2006/relationships/image" Target="../media/image2736.png"/><Relationship Id="rId77" Type="http://schemas.openxmlformats.org/officeDocument/2006/relationships/image" Target="../media/image2737.png"/><Relationship Id="rId78" Type="http://schemas.openxmlformats.org/officeDocument/2006/relationships/image" Target="../media/image2738.png"/><Relationship Id="rId79" Type="http://schemas.openxmlformats.org/officeDocument/2006/relationships/image" Target="../media/image2739.png"/><Relationship Id="rId80" Type="http://schemas.openxmlformats.org/officeDocument/2006/relationships/image" Target="../media/image2740.png"/><Relationship Id="rId81" Type="http://schemas.openxmlformats.org/officeDocument/2006/relationships/image" Target="../media/image2741.png"/><Relationship Id="rId82" Type="http://schemas.openxmlformats.org/officeDocument/2006/relationships/image" Target="../media/image2742.png"/><Relationship Id="rId83" Type="http://schemas.openxmlformats.org/officeDocument/2006/relationships/image" Target="../media/image2743.png"/><Relationship Id="rId84" Type="http://schemas.openxmlformats.org/officeDocument/2006/relationships/image" Target="../media/image2744.png"/><Relationship Id="rId85" Type="http://schemas.openxmlformats.org/officeDocument/2006/relationships/image" Target="../media/image2745.png"/><Relationship Id="rId86" Type="http://schemas.openxmlformats.org/officeDocument/2006/relationships/image" Target="../media/image2746.png"/><Relationship Id="rId87" Type="http://schemas.openxmlformats.org/officeDocument/2006/relationships/image" Target="../media/image2747.png"/><Relationship Id="rId88" Type="http://schemas.openxmlformats.org/officeDocument/2006/relationships/image" Target="../media/image2748.png"/><Relationship Id="rId89" Type="http://schemas.openxmlformats.org/officeDocument/2006/relationships/image" Target="../media/image2749.png"/><Relationship Id="rId90" Type="http://schemas.openxmlformats.org/officeDocument/2006/relationships/image" Target="../media/image2750.png"/><Relationship Id="rId91" Type="http://schemas.openxmlformats.org/officeDocument/2006/relationships/image" Target="../media/image2751.png"/><Relationship Id="rId92" Type="http://schemas.openxmlformats.org/officeDocument/2006/relationships/image" Target="../media/image2752.png"/><Relationship Id="rId93" Type="http://schemas.openxmlformats.org/officeDocument/2006/relationships/image" Target="../media/image2753.png"/><Relationship Id="rId94" Type="http://schemas.openxmlformats.org/officeDocument/2006/relationships/image" Target="../media/image2754.png"/><Relationship Id="rId95" Type="http://schemas.openxmlformats.org/officeDocument/2006/relationships/image" Target="../media/image2755.png"/><Relationship Id="rId96" Type="http://schemas.openxmlformats.org/officeDocument/2006/relationships/image" Target="../media/image2756.png"/><Relationship Id="rId97" Type="http://schemas.openxmlformats.org/officeDocument/2006/relationships/image" Target="../media/image2757.png"/><Relationship Id="rId98" Type="http://schemas.openxmlformats.org/officeDocument/2006/relationships/image" Target="../media/image2758.png"/><Relationship Id="rId99" Type="http://schemas.openxmlformats.org/officeDocument/2006/relationships/image" Target="../media/image2759.png"/><Relationship Id="rId100" Type="http://schemas.openxmlformats.org/officeDocument/2006/relationships/image" Target="../media/image2760.png"/><Relationship Id="rId101" Type="http://schemas.openxmlformats.org/officeDocument/2006/relationships/image" Target="../media/image2761.png"/><Relationship Id="rId102" Type="http://schemas.openxmlformats.org/officeDocument/2006/relationships/image" Target="../media/image2762.png"/><Relationship Id="rId103" Type="http://schemas.openxmlformats.org/officeDocument/2006/relationships/image" Target="../media/image2763.png"/><Relationship Id="rId104" Type="http://schemas.openxmlformats.org/officeDocument/2006/relationships/image" Target="../media/image2764.png"/><Relationship Id="rId105" Type="http://schemas.openxmlformats.org/officeDocument/2006/relationships/image" Target="../media/image2765.png"/><Relationship Id="rId106" Type="http://schemas.openxmlformats.org/officeDocument/2006/relationships/image" Target="../media/image2766.png"/><Relationship Id="rId107" Type="http://schemas.openxmlformats.org/officeDocument/2006/relationships/image" Target="../media/image2767.png"/><Relationship Id="rId108" Type="http://schemas.openxmlformats.org/officeDocument/2006/relationships/image" Target="../media/image2768.png"/><Relationship Id="rId109" Type="http://schemas.openxmlformats.org/officeDocument/2006/relationships/image" Target="../media/image2769.png"/><Relationship Id="rId110" Type="http://schemas.openxmlformats.org/officeDocument/2006/relationships/image" Target="../media/image2770.png"/><Relationship Id="rId111" Type="http://schemas.openxmlformats.org/officeDocument/2006/relationships/image" Target="../media/image2771.png"/><Relationship Id="rId112" Type="http://schemas.openxmlformats.org/officeDocument/2006/relationships/image" Target="../media/image2772.png"/><Relationship Id="rId113" Type="http://schemas.openxmlformats.org/officeDocument/2006/relationships/image" Target="../media/image2773.png"/><Relationship Id="rId114" Type="http://schemas.openxmlformats.org/officeDocument/2006/relationships/image" Target="../media/image2774.png"/><Relationship Id="rId115" Type="http://schemas.openxmlformats.org/officeDocument/2006/relationships/image" Target="../media/image2775.png"/><Relationship Id="rId116" Type="http://schemas.openxmlformats.org/officeDocument/2006/relationships/image" Target="../media/image2776.png"/><Relationship Id="rId117" Type="http://schemas.openxmlformats.org/officeDocument/2006/relationships/image" Target="../media/image2777.png"/><Relationship Id="rId118" Type="http://schemas.openxmlformats.org/officeDocument/2006/relationships/image" Target="../media/image2778.png"/><Relationship Id="rId119" Type="http://schemas.openxmlformats.org/officeDocument/2006/relationships/image" Target="../media/image2779.png"/><Relationship Id="rId120" Type="http://schemas.openxmlformats.org/officeDocument/2006/relationships/image" Target="../media/image2780.png"/><Relationship Id="rId121" Type="http://schemas.openxmlformats.org/officeDocument/2006/relationships/image" Target="../media/image2781.png"/><Relationship Id="rId122" Type="http://schemas.openxmlformats.org/officeDocument/2006/relationships/image" Target="../media/image2782.png"/><Relationship Id="rId123" Type="http://schemas.openxmlformats.org/officeDocument/2006/relationships/image" Target="../media/image2783.png"/><Relationship Id="rId124" Type="http://schemas.openxmlformats.org/officeDocument/2006/relationships/image" Target="../media/image2784.png"/><Relationship Id="rId125" Type="http://schemas.openxmlformats.org/officeDocument/2006/relationships/image" Target="../media/image2785.png"/><Relationship Id="rId126" Type="http://schemas.openxmlformats.org/officeDocument/2006/relationships/image" Target="../media/image2786.png"/><Relationship Id="rId127" Type="http://schemas.openxmlformats.org/officeDocument/2006/relationships/image" Target="../media/image2787.png"/><Relationship Id="rId128" Type="http://schemas.openxmlformats.org/officeDocument/2006/relationships/image" Target="../media/image2788.png"/><Relationship Id="rId129" Type="http://schemas.openxmlformats.org/officeDocument/2006/relationships/image" Target="../media/image2789.png"/><Relationship Id="rId130" Type="http://schemas.openxmlformats.org/officeDocument/2006/relationships/image" Target="../media/image2790.png"/><Relationship Id="rId131" Type="http://schemas.openxmlformats.org/officeDocument/2006/relationships/image" Target="../media/image2791.png"/><Relationship Id="rId132" Type="http://schemas.openxmlformats.org/officeDocument/2006/relationships/image" Target="../media/image2792.png"/><Relationship Id="rId133" Type="http://schemas.openxmlformats.org/officeDocument/2006/relationships/image" Target="../media/image2793.png"/><Relationship Id="rId134" Type="http://schemas.openxmlformats.org/officeDocument/2006/relationships/image" Target="../media/image2794.png"/><Relationship Id="rId135" Type="http://schemas.openxmlformats.org/officeDocument/2006/relationships/image" Target="../media/image2795.png"/><Relationship Id="rId136" Type="http://schemas.openxmlformats.org/officeDocument/2006/relationships/image" Target="../media/image2796.png"/><Relationship Id="rId137" Type="http://schemas.openxmlformats.org/officeDocument/2006/relationships/image" Target="../media/image2797.png"/><Relationship Id="rId138" Type="http://schemas.openxmlformats.org/officeDocument/2006/relationships/image" Target="../media/image2798.png"/><Relationship Id="rId139" Type="http://schemas.openxmlformats.org/officeDocument/2006/relationships/image" Target="../media/image2799.png"/><Relationship Id="rId140" Type="http://schemas.openxmlformats.org/officeDocument/2006/relationships/image" Target="../media/image2800.png"/><Relationship Id="rId141" Type="http://schemas.openxmlformats.org/officeDocument/2006/relationships/image" Target="../media/image2801.png"/><Relationship Id="rId142" Type="http://schemas.openxmlformats.org/officeDocument/2006/relationships/image" Target="../media/image2802.png"/><Relationship Id="rId143" Type="http://schemas.openxmlformats.org/officeDocument/2006/relationships/image" Target="../media/image2803.png"/><Relationship Id="rId144" Type="http://schemas.openxmlformats.org/officeDocument/2006/relationships/image" Target="../media/image2804.png"/><Relationship Id="rId145" Type="http://schemas.openxmlformats.org/officeDocument/2006/relationships/image" Target="../media/image2805.png"/><Relationship Id="rId146" Type="http://schemas.openxmlformats.org/officeDocument/2006/relationships/image" Target="../media/image2806.png"/><Relationship Id="rId147" Type="http://schemas.openxmlformats.org/officeDocument/2006/relationships/image" Target="../media/image2807.png"/><Relationship Id="rId148" Type="http://schemas.openxmlformats.org/officeDocument/2006/relationships/image" Target="../media/image2808.png"/><Relationship Id="rId149" Type="http://schemas.openxmlformats.org/officeDocument/2006/relationships/image" Target="../media/image2809.png"/><Relationship Id="rId150" Type="http://schemas.openxmlformats.org/officeDocument/2006/relationships/image" Target="../media/image2810.png"/><Relationship Id="rId151" Type="http://schemas.openxmlformats.org/officeDocument/2006/relationships/image" Target="../media/image2811.png"/><Relationship Id="rId152" Type="http://schemas.openxmlformats.org/officeDocument/2006/relationships/image" Target="../media/image2812.png"/><Relationship Id="rId153" Type="http://schemas.openxmlformats.org/officeDocument/2006/relationships/image" Target="../media/image2813.png"/><Relationship Id="rId154" Type="http://schemas.openxmlformats.org/officeDocument/2006/relationships/image" Target="../media/image2814.png"/><Relationship Id="rId155" Type="http://schemas.openxmlformats.org/officeDocument/2006/relationships/image" Target="../media/image2815.png"/><Relationship Id="rId156" Type="http://schemas.openxmlformats.org/officeDocument/2006/relationships/image" Target="../media/image447.png"/><Relationship Id="rId157" Type="http://schemas.openxmlformats.org/officeDocument/2006/relationships/image" Target="../media/image2816.png"/><Relationship Id="rId158" Type="http://schemas.openxmlformats.org/officeDocument/2006/relationships/image" Target="../media/image2817.png"/><Relationship Id="rId159" Type="http://schemas.openxmlformats.org/officeDocument/2006/relationships/image" Target="../media/image2818.png"/><Relationship Id="rId160" Type="http://schemas.openxmlformats.org/officeDocument/2006/relationships/image" Target="../media/image2819.png"/><Relationship Id="rId161" Type="http://schemas.openxmlformats.org/officeDocument/2006/relationships/image" Target="../media/image2820.png"/><Relationship Id="rId162" Type="http://schemas.openxmlformats.org/officeDocument/2006/relationships/image" Target="../media/image2821.png"/><Relationship Id="rId163" Type="http://schemas.openxmlformats.org/officeDocument/2006/relationships/image" Target="../media/image2822.png"/><Relationship Id="rId164" Type="http://schemas.openxmlformats.org/officeDocument/2006/relationships/image" Target="../media/image2823.png"/><Relationship Id="rId165" Type="http://schemas.openxmlformats.org/officeDocument/2006/relationships/image" Target="../media/image2824.png"/><Relationship Id="rId166" Type="http://schemas.openxmlformats.org/officeDocument/2006/relationships/image" Target="../media/image2825.png"/><Relationship Id="rId167" Type="http://schemas.openxmlformats.org/officeDocument/2006/relationships/image" Target="../media/image2826.png"/><Relationship Id="rId168" Type="http://schemas.openxmlformats.org/officeDocument/2006/relationships/image" Target="../media/image2827.png"/><Relationship Id="rId169" Type="http://schemas.openxmlformats.org/officeDocument/2006/relationships/image" Target="../media/image2828.png"/><Relationship Id="rId170" Type="http://schemas.openxmlformats.org/officeDocument/2006/relationships/image" Target="../media/image2829.png"/><Relationship Id="rId171" Type="http://schemas.openxmlformats.org/officeDocument/2006/relationships/image" Target="../media/image2830.png"/><Relationship Id="rId172" Type="http://schemas.openxmlformats.org/officeDocument/2006/relationships/image" Target="../media/image2831.png"/><Relationship Id="rId173" Type="http://schemas.openxmlformats.org/officeDocument/2006/relationships/image" Target="../media/image2832.png"/><Relationship Id="rId174" Type="http://schemas.openxmlformats.org/officeDocument/2006/relationships/image" Target="../media/image2833.png"/><Relationship Id="rId175" Type="http://schemas.openxmlformats.org/officeDocument/2006/relationships/image" Target="../media/image2834.png"/><Relationship Id="rId176" Type="http://schemas.openxmlformats.org/officeDocument/2006/relationships/image" Target="../media/image2835.png"/><Relationship Id="rId177" Type="http://schemas.openxmlformats.org/officeDocument/2006/relationships/image" Target="../media/image2836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jpeg"/><Relationship Id="rId3" Type="http://schemas.openxmlformats.org/officeDocument/2006/relationships/image" Target="../media/image2837.png"/><Relationship Id="rId4" Type="http://schemas.openxmlformats.org/officeDocument/2006/relationships/image" Target="../media/image15.jpeg"/><Relationship Id="rId5" Type="http://schemas.openxmlformats.org/officeDocument/2006/relationships/image" Target="../media/image2838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839.png"/><Relationship Id="rId3" Type="http://schemas.openxmlformats.org/officeDocument/2006/relationships/image" Target="../media/image2840.png"/><Relationship Id="rId4" Type="http://schemas.openxmlformats.org/officeDocument/2006/relationships/image" Target="../media/image2841.png"/><Relationship Id="rId5" Type="http://schemas.openxmlformats.org/officeDocument/2006/relationships/image" Target="../media/image2842.png"/><Relationship Id="rId6" Type="http://schemas.openxmlformats.org/officeDocument/2006/relationships/image" Target="../media/image2843.png"/><Relationship Id="rId7" Type="http://schemas.openxmlformats.org/officeDocument/2006/relationships/image" Target="../media/image2844.png"/><Relationship Id="rId8" Type="http://schemas.openxmlformats.org/officeDocument/2006/relationships/image" Target="../media/image2845.png"/><Relationship Id="rId9" Type="http://schemas.openxmlformats.org/officeDocument/2006/relationships/image" Target="../media/image105.png"/><Relationship Id="rId10" Type="http://schemas.openxmlformats.org/officeDocument/2006/relationships/image" Target="../media/image2846.png"/><Relationship Id="rId11" Type="http://schemas.openxmlformats.org/officeDocument/2006/relationships/image" Target="../media/image2847.png"/><Relationship Id="rId12" Type="http://schemas.openxmlformats.org/officeDocument/2006/relationships/image" Target="../media/image2848.png"/><Relationship Id="rId13" Type="http://schemas.openxmlformats.org/officeDocument/2006/relationships/image" Target="../media/image2849.png"/><Relationship Id="rId14" Type="http://schemas.openxmlformats.org/officeDocument/2006/relationships/image" Target="../media/image2850.png"/><Relationship Id="rId15" Type="http://schemas.openxmlformats.org/officeDocument/2006/relationships/image" Target="../media/image2851.png"/><Relationship Id="rId16" Type="http://schemas.openxmlformats.org/officeDocument/2006/relationships/image" Target="../media/image285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G_2536.jpeg" descr="IMG_253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6138" y="660121"/>
            <a:ext cx="4338908" cy="20276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3" name="Disegno"/>
          <p:cNvGrpSpPr/>
          <p:nvPr/>
        </p:nvGrpSpPr>
        <p:grpSpPr>
          <a:xfrm>
            <a:off x="939012" y="7544326"/>
            <a:ext cx="5585090" cy="1540024"/>
            <a:chOff x="-77127" y="-150142"/>
            <a:chExt cx="5585088" cy="1540023"/>
          </a:xfrm>
        </p:grpSpPr>
        <p:pic>
          <p:nvPicPr>
            <p:cNvPr id="16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0283" y="-32105"/>
              <a:ext cx="209530" cy="357694"/>
            </a:xfrm>
            <a:prstGeom prst="rect">
              <a:avLst/>
            </a:prstGeom>
            <a:effectLst/>
          </p:spPr>
        </p:pic>
        <p:pic>
          <p:nvPicPr>
            <p:cNvPr id="16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21376" y="-8564"/>
              <a:ext cx="148311" cy="46644"/>
            </a:xfrm>
            <a:prstGeom prst="rect">
              <a:avLst/>
            </a:prstGeom>
            <a:effectLst/>
          </p:spPr>
        </p:pic>
        <p:pic>
          <p:nvPicPr>
            <p:cNvPr id="16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581" y="99662"/>
              <a:ext cx="122075" cy="46644"/>
            </a:xfrm>
            <a:prstGeom prst="rect">
              <a:avLst/>
            </a:prstGeom>
            <a:effectLst/>
          </p:spPr>
        </p:pic>
        <p:pic>
          <p:nvPicPr>
            <p:cNvPr id="16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8839" y="7834"/>
              <a:ext cx="167988" cy="303531"/>
            </a:xfrm>
            <a:prstGeom prst="rect">
              <a:avLst/>
            </a:prstGeom>
            <a:effectLst/>
          </p:spPr>
        </p:pic>
        <p:pic>
          <p:nvPicPr>
            <p:cNvPr id="16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13140" y="49085"/>
              <a:ext cx="145031" cy="45039"/>
            </a:xfrm>
            <a:prstGeom prst="rect">
              <a:avLst/>
            </a:prstGeom>
            <a:effectLst/>
          </p:spPr>
        </p:pic>
        <p:pic>
          <p:nvPicPr>
            <p:cNvPr id="17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28906" y="63586"/>
              <a:ext cx="142384" cy="240100"/>
            </a:xfrm>
            <a:prstGeom prst="rect">
              <a:avLst/>
            </a:prstGeom>
            <a:effectLst/>
          </p:spPr>
        </p:pic>
        <p:pic>
          <p:nvPicPr>
            <p:cNvPr id="173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29538" y="142296"/>
              <a:ext cx="148311" cy="66322"/>
            </a:xfrm>
            <a:prstGeom prst="rect">
              <a:avLst/>
            </a:prstGeom>
            <a:effectLst/>
          </p:spPr>
        </p:pic>
        <p:pic>
          <p:nvPicPr>
            <p:cNvPr id="17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93516" y="-2005"/>
              <a:ext cx="63042" cy="291018"/>
            </a:xfrm>
            <a:prstGeom prst="rect">
              <a:avLst/>
            </a:prstGeom>
            <a:effectLst/>
          </p:spPr>
        </p:pic>
        <p:pic>
          <p:nvPicPr>
            <p:cNvPr id="17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6957" y="6570"/>
              <a:ext cx="233580" cy="293876"/>
            </a:xfrm>
            <a:prstGeom prst="rect">
              <a:avLst/>
            </a:prstGeom>
            <a:effectLst/>
          </p:spPr>
        </p:pic>
        <p:pic>
          <p:nvPicPr>
            <p:cNvPr id="17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782118" y="47188"/>
              <a:ext cx="137879" cy="49925"/>
            </a:xfrm>
            <a:prstGeom prst="rect">
              <a:avLst/>
            </a:prstGeom>
            <a:effectLst/>
          </p:spPr>
        </p:pic>
        <p:pic>
          <p:nvPicPr>
            <p:cNvPr id="18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777305" y="47188"/>
              <a:ext cx="136726" cy="275628"/>
            </a:xfrm>
            <a:prstGeom prst="rect">
              <a:avLst/>
            </a:prstGeom>
            <a:effectLst/>
          </p:spPr>
        </p:pic>
        <p:pic>
          <p:nvPicPr>
            <p:cNvPr id="18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765720" y="106221"/>
              <a:ext cx="177827" cy="102397"/>
            </a:xfrm>
            <a:prstGeom prst="rect">
              <a:avLst/>
            </a:prstGeom>
            <a:effectLst/>
          </p:spPr>
        </p:pic>
        <p:pic>
          <p:nvPicPr>
            <p:cNvPr id="18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941271" y="40629"/>
              <a:ext cx="54749" cy="240724"/>
            </a:xfrm>
            <a:prstGeom prst="rect">
              <a:avLst/>
            </a:prstGeom>
            <a:effectLst/>
          </p:spPr>
        </p:pic>
        <p:pic>
          <p:nvPicPr>
            <p:cNvPr id="18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919860" y="10482"/>
              <a:ext cx="338178" cy="266631"/>
            </a:xfrm>
            <a:prstGeom prst="rect">
              <a:avLst/>
            </a:prstGeom>
            <a:effectLst/>
          </p:spPr>
        </p:pic>
        <p:pic>
          <p:nvPicPr>
            <p:cNvPr id="18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157081" y="27511"/>
              <a:ext cx="61949" cy="270748"/>
            </a:xfrm>
            <a:prstGeom prst="rect">
              <a:avLst/>
            </a:prstGeom>
            <a:effectLst/>
          </p:spPr>
        </p:pic>
        <p:pic>
          <p:nvPicPr>
            <p:cNvPr id="19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83891" y="1274"/>
              <a:ext cx="76161" cy="298921"/>
            </a:xfrm>
            <a:prstGeom prst="rect">
              <a:avLst/>
            </a:prstGeom>
            <a:effectLst/>
          </p:spPr>
        </p:pic>
        <p:pic>
          <p:nvPicPr>
            <p:cNvPr id="193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272048" y="-146306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19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69646" y="-22776"/>
              <a:ext cx="297125" cy="310991"/>
            </a:xfrm>
            <a:prstGeom prst="rect">
              <a:avLst/>
            </a:prstGeom>
            <a:effectLst/>
          </p:spPr>
        </p:pic>
        <p:pic>
          <p:nvPicPr>
            <p:cNvPr id="197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872208" y="-21682"/>
              <a:ext cx="73611" cy="36805"/>
            </a:xfrm>
            <a:prstGeom prst="rect">
              <a:avLst/>
            </a:prstGeom>
            <a:effectLst/>
          </p:spPr>
        </p:pic>
        <p:pic>
          <p:nvPicPr>
            <p:cNvPr id="19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318048" y="-136467"/>
              <a:ext cx="47737" cy="385533"/>
            </a:xfrm>
            <a:prstGeom prst="rect">
              <a:avLst/>
            </a:prstGeom>
            <a:effectLst/>
          </p:spPr>
        </p:pic>
        <p:pic>
          <p:nvPicPr>
            <p:cNvPr id="20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274320" y="-132717"/>
              <a:ext cx="283064" cy="65851"/>
            </a:xfrm>
            <a:prstGeom prst="rect">
              <a:avLst/>
            </a:prstGeom>
            <a:effectLst/>
          </p:spPr>
        </p:pic>
        <p:pic>
          <p:nvPicPr>
            <p:cNvPr id="20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293997" y="-7761"/>
              <a:ext cx="272935" cy="281710"/>
            </a:xfrm>
            <a:prstGeom prst="rect">
              <a:avLst/>
            </a:prstGeom>
            <a:effectLst/>
          </p:spPr>
        </p:pic>
        <p:pic>
          <p:nvPicPr>
            <p:cNvPr id="205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485487" y="-64317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20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604621" y="-129393"/>
              <a:ext cx="296990" cy="359243"/>
            </a:xfrm>
            <a:prstGeom prst="rect">
              <a:avLst/>
            </a:prstGeom>
            <a:effectLst/>
          </p:spPr>
        </p:pic>
        <p:pic>
          <p:nvPicPr>
            <p:cNvPr id="20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04606" y="-51198"/>
              <a:ext cx="59153" cy="267636"/>
            </a:xfrm>
            <a:prstGeom prst="rect">
              <a:avLst/>
            </a:prstGeom>
            <a:effectLst/>
          </p:spPr>
        </p:pic>
        <p:pic>
          <p:nvPicPr>
            <p:cNvPr id="211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928229" y="-123349"/>
              <a:ext cx="73610" cy="36806"/>
            </a:xfrm>
            <a:prstGeom prst="rect">
              <a:avLst/>
            </a:prstGeom>
            <a:effectLst/>
          </p:spPr>
        </p:pic>
        <p:pic>
          <p:nvPicPr>
            <p:cNvPr id="21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015799" y="-114603"/>
              <a:ext cx="390237" cy="345663"/>
            </a:xfrm>
            <a:prstGeom prst="rect">
              <a:avLst/>
            </a:prstGeom>
            <a:effectLst/>
          </p:spPr>
        </p:pic>
        <p:pic>
          <p:nvPicPr>
            <p:cNvPr id="21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163082" y="37350"/>
              <a:ext cx="249978" cy="63042"/>
            </a:xfrm>
            <a:prstGeom prst="rect">
              <a:avLst/>
            </a:prstGeom>
            <a:effectLst/>
          </p:spPr>
        </p:pic>
        <p:pic>
          <p:nvPicPr>
            <p:cNvPr id="21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686028" y="-120653"/>
              <a:ext cx="476227" cy="364693"/>
            </a:xfrm>
            <a:prstGeom prst="rect">
              <a:avLst/>
            </a:prstGeom>
            <a:effectLst/>
          </p:spPr>
        </p:pic>
        <p:pic>
          <p:nvPicPr>
            <p:cNvPr id="21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164443" y="-90553"/>
              <a:ext cx="55390" cy="317969"/>
            </a:xfrm>
            <a:prstGeom prst="rect">
              <a:avLst/>
            </a:prstGeom>
            <a:effectLst/>
          </p:spPr>
        </p:pic>
        <p:pic>
          <p:nvPicPr>
            <p:cNvPr id="22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092792" y="-105441"/>
              <a:ext cx="260838" cy="328356"/>
            </a:xfrm>
            <a:prstGeom prst="rect">
              <a:avLst/>
            </a:prstGeom>
            <a:effectLst/>
          </p:spPr>
        </p:pic>
        <p:pic>
          <p:nvPicPr>
            <p:cNvPr id="22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347005" y="-87274"/>
              <a:ext cx="230300" cy="63068"/>
            </a:xfrm>
            <a:prstGeom prst="rect">
              <a:avLst/>
            </a:prstGeom>
            <a:effectLst/>
          </p:spPr>
        </p:pic>
        <p:pic>
          <p:nvPicPr>
            <p:cNvPr id="22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366468" y="-38080"/>
              <a:ext cx="197719" cy="253502"/>
            </a:xfrm>
            <a:prstGeom prst="rect">
              <a:avLst/>
            </a:prstGeom>
            <a:effectLst/>
          </p:spPr>
        </p:pic>
        <p:pic>
          <p:nvPicPr>
            <p:cNvPr id="22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340446" y="17672"/>
              <a:ext cx="204064" cy="76161"/>
            </a:xfrm>
            <a:prstGeom prst="rect">
              <a:avLst/>
            </a:prstGeom>
            <a:effectLst/>
          </p:spPr>
        </p:pic>
        <p:pic>
          <p:nvPicPr>
            <p:cNvPr id="22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550320" y="-67596"/>
              <a:ext cx="69620" cy="258842"/>
            </a:xfrm>
            <a:prstGeom prst="rect">
              <a:avLst/>
            </a:prstGeom>
            <a:effectLst/>
          </p:spPr>
        </p:pic>
        <p:pic>
          <p:nvPicPr>
            <p:cNvPr id="23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539303" y="-79762"/>
              <a:ext cx="172465" cy="266516"/>
            </a:xfrm>
            <a:prstGeom prst="rect">
              <a:avLst/>
            </a:prstGeom>
            <a:effectLst/>
          </p:spPr>
        </p:pic>
        <p:pic>
          <p:nvPicPr>
            <p:cNvPr id="23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707757" y="-150143"/>
              <a:ext cx="220130" cy="371879"/>
            </a:xfrm>
            <a:prstGeom prst="rect">
              <a:avLst/>
            </a:prstGeom>
            <a:effectLst/>
          </p:spPr>
        </p:pic>
        <p:pic>
          <p:nvPicPr>
            <p:cNvPr id="23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949547" y="-127889"/>
              <a:ext cx="232885" cy="336507"/>
            </a:xfrm>
            <a:prstGeom prst="rect">
              <a:avLst/>
            </a:prstGeom>
            <a:effectLst/>
          </p:spPr>
        </p:pic>
        <p:pic>
          <p:nvPicPr>
            <p:cNvPr id="23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957004" y="86543"/>
              <a:ext cx="233580" cy="49924"/>
            </a:xfrm>
            <a:prstGeom prst="rect">
              <a:avLst/>
            </a:prstGeom>
            <a:effectLst/>
          </p:spPr>
        </p:pic>
        <p:pic>
          <p:nvPicPr>
            <p:cNvPr id="239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118978" y="165253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24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77128" y="801489"/>
              <a:ext cx="115515" cy="446751"/>
            </a:xfrm>
            <a:prstGeom prst="rect">
              <a:avLst/>
            </a:prstGeom>
            <a:effectLst/>
          </p:spPr>
        </p:pic>
        <p:pic>
          <p:nvPicPr>
            <p:cNvPr id="24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06527" y="963082"/>
              <a:ext cx="190946" cy="201556"/>
            </a:xfrm>
            <a:prstGeom prst="rect">
              <a:avLst/>
            </a:prstGeom>
            <a:effectLst/>
          </p:spPr>
        </p:pic>
        <p:pic>
          <p:nvPicPr>
            <p:cNvPr id="24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96796" y="968746"/>
              <a:ext cx="59762" cy="187666"/>
            </a:xfrm>
            <a:prstGeom prst="rect">
              <a:avLst/>
            </a:prstGeom>
            <a:effectLst/>
          </p:spPr>
        </p:pic>
        <p:pic>
          <p:nvPicPr>
            <p:cNvPr id="247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61995" y="886757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24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01742" y="968746"/>
              <a:ext cx="43365" cy="164709"/>
            </a:xfrm>
            <a:prstGeom prst="rect">
              <a:avLst/>
            </a:prstGeom>
            <a:effectLst/>
          </p:spPr>
        </p:pic>
        <p:pic>
          <p:nvPicPr>
            <p:cNvPr id="25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05021" y="949670"/>
              <a:ext cx="146414" cy="180506"/>
            </a:xfrm>
            <a:prstGeom prst="rect">
              <a:avLst/>
            </a:prstGeom>
            <a:effectLst/>
          </p:spPr>
        </p:pic>
        <p:pic>
          <p:nvPicPr>
            <p:cNvPr id="25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95236" y="883478"/>
              <a:ext cx="72881" cy="287146"/>
            </a:xfrm>
            <a:prstGeom prst="rect">
              <a:avLst/>
            </a:prstGeom>
            <a:effectLst/>
          </p:spPr>
        </p:pic>
        <p:pic>
          <p:nvPicPr>
            <p:cNvPr id="25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55881" y="947805"/>
              <a:ext cx="187666" cy="51188"/>
            </a:xfrm>
            <a:prstGeom prst="rect">
              <a:avLst/>
            </a:prstGeom>
            <a:effectLst/>
          </p:spPr>
        </p:pic>
        <p:pic>
          <p:nvPicPr>
            <p:cNvPr id="25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00182" y="964822"/>
              <a:ext cx="161429" cy="184399"/>
            </a:xfrm>
            <a:prstGeom prst="rect">
              <a:avLst/>
            </a:prstGeom>
            <a:effectLst/>
          </p:spPr>
        </p:pic>
        <p:pic>
          <p:nvPicPr>
            <p:cNvPr id="25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064160" y="860521"/>
              <a:ext cx="63043" cy="296984"/>
            </a:xfrm>
            <a:prstGeom prst="rect">
              <a:avLst/>
            </a:prstGeom>
            <a:effectLst/>
          </p:spPr>
        </p:pic>
        <p:pic>
          <p:nvPicPr>
            <p:cNvPr id="26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139292" y="863800"/>
              <a:ext cx="69900" cy="286053"/>
            </a:xfrm>
            <a:prstGeom prst="rect">
              <a:avLst/>
            </a:prstGeom>
            <a:effectLst/>
          </p:spPr>
        </p:pic>
        <p:pic>
          <p:nvPicPr>
            <p:cNvPr id="26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221579" y="962187"/>
              <a:ext cx="72881" cy="158176"/>
            </a:xfrm>
            <a:prstGeom prst="rect">
              <a:avLst/>
            </a:prstGeom>
            <a:effectLst/>
          </p:spPr>
        </p:pic>
        <p:pic>
          <p:nvPicPr>
            <p:cNvPr id="265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239252" y="840843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26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340353" y="966366"/>
              <a:ext cx="164098" cy="423516"/>
            </a:xfrm>
            <a:prstGeom prst="rect">
              <a:avLst/>
            </a:prstGeom>
            <a:effectLst/>
          </p:spPr>
        </p:pic>
        <p:pic>
          <p:nvPicPr>
            <p:cNvPr id="26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503622" y="958158"/>
              <a:ext cx="174548" cy="163582"/>
            </a:xfrm>
            <a:prstGeom prst="rect">
              <a:avLst/>
            </a:prstGeom>
            <a:effectLst/>
          </p:spPr>
        </p:pic>
        <p:pic>
          <p:nvPicPr>
            <p:cNvPr id="27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672626" y="929391"/>
              <a:ext cx="123608" cy="207344"/>
            </a:xfrm>
            <a:prstGeom prst="rect">
              <a:avLst/>
            </a:prstGeom>
            <a:effectLst/>
          </p:spPr>
        </p:pic>
        <p:pic>
          <p:nvPicPr>
            <p:cNvPr id="27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825028" y="913213"/>
              <a:ext cx="213894" cy="261346"/>
            </a:xfrm>
            <a:prstGeom prst="rect">
              <a:avLst/>
            </a:prstGeom>
            <a:effectLst/>
          </p:spPr>
        </p:pic>
        <p:pic>
          <p:nvPicPr>
            <p:cNvPr id="27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861095" y="957020"/>
              <a:ext cx="238917" cy="157039"/>
            </a:xfrm>
            <a:prstGeom prst="rect">
              <a:avLst/>
            </a:prstGeom>
            <a:effectLst/>
          </p:spPr>
        </p:pic>
        <p:pic>
          <p:nvPicPr>
            <p:cNvPr id="27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057869" y="975306"/>
              <a:ext cx="99117" cy="164708"/>
            </a:xfrm>
            <a:prstGeom prst="rect">
              <a:avLst/>
            </a:prstGeom>
            <a:effectLst/>
          </p:spPr>
        </p:pic>
        <p:pic>
          <p:nvPicPr>
            <p:cNvPr id="27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362284" y="957610"/>
              <a:ext cx="224325" cy="187115"/>
            </a:xfrm>
            <a:prstGeom prst="rect">
              <a:avLst/>
            </a:prstGeom>
            <a:effectLst/>
          </p:spPr>
        </p:pic>
        <p:pic>
          <p:nvPicPr>
            <p:cNvPr id="28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578057" y="935951"/>
              <a:ext cx="129896" cy="173487"/>
            </a:xfrm>
            <a:prstGeom prst="rect">
              <a:avLst/>
            </a:prstGeom>
            <a:effectLst/>
          </p:spPr>
        </p:pic>
        <p:pic>
          <p:nvPicPr>
            <p:cNvPr id="28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748595" y="817886"/>
              <a:ext cx="97100" cy="310124"/>
            </a:xfrm>
            <a:prstGeom prst="rect">
              <a:avLst/>
            </a:prstGeom>
            <a:effectLst/>
          </p:spPr>
        </p:pic>
        <p:pic>
          <p:nvPicPr>
            <p:cNvPr id="28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17061" y="910461"/>
              <a:ext cx="197505" cy="221602"/>
            </a:xfrm>
            <a:prstGeom prst="rect">
              <a:avLst/>
            </a:prstGeom>
            <a:effectLst/>
          </p:spPr>
        </p:pic>
        <p:pic>
          <p:nvPicPr>
            <p:cNvPr id="287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869196" y="847402"/>
              <a:ext cx="73611" cy="36806"/>
            </a:xfrm>
            <a:prstGeom prst="rect">
              <a:avLst/>
            </a:prstGeom>
            <a:effectLst/>
          </p:spPr>
        </p:pic>
        <p:pic>
          <p:nvPicPr>
            <p:cNvPr id="28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043925" y="803190"/>
              <a:ext cx="93651" cy="422093"/>
            </a:xfrm>
            <a:prstGeom prst="rect">
              <a:avLst/>
            </a:prstGeom>
            <a:effectLst/>
          </p:spPr>
        </p:pic>
        <p:pic>
          <p:nvPicPr>
            <p:cNvPr id="29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985311" y="968218"/>
              <a:ext cx="224416" cy="116044"/>
            </a:xfrm>
            <a:prstGeom prst="rect">
              <a:avLst/>
            </a:prstGeom>
            <a:effectLst/>
          </p:spPr>
        </p:pic>
        <p:pic>
          <p:nvPicPr>
            <p:cNvPr id="293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170916" y="785091"/>
              <a:ext cx="73611" cy="36805"/>
            </a:xfrm>
            <a:prstGeom prst="rect">
              <a:avLst/>
            </a:prstGeom>
            <a:effectLst/>
          </p:spPr>
        </p:pic>
        <p:pic>
          <p:nvPicPr>
            <p:cNvPr id="29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3261211" y="913922"/>
              <a:ext cx="207601" cy="189389"/>
            </a:xfrm>
            <a:prstGeom prst="rect">
              <a:avLst/>
            </a:prstGeom>
            <a:effectLst/>
          </p:spPr>
        </p:pic>
        <p:pic>
          <p:nvPicPr>
            <p:cNvPr id="297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3416884" y="886757"/>
              <a:ext cx="50705" cy="36806"/>
            </a:xfrm>
            <a:prstGeom prst="rect">
              <a:avLst/>
            </a:prstGeom>
            <a:effectLst/>
          </p:spPr>
        </p:pic>
        <p:pic>
          <p:nvPicPr>
            <p:cNvPr id="29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3511598" y="928794"/>
              <a:ext cx="160547" cy="176123"/>
            </a:xfrm>
            <a:prstGeom prst="rect">
              <a:avLst/>
            </a:prstGeom>
            <a:effectLst/>
          </p:spPr>
        </p:pic>
        <p:pic>
          <p:nvPicPr>
            <p:cNvPr id="30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700905" y="781811"/>
              <a:ext cx="72907" cy="370443"/>
            </a:xfrm>
            <a:prstGeom prst="rect">
              <a:avLst/>
            </a:prstGeom>
            <a:effectLst/>
          </p:spPr>
        </p:pic>
        <p:pic>
          <p:nvPicPr>
            <p:cNvPr id="30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012490" y="774159"/>
              <a:ext cx="123167" cy="457683"/>
            </a:xfrm>
            <a:prstGeom prst="rect">
              <a:avLst/>
            </a:prstGeom>
            <a:effectLst/>
          </p:spPr>
        </p:pic>
        <p:pic>
          <p:nvPicPr>
            <p:cNvPr id="305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724896" y="1073692"/>
              <a:ext cx="73610" cy="36806"/>
            </a:xfrm>
            <a:prstGeom prst="rect">
              <a:avLst/>
            </a:prstGeom>
            <a:effectLst/>
          </p:spPr>
        </p:pic>
        <p:pic>
          <p:nvPicPr>
            <p:cNvPr id="307" name="Linea Linea" descr="Linea Line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464802" y="912484"/>
              <a:ext cx="36872" cy="37315"/>
            </a:xfrm>
            <a:prstGeom prst="rect">
              <a:avLst/>
            </a:prstGeom>
            <a:effectLst/>
          </p:spPr>
        </p:pic>
        <p:pic>
          <p:nvPicPr>
            <p:cNvPr id="30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415605" y="866450"/>
              <a:ext cx="51614" cy="53838"/>
            </a:xfrm>
            <a:prstGeom prst="rect">
              <a:avLst/>
            </a:prstGeom>
            <a:effectLst/>
          </p:spPr>
        </p:pic>
        <p:pic>
          <p:nvPicPr>
            <p:cNvPr id="31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149964" y="982115"/>
              <a:ext cx="72881" cy="105426"/>
            </a:xfrm>
            <a:prstGeom prst="rect">
              <a:avLst/>
            </a:prstGeom>
            <a:effectLst/>
          </p:spPr>
        </p:pic>
        <p:pic>
          <p:nvPicPr>
            <p:cNvPr id="31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759963" y="906722"/>
              <a:ext cx="207343" cy="193938"/>
            </a:xfrm>
            <a:prstGeom prst="rect">
              <a:avLst/>
            </a:prstGeom>
            <a:effectLst/>
          </p:spPr>
        </p:pic>
        <p:pic>
          <p:nvPicPr>
            <p:cNvPr id="31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589956" y="777306"/>
              <a:ext cx="241402" cy="311576"/>
            </a:xfrm>
            <a:prstGeom prst="rect">
              <a:avLst/>
            </a:prstGeom>
            <a:effectLst/>
          </p:spPr>
        </p:pic>
        <p:pic>
          <p:nvPicPr>
            <p:cNvPr id="31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820932" y="810517"/>
              <a:ext cx="205999" cy="267534"/>
            </a:xfrm>
            <a:prstGeom prst="rect">
              <a:avLst/>
            </a:prstGeom>
            <a:effectLst/>
          </p:spPr>
        </p:pic>
        <p:pic>
          <p:nvPicPr>
            <p:cNvPr id="31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077042" y="799950"/>
              <a:ext cx="215573" cy="295219"/>
            </a:xfrm>
            <a:prstGeom prst="rect">
              <a:avLst/>
            </a:prstGeom>
            <a:effectLst/>
          </p:spPr>
        </p:pic>
        <p:pic>
          <p:nvPicPr>
            <p:cNvPr id="32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304156" y="794179"/>
              <a:ext cx="203805" cy="295592"/>
            </a:xfrm>
            <a:prstGeom prst="rect">
              <a:avLst/>
            </a:prstGeom>
            <a:effectLst/>
          </p:spPr>
        </p:pic>
      </p:grpSp>
      <p:pic>
        <p:nvPicPr>
          <p:cNvPr id="324" name="RPReplay_Final1608221409.mov" descr="RPReplay_Final1608221409.mov"/>
          <p:cNvPicPr>
            <a:picLocks noChangeAspect="0"/>
          </p:cNvPicPr>
          <p:nvPr>
            <a:videoFile r:link="rId76"/>
            <p:extLst>
              <p:ext uri="{DAA4B4D4-6D71-4841-9C94-3DE7FCFB9230}">
                <p14:media xmlns:p14="http://schemas.microsoft.com/office/powerpoint/2010/main" r:embed="rId77"/>
              </p:ext>
            </p:extLst>
          </p:nvPr>
        </p:nvPicPr>
        <p:blipFill>
          <a:blip r:embed="rId78">
            <a:extLst/>
          </a:blip>
          <a:stretch>
            <a:fillRect/>
          </a:stretch>
        </p:blipFill>
        <p:spPr>
          <a:xfrm>
            <a:off x="8734192" y="366697"/>
            <a:ext cx="3832676" cy="38067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95" name="Disegno"/>
          <p:cNvGrpSpPr/>
          <p:nvPr/>
        </p:nvGrpSpPr>
        <p:grpSpPr>
          <a:xfrm>
            <a:off x="656764" y="3442566"/>
            <a:ext cx="11682384" cy="2985571"/>
            <a:chOff x="-450738" y="-399503"/>
            <a:chExt cx="11682382" cy="2985569"/>
          </a:xfrm>
        </p:grpSpPr>
        <p:pic>
          <p:nvPicPr>
            <p:cNvPr id="32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144985" y="-186405"/>
              <a:ext cx="571196" cy="117675"/>
            </a:xfrm>
            <a:prstGeom prst="rect">
              <a:avLst/>
            </a:prstGeom>
            <a:effectLst/>
          </p:spPr>
        </p:pic>
        <p:pic>
          <p:nvPicPr>
            <p:cNvPr id="32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-78798" y="537542"/>
              <a:ext cx="542780" cy="83232"/>
            </a:xfrm>
            <a:prstGeom prst="rect">
              <a:avLst/>
            </a:prstGeom>
            <a:effectLst/>
          </p:spPr>
        </p:pic>
        <p:pic>
          <p:nvPicPr>
            <p:cNvPr id="32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450739" y="-399504"/>
              <a:ext cx="1181182" cy="1279593"/>
            </a:xfrm>
            <a:prstGeom prst="rect">
              <a:avLst/>
            </a:prstGeom>
            <a:effectLst/>
          </p:spPr>
        </p:pic>
        <p:pic>
          <p:nvPicPr>
            <p:cNvPr id="33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140814" y="15041"/>
              <a:ext cx="283742" cy="398262"/>
            </a:xfrm>
            <a:prstGeom prst="rect">
              <a:avLst/>
            </a:prstGeom>
            <a:effectLst/>
          </p:spPr>
        </p:pic>
        <p:pic>
          <p:nvPicPr>
            <p:cNvPr id="33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79305" y="33691"/>
              <a:ext cx="83231" cy="391932"/>
            </a:xfrm>
            <a:prstGeom prst="rect">
              <a:avLst/>
            </a:prstGeom>
            <a:effectLst/>
          </p:spPr>
        </p:pic>
        <p:pic>
          <p:nvPicPr>
            <p:cNvPr id="33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24094" y="43280"/>
              <a:ext cx="93724" cy="407523"/>
            </a:xfrm>
            <a:prstGeom prst="rect">
              <a:avLst/>
            </a:prstGeom>
            <a:effectLst/>
          </p:spPr>
        </p:pic>
        <p:pic>
          <p:nvPicPr>
            <p:cNvPr id="33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1614038" y="21336"/>
              <a:ext cx="115279" cy="589147"/>
            </a:xfrm>
            <a:prstGeom prst="rect">
              <a:avLst/>
            </a:prstGeom>
            <a:effectLst/>
          </p:spPr>
        </p:pic>
        <p:pic>
          <p:nvPicPr>
            <p:cNvPr id="33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1685955" y="3605"/>
              <a:ext cx="325596" cy="596561"/>
            </a:xfrm>
            <a:prstGeom prst="rect">
              <a:avLst/>
            </a:prstGeom>
            <a:effectLst/>
          </p:spPr>
        </p:pic>
        <p:pic>
          <p:nvPicPr>
            <p:cNvPr id="34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049399" y="229078"/>
              <a:ext cx="366094" cy="439758"/>
            </a:xfrm>
            <a:prstGeom prst="rect">
              <a:avLst/>
            </a:prstGeom>
            <a:effectLst/>
          </p:spPr>
        </p:pic>
        <p:pic>
          <p:nvPicPr>
            <p:cNvPr id="34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439215" y="243767"/>
              <a:ext cx="253267" cy="385982"/>
            </a:xfrm>
            <a:prstGeom prst="rect">
              <a:avLst/>
            </a:prstGeom>
            <a:effectLst/>
          </p:spPr>
        </p:pic>
        <p:pic>
          <p:nvPicPr>
            <p:cNvPr id="34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716735" y="-66796"/>
              <a:ext cx="221259" cy="743559"/>
            </a:xfrm>
            <a:prstGeom prst="rect">
              <a:avLst/>
            </a:prstGeom>
            <a:effectLst/>
          </p:spPr>
        </p:pic>
        <p:pic>
          <p:nvPicPr>
            <p:cNvPr id="347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2898829" y="269099"/>
              <a:ext cx="435763" cy="381648"/>
            </a:xfrm>
            <a:prstGeom prst="rect">
              <a:avLst/>
            </a:prstGeom>
            <a:effectLst/>
          </p:spPr>
        </p:pic>
        <p:pic>
          <p:nvPicPr>
            <p:cNvPr id="349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238770" y="77993"/>
              <a:ext cx="102117" cy="152478"/>
            </a:xfrm>
            <a:prstGeom prst="rect">
              <a:avLst/>
            </a:prstGeom>
            <a:effectLst/>
          </p:spPr>
        </p:pic>
        <p:pic>
          <p:nvPicPr>
            <p:cNvPr id="351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745298" y="330406"/>
              <a:ext cx="420259" cy="348379"/>
            </a:xfrm>
            <a:prstGeom prst="rect">
              <a:avLst/>
            </a:prstGeom>
            <a:effectLst/>
          </p:spPr>
        </p:pic>
        <p:pic>
          <p:nvPicPr>
            <p:cNvPr id="353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186442" y="122059"/>
              <a:ext cx="117609" cy="553273"/>
            </a:xfrm>
            <a:prstGeom prst="rect">
              <a:avLst/>
            </a:prstGeom>
            <a:effectLst/>
          </p:spPr>
        </p:pic>
        <p:pic>
          <p:nvPicPr>
            <p:cNvPr id="355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138982" y="304620"/>
              <a:ext cx="453383" cy="343773"/>
            </a:xfrm>
            <a:prstGeom prst="rect">
              <a:avLst/>
            </a:prstGeom>
            <a:effectLst/>
          </p:spPr>
        </p:pic>
        <p:pic>
          <p:nvPicPr>
            <p:cNvPr id="357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636725" y="298325"/>
              <a:ext cx="624196" cy="369747"/>
            </a:xfrm>
            <a:prstGeom prst="rect">
              <a:avLst/>
            </a:prstGeom>
            <a:effectLst/>
          </p:spPr>
        </p:pic>
        <p:pic>
          <p:nvPicPr>
            <p:cNvPr id="359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196576" y="154470"/>
              <a:ext cx="133592" cy="120068"/>
            </a:xfrm>
            <a:prstGeom prst="rect">
              <a:avLst/>
            </a:prstGeom>
            <a:effectLst/>
          </p:spPr>
        </p:pic>
        <p:pic>
          <p:nvPicPr>
            <p:cNvPr id="361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287019" y="293716"/>
              <a:ext cx="446041" cy="378606"/>
            </a:xfrm>
            <a:prstGeom prst="rect">
              <a:avLst/>
            </a:prstGeom>
            <a:effectLst/>
          </p:spPr>
        </p:pic>
        <p:pic>
          <p:nvPicPr>
            <p:cNvPr id="363" name="Linea Linea" descr="Linea Line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576738" y="147240"/>
              <a:ext cx="141281" cy="70641"/>
            </a:xfrm>
            <a:prstGeom prst="rect">
              <a:avLst/>
            </a:prstGeom>
            <a:effectLst/>
          </p:spPr>
        </p:pic>
        <p:pic>
          <p:nvPicPr>
            <p:cNvPr id="365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134559" y="-98272"/>
              <a:ext cx="158774" cy="639398"/>
            </a:xfrm>
            <a:prstGeom prst="rect">
              <a:avLst/>
            </a:prstGeom>
            <a:effectLst/>
          </p:spPr>
        </p:pic>
        <p:pic>
          <p:nvPicPr>
            <p:cNvPr id="367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127706" y="200951"/>
              <a:ext cx="315412" cy="423588"/>
            </a:xfrm>
            <a:prstGeom prst="rect">
              <a:avLst/>
            </a:prstGeom>
            <a:effectLst/>
          </p:spPr>
        </p:pic>
        <p:pic>
          <p:nvPicPr>
            <p:cNvPr id="369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472798" y="293111"/>
              <a:ext cx="283185" cy="269195"/>
            </a:xfrm>
            <a:prstGeom prst="rect">
              <a:avLst/>
            </a:prstGeom>
            <a:effectLst/>
          </p:spPr>
        </p:pic>
        <p:pic>
          <p:nvPicPr>
            <p:cNvPr id="371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783386" y="8746"/>
              <a:ext cx="152057" cy="480950"/>
            </a:xfrm>
            <a:prstGeom prst="rect">
              <a:avLst/>
            </a:prstGeom>
            <a:effectLst/>
          </p:spPr>
        </p:pic>
        <p:pic>
          <p:nvPicPr>
            <p:cNvPr id="373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6906729" y="-66796"/>
              <a:ext cx="160913" cy="581913"/>
            </a:xfrm>
            <a:prstGeom prst="rect">
              <a:avLst/>
            </a:prstGeom>
            <a:effectLst/>
          </p:spPr>
        </p:pic>
        <p:pic>
          <p:nvPicPr>
            <p:cNvPr id="375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7072543" y="219018"/>
              <a:ext cx="687570" cy="349296"/>
            </a:xfrm>
            <a:prstGeom prst="rect">
              <a:avLst/>
            </a:prstGeom>
            <a:effectLst/>
          </p:spPr>
        </p:pic>
        <p:pic>
          <p:nvPicPr>
            <p:cNvPr id="377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678981" y="2451"/>
              <a:ext cx="108557" cy="598449"/>
            </a:xfrm>
            <a:prstGeom prst="rect">
              <a:avLst/>
            </a:prstGeom>
            <a:effectLst/>
          </p:spPr>
        </p:pic>
        <p:pic>
          <p:nvPicPr>
            <p:cNvPr id="379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595045" y="195463"/>
              <a:ext cx="479829" cy="349768"/>
            </a:xfrm>
            <a:prstGeom prst="rect">
              <a:avLst/>
            </a:prstGeom>
            <a:effectLst/>
          </p:spPr>
        </p:pic>
        <p:pic>
          <p:nvPicPr>
            <p:cNvPr id="381" name="Linea Linea" descr="Linea Line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7899665" y="71698"/>
              <a:ext cx="141281" cy="70641"/>
            </a:xfrm>
            <a:prstGeom prst="rect">
              <a:avLst/>
            </a:prstGeom>
            <a:effectLst/>
          </p:spPr>
        </p:pic>
        <p:pic>
          <p:nvPicPr>
            <p:cNvPr id="383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-351093" y="1546091"/>
              <a:ext cx="219097" cy="102861"/>
            </a:xfrm>
            <a:prstGeom prst="rect">
              <a:avLst/>
            </a:prstGeom>
            <a:effectLst/>
          </p:spPr>
        </p:pic>
        <p:pic>
          <p:nvPicPr>
            <p:cNvPr id="385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-347981" y="1559170"/>
              <a:ext cx="297182" cy="818649"/>
            </a:xfrm>
            <a:prstGeom prst="rect">
              <a:avLst/>
            </a:prstGeom>
            <a:effectLst/>
          </p:spPr>
        </p:pic>
        <p:pic>
          <p:nvPicPr>
            <p:cNvPr id="38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35976" y="1912285"/>
              <a:ext cx="89782" cy="313875"/>
            </a:xfrm>
            <a:prstGeom prst="rect">
              <a:avLst/>
            </a:prstGeom>
            <a:effectLst/>
          </p:spPr>
        </p:pic>
        <p:pic>
          <p:nvPicPr>
            <p:cNvPr id="389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-15705" y="17764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1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53681" y="1932658"/>
              <a:ext cx="291240" cy="327456"/>
            </a:xfrm>
            <a:prstGeom prst="rect">
              <a:avLst/>
            </a:prstGeom>
            <a:effectLst/>
          </p:spPr>
        </p:pic>
        <p:pic>
          <p:nvPicPr>
            <p:cNvPr id="393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414960" y="1947303"/>
              <a:ext cx="301588" cy="293997"/>
            </a:xfrm>
            <a:prstGeom prst="rect">
              <a:avLst/>
            </a:prstGeom>
            <a:effectLst/>
          </p:spPr>
        </p:pic>
        <p:pic>
          <p:nvPicPr>
            <p:cNvPr id="395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655475" y="1930524"/>
              <a:ext cx="264794" cy="325063"/>
            </a:xfrm>
            <a:prstGeom prst="rect">
              <a:avLst/>
            </a:prstGeom>
            <a:effectLst/>
          </p:spPr>
        </p:pic>
        <p:pic>
          <p:nvPicPr>
            <p:cNvPr id="397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844625" y="1954869"/>
              <a:ext cx="272574" cy="275341"/>
            </a:xfrm>
            <a:prstGeom prst="rect">
              <a:avLst/>
            </a:prstGeom>
            <a:effectLst/>
          </p:spPr>
        </p:pic>
        <p:pic>
          <p:nvPicPr>
            <p:cNvPr id="399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1127973" y="1780676"/>
              <a:ext cx="484946" cy="474502"/>
            </a:xfrm>
            <a:prstGeom prst="rect">
              <a:avLst/>
            </a:prstGeom>
            <a:effectLst/>
          </p:spPr>
        </p:pic>
        <p:pic>
          <p:nvPicPr>
            <p:cNvPr id="401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485036" y="170177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3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1653009" y="1756100"/>
              <a:ext cx="230607" cy="517180"/>
            </a:xfrm>
            <a:prstGeom prst="rect">
              <a:avLst/>
            </a:prstGeom>
            <a:effectLst/>
          </p:spPr>
        </p:pic>
        <p:pic>
          <p:nvPicPr>
            <p:cNvPr id="405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1907592" y="1959820"/>
              <a:ext cx="105978" cy="361410"/>
            </a:xfrm>
            <a:prstGeom prst="rect">
              <a:avLst/>
            </a:prstGeom>
            <a:effectLst/>
          </p:spPr>
        </p:pic>
        <p:pic>
          <p:nvPicPr>
            <p:cNvPr id="407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885687" y="17764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0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2101607" y="1742518"/>
              <a:ext cx="108893" cy="524387"/>
            </a:xfrm>
            <a:prstGeom prst="rect">
              <a:avLst/>
            </a:prstGeom>
            <a:effectLst/>
          </p:spPr>
        </p:pic>
        <p:pic>
          <p:nvPicPr>
            <p:cNvPr id="41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2229368" y="1921582"/>
              <a:ext cx="371281" cy="345323"/>
            </a:xfrm>
            <a:prstGeom prst="rect">
              <a:avLst/>
            </a:prstGeom>
            <a:effectLst/>
          </p:spPr>
        </p:pic>
        <p:pic>
          <p:nvPicPr>
            <p:cNvPr id="41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2606389" y="1978968"/>
              <a:ext cx="548016" cy="320071"/>
            </a:xfrm>
            <a:prstGeom prst="rect">
              <a:avLst/>
            </a:prstGeom>
            <a:effectLst/>
          </p:spPr>
        </p:pic>
        <p:pic>
          <p:nvPicPr>
            <p:cNvPr id="41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3114421" y="1735728"/>
              <a:ext cx="135054" cy="565130"/>
            </a:xfrm>
            <a:prstGeom prst="rect">
              <a:avLst/>
            </a:prstGeom>
            <a:effectLst/>
          </p:spPr>
        </p:pic>
        <p:pic>
          <p:nvPicPr>
            <p:cNvPr id="41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2983134" y="1875717"/>
              <a:ext cx="395364" cy="105979"/>
            </a:xfrm>
            <a:prstGeom prst="rect">
              <a:avLst/>
            </a:prstGeom>
            <a:effectLst/>
          </p:spPr>
        </p:pic>
        <p:pic>
          <p:nvPicPr>
            <p:cNvPr id="41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3282900" y="1971046"/>
              <a:ext cx="367225" cy="328184"/>
            </a:xfrm>
            <a:prstGeom prst="rect">
              <a:avLst/>
            </a:prstGeom>
            <a:effectLst/>
          </p:spPr>
        </p:pic>
        <p:pic>
          <p:nvPicPr>
            <p:cNvPr id="42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3988156" y="1885123"/>
              <a:ext cx="89783" cy="517596"/>
            </a:xfrm>
            <a:prstGeom prst="rect">
              <a:avLst/>
            </a:prstGeom>
            <a:effectLst/>
          </p:spPr>
        </p:pic>
        <p:pic>
          <p:nvPicPr>
            <p:cNvPr id="42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3940621" y="1941712"/>
              <a:ext cx="261738" cy="303810"/>
            </a:xfrm>
            <a:prstGeom prst="rect">
              <a:avLst/>
            </a:prstGeom>
            <a:effectLst/>
          </p:spPr>
        </p:pic>
        <p:pic>
          <p:nvPicPr>
            <p:cNvPr id="42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239412" y="1898704"/>
              <a:ext cx="116945" cy="341038"/>
            </a:xfrm>
            <a:prstGeom prst="rect">
              <a:avLst/>
            </a:prstGeom>
            <a:effectLst/>
          </p:spPr>
        </p:pic>
        <p:pic>
          <p:nvPicPr>
            <p:cNvPr id="427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4282800" y="1803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29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420692" y="1890404"/>
              <a:ext cx="261618" cy="365369"/>
            </a:xfrm>
            <a:prstGeom prst="rect">
              <a:avLst/>
            </a:prstGeom>
            <a:effectLst/>
          </p:spPr>
        </p:pic>
        <p:pic>
          <p:nvPicPr>
            <p:cNvPr id="431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4607481" y="1891913"/>
              <a:ext cx="379111" cy="407087"/>
            </a:xfrm>
            <a:prstGeom prst="rect">
              <a:avLst/>
            </a:prstGeom>
            <a:effectLst/>
          </p:spPr>
        </p:pic>
        <p:pic>
          <p:nvPicPr>
            <p:cNvPr id="433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4984758" y="1572751"/>
              <a:ext cx="329086" cy="692334"/>
            </a:xfrm>
            <a:prstGeom prst="rect">
              <a:avLst/>
            </a:prstGeom>
            <a:effectLst/>
          </p:spPr>
        </p:pic>
        <p:pic>
          <p:nvPicPr>
            <p:cNvPr id="435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5165589" y="16678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37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5448154" y="2156750"/>
              <a:ext cx="116945" cy="205224"/>
            </a:xfrm>
            <a:prstGeom prst="rect">
              <a:avLst/>
            </a:prstGeom>
            <a:effectLst/>
          </p:spPr>
        </p:pic>
        <p:pic>
          <p:nvPicPr>
            <p:cNvPr id="439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5834061" y="1692390"/>
              <a:ext cx="396525" cy="520740"/>
            </a:xfrm>
            <a:prstGeom prst="rect">
              <a:avLst/>
            </a:prstGeom>
            <a:effectLst/>
          </p:spPr>
        </p:pic>
        <p:pic>
          <p:nvPicPr>
            <p:cNvPr id="441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6231613" y="1884638"/>
              <a:ext cx="521857" cy="314360"/>
            </a:xfrm>
            <a:prstGeom prst="rect">
              <a:avLst/>
            </a:prstGeom>
            <a:effectLst/>
          </p:spPr>
        </p:pic>
        <p:pic>
          <p:nvPicPr>
            <p:cNvPr id="443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6696458" y="1815354"/>
              <a:ext cx="267522" cy="413872"/>
            </a:xfrm>
            <a:prstGeom prst="rect">
              <a:avLst/>
            </a:prstGeom>
            <a:effectLst/>
          </p:spPr>
        </p:pic>
        <p:pic>
          <p:nvPicPr>
            <p:cNvPr id="445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6989640" y="1925867"/>
              <a:ext cx="96573" cy="307084"/>
            </a:xfrm>
            <a:prstGeom prst="rect">
              <a:avLst/>
            </a:prstGeom>
            <a:effectLst/>
          </p:spPr>
        </p:pic>
        <p:pic>
          <p:nvPicPr>
            <p:cNvPr id="447" name="Linea Linea" descr="Linea Line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7003221" y="1674612"/>
              <a:ext cx="116945" cy="144107"/>
            </a:xfrm>
            <a:prstGeom prst="rect">
              <a:avLst/>
            </a:prstGeom>
            <a:effectLst/>
          </p:spPr>
        </p:pic>
        <p:pic>
          <p:nvPicPr>
            <p:cNvPr id="449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7261267" y="2163541"/>
              <a:ext cx="144108" cy="266340"/>
            </a:xfrm>
            <a:prstGeom prst="rect">
              <a:avLst/>
            </a:prstGeom>
            <a:effectLst/>
          </p:spPr>
        </p:pic>
        <p:pic>
          <p:nvPicPr>
            <p:cNvPr id="451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7553266" y="1919076"/>
              <a:ext cx="106131" cy="633091"/>
            </a:xfrm>
            <a:prstGeom prst="rect">
              <a:avLst/>
            </a:prstGeom>
            <a:effectLst/>
          </p:spPr>
        </p:pic>
        <p:pic>
          <p:nvPicPr>
            <p:cNvPr id="453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7478569" y="1956798"/>
              <a:ext cx="265899" cy="318857"/>
            </a:xfrm>
            <a:prstGeom prst="rect">
              <a:avLst/>
            </a:prstGeom>
            <a:effectLst/>
          </p:spPr>
        </p:pic>
        <p:pic>
          <p:nvPicPr>
            <p:cNvPr id="455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7702662" y="1938503"/>
              <a:ext cx="327456" cy="301239"/>
            </a:xfrm>
            <a:prstGeom prst="rect">
              <a:avLst/>
            </a:prstGeom>
            <a:effectLst/>
          </p:spPr>
        </p:pic>
        <p:pic>
          <p:nvPicPr>
            <p:cNvPr id="457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7988878" y="1946239"/>
              <a:ext cx="265332" cy="347828"/>
            </a:xfrm>
            <a:prstGeom prst="rect">
              <a:avLst/>
            </a:prstGeom>
            <a:effectLst/>
          </p:spPr>
        </p:pic>
        <p:pic>
          <p:nvPicPr>
            <p:cNvPr id="459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8241770" y="18919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61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8339777" y="1932658"/>
              <a:ext cx="375406" cy="422525"/>
            </a:xfrm>
            <a:prstGeom prst="rect">
              <a:avLst/>
            </a:prstGeom>
            <a:effectLst/>
          </p:spPr>
        </p:pic>
        <p:pic>
          <p:nvPicPr>
            <p:cNvPr id="463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8719001" y="1715356"/>
              <a:ext cx="173534" cy="590878"/>
            </a:xfrm>
            <a:prstGeom prst="rect">
              <a:avLst/>
            </a:prstGeom>
            <a:effectLst/>
          </p:spPr>
        </p:pic>
        <p:pic>
          <p:nvPicPr>
            <p:cNvPr id="465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8883939" y="2020444"/>
              <a:ext cx="260817" cy="275214"/>
            </a:xfrm>
            <a:prstGeom prst="rect">
              <a:avLst/>
            </a:prstGeom>
            <a:effectLst/>
          </p:spPr>
        </p:pic>
        <p:pic>
          <p:nvPicPr>
            <p:cNvPr id="467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9180300" y="1958542"/>
              <a:ext cx="222053" cy="397188"/>
            </a:xfrm>
            <a:prstGeom prst="rect">
              <a:avLst/>
            </a:prstGeom>
            <a:effectLst/>
          </p:spPr>
        </p:pic>
        <p:pic>
          <p:nvPicPr>
            <p:cNvPr id="469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9357786" y="2020937"/>
              <a:ext cx="145911" cy="307084"/>
            </a:xfrm>
            <a:prstGeom prst="rect">
              <a:avLst/>
            </a:prstGeom>
            <a:effectLst/>
          </p:spPr>
        </p:pic>
        <p:pic>
          <p:nvPicPr>
            <p:cNvPr id="471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9436931" y="18172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73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9536148" y="2346890"/>
              <a:ext cx="198433" cy="164479"/>
            </a:xfrm>
            <a:prstGeom prst="rect">
              <a:avLst/>
            </a:prstGeom>
            <a:effectLst/>
          </p:spPr>
        </p:pic>
        <p:pic>
          <p:nvPicPr>
            <p:cNvPr id="475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10846750" y="1522603"/>
              <a:ext cx="384894" cy="1063464"/>
            </a:xfrm>
            <a:prstGeom prst="rect">
              <a:avLst/>
            </a:prstGeom>
            <a:effectLst/>
          </p:spPr>
        </p:pic>
        <p:pic>
          <p:nvPicPr>
            <p:cNvPr id="477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9814566" y="1808162"/>
              <a:ext cx="266340" cy="420620"/>
            </a:xfrm>
            <a:prstGeom prst="rect">
              <a:avLst/>
            </a:prstGeom>
            <a:effectLst/>
          </p:spPr>
        </p:pic>
        <p:pic>
          <p:nvPicPr>
            <p:cNvPr id="479" name="Linea Linea" descr="Linea Line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10065821" y="1830797"/>
              <a:ext cx="239178" cy="96573"/>
            </a:xfrm>
            <a:prstGeom prst="rect">
              <a:avLst/>
            </a:prstGeom>
            <a:effectLst/>
          </p:spPr>
        </p:pic>
        <p:pic>
          <p:nvPicPr>
            <p:cNvPr id="481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10154949" y="1857960"/>
              <a:ext cx="109306" cy="327456"/>
            </a:xfrm>
            <a:prstGeom prst="rect">
              <a:avLst/>
            </a:prstGeom>
            <a:effectLst/>
          </p:spPr>
        </p:pic>
        <p:pic>
          <p:nvPicPr>
            <p:cNvPr id="483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10323867" y="1946239"/>
              <a:ext cx="103364" cy="286324"/>
            </a:xfrm>
            <a:prstGeom prst="rect">
              <a:avLst/>
            </a:prstGeom>
            <a:effectLst/>
          </p:spPr>
        </p:pic>
        <p:pic>
          <p:nvPicPr>
            <p:cNvPr id="485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0299348" y="17425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7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10467012" y="1830797"/>
              <a:ext cx="313334" cy="405858"/>
            </a:xfrm>
            <a:prstGeom prst="rect">
              <a:avLst/>
            </a:prstGeom>
            <a:effectLst/>
          </p:spPr>
        </p:pic>
        <p:pic>
          <p:nvPicPr>
            <p:cNvPr id="489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10757162" y="1885123"/>
              <a:ext cx="91091" cy="334247"/>
            </a:xfrm>
            <a:prstGeom prst="rect">
              <a:avLst/>
            </a:prstGeom>
            <a:effectLst/>
          </p:spPr>
        </p:pic>
        <p:pic>
          <p:nvPicPr>
            <p:cNvPr id="491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0666045" y="17561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3" name="Linea Linea" descr="Linea Line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0197488" y="1830797"/>
              <a:ext cx="152401" cy="76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5" fill="hold"/>
                                        <p:tgtEl>
                                          <p:spTgt spid="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2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32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2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Disegno"/>
          <p:cNvGrpSpPr/>
          <p:nvPr/>
        </p:nvGrpSpPr>
        <p:grpSpPr>
          <a:xfrm>
            <a:off x="1205191" y="669176"/>
            <a:ext cx="5698294" cy="659151"/>
            <a:chOff x="-57241" y="-220403"/>
            <a:chExt cx="5698292" cy="659149"/>
          </a:xfrm>
        </p:grpSpPr>
        <p:pic>
          <p:nvPicPr>
            <p:cNvPr id="49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4256" y="-59683"/>
              <a:ext cx="102975" cy="493907"/>
            </a:xfrm>
            <a:prstGeom prst="rect">
              <a:avLst/>
            </a:prstGeom>
            <a:effectLst/>
          </p:spPr>
        </p:pic>
        <p:pic>
          <p:nvPicPr>
            <p:cNvPr id="50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57242" y="-141169"/>
              <a:ext cx="428721" cy="568954"/>
            </a:xfrm>
            <a:prstGeom prst="rect">
              <a:avLst/>
            </a:prstGeom>
            <a:effectLst/>
          </p:spPr>
        </p:pic>
        <p:pic>
          <p:nvPicPr>
            <p:cNvPr id="50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76766" y="117802"/>
              <a:ext cx="429317" cy="320259"/>
            </a:xfrm>
            <a:prstGeom prst="rect">
              <a:avLst/>
            </a:prstGeom>
            <a:effectLst/>
          </p:spPr>
        </p:pic>
        <p:pic>
          <p:nvPicPr>
            <p:cNvPr id="50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75581" y="-139961"/>
              <a:ext cx="181758" cy="555825"/>
            </a:xfrm>
            <a:prstGeom prst="rect">
              <a:avLst/>
            </a:prstGeom>
            <a:effectLst/>
          </p:spPr>
        </p:pic>
        <p:pic>
          <p:nvPicPr>
            <p:cNvPr id="50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90998" y="43388"/>
              <a:ext cx="361410" cy="89782"/>
            </a:xfrm>
            <a:prstGeom prst="rect">
              <a:avLst/>
            </a:prstGeom>
            <a:effectLst/>
          </p:spPr>
        </p:pic>
        <p:pic>
          <p:nvPicPr>
            <p:cNvPr id="50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79533" y="109031"/>
              <a:ext cx="344503" cy="297235"/>
            </a:xfrm>
            <a:prstGeom prst="rect">
              <a:avLst/>
            </a:prstGeom>
            <a:effectLst/>
          </p:spPr>
        </p:pic>
        <p:pic>
          <p:nvPicPr>
            <p:cNvPr id="51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89586" y="50178"/>
              <a:ext cx="360403" cy="388569"/>
            </a:xfrm>
            <a:prstGeom prst="rect">
              <a:avLst/>
            </a:prstGeom>
            <a:effectLst/>
          </p:spPr>
        </p:pic>
        <p:pic>
          <p:nvPicPr>
            <p:cNvPr id="513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08525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1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98531" y="78328"/>
              <a:ext cx="513225" cy="334705"/>
            </a:xfrm>
            <a:prstGeom prst="rect">
              <a:avLst/>
            </a:prstGeom>
            <a:effectLst/>
          </p:spPr>
        </p:pic>
        <p:pic>
          <p:nvPicPr>
            <p:cNvPr id="51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638065" y="55045"/>
              <a:ext cx="1033688" cy="361488"/>
            </a:xfrm>
            <a:prstGeom prst="rect">
              <a:avLst/>
            </a:prstGeom>
            <a:effectLst/>
          </p:spPr>
        </p:pic>
        <p:pic>
          <p:nvPicPr>
            <p:cNvPr id="51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40941" y="-220404"/>
              <a:ext cx="1619833" cy="626899"/>
            </a:xfrm>
            <a:prstGeom prst="rect">
              <a:avLst/>
            </a:prstGeom>
            <a:effectLst/>
          </p:spPr>
        </p:pic>
        <p:pic>
          <p:nvPicPr>
            <p:cNvPr id="52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193385" y="20752"/>
              <a:ext cx="447667" cy="327700"/>
            </a:xfrm>
            <a:prstGeom prst="rect">
              <a:avLst/>
            </a:prstGeom>
            <a:effectLst/>
          </p:spPr>
        </p:pic>
      </p:grpSp>
      <p:grpSp>
        <p:nvGrpSpPr>
          <p:cNvPr id="558" name="Disegno"/>
          <p:cNvGrpSpPr/>
          <p:nvPr/>
        </p:nvGrpSpPr>
        <p:grpSpPr>
          <a:xfrm>
            <a:off x="4574727" y="8115676"/>
            <a:ext cx="3313408" cy="1166235"/>
            <a:chOff x="-76258" y="-135008"/>
            <a:chExt cx="3313407" cy="1166233"/>
          </a:xfrm>
        </p:grpSpPr>
        <p:pic>
          <p:nvPicPr>
            <p:cNvPr id="52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76259" y="-70987"/>
              <a:ext cx="148948" cy="421459"/>
            </a:xfrm>
            <a:prstGeom prst="rect">
              <a:avLst/>
            </a:prstGeom>
            <a:effectLst/>
          </p:spPr>
        </p:pic>
        <p:pic>
          <p:nvPicPr>
            <p:cNvPr id="52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64957" y="-68048"/>
              <a:ext cx="237176" cy="482364"/>
            </a:xfrm>
            <a:prstGeom prst="rect">
              <a:avLst/>
            </a:prstGeom>
            <a:effectLst/>
          </p:spPr>
        </p:pic>
        <p:pic>
          <p:nvPicPr>
            <p:cNvPr id="52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73673" y="-41203"/>
              <a:ext cx="261874" cy="387576"/>
            </a:xfrm>
            <a:prstGeom prst="rect">
              <a:avLst/>
            </a:prstGeom>
            <a:effectLst/>
          </p:spPr>
        </p:pic>
        <p:pic>
          <p:nvPicPr>
            <p:cNvPr id="53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994719" y="-51682"/>
              <a:ext cx="89782" cy="436108"/>
            </a:xfrm>
            <a:prstGeom prst="rect">
              <a:avLst/>
            </a:prstGeom>
            <a:effectLst/>
          </p:spPr>
        </p:pic>
        <p:pic>
          <p:nvPicPr>
            <p:cNvPr id="53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361416" y="90922"/>
              <a:ext cx="300294" cy="119209"/>
            </a:xfrm>
            <a:prstGeom prst="rect">
              <a:avLst/>
            </a:prstGeom>
            <a:effectLst/>
          </p:spPr>
        </p:pic>
        <p:pic>
          <p:nvPicPr>
            <p:cNvPr id="534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857137" y="-92426"/>
              <a:ext cx="116945" cy="408945"/>
            </a:xfrm>
            <a:prstGeom prst="rect">
              <a:avLst/>
            </a:prstGeom>
            <a:effectLst/>
          </p:spPr>
        </p:pic>
        <p:pic>
          <p:nvPicPr>
            <p:cNvPr id="53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140900" y="-135009"/>
              <a:ext cx="227041" cy="466971"/>
            </a:xfrm>
            <a:prstGeom prst="rect">
              <a:avLst/>
            </a:prstGeom>
            <a:effectLst/>
          </p:spPr>
        </p:pic>
        <p:pic>
          <p:nvPicPr>
            <p:cNvPr id="53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95461" y="-92426"/>
              <a:ext cx="245968" cy="123736"/>
            </a:xfrm>
            <a:prstGeom prst="rect">
              <a:avLst/>
            </a:prstGeom>
            <a:effectLst/>
          </p:spPr>
        </p:pic>
        <p:pic>
          <p:nvPicPr>
            <p:cNvPr id="54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502251" y="-10938"/>
              <a:ext cx="274696" cy="342343"/>
            </a:xfrm>
            <a:prstGeom prst="rect">
              <a:avLst/>
            </a:prstGeom>
            <a:effectLst/>
          </p:spPr>
        </p:pic>
        <p:pic>
          <p:nvPicPr>
            <p:cNvPr id="542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911808" y="-126379"/>
              <a:ext cx="325342" cy="257057"/>
            </a:xfrm>
            <a:prstGeom prst="rect">
              <a:avLst/>
            </a:prstGeom>
            <a:effectLst/>
          </p:spPr>
        </p:pic>
        <p:pic>
          <p:nvPicPr>
            <p:cNvPr id="54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038716" y="-51682"/>
              <a:ext cx="123736" cy="368201"/>
            </a:xfrm>
            <a:prstGeom prst="rect">
              <a:avLst/>
            </a:prstGeom>
            <a:effectLst/>
          </p:spPr>
        </p:pic>
        <p:pic>
          <p:nvPicPr>
            <p:cNvPr id="54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88127" y="681713"/>
              <a:ext cx="319870" cy="324155"/>
            </a:xfrm>
            <a:prstGeom prst="rect">
              <a:avLst/>
            </a:prstGeom>
            <a:effectLst/>
          </p:spPr>
        </p:pic>
        <p:pic>
          <p:nvPicPr>
            <p:cNvPr id="54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909084" y="9465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5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449978" y="551479"/>
              <a:ext cx="109872" cy="424023"/>
            </a:xfrm>
            <a:prstGeom prst="rect">
              <a:avLst/>
            </a:prstGeom>
            <a:effectLst/>
          </p:spPr>
        </p:pic>
        <p:pic>
          <p:nvPicPr>
            <p:cNvPr id="55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604023" y="563640"/>
              <a:ext cx="269762" cy="430686"/>
            </a:xfrm>
            <a:prstGeom prst="rect">
              <a:avLst/>
            </a:prstGeom>
            <a:effectLst/>
          </p:spPr>
        </p:pic>
        <p:pic>
          <p:nvPicPr>
            <p:cNvPr id="55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884299" y="587552"/>
              <a:ext cx="331795" cy="443674"/>
            </a:xfrm>
            <a:prstGeom prst="rect">
              <a:avLst/>
            </a:prstGeom>
            <a:effectLst/>
          </p:spPr>
        </p:pic>
        <p:pic>
          <p:nvPicPr>
            <p:cNvPr id="556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230624" y="577238"/>
              <a:ext cx="285547" cy="450754"/>
            </a:xfrm>
            <a:prstGeom prst="rect">
              <a:avLst/>
            </a:prstGeom>
            <a:effectLst/>
          </p:spPr>
        </p:pic>
      </p:grpSp>
      <p:grpSp>
        <p:nvGrpSpPr>
          <p:cNvPr id="561" name="pasted-image.jpeg"/>
          <p:cNvGrpSpPr/>
          <p:nvPr/>
        </p:nvGrpSpPr>
        <p:grpSpPr>
          <a:xfrm>
            <a:off x="4345763" y="1960878"/>
            <a:ext cx="4313273" cy="5304945"/>
            <a:chOff x="0" y="0"/>
            <a:chExt cx="4313271" cy="5304944"/>
          </a:xfrm>
        </p:grpSpPr>
        <p:pic>
          <p:nvPicPr>
            <p:cNvPr id="560" name="pasted-image.jpeg" descr="pasted-image.jpeg"/>
            <p:cNvPicPr>
              <a:picLocks noChangeAspect="1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2550" y="82550"/>
              <a:ext cx="4148172" cy="513984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59" name="pasted-image.jpeg" descr="pasted-image.jpeg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0" y="0"/>
              <a:ext cx="4313272" cy="530494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7" name="Disegno"/>
          <p:cNvGrpSpPr/>
          <p:nvPr/>
        </p:nvGrpSpPr>
        <p:grpSpPr>
          <a:xfrm>
            <a:off x="1205191" y="669176"/>
            <a:ext cx="5698294" cy="659151"/>
            <a:chOff x="-57241" y="-220403"/>
            <a:chExt cx="5698292" cy="659149"/>
          </a:xfrm>
        </p:grpSpPr>
        <p:pic>
          <p:nvPicPr>
            <p:cNvPr id="56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4256" y="-59683"/>
              <a:ext cx="102975" cy="493907"/>
            </a:xfrm>
            <a:prstGeom prst="rect">
              <a:avLst/>
            </a:prstGeom>
            <a:effectLst/>
          </p:spPr>
        </p:pic>
        <p:pic>
          <p:nvPicPr>
            <p:cNvPr id="56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57242" y="-141169"/>
              <a:ext cx="428721" cy="568954"/>
            </a:xfrm>
            <a:prstGeom prst="rect">
              <a:avLst/>
            </a:prstGeom>
            <a:effectLst/>
          </p:spPr>
        </p:pic>
        <p:pic>
          <p:nvPicPr>
            <p:cNvPr id="56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76766" y="117802"/>
              <a:ext cx="429317" cy="320259"/>
            </a:xfrm>
            <a:prstGeom prst="rect">
              <a:avLst/>
            </a:prstGeom>
            <a:effectLst/>
          </p:spPr>
        </p:pic>
        <p:pic>
          <p:nvPicPr>
            <p:cNvPr id="56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75581" y="-139961"/>
              <a:ext cx="181758" cy="555825"/>
            </a:xfrm>
            <a:prstGeom prst="rect">
              <a:avLst/>
            </a:prstGeom>
            <a:effectLst/>
          </p:spPr>
        </p:pic>
        <p:pic>
          <p:nvPicPr>
            <p:cNvPr id="57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90998" y="43388"/>
              <a:ext cx="361410" cy="89782"/>
            </a:xfrm>
            <a:prstGeom prst="rect">
              <a:avLst/>
            </a:prstGeom>
            <a:effectLst/>
          </p:spPr>
        </p:pic>
        <p:pic>
          <p:nvPicPr>
            <p:cNvPr id="57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79533" y="109031"/>
              <a:ext cx="344503" cy="297235"/>
            </a:xfrm>
            <a:prstGeom prst="rect">
              <a:avLst/>
            </a:prstGeom>
            <a:effectLst/>
          </p:spPr>
        </p:pic>
        <p:pic>
          <p:nvPicPr>
            <p:cNvPr id="57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89586" y="50178"/>
              <a:ext cx="360403" cy="388569"/>
            </a:xfrm>
            <a:prstGeom prst="rect">
              <a:avLst/>
            </a:prstGeom>
            <a:effectLst/>
          </p:spPr>
        </p:pic>
        <p:pic>
          <p:nvPicPr>
            <p:cNvPr id="577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08525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98531" y="78328"/>
              <a:ext cx="513225" cy="334705"/>
            </a:xfrm>
            <a:prstGeom prst="rect">
              <a:avLst/>
            </a:prstGeom>
            <a:effectLst/>
          </p:spPr>
        </p:pic>
        <p:pic>
          <p:nvPicPr>
            <p:cNvPr id="58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638065" y="55045"/>
              <a:ext cx="1033688" cy="361488"/>
            </a:xfrm>
            <a:prstGeom prst="rect">
              <a:avLst/>
            </a:prstGeom>
            <a:effectLst/>
          </p:spPr>
        </p:pic>
        <p:pic>
          <p:nvPicPr>
            <p:cNvPr id="58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40941" y="-220404"/>
              <a:ext cx="1619833" cy="626899"/>
            </a:xfrm>
            <a:prstGeom prst="rect">
              <a:avLst/>
            </a:prstGeom>
            <a:effectLst/>
          </p:spPr>
        </p:pic>
        <p:pic>
          <p:nvPicPr>
            <p:cNvPr id="58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193385" y="20752"/>
              <a:ext cx="447667" cy="327700"/>
            </a:xfrm>
            <a:prstGeom prst="rect">
              <a:avLst/>
            </a:prstGeom>
            <a:effectLst/>
          </p:spPr>
        </p:pic>
      </p:grpSp>
      <p:pic>
        <p:nvPicPr>
          <p:cNvPr id="588" name="IMG_2687.jpeg" descr="IMG_2687.jpe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94786" y="2366065"/>
            <a:ext cx="4380907" cy="480727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07" name="Disegno"/>
          <p:cNvGrpSpPr/>
          <p:nvPr/>
        </p:nvGrpSpPr>
        <p:grpSpPr>
          <a:xfrm>
            <a:off x="1311483" y="2364040"/>
            <a:ext cx="9557875" cy="5098961"/>
            <a:chOff x="-141455" y="-3186228"/>
            <a:chExt cx="9557873" cy="5098959"/>
          </a:xfrm>
        </p:grpSpPr>
        <p:pic>
          <p:nvPicPr>
            <p:cNvPr id="58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-12064" y="-12700"/>
              <a:ext cx="100313" cy="1856573"/>
            </a:xfrm>
            <a:prstGeom prst="rect">
              <a:avLst/>
            </a:prstGeom>
            <a:effectLst/>
          </p:spPr>
        </p:pic>
        <p:pic>
          <p:nvPicPr>
            <p:cNvPr id="59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-141456" y="1655167"/>
              <a:ext cx="1155885" cy="63777"/>
            </a:xfrm>
            <a:prstGeom prst="rect">
              <a:avLst/>
            </a:prstGeom>
            <a:effectLst/>
          </p:spPr>
        </p:pic>
        <p:pic>
          <p:nvPicPr>
            <p:cNvPr id="59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9543" y="1574041"/>
              <a:ext cx="267491" cy="338691"/>
            </a:xfrm>
            <a:prstGeom prst="rect">
              <a:avLst/>
            </a:prstGeom>
            <a:effectLst/>
          </p:spPr>
        </p:pic>
        <p:pic>
          <p:nvPicPr>
            <p:cNvPr id="59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94177" y="1552665"/>
              <a:ext cx="224977" cy="133600"/>
            </a:xfrm>
            <a:prstGeom prst="rect">
              <a:avLst/>
            </a:prstGeom>
            <a:effectLst/>
          </p:spPr>
        </p:pic>
        <p:pic>
          <p:nvPicPr>
            <p:cNvPr id="59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65317" y="1405541"/>
              <a:ext cx="96850" cy="389687"/>
            </a:xfrm>
            <a:prstGeom prst="rect">
              <a:avLst/>
            </a:prstGeom>
            <a:effectLst/>
          </p:spPr>
        </p:pic>
        <p:pic>
          <p:nvPicPr>
            <p:cNvPr id="59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486686" y="1500883"/>
              <a:ext cx="232823" cy="292074"/>
            </a:xfrm>
            <a:prstGeom prst="rect">
              <a:avLst/>
            </a:prstGeom>
            <a:effectLst/>
          </p:spPr>
        </p:pic>
        <p:pic>
          <p:nvPicPr>
            <p:cNvPr id="60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03673" y="1357870"/>
              <a:ext cx="260293" cy="96850"/>
            </a:xfrm>
            <a:prstGeom prst="rect">
              <a:avLst/>
            </a:prstGeom>
            <a:effectLst/>
          </p:spPr>
        </p:pic>
        <p:pic>
          <p:nvPicPr>
            <p:cNvPr id="603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814787" y="1255718"/>
              <a:ext cx="90040" cy="260294"/>
            </a:xfrm>
            <a:prstGeom prst="rect">
              <a:avLst/>
            </a:prstGeom>
            <a:effectLst/>
          </p:spPr>
        </p:pic>
        <p:pic>
          <p:nvPicPr>
            <p:cNvPr id="605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211336" y="1603036"/>
              <a:ext cx="152837" cy="76419"/>
            </a:xfrm>
            <a:prstGeom prst="rect">
              <a:avLst/>
            </a:prstGeom>
            <a:effectLst/>
          </p:spPr>
        </p:pic>
        <p:pic>
          <p:nvPicPr>
            <p:cNvPr id="60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768164" y="-893162"/>
              <a:ext cx="162269" cy="171410"/>
            </a:xfrm>
            <a:prstGeom prst="rect">
              <a:avLst/>
            </a:prstGeom>
            <a:effectLst/>
          </p:spPr>
        </p:pic>
        <p:pic>
          <p:nvPicPr>
            <p:cNvPr id="60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969689" y="-1977523"/>
              <a:ext cx="2368695" cy="1118525"/>
            </a:xfrm>
            <a:prstGeom prst="rect">
              <a:avLst/>
            </a:prstGeom>
            <a:effectLst/>
          </p:spPr>
        </p:pic>
        <p:pic>
          <p:nvPicPr>
            <p:cNvPr id="61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19190" y="-2580126"/>
              <a:ext cx="1530443" cy="631505"/>
            </a:xfrm>
            <a:prstGeom prst="rect">
              <a:avLst/>
            </a:prstGeom>
            <a:effectLst/>
          </p:spPr>
        </p:pic>
        <p:pic>
          <p:nvPicPr>
            <p:cNvPr id="61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884080" y="-2671205"/>
              <a:ext cx="375278" cy="331661"/>
            </a:xfrm>
            <a:prstGeom prst="rect">
              <a:avLst/>
            </a:prstGeom>
            <a:effectLst/>
          </p:spPr>
        </p:pic>
        <p:pic>
          <p:nvPicPr>
            <p:cNvPr id="61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754145" y="-2216393"/>
              <a:ext cx="300513" cy="296128"/>
            </a:xfrm>
            <a:prstGeom prst="rect">
              <a:avLst/>
            </a:prstGeom>
            <a:effectLst/>
          </p:spPr>
        </p:pic>
        <p:pic>
          <p:nvPicPr>
            <p:cNvPr id="61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053792" y="-2363105"/>
              <a:ext cx="339290" cy="366071"/>
            </a:xfrm>
            <a:prstGeom prst="rect">
              <a:avLst/>
            </a:prstGeom>
            <a:effectLst/>
          </p:spPr>
        </p:pic>
        <p:pic>
          <p:nvPicPr>
            <p:cNvPr id="619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780321" y="-2105401"/>
              <a:ext cx="331148" cy="165574"/>
            </a:xfrm>
            <a:prstGeom prst="rect">
              <a:avLst/>
            </a:prstGeom>
            <a:effectLst/>
          </p:spPr>
        </p:pic>
        <p:pic>
          <p:nvPicPr>
            <p:cNvPr id="62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149134" y="-2530667"/>
              <a:ext cx="356849" cy="327660"/>
            </a:xfrm>
            <a:prstGeom prst="rect">
              <a:avLst/>
            </a:prstGeom>
            <a:effectLst/>
          </p:spPr>
        </p:pic>
        <p:pic>
          <p:nvPicPr>
            <p:cNvPr id="62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477192" y="-2419880"/>
              <a:ext cx="300606" cy="361638"/>
            </a:xfrm>
            <a:prstGeom prst="rect">
              <a:avLst/>
            </a:prstGeom>
            <a:effectLst/>
          </p:spPr>
        </p:pic>
        <p:pic>
          <p:nvPicPr>
            <p:cNvPr id="62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272798" y="-2035923"/>
              <a:ext cx="210336" cy="220993"/>
            </a:xfrm>
            <a:prstGeom prst="rect">
              <a:avLst/>
            </a:prstGeom>
            <a:effectLst/>
          </p:spPr>
        </p:pic>
        <p:pic>
          <p:nvPicPr>
            <p:cNvPr id="62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87489" y="-2727394"/>
              <a:ext cx="297581" cy="358528"/>
            </a:xfrm>
            <a:prstGeom prst="rect">
              <a:avLst/>
            </a:prstGeom>
            <a:effectLst/>
          </p:spPr>
        </p:pic>
        <p:pic>
          <p:nvPicPr>
            <p:cNvPr id="62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037098" y="-1983396"/>
              <a:ext cx="215251" cy="234253"/>
            </a:xfrm>
            <a:prstGeom prst="rect">
              <a:avLst/>
            </a:prstGeom>
            <a:effectLst/>
          </p:spPr>
        </p:pic>
        <p:pic>
          <p:nvPicPr>
            <p:cNvPr id="631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393235" y="-1901096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633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093588" y="-2602541"/>
              <a:ext cx="331148" cy="165574"/>
            </a:xfrm>
            <a:prstGeom prst="rect">
              <a:avLst/>
            </a:prstGeom>
            <a:effectLst/>
          </p:spPr>
        </p:pic>
        <p:pic>
          <p:nvPicPr>
            <p:cNvPr id="635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590729" y="-2439098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63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857717" y="-2384617"/>
              <a:ext cx="320788" cy="268311"/>
            </a:xfrm>
            <a:prstGeom prst="rect">
              <a:avLst/>
            </a:prstGeom>
            <a:effectLst/>
          </p:spPr>
        </p:pic>
        <p:pic>
          <p:nvPicPr>
            <p:cNvPr id="63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067412" y="-2132641"/>
              <a:ext cx="222530" cy="236375"/>
            </a:xfrm>
            <a:prstGeom prst="rect">
              <a:avLst/>
            </a:prstGeom>
            <a:effectLst/>
          </p:spPr>
        </p:pic>
        <p:pic>
          <p:nvPicPr>
            <p:cNvPr id="64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130531" y="-2506118"/>
              <a:ext cx="241780" cy="253025"/>
            </a:xfrm>
            <a:prstGeom prst="rect">
              <a:avLst/>
            </a:prstGeom>
            <a:effectLst/>
          </p:spPr>
        </p:pic>
        <p:pic>
          <p:nvPicPr>
            <p:cNvPr id="64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245845" y="-2676188"/>
              <a:ext cx="259547" cy="334563"/>
            </a:xfrm>
            <a:prstGeom prst="rect">
              <a:avLst/>
            </a:prstGeom>
            <a:effectLst/>
          </p:spPr>
        </p:pic>
        <p:pic>
          <p:nvPicPr>
            <p:cNvPr id="64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311515" y="-2260009"/>
              <a:ext cx="300570" cy="290672"/>
            </a:xfrm>
            <a:prstGeom prst="rect">
              <a:avLst/>
            </a:prstGeom>
            <a:effectLst/>
          </p:spPr>
        </p:pic>
        <p:pic>
          <p:nvPicPr>
            <p:cNvPr id="64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428350" y="-2100953"/>
              <a:ext cx="244165" cy="229228"/>
            </a:xfrm>
            <a:prstGeom prst="rect">
              <a:avLst/>
            </a:prstGeom>
            <a:effectLst/>
          </p:spPr>
        </p:pic>
        <p:pic>
          <p:nvPicPr>
            <p:cNvPr id="64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177456" y="-2036285"/>
              <a:ext cx="274757" cy="311257"/>
            </a:xfrm>
            <a:prstGeom prst="rect">
              <a:avLst/>
            </a:prstGeom>
            <a:effectLst/>
          </p:spPr>
        </p:pic>
        <p:pic>
          <p:nvPicPr>
            <p:cNvPr id="651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543058" y="-2214363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65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415974" y="-2419868"/>
              <a:ext cx="222022" cy="239856"/>
            </a:xfrm>
            <a:prstGeom prst="rect">
              <a:avLst/>
            </a:prstGeom>
            <a:effectLst/>
          </p:spPr>
        </p:pic>
        <p:pic>
          <p:nvPicPr>
            <p:cNvPr id="65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975197" y="-2122521"/>
              <a:ext cx="238668" cy="287546"/>
            </a:xfrm>
            <a:prstGeom prst="rect">
              <a:avLst/>
            </a:prstGeom>
            <a:effectLst/>
          </p:spPr>
        </p:pic>
        <p:pic>
          <p:nvPicPr>
            <p:cNvPr id="65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046385" y="-2474361"/>
              <a:ext cx="219800" cy="340542"/>
            </a:xfrm>
            <a:prstGeom prst="rect">
              <a:avLst/>
            </a:prstGeom>
            <a:effectLst/>
          </p:spPr>
        </p:pic>
        <p:pic>
          <p:nvPicPr>
            <p:cNvPr id="65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203616" y="-2748765"/>
              <a:ext cx="240485" cy="250506"/>
            </a:xfrm>
            <a:prstGeom prst="rect">
              <a:avLst/>
            </a:prstGeom>
            <a:effectLst/>
          </p:spPr>
        </p:pic>
        <p:pic>
          <p:nvPicPr>
            <p:cNvPr id="66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510072" y="-2564802"/>
              <a:ext cx="240029" cy="277658"/>
            </a:xfrm>
            <a:prstGeom prst="rect">
              <a:avLst/>
            </a:prstGeom>
            <a:effectLst/>
          </p:spPr>
        </p:pic>
        <p:pic>
          <p:nvPicPr>
            <p:cNvPr id="663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27639" y="-2725124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66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569001" y="-2267760"/>
              <a:ext cx="310047" cy="320254"/>
            </a:xfrm>
            <a:prstGeom prst="rect">
              <a:avLst/>
            </a:prstGeom>
            <a:effectLst/>
          </p:spPr>
        </p:pic>
        <p:pic>
          <p:nvPicPr>
            <p:cNvPr id="66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438708" y="-1579034"/>
              <a:ext cx="51005" cy="30906"/>
            </a:xfrm>
            <a:prstGeom prst="rect">
              <a:avLst/>
            </a:prstGeom>
            <a:effectLst/>
          </p:spPr>
        </p:pic>
        <p:pic>
          <p:nvPicPr>
            <p:cNvPr id="66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802283" y="-2593963"/>
              <a:ext cx="449366" cy="535789"/>
            </a:xfrm>
            <a:prstGeom prst="rect">
              <a:avLst/>
            </a:prstGeom>
            <a:effectLst/>
          </p:spPr>
        </p:pic>
        <p:pic>
          <p:nvPicPr>
            <p:cNvPr id="67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711358" y="-2850089"/>
              <a:ext cx="1227046" cy="1170964"/>
            </a:xfrm>
            <a:prstGeom prst="rect">
              <a:avLst/>
            </a:prstGeom>
            <a:effectLst/>
          </p:spPr>
        </p:pic>
        <p:pic>
          <p:nvPicPr>
            <p:cNvPr id="67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703199" y="-2862189"/>
              <a:ext cx="1225660" cy="1175586"/>
            </a:xfrm>
            <a:prstGeom prst="rect">
              <a:avLst/>
            </a:prstGeom>
            <a:effectLst/>
          </p:spPr>
        </p:pic>
        <p:pic>
          <p:nvPicPr>
            <p:cNvPr id="67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832889" y="-2546503"/>
              <a:ext cx="663926" cy="843264"/>
            </a:xfrm>
            <a:prstGeom prst="rect">
              <a:avLst/>
            </a:prstGeom>
            <a:effectLst/>
          </p:spPr>
        </p:pic>
        <p:pic>
          <p:nvPicPr>
            <p:cNvPr id="67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824232" y="-2958398"/>
              <a:ext cx="1796039" cy="49546"/>
            </a:xfrm>
            <a:prstGeom prst="rect">
              <a:avLst/>
            </a:prstGeom>
            <a:effectLst/>
          </p:spPr>
        </p:pic>
        <p:pic>
          <p:nvPicPr>
            <p:cNvPr id="67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783371" y="-1637230"/>
              <a:ext cx="1816470" cy="88137"/>
            </a:xfrm>
            <a:prstGeom prst="rect">
              <a:avLst/>
            </a:prstGeom>
            <a:effectLst/>
          </p:spPr>
        </p:pic>
        <p:pic>
          <p:nvPicPr>
            <p:cNvPr id="68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390565" y="-3186229"/>
              <a:ext cx="45832" cy="550996"/>
            </a:xfrm>
            <a:prstGeom prst="rect">
              <a:avLst/>
            </a:prstGeom>
            <a:effectLst/>
          </p:spPr>
        </p:pic>
        <p:pic>
          <p:nvPicPr>
            <p:cNvPr id="68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345435" y="-2896893"/>
              <a:ext cx="247596" cy="144674"/>
            </a:xfrm>
            <a:prstGeom prst="rect">
              <a:avLst/>
            </a:prstGeom>
            <a:effectLst/>
          </p:spPr>
        </p:pic>
        <p:pic>
          <p:nvPicPr>
            <p:cNvPr id="68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445047" y="-1912731"/>
              <a:ext cx="79882" cy="516943"/>
            </a:xfrm>
            <a:prstGeom prst="rect">
              <a:avLst/>
            </a:prstGeom>
            <a:effectLst/>
          </p:spPr>
        </p:pic>
        <p:pic>
          <p:nvPicPr>
            <p:cNvPr id="68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363325" y="-1756098"/>
              <a:ext cx="331858" cy="171411"/>
            </a:xfrm>
            <a:prstGeom prst="rect">
              <a:avLst/>
            </a:prstGeom>
            <a:effectLst/>
          </p:spPr>
        </p:pic>
        <p:pic>
          <p:nvPicPr>
            <p:cNvPr id="68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222043" y="-2265128"/>
              <a:ext cx="342016" cy="151331"/>
            </a:xfrm>
            <a:prstGeom prst="rect">
              <a:avLst/>
            </a:prstGeom>
            <a:effectLst/>
          </p:spPr>
        </p:pic>
        <p:pic>
          <p:nvPicPr>
            <p:cNvPr id="69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644273" y="-2414407"/>
              <a:ext cx="226243" cy="280180"/>
            </a:xfrm>
            <a:prstGeom prst="rect">
              <a:avLst/>
            </a:prstGeom>
            <a:effectLst/>
          </p:spPr>
        </p:pic>
        <p:pic>
          <p:nvPicPr>
            <p:cNvPr id="69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909869" y="-2415629"/>
              <a:ext cx="272899" cy="270391"/>
            </a:xfrm>
            <a:prstGeom prst="rect">
              <a:avLst/>
            </a:prstGeom>
            <a:effectLst/>
          </p:spPr>
        </p:pic>
        <p:pic>
          <p:nvPicPr>
            <p:cNvPr id="69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8059691" y="-2564774"/>
              <a:ext cx="267104" cy="117280"/>
            </a:xfrm>
            <a:prstGeom prst="rect">
              <a:avLst/>
            </a:prstGeom>
            <a:effectLst/>
          </p:spPr>
        </p:pic>
        <p:pic>
          <p:nvPicPr>
            <p:cNvPr id="69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8400199" y="-2687357"/>
              <a:ext cx="110470" cy="328687"/>
            </a:xfrm>
            <a:prstGeom prst="rect">
              <a:avLst/>
            </a:prstGeom>
            <a:effectLst/>
          </p:spPr>
        </p:pic>
        <p:pic>
          <p:nvPicPr>
            <p:cNvPr id="699" name="Linea Linea" descr="Linea Line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8536402" y="-2687357"/>
              <a:ext cx="246673" cy="83230"/>
            </a:xfrm>
            <a:prstGeom prst="rect">
              <a:avLst/>
            </a:prstGeom>
            <a:effectLst/>
          </p:spPr>
        </p:pic>
        <p:pic>
          <p:nvPicPr>
            <p:cNvPr id="70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8547355" y="-2687357"/>
              <a:ext cx="248721" cy="314775"/>
            </a:xfrm>
            <a:prstGeom prst="rect">
              <a:avLst/>
            </a:prstGeom>
            <a:effectLst/>
          </p:spPr>
        </p:pic>
        <p:pic>
          <p:nvPicPr>
            <p:cNvPr id="70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863289" y="-2437856"/>
              <a:ext cx="553129" cy="262768"/>
            </a:xfrm>
            <a:prstGeom prst="rect">
              <a:avLst/>
            </a:prstGeom>
            <a:effectLst/>
          </p:spPr>
        </p:pic>
        <p:pic>
          <p:nvPicPr>
            <p:cNvPr id="70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860727" y="-1701617"/>
              <a:ext cx="4315793" cy="1006062"/>
            </a:xfrm>
            <a:prstGeom prst="rect">
              <a:avLst/>
            </a:prstGeom>
            <a:effectLst/>
          </p:spPr>
        </p:pic>
      </p:grpSp>
      <p:grpSp>
        <p:nvGrpSpPr>
          <p:cNvPr id="718" name="Disegno"/>
          <p:cNvGrpSpPr/>
          <p:nvPr/>
        </p:nvGrpSpPr>
        <p:grpSpPr>
          <a:xfrm>
            <a:off x="3316499" y="5569244"/>
            <a:ext cx="1768845" cy="1850334"/>
            <a:chOff x="-1544997" y="-12700"/>
            <a:chExt cx="1768843" cy="1850332"/>
          </a:xfrm>
        </p:grpSpPr>
        <p:pic>
          <p:nvPicPr>
            <p:cNvPr id="708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-12065" y="-12701"/>
              <a:ext cx="143106" cy="1838515"/>
            </a:xfrm>
            <a:prstGeom prst="rect">
              <a:avLst/>
            </a:prstGeom>
            <a:effectLst/>
          </p:spPr>
        </p:pic>
        <p:pic>
          <p:nvPicPr>
            <p:cNvPr id="710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-1295506" y="1544630"/>
              <a:ext cx="1519353" cy="70673"/>
            </a:xfrm>
            <a:prstGeom prst="rect">
              <a:avLst/>
            </a:prstGeom>
            <a:effectLst/>
          </p:spPr>
        </p:pic>
        <p:pic>
          <p:nvPicPr>
            <p:cNvPr id="712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59600" y="1467669"/>
              <a:ext cx="178287" cy="276656"/>
            </a:xfrm>
            <a:prstGeom prst="rect">
              <a:avLst/>
            </a:prstGeom>
            <a:effectLst/>
          </p:spPr>
        </p:pic>
        <p:pic>
          <p:nvPicPr>
            <p:cNvPr id="714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-1497463" y="1238477"/>
              <a:ext cx="209479" cy="257860"/>
            </a:xfrm>
            <a:prstGeom prst="rect">
              <a:avLst/>
            </a:prstGeom>
            <a:effectLst/>
          </p:spPr>
        </p:pic>
        <p:pic>
          <p:nvPicPr>
            <p:cNvPr id="716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-1544998" y="1602778"/>
              <a:ext cx="436107" cy="234855"/>
            </a:xfrm>
            <a:prstGeom prst="rect">
              <a:avLst/>
            </a:prstGeom>
            <a:effectLst/>
          </p:spPr>
        </p:pic>
      </p:grpSp>
      <p:grpSp>
        <p:nvGrpSpPr>
          <p:cNvPr id="799" name="Disegno"/>
          <p:cNvGrpSpPr/>
          <p:nvPr/>
        </p:nvGrpSpPr>
        <p:grpSpPr>
          <a:xfrm>
            <a:off x="6814346" y="4879021"/>
            <a:ext cx="4446747" cy="2262366"/>
            <a:chOff x="5417744" y="-359103"/>
            <a:chExt cx="4446746" cy="2262364"/>
          </a:xfrm>
        </p:grpSpPr>
        <p:pic>
          <p:nvPicPr>
            <p:cNvPr id="71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549246" y="-317048"/>
              <a:ext cx="402314" cy="466175"/>
            </a:xfrm>
            <a:prstGeom prst="rect">
              <a:avLst/>
            </a:prstGeom>
            <a:effectLst/>
          </p:spPr>
        </p:pic>
        <p:pic>
          <p:nvPicPr>
            <p:cNvPr id="72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583551" y="-126027"/>
              <a:ext cx="390879" cy="99067"/>
            </a:xfrm>
            <a:prstGeom prst="rect">
              <a:avLst/>
            </a:prstGeom>
            <a:effectLst/>
          </p:spPr>
        </p:pic>
        <p:pic>
          <p:nvPicPr>
            <p:cNvPr id="72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6281080" y="-171573"/>
              <a:ext cx="116442" cy="568688"/>
            </a:xfrm>
            <a:prstGeom prst="rect">
              <a:avLst/>
            </a:prstGeom>
            <a:effectLst/>
          </p:spPr>
        </p:pic>
        <p:pic>
          <p:nvPicPr>
            <p:cNvPr id="72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6241058" y="-135587"/>
              <a:ext cx="261903" cy="254718"/>
            </a:xfrm>
            <a:prstGeom prst="rect">
              <a:avLst/>
            </a:prstGeom>
            <a:effectLst/>
          </p:spPr>
        </p:pic>
        <p:pic>
          <p:nvPicPr>
            <p:cNvPr id="72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532648" y="-162812"/>
              <a:ext cx="190769" cy="295170"/>
            </a:xfrm>
            <a:prstGeom prst="rect">
              <a:avLst/>
            </a:prstGeom>
            <a:effectLst/>
          </p:spPr>
        </p:pic>
        <p:pic>
          <p:nvPicPr>
            <p:cNvPr id="72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714387" y="-130858"/>
              <a:ext cx="217775" cy="273000"/>
            </a:xfrm>
            <a:prstGeom prst="rect">
              <a:avLst/>
            </a:prstGeom>
            <a:effectLst/>
          </p:spPr>
        </p:pic>
        <p:pic>
          <p:nvPicPr>
            <p:cNvPr id="73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011813" y="-359104"/>
              <a:ext cx="94674" cy="465139"/>
            </a:xfrm>
            <a:prstGeom prst="rect">
              <a:avLst/>
            </a:prstGeom>
            <a:effectLst/>
          </p:spPr>
        </p:pic>
        <p:pic>
          <p:nvPicPr>
            <p:cNvPr id="73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944305" y="-207800"/>
              <a:ext cx="333705" cy="97729"/>
            </a:xfrm>
            <a:prstGeom prst="rect">
              <a:avLst/>
            </a:prstGeom>
            <a:effectLst/>
          </p:spPr>
        </p:pic>
        <p:pic>
          <p:nvPicPr>
            <p:cNvPr id="73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198094" y="-122568"/>
              <a:ext cx="213327" cy="236256"/>
            </a:xfrm>
            <a:prstGeom prst="rect">
              <a:avLst/>
            </a:prstGeom>
            <a:effectLst/>
          </p:spPr>
        </p:pic>
        <p:pic>
          <p:nvPicPr>
            <p:cNvPr id="73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464594" y="-192883"/>
              <a:ext cx="225073" cy="280998"/>
            </a:xfrm>
            <a:prstGeom prst="rect">
              <a:avLst/>
            </a:prstGeom>
            <a:effectLst/>
          </p:spPr>
        </p:pic>
        <p:pic>
          <p:nvPicPr>
            <p:cNvPr id="73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7710772" y="-186490"/>
              <a:ext cx="87527" cy="293785"/>
            </a:xfrm>
            <a:prstGeom prst="rect">
              <a:avLst/>
            </a:prstGeom>
            <a:effectLst/>
          </p:spPr>
        </p:pic>
        <p:pic>
          <p:nvPicPr>
            <p:cNvPr id="741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701236" y="-327138"/>
              <a:ext cx="140576" cy="76419"/>
            </a:xfrm>
            <a:prstGeom prst="rect">
              <a:avLst/>
            </a:prstGeom>
            <a:effectLst/>
          </p:spPr>
        </p:pic>
        <p:pic>
          <p:nvPicPr>
            <p:cNvPr id="74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648348" y="414461"/>
              <a:ext cx="108819" cy="451645"/>
            </a:xfrm>
            <a:prstGeom prst="rect">
              <a:avLst/>
            </a:prstGeom>
            <a:effectLst/>
          </p:spPr>
        </p:pic>
        <p:pic>
          <p:nvPicPr>
            <p:cNvPr id="74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669312" y="408068"/>
              <a:ext cx="282248" cy="459497"/>
            </a:xfrm>
            <a:prstGeom prst="rect">
              <a:avLst/>
            </a:prstGeom>
            <a:effectLst/>
          </p:spPr>
        </p:pic>
        <p:pic>
          <p:nvPicPr>
            <p:cNvPr id="74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360618" y="538289"/>
              <a:ext cx="239478" cy="287311"/>
            </a:xfrm>
            <a:prstGeom prst="rect">
              <a:avLst/>
            </a:prstGeom>
            <a:effectLst/>
          </p:spPr>
        </p:pic>
        <p:pic>
          <p:nvPicPr>
            <p:cNvPr id="74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6650472" y="566147"/>
              <a:ext cx="284491" cy="257728"/>
            </a:xfrm>
            <a:prstGeom prst="rect">
              <a:avLst/>
            </a:prstGeom>
            <a:effectLst/>
          </p:spPr>
        </p:pic>
        <p:pic>
          <p:nvPicPr>
            <p:cNvPr id="75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6913452" y="548717"/>
              <a:ext cx="324537" cy="261508"/>
            </a:xfrm>
            <a:prstGeom prst="rect">
              <a:avLst/>
            </a:prstGeom>
            <a:effectLst/>
          </p:spPr>
        </p:pic>
        <p:pic>
          <p:nvPicPr>
            <p:cNvPr id="75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7287352" y="395282"/>
              <a:ext cx="93572" cy="429178"/>
            </a:xfrm>
            <a:prstGeom prst="rect">
              <a:avLst/>
            </a:prstGeom>
            <a:effectLst/>
          </p:spPr>
        </p:pic>
        <p:pic>
          <p:nvPicPr>
            <p:cNvPr id="75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7207309" y="536848"/>
              <a:ext cx="442336" cy="270580"/>
            </a:xfrm>
            <a:prstGeom prst="rect">
              <a:avLst/>
            </a:prstGeom>
            <a:effectLst/>
          </p:spPr>
        </p:pic>
        <p:pic>
          <p:nvPicPr>
            <p:cNvPr id="75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602711" y="580682"/>
              <a:ext cx="219429" cy="267715"/>
            </a:xfrm>
            <a:prstGeom prst="rect">
              <a:avLst/>
            </a:prstGeom>
            <a:effectLst/>
          </p:spPr>
        </p:pic>
        <p:pic>
          <p:nvPicPr>
            <p:cNvPr id="75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7876251" y="516751"/>
              <a:ext cx="219355" cy="306571"/>
            </a:xfrm>
            <a:prstGeom prst="rect">
              <a:avLst/>
            </a:prstGeom>
            <a:effectLst/>
          </p:spPr>
        </p:pic>
        <p:pic>
          <p:nvPicPr>
            <p:cNvPr id="76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8139254" y="548717"/>
              <a:ext cx="99289" cy="285678"/>
            </a:xfrm>
            <a:prstGeom prst="rect">
              <a:avLst/>
            </a:prstGeom>
            <a:effectLst/>
          </p:spPr>
        </p:pic>
        <p:pic>
          <p:nvPicPr>
            <p:cNvPr id="763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215807" y="382496"/>
              <a:ext cx="140576" cy="76419"/>
            </a:xfrm>
            <a:prstGeom prst="rect">
              <a:avLst/>
            </a:prstGeom>
            <a:effectLst/>
          </p:spPr>
        </p:pic>
        <p:pic>
          <p:nvPicPr>
            <p:cNvPr id="765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417745" y="1105345"/>
              <a:ext cx="2940865" cy="101563"/>
            </a:xfrm>
            <a:prstGeom prst="rect">
              <a:avLst/>
            </a:prstGeom>
            <a:effectLst/>
          </p:spPr>
        </p:pic>
        <p:pic>
          <p:nvPicPr>
            <p:cNvPr id="76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507741" y="1540156"/>
              <a:ext cx="227111" cy="308193"/>
            </a:xfrm>
            <a:prstGeom prst="rect">
              <a:avLst/>
            </a:prstGeom>
            <a:effectLst/>
          </p:spPr>
        </p:pic>
        <p:pic>
          <p:nvPicPr>
            <p:cNvPr id="769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785748" y="1552434"/>
              <a:ext cx="286433" cy="322815"/>
            </a:xfrm>
            <a:prstGeom prst="rect">
              <a:avLst/>
            </a:prstGeom>
            <a:effectLst/>
          </p:spPr>
        </p:pic>
        <p:pic>
          <p:nvPicPr>
            <p:cNvPr id="771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7075831" y="1569884"/>
              <a:ext cx="242202" cy="284787"/>
            </a:xfrm>
            <a:prstGeom prst="rect">
              <a:avLst/>
            </a:prstGeom>
            <a:effectLst/>
          </p:spPr>
        </p:pic>
        <p:pic>
          <p:nvPicPr>
            <p:cNvPr id="773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7281636" y="1424571"/>
              <a:ext cx="150746" cy="454180"/>
            </a:xfrm>
            <a:prstGeom prst="rect">
              <a:avLst/>
            </a:prstGeom>
            <a:effectLst/>
          </p:spPr>
        </p:pic>
        <p:pic>
          <p:nvPicPr>
            <p:cNvPr id="775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7436007" y="1534916"/>
              <a:ext cx="469385" cy="329952"/>
            </a:xfrm>
            <a:prstGeom prst="rect">
              <a:avLst/>
            </a:prstGeom>
            <a:effectLst/>
          </p:spPr>
        </p:pic>
        <p:pic>
          <p:nvPicPr>
            <p:cNvPr id="777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910556" y="1558272"/>
              <a:ext cx="505228" cy="289086"/>
            </a:xfrm>
            <a:prstGeom prst="rect">
              <a:avLst/>
            </a:prstGeom>
            <a:effectLst/>
          </p:spPr>
        </p:pic>
        <p:pic>
          <p:nvPicPr>
            <p:cNvPr id="779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284417" y="1398999"/>
              <a:ext cx="140577" cy="76419"/>
            </a:xfrm>
            <a:prstGeom prst="rect">
              <a:avLst/>
            </a:prstGeom>
            <a:effectLst/>
          </p:spPr>
        </p:pic>
        <p:pic>
          <p:nvPicPr>
            <p:cNvPr id="78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7458877" y="1541360"/>
              <a:ext cx="188129" cy="189782"/>
            </a:xfrm>
            <a:prstGeom prst="rect">
              <a:avLst/>
            </a:prstGeom>
            <a:effectLst/>
          </p:spPr>
        </p:pic>
        <p:pic>
          <p:nvPicPr>
            <p:cNvPr id="78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9382339" y="538180"/>
              <a:ext cx="482153" cy="606477"/>
            </a:xfrm>
            <a:prstGeom prst="rect">
              <a:avLst/>
            </a:prstGeom>
            <a:effectLst/>
          </p:spPr>
        </p:pic>
        <p:pic>
          <p:nvPicPr>
            <p:cNvPr id="78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9397927" y="501096"/>
              <a:ext cx="455163" cy="713684"/>
            </a:xfrm>
            <a:prstGeom prst="rect">
              <a:avLst/>
            </a:prstGeom>
            <a:effectLst/>
          </p:spPr>
        </p:pic>
        <p:pic>
          <p:nvPicPr>
            <p:cNvPr id="78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104870" y="39983"/>
              <a:ext cx="263625" cy="422567"/>
            </a:xfrm>
            <a:prstGeom prst="rect">
              <a:avLst/>
            </a:prstGeom>
            <a:effectLst/>
          </p:spPr>
        </p:pic>
        <p:pic>
          <p:nvPicPr>
            <p:cNvPr id="78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164838" y="252477"/>
              <a:ext cx="163749" cy="127200"/>
            </a:xfrm>
            <a:prstGeom prst="rect">
              <a:avLst/>
            </a:prstGeom>
            <a:effectLst/>
          </p:spPr>
        </p:pic>
        <p:pic>
          <p:nvPicPr>
            <p:cNvPr id="79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5706941" y="1388198"/>
              <a:ext cx="240882" cy="506981"/>
            </a:xfrm>
            <a:prstGeom prst="rect">
              <a:avLst/>
            </a:prstGeom>
            <a:effectLst/>
          </p:spPr>
        </p:pic>
        <p:pic>
          <p:nvPicPr>
            <p:cNvPr id="79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5881123" y="1348948"/>
              <a:ext cx="198325" cy="516065"/>
            </a:xfrm>
            <a:prstGeom prst="rect">
              <a:avLst/>
            </a:prstGeom>
            <a:effectLst/>
          </p:spPr>
        </p:pic>
        <p:pic>
          <p:nvPicPr>
            <p:cNvPr id="79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5717692" y="1632811"/>
              <a:ext cx="406865" cy="104706"/>
            </a:xfrm>
            <a:prstGeom prst="rect">
              <a:avLst/>
            </a:prstGeom>
            <a:effectLst/>
          </p:spPr>
        </p:pic>
        <p:pic>
          <p:nvPicPr>
            <p:cNvPr id="79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6002747" y="1763313"/>
              <a:ext cx="95709" cy="139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5" name="Disegno"/>
          <p:cNvGrpSpPr/>
          <p:nvPr/>
        </p:nvGrpSpPr>
        <p:grpSpPr>
          <a:xfrm>
            <a:off x="1205191" y="669176"/>
            <a:ext cx="5698294" cy="659151"/>
            <a:chOff x="-57241" y="-220403"/>
            <a:chExt cx="5698292" cy="659149"/>
          </a:xfrm>
        </p:grpSpPr>
        <p:pic>
          <p:nvPicPr>
            <p:cNvPr id="80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4256" y="-59683"/>
              <a:ext cx="102975" cy="493907"/>
            </a:xfrm>
            <a:prstGeom prst="rect">
              <a:avLst/>
            </a:prstGeom>
            <a:effectLst/>
          </p:spPr>
        </p:pic>
        <p:pic>
          <p:nvPicPr>
            <p:cNvPr id="80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57242" y="-141169"/>
              <a:ext cx="428721" cy="568954"/>
            </a:xfrm>
            <a:prstGeom prst="rect">
              <a:avLst/>
            </a:prstGeom>
            <a:effectLst/>
          </p:spPr>
        </p:pic>
        <p:pic>
          <p:nvPicPr>
            <p:cNvPr id="80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76766" y="117802"/>
              <a:ext cx="429317" cy="320259"/>
            </a:xfrm>
            <a:prstGeom prst="rect">
              <a:avLst/>
            </a:prstGeom>
            <a:effectLst/>
          </p:spPr>
        </p:pic>
        <p:pic>
          <p:nvPicPr>
            <p:cNvPr id="80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75581" y="-139961"/>
              <a:ext cx="181758" cy="555825"/>
            </a:xfrm>
            <a:prstGeom prst="rect">
              <a:avLst/>
            </a:prstGeom>
            <a:effectLst/>
          </p:spPr>
        </p:pic>
        <p:pic>
          <p:nvPicPr>
            <p:cNvPr id="80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90998" y="43388"/>
              <a:ext cx="361410" cy="89782"/>
            </a:xfrm>
            <a:prstGeom prst="rect">
              <a:avLst/>
            </a:prstGeom>
            <a:effectLst/>
          </p:spPr>
        </p:pic>
        <p:pic>
          <p:nvPicPr>
            <p:cNvPr id="81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79533" y="109031"/>
              <a:ext cx="344503" cy="297235"/>
            </a:xfrm>
            <a:prstGeom prst="rect">
              <a:avLst/>
            </a:prstGeom>
            <a:effectLst/>
          </p:spPr>
        </p:pic>
        <p:pic>
          <p:nvPicPr>
            <p:cNvPr id="81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89586" y="50178"/>
              <a:ext cx="360403" cy="388569"/>
            </a:xfrm>
            <a:prstGeom prst="rect">
              <a:avLst/>
            </a:prstGeom>
            <a:effectLst/>
          </p:spPr>
        </p:pic>
        <p:pic>
          <p:nvPicPr>
            <p:cNvPr id="815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08525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98531" y="78328"/>
              <a:ext cx="513225" cy="334705"/>
            </a:xfrm>
            <a:prstGeom prst="rect">
              <a:avLst/>
            </a:prstGeom>
            <a:effectLst/>
          </p:spPr>
        </p:pic>
        <p:pic>
          <p:nvPicPr>
            <p:cNvPr id="81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638065" y="55045"/>
              <a:ext cx="1033688" cy="361488"/>
            </a:xfrm>
            <a:prstGeom prst="rect">
              <a:avLst/>
            </a:prstGeom>
            <a:effectLst/>
          </p:spPr>
        </p:pic>
        <p:pic>
          <p:nvPicPr>
            <p:cNvPr id="82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40941" y="-220404"/>
              <a:ext cx="1619833" cy="626899"/>
            </a:xfrm>
            <a:prstGeom prst="rect">
              <a:avLst/>
            </a:prstGeom>
            <a:effectLst/>
          </p:spPr>
        </p:pic>
        <p:pic>
          <p:nvPicPr>
            <p:cNvPr id="82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193385" y="20752"/>
              <a:ext cx="447667" cy="327700"/>
            </a:xfrm>
            <a:prstGeom prst="rect">
              <a:avLst/>
            </a:prstGeom>
            <a:effectLst/>
          </p:spPr>
        </p:pic>
      </p:grpSp>
      <p:pic>
        <p:nvPicPr>
          <p:cNvPr id="826" name="IMG_2687.jpeg" descr="IMG_2687.jpe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94786" y="2366065"/>
            <a:ext cx="4380907" cy="480727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99" name="Disegno"/>
          <p:cNvGrpSpPr/>
          <p:nvPr/>
        </p:nvGrpSpPr>
        <p:grpSpPr>
          <a:xfrm>
            <a:off x="1311483" y="2364040"/>
            <a:ext cx="9557875" cy="6690819"/>
            <a:chOff x="-141455" y="-3186228"/>
            <a:chExt cx="9557873" cy="6690817"/>
          </a:xfrm>
        </p:grpSpPr>
        <p:pic>
          <p:nvPicPr>
            <p:cNvPr id="82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-12064" y="-12700"/>
              <a:ext cx="100313" cy="1856573"/>
            </a:xfrm>
            <a:prstGeom prst="rect">
              <a:avLst/>
            </a:prstGeom>
            <a:effectLst/>
          </p:spPr>
        </p:pic>
        <p:pic>
          <p:nvPicPr>
            <p:cNvPr id="82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-141456" y="1655167"/>
              <a:ext cx="1155885" cy="63777"/>
            </a:xfrm>
            <a:prstGeom prst="rect">
              <a:avLst/>
            </a:prstGeom>
            <a:effectLst/>
          </p:spPr>
        </p:pic>
        <p:pic>
          <p:nvPicPr>
            <p:cNvPr id="83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9543" y="1574041"/>
              <a:ext cx="267491" cy="338691"/>
            </a:xfrm>
            <a:prstGeom prst="rect">
              <a:avLst/>
            </a:prstGeom>
            <a:effectLst/>
          </p:spPr>
        </p:pic>
        <p:pic>
          <p:nvPicPr>
            <p:cNvPr id="83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94177" y="1552665"/>
              <a:ext cx="224977" cy="133600"/>
            </a:xfrm>
            <a:prstGeom prst="rect">
              <a:avLst/>
            </a:prstGeom>
            <a:effectLst/>
          </p:spPr>
        </p:pic>
        <p:pic>
          <p:nvPicPr>
            <p:cNvPr id="83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65317" y="1405541"/>
              <a:ext cx="96850" cy="389687"/>
            </a:xfrm>
            <a:prstGeom prst="rect">
              <a:avLst/>
            </a:prstGeom>
            <a:effectLst/>
          </p:spPr>
        </p:pic>
        <p:pic>
          <p:nvPicPr>
            <p:cNvPr id="83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486686" y="1500883"/>
              <a:ext cx="232823" cy="292074"/>
            </a:xfrm>
            <a:prstGeom prst="rect">
              <a:avLst/>
            </a:prstGeom>
            <a:effectLst/>
          </p:spPr>
        </p:pic>
        <p:pic>
          <p:nvPicPr>
            <p:cNvPr id="83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03673" y="1357870"/>
              <a:ext cx="260293" cy="96850"/>
            </a:xfrm>
            <a:prstGeom prst="rect">
              <a:avLst/>
            </a:prstGeom>
            <a:effectLst/>
          </p:spPr>
        </p:pic>
        <p:pic>
          <p:nvPicPr>
            <p:cNvPr id="841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814787" y="1255718"/>
              <a:ext cx="90040" cy="260294"/>
            </a:xfrm>
            <a:prstGeom prst="rect">
              <a:avLst/>
            </a:prstGeom>
            <a:effectLst/>
          </p:spPr>
        </p:pic>
        <p:pic>
          <p:nvPicPr>
            <p:cNvPr id="843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211336" y="1603036"/>
              <a:ext cx="152837" cy="76419"/>
            </a:xfrm>
            <a:prstGeom prst="rect">
              <a:avLst/>
            </a:prstGeom>
            <a:effectLst/>
          </p:spPr>
        </p:pic>
        <p:pic>
          <p:nvPicPr>
            <p:cNvPr id="84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768164" y="-893162"/>
              <a:ext cx="162269" cy="171410"/>
            </a:xfrm>
            <a:prstGeom prst="rect">
              <a:avLst/>
            </a:prstGeom>
            <a:effectLst/>
          </p:spPr>
        </p:pic>
        <p:pic>
          <p:nvPicPr>
            <p:cNvPr id="84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969689" y="-1977523"/>
              <a:ext cx="2368695" cy="1118525"/>
            </a:xfrm>
            <a:prstGeom prst="rect">
              <a:avLst/>
            </a:prstGeom>
            <a:effectLst/>
          </p:spPr>
        </p:pic>
        <p:pic>
          <p:nvPicPr>
            <p:cNvPr id="84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19190" y="-2580126"/>
              <a:ext cx="1530443" cy="631505"/>
            </a:xfrm>
            <a:prstGeom prst="rect">
              <a:avLst/>
            </a:prstGeom>
            <a:effectLst/>
          </p:spPr>
        </p:pic>
        <p:pic>
          <p:nvPicPr>
            <p:cNvPr id="85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884080" y="-2671205"/>
              <a:ext cx="375278" cy="331661"/>
            </a:xfrm>
            <a:prstGeom prst="rect">
              <a:avLst/>
            </a:prstGeom>
            <a:effectLst/>
          </p:spPr>
        </p:pic>
        <p:pic>
          <p:nvPicPr>
            <p:cNvPr id="85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754145" y="-2216393"/>
              <a:ext cx="300513" cy="296128"/>
            </a:xfrm>
            <a:prstGeom prst="rect">
              <a:avLst/>
            </a:prstGeom>
            <a:effectLst/>
          </p:spPr>
        </p:pic>
        <p:pic>
          <p:nvPicPr>
            <p:cNvPr id="85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053792" y="-2363105"/>
              <a:ext cx="339290" cy="366071"/>
            </a:xfrm>
            <a:prstGeom prst="rect">
              <a:avLst/>
            </a:prstGeom>
            <a:effectLst/>
          </p:spPr>
        </p:pic>
        <p:pic>
          <p:nvPicPr>
            <p:cNvPr id="857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780321" y="-2105401"/>
              <a:ext cx="331148" cy="165574"/>
            </a:xfrm>
            <a:prstGeom prst="rect">
              <a:avLst/>
            </a:prstGeom>
            <a:effectLst/>
          </p:spPr>
        </p:pic>
        <p:pic>
          <p:nvPicPr>
            <p:cNvPr id="85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149134" y="-2530667"/>
              <a:ext cx="356849" cy="327660"/>
            </a:xfrm>
            <a:prstGeom prst="rect">
              <a:avLst/>
            </a:prstGeom>
            <a:effectLst/>
          </p:spPr>
        </p:pic>
        <p:pic>
          <p:nvPicPr>
            <p:cNvPr id="86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477192" y="-2419880"/>
              <a:ext cx="300606" cy="361638"/>
            </a:xfrm>
            <a:prstGeom prst="rect">
              <a:avLst/>
            </a:prstGeom>
            <a:effectLst/>
          </p:spPr>
        </p:pic>
        <p:pic>
          <p:nvPicPr>
            <p:cNvPr id="86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272798" y="-2035923"/>
              <a:ext cx="210336" cy="220993"/>
            </a:xfrm>
            <a:prstGeom prst="rect">
              <a:avLst/>
            </a:prstGeom>
            <a:effectLst/>
          </p:spPr>
        </p:pic>
        <p:pic>
          <p:nvPicPr>
            <p:cNvPr id="86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87489" y="-2727394"/>
              <a:ext cx="297581" cy="358528"/>
            </a:xfrm>
            <a:prstGeom prst="rect">
              <a:avLst/>
            </a:prstGeom>
            <a:effectLst/>
          </p:spPr>
        </p:pic>
        <p:pic>
          <p:nvPicPr>
            <p:cNvPr id="86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037098" y="-1983396"/>
              <a:ext cx="215251" cy="234253"/>
            </a:xfrm>
            <a:prstGeom prst="rect">
              <a:avLst/>
            </a:prstGeom>
            <a:effectLst/>
          </p:spPr>
        </p:pic>
        <p:pic>
          <p:nvPicPr>
            <p:cNvPr id="869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393235" y="-1901096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871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093588" y="-2602541"/>
              <a:ext cx="331148" cy="165574"/>
            </a:xfrm>
            <a:prstGeom prst="rect">
              <a:avLst/>
            </a:prstGeom>
            <a:effectLst/>
          </p:spPr>
        </p:pic>
        <p:pic>
          <p:nvPicPr>
            <p:cNvPr id="873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590729" y="-2439098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87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857717" y="-2384617"/>
              <a:ext cx="320788" cy="268311"/>
            </a:xfrm>
            <a:prstGeom prst="rect">
              <a:avLst/>
            </a:prstGeom>
            <a:effectLst/>
          </p:spPr>
        </p:pic>
        <p:pic>
          <p:nvPicPr>
            <p:cNvPr id="87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067412" y="-2132641"/>
              <a:ext cx="222530" cy="236375"/>
            </a:xfrm>
            <a:prstGeom prst="rect">
              <a:avLst/>
            </a:prstGeom>
            <a:effectLst/>
          </p:spPr>
        </p:pic>
        <p:pic>
          <p:nvPicPr>
            <p:cNvPr id="87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130531" y="-2506118"/>
              <a:ext cx="241780" cy="253025"/>
            </a:xfrm>
            <a:prstGeom prst="rect">
              <a:avLst/>
            </a:prstGeom>
            <a:effectLst/>
          </p:spPr>
        </p:pic>
        <p:pic>
          <p:nvPicPr>
            <p:cNvPr id="88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245845" y="-2676188"/>
              <a:ext cx="259547" cy="334563"/>
            </a:xfrm>
            <a:prstGeom prst="rect">
              <a:avLst/>
            </a:prstGeom>
            <a:effectLst/>
          </p:spPr>
        </p:pic>
        <p:pic>
          <p:nvPicPr>
            <p:cNvPr id="88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311515" y="-2260009"/>
              <a:ext cx="300570" cy="290672"/>
            </a:xfrm>
            <a:prstGeom prst="rect">
              <a:avLst/>
            </a:prstGeom>
            <a:effectLst/>
          </p:spPr>
        </p:pic>
        <p:pic>
          <p:nvPicPr>
            <p:cNvPr id="88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428350" y="-2100953"/>
              <a:ext cx="244165" cy="229228"/>
            </a:xfrm>
            <a:prstGeom prst="rect">
              <a:avLst/>
            </a:prstGeom>
            <a:effectLst/>
          </p:spPr>
        </p:pic>
        <p:pic>
          <p:nvPicPr>
            <p:cNvPr id="88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177456" y="-2036285"/>
              <a:ext cx="274757" cy="311257"/>
            </a:xfrm>
            <a:prstGeom prst="rect">
              <a:avLst/>
            </a:prstGeom>
            <a:effectLst/>
          </p:spPr>
        </p:pic>
        <p:pic>
          <p:nvPicPr>
            <p:cNvPr id="889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543058" y="-2214363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89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415974" y="-2419868"/>
              <a:ext cx="222022" cy="239856"/>
            </a:xfrm>
            <a:prstGeom prst="rect">
              <a:avLst/>
            </a:prstGeom>
            <a:effectLst/>
          </p:spPr>
        </p:pic>
        <p:pic>
          <p:nvPicPr>
            <p:cNvPr id="89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975197" y="-2122521"/>
              <a:ext cx="238668" cy="287546"/>
            </a:xfrm>
            <a:prstGeom prst="rect">
              <a:avLst/>
            </a:prstGeom>
            <a:effectLst/>
          </p:spPr>
        </p:pic>
        <p:pic>
          <p:nvPicPr>
            <p:cNvPr id="89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046385" y="-2474361"/>
              <a:ext cx="219800" cy="340542"/>
            </a:xfrm>
            <a:prstGeom prst="rect">
              <a:avLst/>
            </a:prstGeom>
            <a:effectLst/>
          </p:spPr>
        </p:pic>
        <p:pic>
          <p:nvPicPr>
            <p:cNvPr id="89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203616" y="-2748765"/>
              <a:ext cx="240485" cy="250506"/>
            </a:xfrm>
            <a:prstGeom prst="rect">
              <a:avLst/>
            </a:prstGeom>
            <a:effectLst/>
          </p:spPr>
        </p:pic>
        <p:pic>
          <p:nvPicPr>
            <p:cNvPr id="89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510072" y="-2564802"/>
              <a:ext cx="240029" cy="277658"/>
            </a:xfrm>
            <a:prstGeom prst="rect">
              <a:avLst/>
            </a:prstGeom>
            <a:effectLst/>
          </p:spPr>
        </p:pic>
        <p:pic>
          <p:nvPicPr>
            <p:cNvPr id="901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27639" y="-2725124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90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569001" y="-2267760"/>
              <a:ext cx="310047" cy="320254"/>
            </a:xfrm>
            <a:prstGeom prst="rect">
              <a:avLst/>
            </a:prstGeom>
            <a:effectLst/>
          </p:spPr>
        </p:pic>
        <p:pic>
          <p:nvPicPr>
            <p:cNvPr id="90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438708" y="-1579034"/>
              <a:ext cx="51005" cy="30906"/>
            </a:xfrm>
            <a:prstGeom prst="rect">
              <a:avLst/>
            </a:prstGeom>
            <a:effectLst/>
          </p:spPr>
        </p:pic>
        <p:pic>
          <p:nvPicPr>
            <p:cNvPr id="90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802283" y="-2593963"/>
              <a:ext cx="449366" cy="535789"/>
            </a:xfrm>
            <a:prstGeom prst="rect">
              <a:avLst/>
            </a:prstGeom>
            <a:effectLst/>
          </p:spPr>
        </p:pic>
        <p:pic>
          <p:nvPicPr>
            <p:cNvPr id="90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711358" y="-2850089"/>
              <a:ext cx="1227046" cy="1170964"/>
            </a:xfrm>
            <a:prstGeom prst="rect">
              <a:avLst/>
            </a:prstGeom>
            <a:effectLst/>
          </p:spPr>
        </p:pic>
        <p:pic>
          <p:nvPicPr>
            <p:cNvPr id="91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703199" y="-2862189"/>
              <a:ext cx="1225660" cy="1175586"/>
            </a:xfrm>
            <a:prstGeom prst="rect">
              <a:avLst/>
            </a:prstGeom>
            <a:effectLst/>
          </p:spPr>
        </p:pic>
        <p:pic>
          <p:nvPicPr>
            <p:cNvPr id="91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832889" y="-2546503"/>
              <a:ext cx="663926" cy="843264"/>
            </a:xfrm>
            <a:prstGeom prst="rect">
              <a:avLst/>
            </a:prstGeom>
            <a:effectLst/>
          </p:spPr>
        </p:pic>
        <p:pic>
          <p:nvPicPr>
            <p:cNvPr id="91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824232" y="-2958398"/>
              <a:ext cx="1796039" cy="49546"/>
            </a:xfrm>
            <a:prstGeom prst="rect">
              <a:avLst/>
            </a:prstGeom>
            <a:effectLst/>
          </p:spPr>
        </p:pic>
        <p:pic>
          <p:nvPicPr>
            <p:cNvPr id="91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783371" y="-1637230"/>
              <a:ext cx="1816470" cy="88137"/>
            </a:xfrm>
            <a:prstGeom prst="rect">
              <a:avLst/>
            </a:prstGeom>
            <a:effectLst/>
          </p:spPr>
        </p:pic>
        <p:pic>
          <p:nvPicPr>
            <p:cNvPr id="91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390565" y="-3186229"/>
              <a:ext cx="45832" cy="550996"/>
            </a:xfrm>
            <a:prstGeom prst="rect">
              <a:avLst/>
            </a:prstGeom>
            <a:effectLst/>
          </p:spPr>
        </p:pic>
        <p:pic>
          <p:nvPicPr>
            <p:cNvPr id="92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345435" y="-2896893"/>
              <a:ext cx="247596" cy="144674"/>
            </a:xfrm>
            <a:prstGeom prst="rect">
              <a:avLst/>
            </a:prstGeom>
            <a:effectLst/>
          </p:spPr>
        </p:pic>
        <p:pic>
          <p:nvPicPr>
            <p:cNvPr id="92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445047" y="-1912731"/>
              <a:ext cx="79882" cy="516943"/>
            </a:xfrm>
            <a:prstGeom prst="rect">
              <a:avLst/>
            </a:prstGeom>
            <a:effectLst/>
          </p:spPr>
        </p:pic>
        <p:pic>
          <p:nvPicPr>
            <p:cNvPr id="92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363325" y="-1756098"/>
              <a:ext cx="331858" cy="171411"/>
            </a:xfrm>
            <a:prstGeom prst="rect">
              <a:avLst/>
            </a:prstGeom>
            <a:effectLst/>
          </p:spPr>
        </p:pic>
        <p:pic>
          <p:nvPicPr>
            <p:cNvPr id="92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222043" y="-2265128"/>
              <a:ext cx="342016" cy="151331"/>
            </a:xfrm>
            <a:prstGeom prst="rect">
              <a:avLst/>
            </a:prstGeom>
            <a:effectLst/>
          </p:spPr>
        </p:pic>
        <p:pic>
          <p:nvPicPr>
            <p:cNvPr id="92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644273" y="-2414407"/>
              <a:ext cx="226243" cy="280180"/>
            </a:xfrm>
            <a:prstGeom prst="rect">
              <a:avLst/>
            </a:prstGeom>
            <a:effectLst/>
          </p:spPr>
        </p:pic>
        <p:pic>
          <p:nvPicPr>
            <p:cNvPr id="93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909869" y="-2415629"/>
              <a:ext cx="272899" cy="270391"/>
            </a:xfrm>
            <a:prstGeom prst="rect">
              <a:avLst/>
            </a:prstGeom>
            <a:effectLst/>
          </p:spPr>
        </p:pic>
        <p:pic>
          <p:nvPicPr>
            <p:cNvPr id="93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8059691" y="-2564774"/>
              <a:ext cx="267104" cy="117280"/>
            </a:xfrm>
            <a:prstGeom prst="rect">
              <a:avLst/>
            </a:prstGeom>
            <a:effectLst/>
          </p:spPr>
        </p:pic>
        <p:pic>
          <p:nvPicPr>
            <p:cNvPr id="93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8400199" y="-2687357"/>
              <a:ext cx="110470" cy="328687"/>
            </a:xfrm>
            <a:prstGeom prst="rect">
              <a:avLst/>
            </a:prstGeom>
            <a:effectLst/>
          </p:spPr>
        </p:pic>
        <p:pic>
          <p:nvPicPr>
            <p:cNvPr id="937" name="Linea Linea" descr="Linea Line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8536402" y="-2687357"/>
              <a:ext cx="246673" cy="83230"/>
            </a:xfrm>
            <a:prstGeom prst="rect">
              <a:avLst/>
            </a:prstGeom>
            <a:effectLst/>
          </p:spPr>
        </p:pic>
        <p:pic>
          <p:nvPicPr>
            <p:cNvPr id="93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8547355" y="-2687357"/>
              <a:ext cx="248721" cy="314775"/>
            </a:xfrm>
            <a:prstGeom prst="rect">
              <a:avLst/>
            </a:prstGeom>
            <a:effectLst/>
          </p:spPr>
        </p:pic>
        <p:pic>
          <p:nvPicPr>
            <p:cNvPr id="94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863289" y="-2437856"/>
              <a:ext cx="553129" cy="262768"/>
            </a:xfrm>
            <a:prstGeom prst="rect">
              <a:avLst/>
            </a:prstGeom>
            <a:effectLst/>
          </p:spPr>
        </p:pic>
        <p:pic>
          <p:nvPicPr>
            <p:cNvPr id="94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860727" y="-1701617"/>
              <a:ext cx="4315793" cy="1006062"/>
            </a:xfrm>
            <a:prstGeom prst="rect">
              <a:avLst/>
            </a:prstGeom>
            <a:effectLst/>
          </p:spPr>
        </p:pic>
        <p:pic>
          <p:nvPicPr>
            <p:cNvPr id="945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928803" y="2138364"/>
              <a:ext cx="140671" cy="76201"/>
            </a:xfrm>
            <a:prstGeom prst="rect">
              <a:avLst/>
            </a:prstGeom>
            <a:effectLst/>
          </p:spPr>
        </p:pic>
        <p:pic>
          <p:nvPicPr>
            <p:cNvPr id="94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947632" y="2099856"/>
              <a:ext cx="342403" cy="485715"/>
            </a:xfrm>
            <a:prstGeom prst="rect">
              <a:avLst/>
            </a:prstGeom>
            <a:effectLst/>
          </p:spPr>
        </p:pic>
        <p:pic>
          <p:nvPicPr>
            <p:cNvPr id="949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437903" y="2299234"/>
              <a:ext cx="311761" cy="202599"/>
            </a:xfrm>
            <a:prstGeom prst="rect">
              <a:avLst/>
            </a:prstGeom>
            <a:effectLst/>
          </p:spPr>
        </p:pic>
        <p:pic>
          <p:nvPicPr>
            <p:cNvPr id="95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989458" y="2212107"/>
              <a:ext cx="219835" cy="352925"/>
            </a:xfrm>
            <a:prstGeom prst="rect">
              <a:avLst/>
            </a:prstGeom>
            <a:effectLst/>
          </p:spPr>
        </p:pic>
        <p:pic>
          <p:nvPicPr>
            <p:cNvPr id="95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6288680" y="2185394"/>
              <a:ext cx="303637" cy="430726"/>
            </a:xfrm>
            <a:prstGeom prst="rect">
              <a:avLst/>
            </a:prstGeom>
            <a:effectLst/>
          </p:spPr>
        </p:pic>
        <p:pic>
          <p:nvPicPr>
            <p:cNvPr id="955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6673156" y="2109637"/>
              <a:ext cx="208344" cy="81946"/>
            </a:xfrm>
            <a:prstGeom prst="rect">
              <a:avLst/>
            </a:prstGeom>
            <a:effectLst/>
          </p:spPr>
        </p:pic>
        <p:pic>
          <p:nvPicPr>
            <p:cNvPr id="95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925952" y="1969176"/>
              <a:ext cx="162381" cy="291352"/>
            </a:xfrm>
            <a:prstGeom prst="rect">
              <a:avLst/>
            </a:prstGeom>
            <a:effectLst/>
          </p:spPr>
        </p:pic>
        <p:pic>
          <p:nvPicPr>
            <p:cNvPr id="95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477507" y="2006220"/>
              <a:ext cx="110673" cy="463056"/>
            </a:xfrm>
            <a:prstGeom prst="rect">
              <a:avLst/>
            </a:prstGeom>
            <a:effectLst/>
          </p:spPr>
        </p:pic>
        <p:pic>
          <p:nvPicPr>
            <p:cNvPr id="96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471761" y="2148771"/>
              <a:ext cx="180829" cy="209428"/>
            </a:xfrm>
            <a:prstGeom prst="rect">
              <a:avLst/>
            </a:prstGeom>
            <a:effectLst/>
          </p:spPr>
        </p:pic>
        <p:pic>
          <p:nvPicPr>
            <p:cNvPr id="963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7500488" y="2167090"/>
              <a:ext cx="179617" cy="260053"/>
            </a:xfrm>
            <a:prstGeom prst="rect">
              <a:avLst/>
            </a:prstGeom>
            <a:effectLst/>
          </p:spPr>
        </p:pic>
        <p:pic>
          <p:nvPicPr>
            <p:cNvPr id="965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7626887" y="2102179"/>
              <a:ext cx="250723" cy="539458"/>
            </a:xfrm>
            <a:prstGeom prst="rect">
              <a:avLst/>
            </a:prstGeom>
            <a:effectLst/>
          </p:spPr>
        </p:pic>
        <p:pic>
          <p:nvPicPr>
            <p:cNvPr id="967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947341" y="2724391"/>
              <a:ext cx="319713" cy="572696"/>
            </a:xfrm>
            <a:prstGeom prst="rect">
              <a:avLst/>
            </a:prstGeom>
            <a:effectLst/>
          </p:spPr>
        </p:pic>
        <p:pic>
          <p:nvPicPr>
            <p:cNvPr id="969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460885" y="3030969"/>
              <a:ext cx="386450" cy="166299"/>
            </a:xfrm>
            <a:prstGeom prst="rect">
              <a:avLst/>
            </a:prstGeom>
            <a:effectLst/>
          </p:spPr>
        </p:pic>
        <p:pic>
          <p:nvPicPr>
            <p:cNvPr id="971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6179055" y="2857082"/>
              <a:ext cx="187278" cy="350529"/>
            </a:xfrm>
            <a:prstGeom prst="rect">
              <a:avLst/>
            </a:prstGeom>
            <a:effectLst/>
          </p:spPr>
        </p:pic>
        <p:pic>
          <p:nvPicPr>
            <p:cNvPr id="973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6403124" y="2818425"/>
              <a:ext cx="319544" cy="394978"/>
            </a:xfrm>
            <a:prstGeom prst="rect">
              <a:avLst/>
            </a:prstGeom>
            <a:effectLst/>
          </p:spPr>
        </p:pic>
        <p:pic>
          <p:nvPicPr>
            <p:cNvPr id="975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736355" y="2595040"/>
              <a:ext cx="168127" cy="383658"/>
            </a:xfrm>
            <a:prstGeom prst="rect">
              <a:avLst/>
            </a:prstGeom>
            <a:effectLst/>
          </p:spPr>
        </p:pic>
        <p:pic>
          <p:nvPicPr>
            <p:cNvPr id="977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920207" y="2598450"/>
              <a:ext cx="203824" cy="334285"/>
            </a:xfrm>
            <a:prstGeom prst="rect">
              <a:avLst/>
            </a:prstGeom>
            <a:effectLst/>
          </p:spPr>
        </p:pic>
        <p:pic>
          <p:nvPicPr>
            <p:cNvPr id="979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6954679" y="2701410"/>
              <a:ext cx="248561" cy="81946"/>
            </a:xfrm>
            <a:prstGeom prst="rect">
              <a:avLst/>
            </a:prstGeom>
            <a:effectLst/>
          </p:spPr>
        </p:pic>
        <p:pic>
          <p:nvPicPr>
            <p:cNvPr id="981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368345" y="2707155"/>
              <a:ext cx="253406" cy="399934"/>
            </a:xfrm>
            <a:prstGeom prst="rect">
              <a:avLst/>
            </a:prstGeom>
            <a:effectLst/>
          </p:spPr>
        </p:pic>
        <p:pic>
          <p:nvPicPr>
            <p:cNvPr id="983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425798" y="2891006"/>
              <a:ext cx="219835" cy="265798"/>
            </a:xfrm>
            <a:prstGeom prst="rect">
              <a:avLst/>
            </a:prstGeom>
            <a:effectLst/>
          </p:spPr>
        </p:pic>
        <p:pic>
          <p:nvPicPr>
            <p:cNvPr id="985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7587144" y="2947436"/>
              <a:ext cx="273166" cy="557154"/>
            </a:xfrm>
            <a:prstGeom prst="rect">
              <a:avLst/>
            </a:prstGeom>
            <a:effectLst/>
          </p:spPr>
        </p:pic>
        <p:pic>
          <p:nvPicPr>
            <p:cNvPr id="987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7927560" y="2672682"/>
              <a:ext cx="166211" cy="671027"/>
            </a:xfrm>
            <a:prstGeom prst="rect">
              <a:avLst/>
            </a:prstGeom>
            <a:effectLst/>
          </p:spPr>
        </p:pic>
        <p:pic>
          <p:nvPicPr>
            <p:cNvPr id="989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8080770" y="2873770"/>
              <a:ext cx="357372" cy="307356"/>
            </a:xfrm>
            <a:prstGeom prst="rect">
              <a:avLst/>
            </a:prstGeom>
            <a:effectLst/>
          </p:spPr>
        </p:pic>
        <p:pic>
          <p:nvPicPr>
            <p:cNvPr id="991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8402510" y="2616054"/>
              <a:ext cx="278867" cy="421476"/>
            </a:xfrm>
            <a:prstGeom prst="rect">
              <a:avLst/>
            </a:prstGeom>
            <a:effectLst/>
          </p:spPr>
        </p:pic>
        <p:pic>
          <p:nvPicPr>
            <p:cNvPr id="993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046604" y="1908549"/>
              <a:ext cx="254308" cy="331683"/>
            </a:xfrm>
            <a:prstGeom prst="rect">
              <a:avLst/>
            </a:prstGeom>
            <a:effectLst/>
          </p:spPr>
        </p:pic>
        <p:pic>
          <p:nvPicPr>
            <p:cNvPr id="995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870735" y="2178581"/>
              <a:ext cx="140671" cy="76201"/>
            </a:xfrm>
            <a:prstGeom prst="rect">
              <a:avLst/>
            </a:prstGeom>
            <a:effectLst/>
          </p:spPr>
        </p:pic>
        <p:pic>
          <p:nvPicPr>
            <p:cNvPr id="997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8330057" y="3086349"/>
              <a:ext cx="140671" cy="76201"/>
            </a:xfrm>
            <a:prstGeom prst="rect">
              <a:avLst/>
            </a:prstGeom>
            <a:effectLst/>
          </p:spPr>
        </p:pic>
      </p:grpSp>
      <p:grpSp>
        <p:nvGrpSpPr>
          <p:cNvPr id="1010" name="Disegno"/>
          <p:cNvGrpSpPr/>
          <p:nvPr/>
        </p:nvGrpSpPr>
        <p:grpSpPr>
          <a:xfrm>
            <a:off x="3316499" y="5569244"/>
            <a:ext cx="1768845" cy="1850334"/>
            <a:chOff x="-1544997" y="-12700"/>
            <a:chExt cx="1768843" cy="1850332"/>
          </a:xfrm>
        </p:grpSpPr>
        <p:pic>
          <p:nvPicPr>
            <p:cNvPr id="100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-12065" y="-12701"/>
              <a:ext cx="143106" cy="1838515"/>
            </a:xfrm>
            <a:prstGeom prst="rect">
              <a:avLst/>
            </a:prstGeom>
            <a:effectLst/>
          </p:spPr>
        </p:pic>
        <p:pic>
          <p:nvPicPr>
            <p:cNvPr id="100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-1295506" y="1544630"/>
              <a:ext cx="1519353" cy="70673"/>
            </a:xfrm>
            <a:prstGeom prst="rect">
              <a:avLst/>
            </a:prstGeom>
            <a:effectLst/>
          </p:spPr>
        </p:pic>
        <p:pic>
          <p:nvPicPr>
            <p:cNvPr id="100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-59600" y="1467669"/>
              <a:ext cx="178287" cy="276656"/>
            </a:xfrm>
            <a:prstGeom prst="rect">
              <a:avLst/>
            </a:prstGeom>
            <a:effectLst/>
          </p:spPr>
        </p:pic>
        <p:pic>
          <p:nvPicPr>
            <p:cNvPr id="100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-1497463" y="1238477"/>
              <a:ext cx="209479" cy="257860"/>
            </a:xfrm>
            <a:prstGeom prst="rect">
              <a:avLst/>
            </a:prstGeom>
            <a:effectLst/>
          </p:spPr>
        </p:pic>
        <p:pic>
          <p:nvPicPr>
            <p:cNvPr id="100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-1544998" y="1602778"/>
              <a:ext cx="436107" cy="234855"/>
            </a:xfrm>
            <a:prstGeom prst="rect">
              <a:avLst/>
            </a:prstGeom>
            <a:effectLst/>
          </p:spPr>
        </p:pic>
      </p:grpSp>
      <p:grpSp>
        <p:nvGrpSpPr>
          <p:cNvPr id="1091" name="Disegno"/>
          <p:cNvGrpSpPr/>
          <p:nvPr/>
        </p:nvGrpSpPr>
        <p:grpSpPr>
          <a:xfrm>
            <a:off x="7589115" y="4593312"/>
            <a:ext cx="4446747" cy="2262366"/>
            <a:chOff x="5798023" y="-807288"/>
            <a:chExt cx="4446746" cy="2262364"/>
          </a:xfrm>
        </p:grpSpPr>
        <p:pic>
          <p:nvPicPr>
            <p:cNvPr id="1011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929524" y="-765233"/>
              <a:ext cx="402314" cy="466175"/>
            </a:xfrm>
            <a:prstGeom prst="rect">
              <a:avLst/>
            </a:prstGeom>
            <a:effectLst/>
          </p:spPr>
        </p:pic>
        <p:pic>
          <p:nvPicPr>
            <p:cNvPr id="1013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963829" y="-574212"/>
              <a:ext cx="390879" cy="99066"/>
            </a:xfrm>
            <a:prstGeom prst="rect">
              <a:avLst/>
            </a:prstGeom>
            <a:effectLst/>
          </p:spPr>
        </p:pic>
        <p:pic>
          <p:nvPicPr>
            <p:cNvPr id="1015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661358" y="-619758"/>
              <a:ext cx="116442" cy="568688"/>
            </a:xfrm>
            <a:prstGeom prst="rect">
              <a:avLst/>
            </a:prstGeom>
            <a:effectLst/>
          </p:spPr>
        </p:pic>
        <p:pic>
          <p:nvPicPr>
            <p:cNvPr id="1017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6621337" y="-583772"/>
              <a:ext cx="261902" cy="254718"/>
            </a:xfrm>
            <a:prstGeom prst="rect">
              <a:avLst/>
            </a:prstGeom>
            <a:effectLst/>
          </p:spPr>
        </p:pic>
        <p:pic>
          <p:nvPicPr>
            <p:cNvPr id="1019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6912926" y="-610997"/>
              <a:ext cx="190769" cy="295170"/>
            </a:xfrm>
            <a:prstGeom prst="rect">
              <a:avLst/>
            </a:prstGeom>
            <a:effectLst/>
          </p:spPr>
        </p:pic>
        <p:pic>
          <p:nvPicPr>
            <p:cNvPr id="1021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094666" y="-579044"/>
              <a:ext cx="217775" cy="273001"/>
            </a:xfrm>
            <a:prstGeom prst="rect">
              <a:avLst/>
            </a:prstGeom>
            <a:effectLst/>
          </p:spPr>
        </p:pic>
        <p:pic>
          <p:nvPicPr>
            <p:cNvPr id="1023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392092" y="-807289"/>
              <a:ext cx="94673" cy="465139"/>
            </a:xfrm>
            <a:prstGeom prst="rect">
              <a:avLst/>
            </a:prstGeom>
            <a:effectLst/>
          </p:spPr>
        </p:pic>
        <p:pic>
          <p:nvPicPr>
            <p:cNvPr id="1025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7324584" y="-655986"/>
              <a:ext cx="333704" cy="97730"/>
            </a:xfrm>
            <a:prstGeom prst="rect">
              <a:avLst/>
            </a:prstGeom>
            <a:effectLst/>
          </p:spPr>
        </p:pic>
        <p:pic>
          <p:nvPicPr>
            <p:cNvPr id="1027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7578373" y="-570753"/>
              <a:ext cx="213327" cy="236255"/>
            </a:xfrm>
            <a:prstGeom prst="rect">
              <a:avLst/>
            </a:prstGeom>
            <a:effectLst/>
          </p:spPr>
        </p:pic>
        <p:pic>
          <p:nvPicPr>
            <p:cNvPr id="1029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7844872" y="-641069"/>
              <a:ext cx="225073" cy="280999"/>
            </a:xfrm>
            <a:prstGeom prst="rect">
              <a:avLst/>
            </a:prstGeom>
            <a:effectLst/>
          </p:spPr>
        </p:pic>
        <p:pic>
          <p:nvPicPr>
            <p:cNvPr id="1031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8091050" y="-634676"/>
              <a:ext cx="87527" cy="293785"/>
            </a:xfrm>
            <a:prstGeom prst="rect">
              <a:avLst/>
            </a:prstGeom>
            <a:effectLst/>
          </p:spPr>
        </p:pic>
        <p:pic>
          <p:nvPicPr>
            <p:cNvPr id="1033" name="Linea Linea" descr="Linea Line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8081514" y="-775324"/>
              <a:ext cx="140576" cy="76420"/>
            </a:xfrm>
            <a:prstGeom prst="rect">
              <a:avLst/>
            </a:prstGeom>
            <a:effectLst/>
          </p:spPr>
        </p:pic>
        <p:pic>
          <p:nvPicPr>
            <p:cNvPr id="1035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6028627" y="-33724"/>
              <a:ext cx="108818" cy="451645"/>
            </a:xfrm>
            <a:prstGeom prst="rect">
              <a:avLst/>
            </a:prstGeom>
            <a:effectLst/>
          </p:spPr>
        </p:pic>
        <p:pic>
          <p:nvPicPr>
            <p:cNvPr id="1037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6049591" y="-40117"/>
              <a:ext cx="282247" cy="459496"/>
            </a:xfrm>
            <a:prstGeom prst="rect">
              <a:avLst/>
            </a:prstGeom>
            <a:effectLst/>
          </p:spPr>
        </p:pic>
        <p:pic>
          <p:nvPicPr>
            <p:cNvPr id="1039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6740896" y="90104"/>
              <a:ext cx="239478" cy="287311"/>
            </a:xfrm>
            <a:prstGeom prst="rect">
              <a:avLst/>
            </a:prstGeom>
            <a:effectLst/>
          </p:spPr>
        </p:pic>
        <p:pic>
          <p:nvPicPr>
            <p:cNvPr id="1041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7030750" y="117961"/>
              <a:ext cx="284491" cy="257728"/>
            </a:xfrm>
            <a:prstGeom prst="rect">
              <a:avLst/>
            </a:prstGeom>
            <a:effectLst/>
          </p:spPr>
        </p:pic>
        <p:pic>
          <p:nvPicPr>
            <p:cNvPr id="1043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7293730" y="100531"/>
              <a:ext cx="324537" cy="261509"/>
            </a:xfrm>
            <a:prstGeom prst="rect">
              <a:avLst/>
            </a:prstGeom>
            <a:effectLst/>
          </p:spPr>
        </p:pic>
        <p:pic>
          <p:nvPicPr>
            <p:cNvPr id="1045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7667631" y="-52903"/>
              <a:ext cx="93572" cy="429178"/>
            </a:xfrm>
            <a:prstGeom prst="rect">
              <a:avLst/>
            </a:prstGeom>
            <a:effectLst/>
          </p:spPr>
        </p:pic>
        <p:pic>
          <p:nvPicPr>
            <p:cNvPr id="1047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7587587" y="88663"/>
              <a:ext cx="442336" cy="270580"/>
            </a:xfrm>
            <a:prstGeom prst="rect">
              <a:avLst/>
            </a:prstGeom>
            <a:effectLst/>
          </p:spPr>
        </p:pic>
        <p:pic>
          <p:nvPicPr>
            <p:cNvPr id="1049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7982989" y="132497"/>
              <a:ext cx="219430" cy="267715"/>
            </a:xfrm>
            <a:prstGeom prst="rect">
              <a:avLst/>
            </a:prstGeom>
            <a:effectLst/>
          </p:spPr>
        </p:pic>
        <p:pic>
          <p:nvPicPr>
            <p:cNvPr id="1051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8256529" y="68566"/>
              <a:ext cx="219356" cy="306570"/>
            </a:xfrm>
            <a:prstGeom prst="rect">
              <a:avLst/>
            </a:prstGeom>
            <a:effectLst/>
          </p:spPr>
        </p:pic>
        <p:pic>
          <p:nvPicPr>
            <p:cNvPr id="1053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8519532" y="100531"/>
              <a:ext cx="99289" cy="285679"/>
            </a:xfrm>
            <a:prstGeom prst="rect">
              <a:avLst/>
            </a:prstGeom>
            <a:effectLst/>
          </p:spPr>
        </p:pic>
        <p:pic>
          <p:nvPicPr>
            <p:cNvPr id="1055" name="Linea Linea" descr="Linea Line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8596085" y="-65689"/>
              <a:ext cx="140576" cy="76419"/>
            </a:xfrm>
            <a:prstGeom prst="rect">
              <a:avLst/>
            </a:prstGeom>
            <a:effectLst/>
          </p:spPr>
        </p:pic>
        <p:pic>
          <p:nvPicPr>
            <p:cNvPr id="105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5798023" y="657159"/>
              <a:ext cx="2940865" cy="101563"/>
            </a:xfrm>
            <a:prstGeom prst="rect">
              <a:avLst/>
            </a:prstGeom>
            <a:effectLst/>
          </p:spPr>
        </p:pic>
        <p:pic>
          <p:nvPicPr>
            <p:cNvPr id="105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6888019" y="1091971"/>
              <a:ext cx="227111" cy="308193"/>
            </a:xfrm>
            <a:prstGeom prst="rect">
              <a:avLst/>
            </a:prstGeom>
            <a:effectLst/>
          </p:spPr>
        </p:pic>
        <p:pic>
          <p:nvPicPr>
            <p:cNvPr id="106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7166027" y="1104248"/>
              <a:ext cx="286432" cy="322815"/>
            </a:xfrm>
            <a:prstGeom prst="rect">
              <a:avLst/>
            </a:prstGeom>
            <a:effectLst/>
          </p:spPr>
        </p:pic>
        <p:pic>
          <p:nvPicPr>
            <p:cNvPr id="106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7456110" y="1121698"/>
              <a:ext cx="242201" cy="284788"/>
            </a:xfrm>
            <a:prstGeom prst="rect">
              <a:avLst/>
            </a:prstGeom>
            <a:effectLst/>
          </p:spPr>
        </p:pic>
        <p:pic>
          <p:nvPicPr>
            <p:cNvPr id="106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7661914" y="976386"/>
              <a:ext cx="150746" cy="454179"/>
            </a:xfrm>
            <a:prstGeom prst="rect">
              <a:avLst/>
            </a:prstGeom>
            <a:effectLst/>
          </p:spPr>
        </p:pic>
        <p:pic>
          <p:nvPicPr>
            <p:cNvPr id="106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7816285" y="1086730"/>
              <a:ext cx="469385" cy="329953"/>
            </a:xfrm>
            <a:prstGeom prst="rect">
              <a:avLst/>
            </a:prstGeom>
            <a:effectLst/>
          </p:spPr>
        </p:pic>
        <p:pic>
          <p:nvPicPr>
            <p:cNvPr id="106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8290834" y="1110087"/>
              <a:ext cx="505228" cy="289085"/>
            </a:xfrm>
            <a:prstGeom prst="rect">
              <a:avLst/>
            </a:prstGeom>
            <a:effectLst/>
          </p:spPr>
        </p:pic>
        <p:pic>
          <p:nvPicPr>
            <p:cNvPr id="1071" name="Linea Linea" descr="Linea Line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8664696" y="950814"/>
              <a:ext cx="140576" cy="76419"/>
            </a:xfrm>
            <a:prstGeom prst="rect">
              <a:avLst/>
            </a:prstGeom>
            <a:effectLst/>
          </p:spPr>
        </p:pic>
        <p:pic>
          <p:nvPicPr>
            <p:cNvPr id="1073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7839155" y="1093175"/>
              <a:ext cx="188130" cy="189782"/>
            </a:xfrm>
            <a:prstGeom prst="rect">
              <a:avLst/>
            </a:prstGeom>
            <a:effectLst/>
          </p:spPr>
        </p:pic>
        <p:pic>
          <p:nvPicPr>
            <p:cNvPr id="1075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9762617" y="89995"/>
              <a:ext cx="482154" cy="606477"/>
            </a:xfrm>
            <a:prstGeom prst="rect">
              <a:avLst/>
            </a:prstGeom>
            <a:effectLst/>
          </p:spPr>
        </p:pic>
        <p:pic>
          <p:nvPicPr>
            <p:cNvPr id="1077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9778206" y="52910"/>
              <a:ext cx="455162" cy="713685"/>
            </a:xfrm>
            <a:prstGeom prst="rect">
              <a:avLst/>
            </a:prstGeom>
            <a:effectLst/>
          </p:spPr>
        </p:pic>
        <p:pic>
          <p:nvPicPr>
            <p:cNvPr id="1079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9485148" y="-408203"/>
              <a:ext cx="263625" cy="422567"/>
            </a:xfrm>
            <a:prstGeom prst="rect">
              <a:avLst/>
            </a:prstGeom>
            <a:effectLst/>
          </p:spPr>
        </p:pic>
        <p:pic>
          <p:nvPicPr>
            <p:cNvPr id="1081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9545116" y="-195708"/>
              <a:ext cx="163749" cy="127199"/>
            </a:xfrm>
            <a:prstGeom prst="rect">
              <a:avLst/>
            </a:prstGeom>
            <a:effectLst/>
          </p:spPr>
        </p:pic>
        <p:pic>
          <p:nvPicPr>
            <p:cNvPr id="1083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6087220" y="940012"/>
              <a:ext cx="240881" cy="506982"/>
            </a:xfrm>
            <a:prstGeom prst="rect">
              <a:avLst/>
            </a:prstGeom>
            <a:effectLst/>
          </p:spPr>
        </p:pic>
        <p:pic>
          <p:nvPicPr>
            <p:cNvPr id="1085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6261402" y="900763"/>
              <a:ext cx="198325" cy="516065"/>
            </a:xfrm>
            <a:prstGeom prst="rect">
              <a:avLst/>
            </a:prstGeom>
            <a:effectLst/>
          </p:spPr>
        </p:pic>
        <p:pic>
          <p:nvPicPr>
            <p:cNvPr id="1087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6097970" y="1184626"/>
              <a:ext cx="406866" cy="104705"/>
            </a:xfrm>
            <a:prstGeom prst="rect">
              <a:avLst/>
            </a:prstGeom>
            <a:effectLst/>
          </p:spPr>
        </p:pic>
        <p:pic>
          <p:nvPicPr>
            <p:cNvPr id="1089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6383026" y="1315127"/>
              <a:ext cx="95708" cy="13995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7" name="Disegno"/>
          <p:cNvGrpSpPr/>
          <p:nvPr/>
        </p:nvGrpSpPr>
        <p:grpSpPr>
          <a:xfrm>
            <a:off x="1205191" y="669176"/>
            <a:ext cx="5698294" cy="659151"/>
            <a:chOff x="-57241" y="-220403"/>
            <a:chExt cx="5698292" cy="659149"/>
          </a:xfrm>
        </p:grpSpPr>
        <p:pic>
          <p:nvPicPr>
            <p:cNvPr id="109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4256" y="-59683"/>
              <a:ext cx="102975" cy="493907"/>
            </a:xfrm>
            <a:prstGeom prst="rect">
              <a:avLst/>
            </a:prstGeom>
            <a:effectLst/>
          </p:spPr>
        </p:pic>
        <p:pic>
          <p:nvPicPr>
            <p:cNvPr id="109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57242" y="-141169"/>
              <a:ext cx="428721" cy="568954"/>
            </a:xfrm>
            <a:prstGeom prst="rect">
              <a:avLst/>
            </a:prstGeom>
            <a:effectLst/>
          </p:spPr>
        </p:pic>
        <p:pic>
          <p:nvPicPr>
            <p:cNvPr id="109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76766" y="117802"/>
              <a:ext cx="429317" cy="320259"/>
            </a:xfrm>
            <a:prstGeom prst="rect">
              <a:avLst/>
            </a:prstGeom>
            <a:effectLst/>
          </p:spPr>
        </p:pic>
        <p:pic>
          <p:nvPicPr>
            <p:cNvPr id="109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75581" y="-139961"/>
              <a:ext cx="181758" cy="555825"/>
            </a:xfrm>
            <a:prstGeom prst="rect">
              <a:avLst/>
            </a:prstGeom>
            <a:effectLst/>
          </p:spPr>
        </p:pic>
        <p:pic>
          <p:nvPicPr>
            <p:cNvPr id="110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90998" y="43388"/>
              <a:ext cx="361410" cy="89782"/>
            </a:xfrm>
            <a:prstGeom prst="rect">
              <a:avLst/>
            </a:prstGeom>
            <a:effectLst/>
          </p:spPr>
        </p:pic>
        <p:pic>
          <p:nvPicPr>
            <p:cNvPr id="110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79533" y="109031"/>
              <a:ext cx="344503" cy="297235"/>
            </a:xfrm>
            <a:prstGeom prst="rect">
              <a:avLst/>
            </a:prstGeom>
            <a:effectLst/>
          </p:spPr>
        </p:pic>
        <p:pic>
          <p:nvPicPr>
            <p:cNvPr id="110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89586" y="50178"/>
              <a:ext cx="360403" cy="388569"/>
            </a:xfrm>
            <a:prstGeom prst="rect">
              <a:avLst/>
            </a:prstGeom>
            <a:effectLst/>
          </p:spPr>
        </p:pic>
        <p:pic>
          <p:nvPicPr>
            <p:cNvPr id="1107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08525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10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98531" y="78328"/>
              <a:ext cx="513225" cy="334705"/>
            </a:xfrm>
            <a:prstGeom prst="rect">
              <a:avLst/>
            </a:prstGeom>
            <a:effectLst/>
          </p:spPr>
        </p:pic>
        <p:pic>
          <p:nvPicPr>
            <p:cNvPr id="111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638065" y="55045"/>
              <a:ext cx="1033688" cy="361488"/>
            </a:xfrm>
            <a:prstGeom prst="rect">
              <a:avLst/>
            </a:prstGeom>
            <a:effectLst/>
          </p:spPr>
        </p:pic>
        <p:pic>
          <p:nvPicPr>
            <p:cNvPr id="111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40941" y="-220404"/>
              <a:ext cx="1619833" cy="626899"/>
            </a:xfrm>
            <a:prstGeom prst="rect">
              <a:avLst/>
            </a:prstGeom>
            <a:effectLst/>
          </p:spPr>
        </p:pic>
        <p:pic>
          <p:nvPicPr>
            <p:cNvPr id="111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193385" y="20752"/>
              <a:ext cx="447667" cy="327700"/>
            </a:xfrm>
            <a:prstGeom prst="rect">
              <a:avLst/>
            </a:prstGeom>
            <a:effectLst/>
          </p:spPr>
        </p:pic>
      </p:grpSp>
      <p:pic>
        <p:nvPicPr>
          <p:cNvPr id="1118" name="IMG_2687.jpeg" descr="IMG_2687.jpe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94786" y="2366065"/>
            <a:ext cx="4380907" cy="480727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65" name="Disegno"/>
          <p:cNvGrpSpPr/>
          <p:nvPr/>
        </p:nvGrpSpPr>
        <p:grpSpPr>
          <a:xfrm>
            <a:off x="1064635" y="2364040"/>
            <a:ext cx="9804723" cy="6735865"/>
            <a:chOff x="-388304" y="-3186228"/>
            <a:chExt cx="9804722" cy="6735864"/>
          </a:xfrm>
        </p:grpSpPr>
        <p:pic>
          <p:nvPicPr>
            <p:cNvPr id="111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-12064" y="-12700"/>
              <a:ext cx="100313" cy="1856573"/>
            </a:xfrm>
            <a:prstGeom prst="rect">
              <a:avLst/>
            </a:prstGeom>
            <a:effectLst/>
          </p:spPr>
        </p:pic>
        <p:pic>
          <p:nvPicPr>
            <p:cNvPr id="112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-141456" y="1655167"/>
              <a:ext cx="1155885" cy="63777"/>
            </a:xfrm>
            <a:prstGeom prst="rect">
              <a:avLst/>
            </a:prstGeom>
            <a:effectLst/>
          </p:spPr>
        </p:pic>
        <p:pic>
          <p:nvPicPr>
            <p:cNvPr id="112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9543" y="1574041"/>
              <a:ext cx="267491" cy="338691"/>
            </a:xfrm>
            <a:prstGeom prst="rect">
              <a:avLst/>
            </a:prstGeom>
            <a:effectLst/>
          </p:spPr>
        </p:pic>
        <p:pic>
          <p:nvPicPr>
            <p:cNvPr id="112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94177" y="1552665"/>
              <a:ext cx="224977" cy="133600"/>
            </a:xfrm>
            <a:prstGeom prst="rect">
              <a:avLst/>
            </a:prstGeom>
            <a:effectLst/>
          </p:spPr>
        </p:pic>
        <p:pic>
          <p:nvPicPr>
            <p:cNvPr id="112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65317" y="1405541"/>
              <a:ext cx="96850" cy="389687"/>
            </a:xfrm>
            <a:prstGeom prst="rect">
              <a:avLst/>
            </a:prstGeom>
            <a:effectLst/>
          </p:spPr>
        </p:pic>
        <p:pic>
          <p:nvPicPr>
            <p:cNvPr id="112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486686" y="1500883"/>
              <a:ext cx="232823" cy="292074"/>
            </a:xfrm>
            <a:prstGeom prst="rect">
              <a:avLst/>
            </a:prstGeom>
            <a:effectLst/>
          </p:spPr>
        </p:pic>
        <p:pic>
          <p:nvPicPr>
            <p:cNvPr id="113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03673" y="1357870"/>
              <a:ext cx="260293" cy="96850"/>
            </a:xfrm>
            <a:prstGeom prst="rect">
              <a:avLst/>
            </a:prstGeom>
            <a:effectLst/>
          </p:spPr>
        </p:pic>
        <p:pic>
          <p:nvPicPr>
            <p:cNvPr id="1133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814787" y="1255718"/>
              <a:ext cx="90040" cy="260294"/>
            </a:xfrm>
            <a:prstGeom prst="rect">
              <a:avLst/>
            </a:prstGeom>
            <a:effectLst/>
          </p:spPr>
        </p:pic>
        <p:pic>
          <p:nvPicPr>
            <p:cNvPr id="1135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211336" y="1603036"/>
              <a:ext cx="152837" cy="76419"/>
            </a:xfrm>
            <a:prstGeom prst="rect">
              <a:avLst/>
            </a:prstGeom>
            <a:effectLst/>
          </p:spPr>
        </p:pic>
        <p:pic>
          <p:nvPicPr>
            <p:cNvPr id="113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768164" y="-893162"/>
              <a:ext cx="162269" cy="171410"/>
            </a:xfrm>
            <a:prstGeom prst="rect">
              <a:avLst/>
            </a:prstGeom>
            <a:effectLst/>
          </p:spPr>
        </p:pic>
        <p:pic>
          <p:nvPicPr>
            <p:cNvPr id="113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969689" y="-1977523"/>
              <a:ext cx="2368695" cy="1118525"/>
            </a:xfrm>
            <a:prstGeom prst="rect">
              <a:avLst/>
            </a:prstGeom>
            <a:effectLst/>
          </p:spPr>
        </p:pic>
        <p:pic>
          <p:nvPicPr>
            <p:cNvPr id="114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19190" y="-2580126"/>
              <a:ext cx="1530443" cy="631505"/>
            </a:xfrm>
            <a:prstGeom prst="rect">
              <a:avLst/>
            </a:prstGeom>
            <a:effectLst/>
          </p:spPr>
        </p:pic>
        <p:pic>
          <p:nvPicPr>
            <p:cNvPr id="114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884080" y="-2671205"/>
              <a:ext cx="375278" cy="331661"/>
            </a:xfrm>
            <a:prstGeom prst="rect">
              <a:avLst/>
            </a:prstGeom>
            <a:effectLst/>
          </p:spPr>
        </p:pic>
        <p:pic>
          <p:nvPicPr>
            <p:cNvPr id="114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5754145" y="-2216393"/>
              <a:ext cx="300513" cy="296128"/>
            </a:xfrm>
            <a:prstGeom prst="rect">
              <a:avLst/>
            </a:prstGeom>
            <a:effectLst/>
          </p:spPr>
        </p:pic>
        <p:pic>
          <p:nvPicPr>
            <p:cNvPr id="114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6053792" y="-2363105"/>
              <a:ext cx="339290" cy="366071"/>
            </a:xfrm>
            <a:prstGeom prst="rect">
              <a:avLst/>
            </a:prstGeom>
            <a:effectLst/>
          </p:spPr>
        </p:pic>
        <p:pic>
          <p:nvPicPr>
            <p:cNvPr id="1149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780321" y="-2105401"/>
              <a:ext cx="331148" cy="165574"/>
            </a:xfrm>
            <a:prstGeom prst="rect">
              <a:avLst/>
            </a:prstGeom>
            <a:effectLst/>
          </p:spPr>
        </p:pic>
        <p:pic>
          <p:nvPicPr>
            <p:cNvPr id="115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149134" y="-2530667"/>
              <a:ext cx="356849" cy="327660"/>
            </a:xfrm>
            <a:prstGeom prst="rect">
              <a:avLst/>
            </a:prstGeom>
            <a:effectLst/>
          </p:spPr>
        </p:pic>
        <p:pic>
          <p:nvPicPr>
            <p:cNvPr id="115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477192" y="-2419880"/>
              <a:ext cx="300606" cy="361638"/>
            </a:xfrm>
            <a:prstGeom prst="rect">
              <a:avLst/>
            </a:prstGeom>
            <a:effectLst/>
          </p:spPr>
        </p:pic>
        <p:pic>
          <p:nvPicPr>
            <p:cNvPr id="115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272798" y="-2035923"/>
              <a:ext cx="210336" cy="220993"/>
            </a:xfrm>
            <a:prstGeom prst="rect">
              <a:avLst/>
            </a:prstGeom>
            <a:effectLst/>
          </p:spPr>
        </p:pic>
        <p:pic>
          <p:nvPicPr>
            <p:cNvPr id="115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387489" y="-2727394"/>
              <a:ext cx="297581" cy="358528"/>
            </a:xfrm>
            <a:prstGeom prst="rect">
              <a:avLst/>
            </a:prstGeom>
            <a:effectLst/>
          </p:spPr>
        </p:pic>
        <p:pic>
          <p:nvPicPr>
            <p:cNvPr id="115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037098" y="-1983396"/>
              <a:ext cx="215251" cy="234253"/>
            </a:xfrm>
            <a:prstGeom prst="rect">
              <a:avLst/>
            </a:prstGeom>
            <a:effectLst/>
          </p:spPr>
        </p:pic>
        <p:pic>
          <p:nvPicPr>
            <p:cNvPr id="1161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393235" y="-1901096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1163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093588" y="-2602541"/>
              <a:ext cx="331148" cy="165574"/>
            </a:xfrm>
            <a:prstGeom prst="rect">
              <a:avLst/>
            </a:prstGeom>
            <a:effectLst/>
          </p:spPr>
        </p:pic>
        <p:pic>
          <p:nvPicPr>
            <p:cNvPr id="1165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6590729" y="-2439098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116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857717" y="-2384617"/>
              <a:ext cx="320788" cy="268311"/>
            </a:xfrm>
            <a:prstGeom prst="rect">
              <a:avLst/>
            </a:prstGeom>
            <a:effectLst/>
          </p:spPr>
        </p:pic>
        <p:pic>
          <p:nvPicPr>
            <p:cNvPr id="116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067412" y="-2132641"/>
              <a:ext cx="222530" cy="236375"/>
            </a:xfrm>
            <a:prstGeom prst="rect">
              <a:avLst/>
            </a:prstGeom>
            <a:effectLst/>
          </p:spPr>
        </p:pic>
        <p:pic>
          <p:nvPicPr>
            <p:cNvPr id="117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130531" y="-2506118"/>
              <a:ext cx="241780" cy="253025"/>
            </a:xfrm>
            <a:prstGeom prst="rect">
              <a:avLst/>
            </a:prstGeom>
            <a:effectLst/>
          </p:spPr>
        </p:pic>
        <p:pic>
          <p:nvPicPr>
            <p:cNvPr id="117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245845" y="-2676188"/>
              <a:ext cx="259547" cy="334563"/>
            </a:xfrm>
            <a:prstGeom prst="rect">
              <a:avLst/>
            </a:prstGeom>
            <a:effectLst/>
          </p:spPr>
        </p:pic>
        <p:pic>
          <p:nvPicPr>
            <p:cNvPr id="117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311515" y="-2260009"/>
              <a:ext cx="300570" cy="290672"/>
            </a:xfrm>
            <a:prstGeom prst="rect">
              <a:avLst/>
            </a:prstGeom>
            <a:effectLst/>
          </p:spPr>
        </p:pic>
        <p:pic>
          <p:nvPicPr>
            <p:cNvPr id="117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428350" y="-2100953"/>
              <a:ext cx="244165" cy="229228"/>
            </a:xfrm>
            <a:prstGeom prst="rect">
              <a:avLst/>
            </a:prstGeom>
            <a:effectLst/>
          </p:spPr>
        </p:pic>
        <p:pic>
          <p:nvPicPr>
            <p:cNvPr id="117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177456" y="-2036285"/>
              <a:ext cx="274757" cy="311257"/>
            </a:xfrm>
            <a:prstGeom prst="rect">
              <a:avLst/>
            </a:prstGeom>
            <a:effectLst/>
          </p:spPr>
        </p:pic>
        <p:pic>
          <p:nvPicPr>
            <p:cNvPr id="1181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543058" y="-2214363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118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415974" y="-2419868"/>
              <a:ext cx="222022" cy="239856"/>
            </a:xfrm>
            <a:prstGeom prst="rect">
              <a:avLst/>
            </a:prstGeom>
            <a:effectLst/>
          </p:spPr>
        </p:pic>
        <p:pic>
          <p:nvPicPr>
            <p:cNvPr id="118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975197" y="-2122521"/>
              <a:ext cx="238668" cy="287546"/>
            </a:xfrm>
            <a:prstGeom prst="rect">
              <a:avLst/>
            </a:prstGeom>
            <a:effectLst/>
          </p:spPr>
        </p:pic>
        <p:pic>
          <p:nvPicPr>
            <p:cNvPr id="118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046385" y="-2474361"/>
              <a:ext cx="219800" cy="340542"/>
            </a:xfrm>
            <a:prstGeom prst="rect">
              <a:avLst/>
            </a:prstGeom>
            <a:effectLst/>
          </p:spPr>
        </p:pic>
        <p:pic>
          <p:nvPicPr>
            <p:cNvPr id="118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203616" y="-2748765"/>
              <a:ext cx="240485" cy="250506"/>
            </a:xfrm>
            <a:prstGeom prst="rect">
              <a:avLst/>
            </a:prstGeom>
            <a:effectLst/>
          </p:spPr>
        </p:pic>
        <p:pic>
          <p:nvPicPr>
            <p:cNvPr id="119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510072" y="-2564802"/>
              <a:ext cx="240029" cy="277658"/>
            </a:xfrm>
            <a:prstGeom prst="rect">
              <a:avLst/>
            </a:prstGeom>
            <a:effectLst/>
          </p:spPr>
        </p:pic>
        <p:pic>
          <p:nvPicPr>
            <p:cNvPr id="1193" name="Linea Linea" descr="Linea Line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27639" y="-2725124"/>
              <a:ext cx="331147" cy="165574"/>
            </a:xfrm>
            <a:prstGeom prst="rect">
              <a:avLst/>
            </a:prstGeom>
            <a:effectLst/>
          </p:spPr>
        </p:pic>
        <p:pic>
          <p:nvPicPr>
            <p:cNvPr id="119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569001" y="-2267760"/>
              <a:ext cx="310047" cy="320254"/>
            </a:xfrm>
            <a:prstGeom prst="rect">
              <a:avLst/>
            </a:prstGeom>
            <a:effectLst/>
          </p:spPr>
        </p:pic>
        <p:pic>
          <p:nvPicPr>
            <p:cNvPr id="119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438708" y="-1579034"/>
              <a:ext cx="51005" cy="30906"/>
            </a:xfrm>
            <a:prstGeom prst="rect">
              <a:avLst/>
            </a:prstGeom>
            <a:effectLst/>
          </p:spPr>
        </p:pic>
        <p:pic>
          <p:nvPicPr>
            <p:cNvPr id="119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802283" y="-2593963"/>
              <a:ext cx="449366" cy="535789"/>
            </a:xfrm>
            <a:prstGeom prst="rect">
              <a:avLst/>
            </a:prstGeom>
            <a:effectLst/>
          </p:spPr>
        </p:pic>
        <p:pic>
          <p:nvPicPr>
            <p:cNvPr id="120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711358" y="-2850089"/>
              <a:ext cx="1227046" cy="1170964"/>
            </a:xfrm>
            <a:prstGeom prst="rect">
              <a:avLst/>
            </a:prstGeom>
            <a:effectLst/>
          </p:spPr>
        </p:pic>
        <p:pic>
          <p:nvPicPr>
            <p:cNvPr id="120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703199" y="-2862189"/>
              <a:ext cx="1225660" cy="1175586"/>
            </a:xfrm>
            <a:prstGeom prst="rect">
              <a:avLst/>
            </a:prstGeom>
            <a:effectLst/>
          </p:spPr>
        </p:pic>
        <p:pic>
          <p:nvPicPr>
            <p:cNvPr id="120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832889" y="-2546503"/>
              <a:ext cx="663926" cy="843264"/>
            </a:xfrm>
            <a:prstGeom prst="rect">
              <a:avLst/>
            </a:prstGeom>
            <a:effectLst/>
          </p:spPr>
        </p:pic>
        <p:pic>
          <p:nvPicPr>
            <p:cNvPr id="120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824232" y="-2958398"/>
              <a:ext cx="1796039" cy="49546"/>
            </a:xfrm>
            <a:prstGeom prst="rect">
              <a:avLst/>
            </a:prstGeom>
            <a:effectLst/>
          </p:spPr>
        </p:pic>
        <p:pic>
          <p:nvPicPr>
            <p:cNvPr id="120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783371" y="-1637230"/>
              <a:ext cx="1816470" cy="88137"/>
            </a:xfrm>
            <a:prstGeom prst="rect">
              <a:avLst/>
            </a:prstGeom>
            <a:effectLst/>
          </p:spPr>
        </p:pic>
        <p:pic>
          <p:nvPicPr>
            <p:cNvPr id="121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390565" y="-3186229"/>
              <a:ext cx="45832" cy="550996"/>
            </a:xfrm>
            <a:prstGeom prst="rect">
              <a:avLst/>
            </a:prstGeom>
            <a:effectLst/>
          </p:spPr>
        </p:pic>
        <p:pic>
          <p:nvPicPr>
            <p:cNvPr id="121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345435" y="-2896893"/>
              <a:ext cx="247596" cy="144674"/>
            </a:xfrm>
            <a:prstGeom prst="rect">
              <a:avLst/>
            </a:prstGeom>
            <a:effectLst/>
          </p:spPr>
        </p:pic>
        <p:pic>
          <p:nvPicPr>
            <p:cNvPr id="121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445047" y="-1912731"/>
              <a:ext cx="79882" cy="516943"/>
            </a:xfrm>
            <a:prstGeom prst="rect">
              <a:avLst/>
            </a:prstGeom>
            <a:effectLst/>
          </p:spPr>
        </p:pic>
        <p:pic>
          <p:nvPicPr>
            <p:cNvPr id="121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363325" y="-1756098"/>
              <a:ext cx="331858" cy="171411"/>
            </a:xfrm>
            <a:prstGeom prst="rect">
              <a:avLst/>
            </a:prstGeom>
            <a:effectLst/>
          </p:spPr>
        </p:pic>
        <p:pic>
          <p:nvPicPr>
            <p:cNvPr id="121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7222043" y="-2265128"/>
              <a:ext cx="342016" cy="151331"/>
            </a:xfrm>
            <a:prstGeom prst="rect">
              <a:avLst/>
            </a:prstGeom>
            <a:effectLst/>
          </p:spPr>
        </p:pic>
        <p:pic>
          <p:nvPicPr>
            <p:cNvPr id="122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644273" y="-2414407"/>
              <a:ext cx="226243" cy="280180"/>
            </a:xfrm>
            <a:prstGeom prst="rect">
              <a:avLst/>
            </a:prstGeom>
            <a:effectLst/>
          </p:spPr>
        </p:pic>
        <p:pic>
          <p:nvPicPr>
            <p:cNvPr id="122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909869" y="-2415629"/>
              <a:ext cx="272899" cy="270391"/>
            </a:xfrm>
            <a:prstGeom prst="rect">
              <a:avLst/>
            </a:prstGeom>
            <a:effectLst/>
          </p:spPr>
        </p:pic>
        <p:pic>
          <p:nvPicPr>
            <p:cNvPr id="122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8059691" y="-2564774"/>
              <a:ext cx="267104" cy="117280"/>
            </a:xfrm>
            <a:prstGeom prst="rect">
              <a:avLst/>
            </a:prstGeom>
            <a:effectLst/>
          </p:spPr>
        </p:pic>
        <p:pic>
          <p:nvPicPr>
            <p:cNvPr id="122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8400199" y="-2687357"/>
              <a:ext cx="110470" cy="328687"/>
            </a:xfrm>
            <a:prstGeom prst="rect">
              <a:avLst/>
            </a:prstGeom>
            <a:effectLst/>
          </p:spPr>
        </p:pic>
        <p:pic>
          <p:nvPicPr>
            <p:cNvPr id="1229" name="Linea Linea" descr="Linea Line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8536402" y="-2687357"/>
              <a:ext cx="246673" cy="83230"/>
            </a:xfrm>
            <a:prstGeom prst="rect">
              <a:avLst/>
            </a:prstGeom>
            <a:effectLst/>
          </p:spPr>
        </p:pic>
        <p:pic>
          <p:nvPicPr>
            <p:cNvPr id="123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8547355" y="-2687357"/>
              <a:ext cx="248721" cy="314775"/>
            </a:xfrm>
            <a:prstGeom prst="rect">
              <a:avLst/>
            </a:prstGeom>
            <a:effectLst/>
          </p:spPr>
        </p:pic>
        <p:pic>
          <p:nvPicPr>
            <p:cNvPr id="123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863289" y="-2437856"/>
              <a:ext cx="553129" cy="262768"/>
            </a:xfrm>
            <a:prstGeom prst="rect">
              <a:avLst/>
            </a:prstGeom>
            <a:effectLst/>
          </p:spPr>
        </p:pic>
        <p:pic>
          <p:nvPicPr>
            <p:cNvPr id="123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860727" y="-1701617"/>
              <a:ext cx="4315793" cy="1006062"/>
            </a:xfrm>
            <a:prstGeom prst="rect">
              <a:avLst/>
            </a:prstGeom>
            <a:effectLst/>
          </p:spPr>
        </p:pic>
        <p:pic>
          <p:nvPicPr>
            <p:cNvPr id="123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35654" y="2958527"/>
              <a:ext cx="212015" cy="581291"/>
            </a:xfrm>
            <a:prstGeom prst="rect">
              <a:avLst/>
            </a:prstGeom>
            <a:effectLst/>
          </p:spPr>
        </p:pic>
        <p:pic>
          <p:nvPicPr>
            <p:cNvPr id="123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34445" y="2984779"/>
              <a:ext cx="330536" cy="534529"/>
            </a:xfrm>
            <a:prstGeom prst="rect">
              <a:avLst/>
            </a:prstGeom>
            <a:effectLst/>
          </p:spPr>
        </p:pic>
        <p:pic>
          <p:nvPicPr>
            <p:cNvPr id="124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046588" y="2965294"/>
              <a:ext cx="335037" cy="584343"/>
            </a:xfrm>
            <a:prstGeom prst="rect">
              <a:avLst/>
            </a:prstGeom>
            <a:effectLst/>
          </p:spPr>
        </p:pic>
        <p:pic>
          <p:nvPicPr>
            <p:cNvPr id="124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440273" y="2988268"/>
              <a:ext cx="313892" cy="537173"/>
            </a:xfrm>
            <a:prstGeom prst="rect">
              <a:avLst/>
            </a:prstGeom>
            <a:effectLst/>
          </p:spPr>
        </p:pic>
        <p:pic>
          <p:nvPicPr>
            <p:cNvPr id="124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065016" y="2906780"/>
              <a:ext cx="98836" cy="625727"/>
            </a:xfrm>
            <a:prstGeom prst="rect">
              <a:avLst/>
            </a:prstGeom>
            <a:effectLst/>
          </p:spPr>
        </p:pic>
        <p:pic>
          <p:nvPicPr>
            <p:cNvPr id="124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099458" y="2872827"/>
              <a:ext cx="362902" cy="643118"/>
            </a:xfrm>
            <a:prstGeom prst="rect">
              <a:avLst/>
            </a:prstGeom>
            <a:effectLst/>
          </p:spPr>
        </p:pic>
        <p:pic>
          <p:nvPicPr>
            <p:cNvPr id="124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478898" y="3112591"/>
              <a:ext cx="316488" cy="385107"/>
            </a:xfrm>
            <a:prstGeom prst="rect">
              <a:avLst/>
            </a:prstGeom>
            <a:effectLst/>
          </p:spPr>
        </p:pic>
        <p:pic>
          <p:nvPicPr>
            <p:cNvPr id="125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766721" y="2832082"/>
              <a:ext cx="374991" cy="678725"/>
            </a:xfrm>
            <a:prstGeom prst="rect">
              <a:avLst/>
            </a:prstGeom>
            <a:effectLst/>
          </p:spPr>
        </p:pic>
        <p:pic>
          <p:nvPicPr>
            <p:cNvPr id="125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-336624" y="3196177"/>
              <a:ext cx="456480" cy="223245"/>
            </a:xfrm>
            <a:prstGeom prst="rect">
              <a:avLst/>
            </a:prstGeom>
            <a:effectLst/>
          </p:spPr>
        </p:pic>
        <p:pic>
          <p:nvPicPr>
            <p:cNvPr id="1255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361142" y="327347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57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1236" y="32191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59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388305" y="32802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6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268579" y="1923899"/>
              <a:ext cx="1604758" cy="1360136"/>
            </a:xfrm>
            <a:prstGeom prst="rect">
              <a:avLst/>
            </a:prstGeom>
            <a:effectLst/>
          </p:spPr>
        </p:pic>
        <p:pic>
          <p:nvPicPr>
            <p:cNvPr id="126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570780" y="1925429"/>
              <a:ext cx="248231" cy="398856"/>
            </a:xfrm>
            <a:prstGeom prst="rect">
              <a:avLst/>
            </a:prstGeom>
            <a:effectLst/>
          </p:spPr>
        </p:pic>
      </p:grpSp>
      <p:grpSp>
        <p:nvGrpSpPr>
          <p:cNvPr id="1276" name="Disegno"/>
          <p:cNvGrpSpPr/>
          <p:nvPr/>
        </p:nvGrpSpPr>
        <p:grpSpPr>
          <a:xfrm>
            <a:off x="3316499" y="5569244"/>
            <a:ext cx="1768845" cy="1850334"/>
            <a:chOff x="-1544997" y="-12700"/>
            <a:chExt cx="1768843" cy="1850332"/>
          </a:xfrm>
        </p:grpSpPr>
        <p:pic>
          <p:nvPicPr>
            <p:cNvPr id="1266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12065" y="-12701"/>
              <a:ext cx="143106" cy="1838515"/>
            </a:xfrm>
            <a:prstGeom prst="rect">
              <a:avLst/>
            </a:prstGeom>
            <a:effectLst/>
          </p:spPr>
        </p:pic>
        <p:pic>
          <p:nvPicPr>
            <p:cNvPr id="1268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1295506" y="1544630"/>
              <a:ext cx="1519353" cy="70673"/>
            </a:xfrm>
            <a:prstGeom prst="rect">
              <a:avLst/>
            </a:prstGeom>
            <a:effectLst/>
          </p:spPr>
        </p:pic>
        <p:pic>
          <p:nvPicPr>
            <p:cNvPr id="1270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59600" y="1467669"/>
              <a:ext cx="178287" cy="276656"/>
            </a:xfrm>
            <a:prstGeom prst="rect">
              <a:avLst/>
            </a:prstGeom>
            <a:effectLst/>
          </p:spPr>
        </p:pic>
        <p:pic>
          <p:nvPicPr>
            <p:cNvPr id="1272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-1497463" y="1238477"/>
              <a:ext cx="209479" cy="257860"/>
            </a:xfrm>
            <a:prstGeom prst="rect">
              <a:avLst/>
            </a:prstGeom>
            <a:effectLst/>
          </p:spPr>
        </p:pic>
        <p:pic>
          <p:nvPicPr>
            <p:cNvPr id="1274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-1544998" y="1602778"/>
              <a:ext cx="436107" cy="234855"/>
            </a:xfrm>
            <a:prstGeom prst="rect">
              <a:avLst/>
            </a:prstGeom>
            <a:effectLst/>
          </p:spPr>
        </p:pic>
      </p:grpSp>
      <p:grpSp>
        <p:nvGrpSpPr>
          <p:cNvPr id="1333" name="Disegno"/>
          <p:cNvGrpSpPr/>
          <p:nvPr/>
        </p:nvGrpSpPr>
        <p:grpSpPr>
          <a:xfrm>
            <a:off x="6381112" y="7045087"/>
            <a:ext cx="3752574" cy="1596041"/>
            <a:chOff x="4928803" y="1908549"/>
            <a:chExt cx="3752572" cy="1596039"/>
          </a:xfrm>
        </p:grpSpPr>
        <p:pic>
          <p:nvPicPr>
            <p:cNvPr id="1277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928803" y="2138364"/>
              <a:ext cx="140671" cy="76201"/>
            </a:xfrm>
            <a:prstGeom prst="rect">
              <a:avLst/>
            </a:prstGeom>
            <a:effectLst/>
          </p:spPr>
        </p:pic>
        <p:pic>
          <p:nvPicPr>
            <p:cNvPr id="127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947632" y="2099856"/>
              <a:ext cx="342403" cy="485715"/>
            </a:xfrm>
            <a:prstGeom prst="rect">
              <a:avLst/>
            </a:prstGeom>
            <a:effectLst/>
          </p:spPr>
        </p:pic>
        <p:pic>
          <p:nvPicPr>
            <p:cNvPr id="128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437903" y="2299234"/>
              <a:ext cx="311761" cy="202599"/>
            </a:xfrm>
            <a:prstGeom prst="rect">
              <a:avLst/>
            </a:prstGeom>
            <a:effectLst/>
          </p:spPr>
        </p:pic>
        <p:pic>
          <p:nvPicPr>
            <p:cNvPr id="128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989458" y="2212107"/>
              <a:ext cx="219835" cy="352925"/>
            </a:xfrm>
            <a:prstGeom prst="rect">
              <a:avLst/>
            </a:prstGeom>
            <a:effectLst/>
          </p:spPr>
        </p:pic>
        <p:pic>
          <p:nvPicPr>
            <p:cNvPr id="128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6288680" y="2185394"/>
              <a:ext cx="303637" cy="430726"/>
            </a:xfrm>
            <a:prstGeom prst="rect">
              <a:avLst/>
            </a:prstGeom>
            <a:effectLst/>
          </p:spPr>
        </p:pic>
        <p:pic>
          <p:nvPicPr>
            <p:cNvPr id="1287" name="Linea Linea" descr="Linea Line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6673156" y="2109637"/>
              <a:ext cx="208344" cy="81946"/>
            </a:xfrm>
            <a:prstGeom prst="rect">
              <a:avLst/>
            </a:prstGeom>
            <a:effectLst/>
          </p:spPr>
        </p:pic>
        <p:pic>
          <p:nvPicPr>
            <p:cNvPr id="128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925952" y="1969176"/>
              <a:ext cx="162381" cy="291352"/>
            </a:xfrm>
            <a:prstGeom prst="rect">
              <a:avLst/>
            </a:prstGeom>
            <a:effectLst/>
          </p:spPr>
        </p:pic>
        <p:pic>
          <p:nvPicPr>
            <p:cNvPr id="129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477507" y="2006220"/>
              <a:ext cx="110673" cy="463056"/>
            </a:xfrm>
            <a:prstGeom prst="rect">
              <a:avLst/>
            </a:prstGeom>
            <a:effectLst/>
          </p:spPr>
        </p:pic>
        <p:pic>
          <p:nvPicPr>
            <p:cNvPr id="129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7471761" y="2148771"/>
              <a:ext cx="180829" cy="209428"/>
            </a:xfrm>
            <a:prstGeom prst="rect">
              <a:avLst/>
            </a:prstGeom>
            <a:effectLst/>
          </p:spPr>
        </p:pic>
        <p:pic>
          <p:nvPicPr>
            <p:cNvPr id="129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7500488" y="2167090"/>
              <a:ext cx="179617" cy="260053"/>
            </a:xfrm>
            <a:prstGeom prst="rect">
              <a:avLst/>
            </a:prstGeom>
            <a:effectLst/>
          </p:spPr>
        </p:pic>
        <p:pic>
          <p:nvPicPr>
            <p:cNvPr id="129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7626887" y="2102179"/>
              <a:ext cx="250723" cy="539458"/>
            </a:xfrm>
            <a:prstGeom prst="rect">
              <a:avLst/>
            </a:prstGeom>
            <a:effectLst/>
          </p:spPr>
        </p:pic>
        <p:pic>
          <p:nvPicPr>
            <p:cNvPr id="1299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4985439" y="2724391"/>
              <a:ext cx="220464" cy="503272"/>
            </a:xfrm>
            <a:prstGeom prst="rect">
              <a:avLst/>
            </a:prstGeom>
            <a:effectLst/>
          </p:spPr>
        </p:pic>
        <p:pic>
          <p:nvPicPr>
            <p:cNvPr id="130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4947341" y="2962939"/>
              <a:ext cx="319713" cy="334148"/>
            </a:xfrm>
            <a:prstGeom prst="rect">
              <a:avLst/>
            </a:prstGeom>
            <a:effectLst/>
          </p:spPr>
        </p:pic>
        <p:pic>
          <p:nvPicPr>
            <p:cNvPr id="130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460885" y="3030969"/>
              <a:ext cx="386450" cy="166299"/>
            </a:xfrm>
            <a:prstGeom prst="rect">
              <a:avLst/>
            </a:prstGeom>
            <a:effectLst/>
          </p:spPr>
        </p:pic>
        <p:pic>
          <p:nvPicPr>
            <p:cNvPr id="1305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179055" y="2857082"/>
              <a:ext cx="187278" cy="350529"/>
            </a:xfrm>
            <a:prstGeom prst="rect">
              <a:avLst/>
            </a:prstGeom>
            <a:effectLst/>
          </p:spPr>
        </p:pic>
        <p:pic>
          <p:nvPicPr>
            <p:cNvPr id="1307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403124" y="2818425"/>
              <a:ext cx="319544" cy="394978"/>
            </a:xfrm>
            <a:prstGeom prst="rect">
              <a:avLst/>
            </a:prstGeom>
            <a:effectLst/>
          </p:spPr>
        </p:pic>
        <p:pic>
          <p:nvPicPr>
            <p:cNvPr id="130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6736355" y="2595040"/>
              <a:ext cx="168127" cy="383658"/>
            </a:xfrm>
            <a:prstGeom prst="rect">
              <a:avLst/>
            </a:prstGeom>
            <a:effectLst/>
          </p:spPr>
        </p:pic>
        <p:pic>
          <p:nvPicPr>
            <p:cNvPr id="131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6920207" y="2598450"/>
              <a:ext cx="203824" cy="334285"/>
            </a:xfrm>
            <a:prstGeom prst="rect">
              <a:avLst/>
            </a:prstGeom>
            <a:effectLst/>
          </p:spPr>
        </p:pic>
        <p:pic>
          <p:nvPicPr>
            <p:cNvPr id="1313" name="Linea Linea" descr="Linea Line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6954679" y="2701410"/>
              <a:ext cx="248561" cy="81946"/>
            </a:xfrm>
            <a:prstGeom prst="rect">
              <a:avLst/>
            </a:prstGeom>
            <a:effectLst/>
          </p:spPr>
        </p:pic>
        <p:pic>
          <p:nvPicPr>
            <p:cNvPr id="131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7368345" y="2707155"/>
              <a:ext cx="253406" cy="399934"/>
            </a:xfrm>
            <a:prstGeom prst="rect">
              <a:avLst/>
            </a:prstGeom>
            <a:effectLst/>
          </p:spPr>
        </p:pic>
        <p:pic>
          <p:nvPicPr>
            <p:cNvPr id="131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7425798" y="2891006"/>
              <a:ext cx="219835" cy="265798"/>
            </a:xfrm>
            <a:prstGeom prst="rect">
              <a:avLst/>
            </a:prstGeom>
            <a:effectLst/>
          </p:spPr>
        </p:pic>
        <p:pic>
          <p:nvPicPr>
            <p:cNvPr id="131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7587144" y="2947436"/>
              <a:ext cx="273166" cy="557154"/>
            </a:xfrm>
            <a:prstGeom prst="rect">
              <a:avLst/>
            </a:prstGeom>
            <a:effectLst/>
          </p:spPr>
        </p:pic>
        <p:pic>
          <p:nvPicPr>
            <p:cNvPr id="132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7927560" y="2672682"/>
              <a:ext cx="166211" cy="671027"/>
            </a:xfrm>
            <a:prstGeom prst="rect">
              <a:avLst/>
            </a:prstGeom>
            <a:effectLst/>
          </p:spPr>
        </p:pic>
        <p:pic>
          <p:nvPicPr>
            <p:cNvPr id="132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8080770" y="2873770"/>
              <a:ext cx="357372" cy="307356"/>
            </a:xfrm>
            <a:prstGeom prst="rect">
              <a:avLst/>
            </a:prstGeom>
            <a:effectLst/>
          </p:spPr>
        </p:pic>
        <p:pic>
          <p:nvPicPr>
            <p:cNvPr id="132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8402510" y="2616054"/>
              <a:ext cx="278867" cy="421476"/>
            </a:xfrm>
            <a:prstGeom prst="rect">
              <a:avLst/>
            </a:prstGeom>
            <a:effectLst/>
          </p:spPr>
        </p:pic>
        <p:pic>
          <p:nvPicPr>
            <p:cNvPr id="132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046604" y="1908549"/>
              <a:ext cx="254308" cy="331683"/>
            </a:xfrm>
            <a:prstGeom prst="rect">
              <a:avLst/>
            </a:prstGeom>
            <a:effectLst/>
          </p:spPr>
        </p:pic>
        <p:pic>
          <p:nvPicPr>
            <p:cNvPr id="1329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6870735" y="2178581"/>
              <a:ext cx="140671" cy="76201"/>
            </a:xfrm>
            <a:prstGeom prst="rect">
              <a:avLst/>
            </a:prstGeom>
            <a:effectLst/>
          </p:spPr>
        </p:pic>
        <p:pic>
          <p:nvPicPr>
            <p:cNvPr id="1331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330057" y="3086349"/>
              <a:ext cx="140671" cy="76201"/>
            </a:xfrm>
            <a:prstGeom prst="rect">
              <a:avLst/>
            </a:prstGeom>
            <a:effectLst/>
          </p:spPr>
        </p:pic>
      </p:grpSp>
      <p:grpSp>
        <p:nvGrpSpPr>
          <p:cNvPr id="1414" name="Disegno"/>
          <p:cNvGrpSpPr/>
          <p:nvPr/>
        </p:nvGrpSpPr>
        <p:grpSpPr>
          <a:xfrm>
            <a:off x="7303275" y="4491952"/>
            <a:ext cx="4446748" cy="2262366"/>
            <a:chOff x="5512814" y="-494917"/>
            <a:chExt cx="4446746" cy="2262364"/>
          </a:xfrm>
        </p:grpSpPr>
        <p:pic>
          <p:nvPicPr>
            <p:cNvPr id="1334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644315" y="-452862"/>
              <a:ext cx="402314" cy="466175"/>
            </a:xfrm>
            <a:prstGeom prst="rect">
              <a:avLst/>
            </a:prstGeom>
            <a:effectLst/>
          </p:spPr>
        </p:pic>
        <p:pic>
          <p:nvPicPr>
            <p:cNvPr id="1336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5678620" y="-261841"/>
              <a:ext cx="390879" cy="99067"/>
            </a:xfrm>
            <a:prstGeom prst="rect">
              <a:avLst/>
            </a:prstGeom>
            <a:effectLst/>
          </p:spPr>
        </p:pic>
        <p:pic>
          <p:nvPicPr>
            <p:cNvPr id="1338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6376149" y="-307387"/>
              <a:ext cx="116442" cy="568688"/>
            </a:xfrm>
            <a:prstGeom prst="rect">
              <a:avLst/>
            </a:prstGeom>
            <a:effectLst/>
          </p:spPr>
        </p:pic>
        <p:pic>
          <p:nvPicPr>
            <p:cNvPr id="1340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6336128" y="-271401"/>
              <a:ext cx="261902" cy="254718"/>
            </a:xfrm>
            <a:prstGeom prst="rect">
              <a:avLst/>
            </a:prstGeom>
            <a:effectLst/>
          </p:spPr>
        </p:pic>
        <p:pic>
          <p:nvPicPr>
            <p:cNvPr id="1342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6627718" y="-298625"/>
              <a:ext cx="190768" cy="295169"/>
            </a:xfrm>
            <a:prstGeom prst="rect">
              <a:avLst/>
            </a:prstGeom>
            <a:effectLst/>
          </p:spPr>
        </p:pic>
        <p:pic>
          <p:nvPicPr>
            <p:cNvPr id="1344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6809457" y="-266672"/>
              <a:ext cx="217775" cy="273000"/>
            </a:xfrm>
            <a:prstGeom prst="rect">
              <a:avLst/>
            </a:prstGeom>
            <a:effectLst/>
          </p:spPr>
        </p:pic>
        <p:pic>
          <p:nvPicPr>
            <p:cNvPr id="1346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7106883" y="-494918"/>
              <a:ext cx="94673" cy="465139"/>
            </a:xfrm>
            <a:prstGeom prst="rect">
              <a:avLst/>
            </a:prstGeom>
            <a:effectLst/>
          </p:spPr>
        </p:pic>
        <p:pic>
          <p:nvPicPr>
            <p:cNvPr id="1348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7039375" y="-343614"/>
              <a:ext cx="333704" cy="97729"/>
            </a:xfrm>
            <a:prstGeom prst="rect">
              <a:avLst/>
            </a:prstGeom>
            <a:effectLst/>
          </p:spPr>
        </p:pic>
        <p:pic>
          <p:nvPicPr>
            <p:cNvPr id="1350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7293164" y="-258382"/>
              <a:ext cx="213327" cy="236256"/>
            </a:xfrm>
            <a:prstGeom prst="rect">
              <a:avLst/>
            </a:prstGeom>
            <a:effectLst/>
          </p:spPr>
        </p:pic>
        <p:pic>
          <p:nvPicPr>
            <p:cNvPr id="1352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7559663" y="-328697"/>
              <a:ext cx="225074" cy="280998"/>
            </a:xfrm>
            <a:prstGeom prst="rect">
              <a:avLst/>
            </a:prstGeom>
            <a:effectLst/>
          </p:spPr>
        </p:pic>
        <p:pic>
          <p:nvPicPr>
            <p:cNvPr id="1354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7805841" y="-322304"/>
              <a:ext cx="87527" cy="293785"/>
            </a:xfrm>
            <a:prstGeom prst="rect">
              <a:avLst/>
            </a:prstGeom>
            <a:effectLst/>
          </p:spPr>
        </p:pic>
        <p:pic>
          <p:nvPicPr>
            <p:cNvPr id="1356" name="Linea Linea" descr="Linea Line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7796305" y="-462952"/>
              <a:ext cx="140577" cy="76419"/>
            </a:xfrm>
            <a:prstGeom prst="rect">
              <a:avLst/>
            </a:prstGeom>
            <a:effectLst/>
          </p:spPr>
        </p:pic>
        <p:pic>
          <p:nvPicPr>
            <p:cNvPr id="1358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5743418" y="278648"/>
              <a:ext cx="108818" cy="451644"/>
            </a:xfrm>
            <a:prstGeom prst="rect">
              <a:avLst/>
            </a:prstGeom>
            <a:effectLst/>
          </p:spPr>
        </p:pic>
        <p:pic>
          <p:nvPicPr>
            <p:cNvPr id="1360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5764382" y="272254"/>
              <a:ext cx="282247" cy="459497"/>
            </a:xfrm>
            <a:prstGeom prst="rect">
              <a:avLst/>
            </a:prstGeom>
            <a:effectLst/>
          </p:spPr>
        </p:pic>
        <p:pic>
          <p:nvPicPr>
            <p:cNvPr id="1362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6455687" y="402476"/>
              <a:ext cx="239478" cy="287310"/>
            </a:xfrm>
            <a:prstGeom prst="rect">
              <a:avLst/>
            </a:prstGeom>
            <a:effectLst/>
          </p:spPr>
        </p:pic>
        <p:pic>
          <p:nvPicPr>
            <p:cNvPr id="1364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6745541" y="430333"/>
              <a:ext cx="284491" cy="257728"/>
            </a:xfrm>
            <a:prstGeom prst="rect">
              <a:avLst/>
            </a:prstGeom>
            <a:effectLst/>
          </p:spPr>
        </p:pic>
        <p:pic>
          <p:nvPicPr>
            <p:cNvPr id="1366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7008521" y="412903"/>
              <a:ext cx="324537" cy="261509"/>
            </a:xfrm>
            <a:prstGeom prst="rect">
              <a:avLst/>
            </a:prstGeom>
            <a:effectLst/>
          </p:spPr>
        </p:pic>
        <p:pic>
          <p:nvPicPr>
            <p:cNvPr id="1368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7382422" y="259468"/>
              <a:ext cx="93572" cy="429178"/>
            </a:xfrm>
            <a:prstGeom prst="rect">
              <a:avLst/>
            </a:prstGeom>
            <a:effectLst/>
          </p:spPr>
        </p:pic>
        <p:pic>
          <p:nvPicPr>
            <p:cNvPr id="1370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7302378" y="401035"/>
              <a:ext cx="442336" cy="270579"/>
            </a:xfrm>
            <a:prstGeom prst="rect">
              <a:avLst/>
            </a:prstGeom>
            <a:effectLst/>
          </p:spPr>
        </p:pic>
        <p:pic>
          <p:nvPicPr>
            <p:cNvPr id="1372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7697780" y="444868"/>
              <a:ext cx="219430" cy="267715"/>
            </a:xfrm>
            <a:prstGeom prst="rect">
              <a:avLst/>
            </a:prstGeom>
            <a:effectLst/>
          </p:spPr>
        </p:pic>
        <p:pic>
          <p:nvPicPr>
            <p:cNvPr id="1374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7971320" y="380937"/>
              <a:ext cx="219356" cy="306571"/>
            </a:xfrm>
            <a:prstGeom prst="rect">
              <a:avLst/>
            </a:prstGeom>
            <a:effectLst/>
          </p:spPr>
        </p:pic>
        <p:pic>
          <p:nvPicPr>
            <p:cNvPr id="1376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8234323" y="412903"/>
              <a:ext cx="99289" cy="285679"/>
            </a:xfrm>
            <a:prstGeom prst="rect">
              <a:avLst/>
            </a:prstGeom>
            <a:effectLst/>
          </p:spPr>
        </p:pic>
        <p:pic>
          <p:nvPicPr>
            <p:cNvPr id="1378" name="Linea Linea" descr="Linea Line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8310876" y="246682"/>
              <a:ext cx="140576" cy="76420"/>
            </a:xfrm>
            <a:prstGeom prst="rect">
              <a:avLst/>
            </a:prstGeom>
            <a:effectLst/>
          </p:spPr>
        </p:pic>
        <p:pic>
          <p:nvPicPr>
            <p:cNvPr id="1380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5512814" y="969531"/>
              <a:ext cx="2940866" cy="101563"/>
            </a:xfrm>
            <a:prstGeom prst="rect">
              <a:avLst/>
            </a:prstGeom>
            <a:effectLst/>
          </p:spPr>
        </p:pic>
        <p:pic>
          <p:nvPicPr>
            <p:cNvPr id="1382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6602811" y="1404342"/>
              <a:ext cx="227110" cy="308194"/>
            </a:xfrm>
            <a:prstGeom prst="rect">
              <a:avLst/>
            </a:prstGeom>
            <a:effectLst/>
          </p:spPr>
        </p:pic>
        <p:pic>
          <p:nvPicPr>
            <p:cNvPr id="1384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6880818" y="1416620"/>
              <a:ext cx="286432" cy="322815"/>
            </a:xfrm>
            <a:prstGeom prst="rect">
              <a:avLst/>
            </a:prstGeom>
            <a:effectLst/>
          </p:spPr>
        </p:pic>
        <p:pic>
          <p:nvPicPr>
            <p:cNvPr id="1386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7170901" y="1434070"/>
              <a:ext cx="242201" cy="284787"/>
            </a:xfrm>
            <a:prstGeom prst="rect">
              <a:avLst/>
            </a:prstGeom>
            <a:effectLst/>
          </p:spPr>
        </p:pic>
        <p:pic>
          <p:nvPicPr>
            <p:cNvPr id="1388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7376705" y="1288757"/>
              <a:ext cx="150746" cy="454180"/>
            </a:xfrm>
            <a:prstGeom prst="rect">
              <a:avLst/>
            </a:prstGeom>
            <a:effectLst/>
          </p:spPr>
        </p:pic>
        <p:pic>
          <p:nvPicPr>
            <p:cNvPr id="1390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7531076" y="1399102"/>
              <a:ext cx="469385" cy="329953"/>
            </a:xfrm>
            <a:prstGeom prst="rect">
              <a:avLst/>
            </a:prstGeom>
            <a:effectLst/>
          </p:spPr>
        </p:pic>
        <p:pic>
          <p:nvPicPr>
            <p:cNvPr id="1392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8005625" y="1422459"/>
              <a:ext cx="505228" cy="289085"/>
            </a:xfrm>
            <a:prstGeom prst="rect">
              <a:avLst/>
            </a:prstGeom>
            <a:effectLst/>
          </p:spPr>
        </p:pic>
        <p:pic>
          <p:nvPicPr>
            <p:cNvPr id="1394" name="Linea Linea" descr="Linea Line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8379487" y="1263185"/>
              <a:ext cx="140576" cy="76420"/>
            </a:xfrm>
            <a:prstGeom prst="rect">
              <a:avLst/>
            </a:prstGeom>
            <a:effectLst/>
          </p:spPr>
        </p:pic>
        <p:pic>
          <p:nvPicPr>
            <p:cNvPr id="1396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7553946" y="1405546"/>
              <a:ext cx="188130" cy="189782"/>
            </a:xfrm>
            <a:prstGeom prst="rect">
              <a:avLst/>
            </a:prstGeom>
            <a:effectLst/>
          </p:spPr>
        </p:pic>
        <p:pic>
          <p:nvPicPr>
            <p:cNvPr id="1398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9477408" y="402366"/>
              <a:ext cx="482154" cy="606477"/>
            </a:xfrm>
            <a:prstGeom prst="rect">
              <a:avLst/>
            </a:prstGeom>
            <a:effectLst/>
          </p:spPr>
        </p:pic>
        <p:pic>
          <p:nvPicPr>
            <p:cNvPr id="1400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9492997" y="365282"/>
              <a:ext cx="455162" cy="713684"/>
            </a:xfrm>
            <a:prstGeom prst="rect">
              <a:avLst/>
            </a:prstGeom>
            <a:effectLst/>
          </p:spPr>
        </p:pic>
        <p:pic>
          <p:nvPicPr>
            <p:cNvPr id="1402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9199939" y="-95831"/>
              <a:ext cx="263625" cy="422567"/>
            </a:xfrm>
            <a:prstGeom prst="rect">
              <a:avLst/>
            </a:prstGeom>
            <a:effectLst/>
          </p:spPr>
        </p:pic>
        <p:pic>
          <p:nvPicPr>
            <p:cNvPr id="1404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9259907" y="116663"/>
              <a:ext cx="163749" cy="127200"/>
            </a:xfrm>
            <a:prstGeom prst="rect">
              <a:avLst/>
            </a:prstGeom>
            <a:effectLst/>
          </p:spPr>
        </p:pic>
        <p:pic>
          <p:nvPicPr>
            <p:cNvPr id="1406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5802011" y="1252384"/>
              <a:ext cx="240881" cy="506981"/>
            </a:xfrm>
            <a:prstGeom prst="rect">
              <a:avLst/>
            </a:prstGeom>
            <a:effectLst/>
          </p:spPr>
        </p:pic>
        <p:pic>
          <p:nvPicPr>
            <p:cNvPr id="1408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5976193" y="1213135"/>
              <a:ext cx="198325" cy="516064"/>
            </a:xfrm>
            <a:prstGeom prst="rect">
              <a:avLst/>
            </a:prstGeom>
            <a:effectLst/>
          </p:spPr>
        </p:pic>
        <p:pic>
          <p:nvPicPr>
            <p:cNvPr id="1410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5812761" y="1496997"/>
              <a:ext cx="406866" cy="104706"/>
            </a:xfrm>
            <a:prstGeom prst="rect">
              <a:avLst/>
            </a:prstGeom>
            <a:effectLst/>
          </p:spPr>
        </p:pic>
        <p:pic>
          <p:nvPicPr>
            <p:cNvPr id="1412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6097817" y="1627499"/>
              <a:ext cx="95708" cy="139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0" name="Disegno"/>
          <p:cNvGrpSpPr/>
          <p:nvPr/>
        </p:nvGrpSpPr>
        <p:grpSpPr>
          <a:xfrm>
            <a:off x="1054685" y="552175"/>
            <a:ext cx="9121161" cy="7449138"/>
            <a:chOff x="-167424" y="-474250"/>
            <a:chExt cx="9121159" cy="7449137"/>
          </a:xfrm>
        </p:grpSpPr>
        <p:pic>
          <p:nvPicPr>
            <p:cNvPr id="141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7425" y="-207892"/>
              <a:ext cx="165747" cy="281494"/>
            </a:xfrm>
            <a:prstGeom prst="rect">
              <a:avLst/>
            </a:prstGeom>
            <a:effectLst/>
          </p:spPr>
        </p:pic>
        <p:pic>
          <p:nvPicPr>
            <p:cNvPr id="1418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217" y="-440218"/>
              <a:ext cx="127298" cy="63649"/>
            </a:xfrm>
            <a:prstGeom prst="rect">
              <a:avLst/>
            </a:prstGeom>
            <a:effectLst/>
          </p:spPr>
        </p:pic>
        <p:pic>
          <p:nvPicPr>
            <p:cNvPr id="142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608" y="-383497"/>
              <a:ext cx="162750" cy="452358"/>
            </a:xfrm>
            <a:prstGeom prst="rect">
              <a:avLst/>
            </a:prstGeom>
            <a:effectLst/>
          </p:spPr>
        </p:pic>
        <p:pic>
          <p:nvPicPr>
            <p:cNvPr id="142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99407" y="-249465"/>
              <a:ext cx="505655" cy="324303"/>
            </a:xfrm>
            <a:prstGeom prst="rect">
              <a:avLst/>
            </a:prstGeom>
            <a:effectLst/>
          </p:spPr>
        </p:pic>
        <p:pic>
          <p:nvPicPr>
            <p:cNvPr id="142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7001" y="-389169"/>
              <a:ext cx="160075" cy="455859"/>
            </a:xfrm>
            <a:prstGeom prst="rect">
              <a:avLst/>
            </a:prstGeom>
            <a:effectLst/>
          </p:spPr>
        </p:pic>
        <p:pic>
          <p:nvPicPr>
            <p:cNvPr id="142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24728" y="-400513"/>
              <a:ext cx="121463" cy="398305"/>
            </a:xfrm>
            <a:prstGeom prst="rect">
              <a:avLst/>
            </a:prstGeom>
            <a:effectLst/>
          </p:spPr>
        </p:pic>
        <p:pic>
          <p:nvPicPr>
            <p:cNvPr id="142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46323" y="-255137"/>
              <a:ext cx="351540" cy="312740"/>
            </a:xfrm>
            <a:prstGeom prst="rect">
              <a:avLst/>
            </a:prstGeom>
            <a:effectLst/>
          </p:spPr>
        </p:pic>
        <p:pic>
          <p:nvPicPr>
            <p:cNvPr id="143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88214" y="-71530"/>
              <a:ext cx="137387" cy="143060"/>
            </a:xfrm>
            <a:prstGeom prst="rect">
              <a:avLst/>
            </a:prstGeom>
            <a:effectLst/>
          </p:spPr>
        </p:pic>
        <p:pic>
          <p:nvPicPr>
            <p:cNvPr id="143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24968" y="-271603"/>
              <a:ext cx="341583" cy="303905"/>
            </a:xfrm>
            <a:prstGeom prst="rect">
              <a:avLst/>
            </a:prstGeom>
            <a:effectLst/>
          </p:spPr>
        </p:pic>
        <p:pic>
          <p:nvPicPr>
            <p:cNvPr id="143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76640" y="-451562"/>
              <a:ext cx="199780" cy="477715"/>
            </a:xfrm>
            <a:prstGeom prst="rect">
              <a:avLst/>
            </a:prstGeom>
            <a:effectLst/>
          </p:spPr>
        </p:pic>
        <p:pic>
          <p:nvPicPr>
            <p:cNvPr id="143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02902" y="-338120"/>
              <a:ext cx="313223" cy="99290"/>
            </a:xfrm>
            <a:prstGeom prst="rect">
              <a:avLst/>
            </a:prstGeom>
            <a:effectLst/>
          </p:spPr>
        </p:pic>
        <p:pic>
          <p:nvPicPr>
            <p:cNvPr id="143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184901" y="-273655"/>
              <a:ext cx="303486" cy="298691"/>
            </a:xfrm>
            <a:prstGeom prst="rect">
              <a:avLst/>
            </a:prstGeom>
            <a:effectLst/>
          </p:spPr>
        </p:pic>
        <p:pic>
          <p:nvPicPr>
            <p:cNvPr id="144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802974" y="-231358"/>
              <a:ext cx="848200" cy="275604"/>
            </a:xfrm>
            <a:prstGeom prst="rect">
              <a:avLst/>
            </a:prstGeom>
            <a:effectLst/>
          </p:spPr>
        </p:pic>
        <p:pic>
          <p:nvPicPr>
            <p:cNvPr id="144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97924" y="-251473"/>
              <a:ext cx="325512" cy="277864"/>
            </a:xfrm>
            <a:prstGeom prst="rect">
              <a:avLst/>
            </a:prstGeom>
            <a:effectLst/>
          </p:spPr>
        </p:pic>
        <p:pic>
          <p:nvPicPr>
            <p:cNvPr id="144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10762" y="-474251"/>
              <a:ext cx="511822" cy="481823"/>
            </a:xfrm>
            <a:prstGeom prst="rect">
              <a:avLst/>
            </a:prstGeom>
            <a:effectLst/>
          </p:spPr>
        </p:pic>
        <p:pic>
          <p:nvPicPr>
            <p:cNvPr id="144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385619" y="-337547"/>
              <a:ext cx="984211" cy="381413"/>
            </a:xfrm>
            <a:prstGeom prst="rect">
              <a:avLst/>
            </a:prstGeom>
            <a:effectLst/>
          </p:spPr>
        </p:pic>
        <p:pic>
          <p:nvPicPr>
            <p:cNvPr id="144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15158" y="1505620"/>
              <a:ext cx="681911" cy="324198"/>
            </a:xfrm>
            <a:prstGeom prst="rect">
              <a:avLst/>
            </a:prstGeom>
            <a:effectLst/>
          </p:spPr>
        </p:pic>
        <p:pic>
          <p:nvPicPr>
            <p:cNvPr id="145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8515" y="1529626"/>
              <a:ext cx="216763" cy="237919"/>
            </a:xfrm>
            <a:prstGeom prst="rect">
              <a:avLst/>
            </a:prstGeom>
            <a:effectLst/>
          </p:spPr>
        </p:pic>
        <p:pic>
          <p:nvPicPr>
            <p:cNvPr id="145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78977" y="1312399"/>
              <a:ext cx="545242" cy="474658"/>
            </a:xfrm>
            <a:prstGeom prst="rect">
              <a:avLst/>
            </a:prstGeom>
            <a:effectLst/>
          </p:spPr>
        </p:pic>
        <p:pic>
          <p:nvPicPr>
            <p:cNvPr id="145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903313" y="1340759"/>
              <a:ext cx="448063" cy="458952"/>
            </a:xfrm>
            <a:prstGeom prst="rect">
              <a:avLst/>
            </a:prstGeom>
            <a:effectLst/>
          </p:spPr>
        </p:pic>
        <p:pic>
          <p:nvPicPr>
            <p:cNvPr id="1456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216197" y="1408825"/>
              <a:ext cx="127298" cy="63649"/>
            </a:xfrm>
            <a:prstGeom prst="rect">
              <a:avLst/>
            </a:prstGeom>
            <a:effectLst/>
          </p:spPr>
        </p:pic>
        <p:pic>
          <p:nvPicPr>
            <p:cNvPr id="145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687559" y="1275453"/>
              <a:ext cx="735849" cy="485409"/>
            </a:xfrm>
            <a:prstGeom prst="rect">
              <a:avLst/>
            </a:prstGeom>
            <a:effectLst/>
          </p:spPr>
        </p:pic>
        <p:pic>
          <p:nvPicPr>
            <p:cNvPr id="1460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308710" y="1284038"/>
              <a:ext cx="86338" cy="131715"/>
            </a:xfrm>
            <a:prstGeom prst="rect">
              <a:avLst/>
            </a:prstGeom>
            <a:effectLst/>
          </p:spPr>
        </p:pic>
        <p:pic>
          <p:nvPicPr>
            <p:cNvPr id="146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382448" y="1537958"/>
              <a:ext cx="241861" cy="208325"/>
            </a:xfrm>
            <a:prstGeom prst="rect">
              <a:avLst/>
            </a:prstGeom>
            <a:effectLst/>
          </p:spPr>
        </p:pic>
        <p:pic>
          <p:nvPicPr>
            <p:cNvPr id="146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68700" y="1476890"/>
              <a:ext cx="232872" cy="216797"/>
            </a:xfrm>
            <a:prstGeom prst="rect">
              <a:avLst/>
            </a:prstGeom>
            <a:effectLst/>
          </p:spPr>
        </p:pic>
        <p:pic>
          <p:nvPicPr>
            <p:cNvPr id="146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726743" y="1238661"/>
              <a:ext cx="92009" cy="481867"/>
            </a:xfrm>
            <a:prstGeom prst="rect">
              <a:avLst/>
            </a:prstGeom>
            <a:effectLst/>
          </p:spPr>
        </p:pic>
        <p:pic>
          <p:nvPicPr>
            <p:cNvPr id="146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732414" y="1363448"/>
              <a:ext cx="415322" cy="131715"/>
            </a:xfrm>
            <a:prstGeom prst="rect">
              <a:avLst/>
            </a:prstGeom>
            <a:effectLst/>
          </p:spPr>
        </p:pic>
        <p:pic>
          <p:nvPicPr>
            <p:cNvPr id="147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033611" y="1181940"/>
              <a:ext cx="91436" cy="542978"/>
            </a:xfrm>
            <a:prstGeom prst="rect">
              <a:avLst/>
            </a:prstGeom>
            <a:effectLst/>
          </p:spPr>
        </p:pic>
        <p:pic>
          <p:nvPicPr>
            <p:cNvPr id="147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129464" y="1352045"/>
              <a:ext cx="381288" cy="383174"/>
            </a:xfrm>
            <a:prstGeom prst="rect">
              <a:avLst/>
            </a:prstGeom>
            <a:effectLst/>
          </p:spPr>
        </p:pic>
        <p:pic>
          <p:nvPicPr>
            <p:cNvPr id="147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278599" y="1017448"/>
              <a:ext cx="262219" cy="303996"/>
            </a:xfrm>
            <a:prstGeom prst="rect">
              <a:avLst/>
            </a:prstGeom>
            <a:effectLst/>
          </p:spPr>
        </p:pic>
        <p:pic>
          <p:nvPicPr>
            <p:cNvPr id="147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446625" y="1130890"/>
              <a:ext cx="88521" cy="313224"/>
            </a:xfrm>
            <a:prstGeom prst="rect">
              <a:avLst/>
            </a:prstGeom>
            <a:effectLst/>
          </p:spPr>
        </p:pic>
        <p:pic>
          <p:nvPicPr>
            <p:cNvPr id="147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985936" y="891569"/>
              <a:ext cx="358620" cy="1633166"/>
            </a:xfrm>
            <a:prstGeom prst="rect">
              <a:avLst/>
            </a:prstGeom>
            <a:effectLst/>
          </p:spPr>
        </p:pic>
        <p:pic>
          <p:nvPicPr>
            <p:cNvPr id="148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476516" y="823159"/>
              <a:ext cx="293450" cy="411086"/>
            </a:xfrm>
            <a:prstGeom prst="rect">
              <a:avLst/>
            </a:prstGeom>
            <a:effectLst/>
          </p:spPr>
        </p:pic>
        <p:pic>
          <p:nvPicPr>
            <p:cNvPr id="148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961562" y="892661"/>
              <a:ext cx="103354" cy="576324"/>
            </a:xfrm>
            <a:prstGeom prst="rect">
              <a:avLst/>
            </a:prstGeom>
            <a:effectLst/>
          </p:spPr>
        </p:pic>
        <p:pic>
          <p:nvPicPr>
            <p:cNvPr id="148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961562" y="905421"/>
              <a:ext cx="225510" cy="331738"/>
            </a:xfrm>
            <a:prstGeom prst="rect">
              <a:avLst/>
            </a:prstGeom>
            <a:effectLst/>
          </p:spPr>
        </p:pic>
        <p:pic>
          <p:nvPicPr>
            <p:cNvPr id="148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240069" y="892661"/>
              <a:ext cx="221896" cy="318465"/>
            </a:xfrm>
            <a:prstGeom prst="rect">
              <a:avLst/>
            </a:prstGeom>
            <a:effectLst/>
          </p:spPr>
        </p:pic>
        <p:pic>
          <p:nvPicPr>
            <p:cNvPr id="148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427767" y="921022"/>
              <a:ext cx="255031" cy="279430"/>
            </a:xfrm>
            <a:prstGeom prst="rect">
              <a:avLst/>
            </a:prstGeom>
            <a:effectLst/>
          </p:spPr>
        </p:pic>
        <p:pic>
          <p:nvPicPr>
            <p:cNvPr id="149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38644" y="745186"/>
              <a:ext cx="92009" cy="462589"/>
            </a:xfrm>
            <a:prstGeom prst="rect">
              <a:avLst/>
            </a:prstGeom>
            <a:effectLst/>
          </p:spPr>
        </p:pic>
        <p:pic>
          <p:nvPicPr>
            <p:cNvPr id="149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670578" y="841636"/>
              <a:ext cx="341584" cy="114674"/>
            </a:xfrm>
            <a:prstGeom prst="rect">
              <a:avLst/>
            </a:prstGeom>
            <a:effectLst/>
          </p:spPr>
        </p:pic>
        <p:pic>
          <p:nvPicPr>
            <p:cNvPr id="149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880447" y="925444"/>
              <a:ext cx="233620" cy="291866"/>
            </a:xfrm>
            <a:prstGeom prst="rect">
              <a:avLst/>
            </a:prstGeom>
            <a:effectLst/>
          </p:spPr>
        </p:pic>
        <p:pic>
          <p:nvPicPr>
            <p:cNvPr id="149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155288" y="881317"/>
              <a:ext cx="225563" cy="344500"/>
            </a:xfrm>
            <a:prstGeom prst="rect">
              <a:avLst/>
            </a:prstGeom>
            <a:effectLst/>
          </p:spPr>
        </p:pic>
        <p:pic>
          <p:nvPicPr>
            <p:cNvPr id="149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436316" y="892661"/>
              <a:ext cx="83109" cy="358600"/>
            </a:xfrm>
            <a:prstGeom prst="rect">
              <a:avLst/>
            </a:prstGeom>
            <a:effectLst/>
          </p:spPr>
        </p:pic>
        <p:pic>
          <p:nvPicPr>
            <p:cNvPr id="1500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498709" y="677120"/>
              <a:ext cx="97683" cy="137387"/>
            </a:xfrm>
            <a:prstGeom prst="rect">
              <a:avLst/>
            </a:prstGeom>
            <a:effectLst/>
          </p:spPr>
        </p:pic>
        <p:pic>
          <p:nvPicPr>
            <p:cNvPr id="1502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477540" y="1815035"/>
              <a:ext cx="315114" cy="452053"/>
            </a:xfrm>
            <a:prstGeom prst="rect">
              <a:avLst/>
            </a:prstGeom>
            <a:effectLst/>
          </p:spPr>
        </p:pic>
        <p:pic>
          <p:nvPicPr>
            <p:cNvPr id="150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035300" y="1902304"/>
              <a:ext cx="244681" cy="324564"/>
            </a:xfrm>
            <a:prstGeom prst="rect">
              <a:avLst/>
            </a:prstGeom>
            <a:effectLst/>
          </p:spPr>
        </p:pic>
        <p:pic>
          <p:nvPicPr>
            <p:cNvPr id="1506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358611" y="1912699"/>
              <a:ext cx="239485" cy="301076"/>
            </a:xfrm>
            <a:prstGeom prst="rect">
              <a:avLst/>
            </a:prstGeom>
            <a:effectLst/>
          </p:spPr>
        </p:pic>
        <p:pic>
          <p:nvPicPr>
            <p:cNvPr id="150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586338" y="1913645"/>
              <a:ext cx="312381" cy="275867"/>
            </a:xfrm>
            <a:prstGeom prst="rect">
              <a:avLst/>
            </a:prstGeom>
            <a:effectLst/>
          </p:spPr>
        </p:pic>
        <p:pic>
          <p:nvPicPr>
            <p:cNvPr id="151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7968119" y="1726464"/>
              <a:ext cx="78076" cy="466371"/>
            </a:xfrm>
            <a:prstGeom prst="rect">
              <a:avLst/>
            </a:prstGeom>
            <a:effectLst/>
          </p:spPr>
        </p:pic>
        <p:pic>
          <p:nvPicPr>
            <p:cNvPr id="151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7897463" y="1823864"/>
              <a:ext cx="545086" cy="379089"/>
            </a:xfrm>
            <a:prstGeom prst="rect">
              <a:avLst/>
            </a:prstGeom>
            <a:effectLst/>
          </p:spPr>
        </p:pic>
        <p:pic>
          <p:nvPicPr>
            <p:cNvPr id="151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8458489" y="1851244"/>
              <a:ext cx="268362" cy="335027"/>
            </a:xfrm>
            <a:prstGeom prst="rect">
              <a:avLst/>
            </a:prstGeom>
            <a:effectLst/>
          </p:spPr>
        </p:pic>
        <p:pic>
          <p:nvPicPr>
            <p:cNvPr id="1516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788636" y="1845579"/>
              <a:ext cx="165099" cy="394896"/>
            </a:xfrm>
            <a:prstGeom prst="rect">
              <a:avLst/>
            </a:prstGeom>
            <a:effectLst/>
          </p:spPr>
        </p:pic>
        <p:pic>
          <p:nvPicPr>
            <p:cNvPr id="1518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818557" y="1675415"/>
              <a:ext cx="127298" cy="63649"/>
            </a:xfrm>
            <a:prstGeom prst="rect">
              <a:avLst/>
            </a:prstGeom>
            <a:effectLst/>
          </p:spPr>
        </p:pic>
        <p:pic>
          <p:nvPicPr>
            <p:cNvPr id="1520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967135" y="4451972"/>
              <a:ext cx="678029" cy="669786"/>
            </a:xfrm>
            <a:prstGeom prst="rect">
              <a:avLst/>
            </a:prstGeom>
            <a:effectLst/>
          </p:spPr>
        </p:pic>
        <p:pic>
          <p:nvPicPr>
            <p:cNvPr id="1522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625850" y="4983331"/>
              <a:ext cx="392903" cy="180338"/>
            </a:xfrm>
            <a:prstGeom prst="rect">
              <a:avLst/>
            </a:prstGeom>
            <a:effectLst/>
          </p:spPr>
        </p:pic>
        <p:pic>
          <p:nvPicPr>
            <p:cNvPr id="1524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434998" y="4829559"/>
              <a:ext cx="827362" cy="753504"/>
            </a:xfrm>
            <a:prstGeom prst="rect">
              <a:avLst/>
            </a:prstGeom>
            <a:effectLst/>
          </p:spPr>
        </p:pic>
        <p:pic>
          <p:nvPicPr>
            <p:cNvPr id="1526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154287" y="4366960"/>
              <a:ext cx="539142" cy="676365"/>
            </a:xfrm>
            <a:prstGeom prst="rect">
              <a:avLst/>
            </a:prstGeom>
            <a:effectLst/>
          </p:spPr>
        </p:pic>
        <p:pic>
          <p:nvPicPr>
            <p:cNvPr id="1528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925649" y="3704074"/>
              <a:ext cx="677880" cy="614825"/>
            </a:xfrm>
            <a:prstGeom prst="rect">
              <a:avLst/>
            </a:prstGeom>
            <a:effectLst/>
          </p:spPr>
        </p:pic>
        <p:pic>
          <p:nvPicPr>
            <p:cNvPr id="1530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379794" y="5345040"/>
              <a:ext cx="708122" cy="736772"/>
            </a:xfrm>
            <a:prstGeom prst="rect">
              <a:avLst/>
            </a:prstGeom>
            <a:effectLst/>
          </p:spPr>
        </p:pic>
        <p:pic>
          <p:nvPicPr>
            <p:cNvPr id="1532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871205" y="3926977"/>
              <a:ext cx="740405" cy="466028"/>
            </a:xfrm>
            <a:prstGeom prst="rect">
              <a:avLst/>
            </a:prstGeom>
            <a:effectLst/>
          </p:spPr>
        </p:pic>
        <p:pic>
          <p:nvPicPr>
            <p:cNvPr id="1534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036236" y="4315466"/>
              <a:ext cx="206943" cy="347247"/>
            </a:xfrm>
            <a:prstGeom prst="rect">
              <a:avLst/>
            </a:prstGeom>
            <a:effectLst/>
          </p:spPr>
        </p:pic>
        <p:pic>
          <p:nvPicPr>
            <p:cNvPr id="153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863693" y="4992959"/>
              <a:ext cx="172227" cy="390629"/>
            </a:xfrm>
            <a:prstGeom prst="rect">
              <a:avLst/>
            </a:prstGeom>
            <a:effectLst/>
          </p:spPr>
        </p:pic>
        <p:pic>
          <p:nvPicPr>
            <p:cNvPr id="1538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500432" y="4249055"/>
              <a:ext cx="274742" cy="205208"/>
            </a:xfrm>
            <a:prstGeom prst="rect">
              <a:avLst/>
            </a:prstGeom>
            <a:effectLst/>
          </p:spPr>
        </p:pic>
        <p:pic>
          <p:nvPicPr>
            <p:cNvPr id="154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796747" y="4139406"/>
              <a:ext cx="179001" cy="181142"/>
            </a:xfrm>
            <a:prstGeom prst="rect">
              <a:avLst/>
            </a:prstGeom>
            <a:effectLst/>
          </p:spPr>
        </p:pic>
        <p:pic>
          <p:nvPicPr>
            <p:cNvPr id="154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478786" y="4215179"/>
              <a:ext cx="218495" cy="308313"/>
            </a:xfrm>
            <a:prstGeom prst="rect">
              <a:avLst/>
            </a:prstGeom>
            <a:effectLst/>
          </p:spPr>
        </p:pic>
        <p:pic>
          <p:nvPicPr>
            <p:cNvPr id="154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615548" y="4627326"/>
              <a:ext cx="155808" cy="115617"/>
            </a:xfrm>
            <a:prstGeom prst="rect">
              <a:avLst/>
            </a:prstGeom>
            <a:effectLst/>
          </p:spPr>
        </p:pic>
        <p:pic>
          <p:nvPicPr>
            <p:cNvPr id="1546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659302" y="4636384"/>
              <a:ext cx="138797" cy="252456"/>
            </a:xfrm>
            <a:prstGeom prst="rect">
              <a:avLst/>
            </a:prstGeom>
            <a:effectLst/>
          </p:spPr>
        </p:pic>
        <p:pic>
          <p:nvPicPr>
            <p:cNvPr id="1548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589576" y="4731892"/>
              <a:ext cx="298264" cy="156947"/>
            </a:xfrm>
            <a:prstGeom prst="rect">
              <a:avLst/>
            </a:prstGeom>
            <a:effectLst/>
          </p:spPr>
        </p:pic>
        <p:pic>
          <p:nvPicPr>
            <p:cNvPr id="1550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201232" y="4897129"/>
              <a:ext cx="125328" cy="198970"/>
            </a:xfrm>
            <a:prstGeom prst="rect">
              <a:avLst/>
            </a:prstGeom>
            <a:effectLst/>
          </p:spPr>
        </p:pic>
        <p:pic>
          <p:nvPicPr>
            <p:cNvPr id="1552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218040" y="4937244"/>
              <a:ext cx="326000" cy="105369"/>
            </a:xfrm>
            <a:prstGeom prst="rect">
              <a:avLst/>
            </a:prstGeom>
            <a:effectLst/>
          </p:spPr>
        </p:pic>
        <p:pic>
          <p:nvPicPr>
            <p:cNvPr id="155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990723" y="5505918"/>
              <a:ext cx="298195" cy="218645"/>
            </a:xfrm>
            <a:prstGeom prst="rect">
              <a:avLst/>
            </a:prstGeom>
            <a:effectLst/>
          </p:spPr>
        </p:pic>
        <p:pic>
          <p:nvPicPr>
            <p:cNvPr id="155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358446" y="5405249"/>
              <a:ext cx="138793" cy="138798"/>
            </a:xfrm>
            <a:prstGeom prst="rect">
              <a:avLst/>
            </a:prstGeom>
            <a:effectLst/>
          </p:spPr>
        </p:pic>
        <p:pic>
          <p:nvPicPr>
            <p:cNvPr id="155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411928" y="5371820"/>
              <a:ext cx="259142" cy="125426"/>
            </a:xfrm>
            <a:prstGeom prst="rect">
              <a:avLst/>
            </a:prstGeom>
            <a:effectLst/>
          </p:spPr>
        </p:pic>
        <p:pic>
          <p:nvPicPr>
            <p:cNvPr id="156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249121" y="5000664"/>
              <a:ext cx="178392" cy="286814"/>
            </a:xfrm>
            <a:prstGeom prst="rect">
              <a:avLst/>
            </a:prstGeom>
            <a:effectLst/>
          </p:spPr>
        </p:pic>
        <p:pic>
          <p:nvPicPr>
            <p:cNvPr id="1562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333287" y="5315963"/>
              <a:ext cx="174455" cy="122303"/>
            </a:xfrm>
            <a:prstGeom prst="rect">
              <a:avLst/>
            </a:prstGeom>
            <a:effectLst/>
          </p:spPr>
        </p:pic>
        <p:pic>
          <p:nvPicPr>
            <p:cNvPr id="156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1368945" y="5345077"/>
              <a:ext cx="198970" cy="192284"/>
            </a:xfrm>
            <a:prstGeom prst="rect">
              <a:avLst/>
            </a:prstGeom>
            <a:effectLst/>
          </p:spPr>
        </p:pic>
        <p:pic>
          <p:nvPicPr>
            <p:cNvPr id="156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1216098" y="4560299"/>
              <a:ext cx="160469" cy="408487"/>
            </a:xfrm>
            <a:prstGeom prst="rect">
              <a:avLst/>
            </a:prstGeom>
            <a:effectLst/>
          </p:spPr>
        </p:pic>
        <p:pic>
          <p:nvPicPr>
            <p:cNvPr id="156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110116" y="4674723"/>
              <a:ext cx="348909" cy="133381"/>
            </a:xfrm>
            <a:prstGeom prst="rect">
              <a:avLst/>
            </a:prstGeom>
            <a:effectLst/>
          </p:spPr>
        </p:pic>
        <p:pic>
          <p:nvPicPr>
            <p:cNvPr id="157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810534" y="4955755"/>
              <a:ext cx="148336" cy="477174"/>
            </a:xfrm>
            <a:prstGeom prst="rect">
              <a:avLst/>
            </a:prstGeom>
            <a:effectLst/>
          </p:spPr>
        </p:pic>
        <p:pic>
          <p:nvPicPr>
            <p:cNvPr id="157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636424" y="5044729"/>
              <a:ext cx="468512" cy="234427"/>
            </a:xfrm>
            <a:prstGeom prst="rect">
              <a:avLst/>
            </a:prstGeom>
            <a:effectLst/>
          </p:spPr>
        </p:pic>
        <p:pic>
          <p:nvPicPr>
            <p:cNvPr id="157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254279" y="5182934"/>
              <a:ext cx="654454" cy="323144"/>
            </a:xfrm>
            <a:prstGeom prst="rect">
              <a:avLst/>
            </a:prstGeom>
            <a:effectLst/>
          </p:spPr>
        </p:pic>
        <p:pic>
          <p:nvPicPr>
            <p:cNvPr id="157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94257" y="4205228"/>
              <a:ext cx="875138" cy="428388"/>
            </a:xfrm>
            <a:prstGeom prst="rect">
              <a:avLst/>
            </a:prstGeom>
            <a:effectLst/>
          </p:spPr>
        </p:pic>
        <p:pic>
          <p:nvPicPr>
            <p:cNvPr id="157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3657940" y="5357839"/>
              <a:ext cx="180923" cy="186109"/>
            </a:xfrm>
            <a:prstGeom prst="rect">
              <a:avLst/>
            </a:prstGeom>
            <a:effectLst/>
          </p:spPr>
        </p:pic>
        <p:pic>
          <p:nvPicPr>
            <p:cNvPr id="1580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158757" y="5705790"/>
              <a:ext cx="293504" cy="411208"/>
            </a:xfrm>
            <a:prstGeom prst="rect">
              <a:avLst/>
            </a:prstGeom>
            <a:effectLst/>
          </p:spPr>
        </p:pic>
        <p:pic>
          <p:nvPicPr>
            <p:cNvPr id="1582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382850" y="5738058"/>
              <a:ext cx="313875" cy="366555"/>
            </a:xfrm>
            <a:prstGeom prst="rect">
              <a:avLst/>
            </a:prstGeom>
            <a:effectLst/>
          </p:spPr>
        </p:pic>
        <p:pic>
          <p:nvPicPr>
            <p:cNvPr id="1584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729175" y="5753324"/>
              <a:ext cx="156913" cy="704436"/>
            </a:xfrm>
            <a:prstGeom prst="rect">
              <a:avLst/>
            </a:prstGeom>
            <a:effectLst/>
          </p:spPr>
        </p:pic>
        <p:pic>
          <p:nvPicPr>
            <p:cNvPr id="1586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735966" y="5764061"/>
              <a:ext cx="295596" cy="300875"/>
            </a:xfrm>
            <a:prstGeom prst="rect">
              <a:avLst/>
            </a:prstGeom>
            <a:effectLst/>
          </p:spPr>
        </p:pic>
        <p:pic>
          <p:nvPicPr>
            <p:cNvPr id="1588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102663" y="5691917"/>
              <a:ext cx="429317" cy="383668"/>
            </a:xfrm>
            <a:prstGeom prst="rect">
              <a:avLst/>
            </a:prstGeom>
            <a:effectLst/>
          </p:spPr>
        </p:pic>
        <p:pic>
          <p:nvPicPr>
            <p:cNvPr id="1590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524462" y="5440953"/>
              <a:ext cx="129750" cy="676045"/>
            </a:xfrm>
            <a:prstGeom prst="rect">
              <a:avLst/>
            </a:prstGeom>
            <a:effectLst/>
          </p:spPr>
        </p:pic>
        <p:pic>
          <p:nvPicPr>
            <p:cNvPr id="1592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682101" y="5695924"/>
              <a:ext cx="279878" cy="394115"/>
            </a:xfrm>
            <a:prstGeom prst="rect">
              <a:avLst/>
            </a:prstGeom>
            <a:effectLst/>
          </p:spPr>
        </p:pic>
        <p:pic>
          <p:nvPicPr>
            <p:cNvPr id="1594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931127" y="5732952"/>
              <a:ext cx="116945" cy="374992"/>
            </a:xfrm>
            <a:prstGeom prst="rect">
              <a:avLst/>
            </a:prstGeom>
            <a:effectLst/>
          </p:spPr>
        </p:pic>
        <p:pic>
          <p:nvPicPr>
            <p:cNvPr id="1596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974515" y="54681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598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6081602" y="5719371"/>
              <a:ext cx="294686" cy="382979"/>
            </a:xfrm>
            <a:prstGeom prst="rect">
              <a:avLst/>
            </a:prstGeom>
            <a:effectLst/>
          </p:spPr>
        </p:pic>
        <p:pic>
          <p:nvPicPr>
            <p:cNvPr id="1600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386103" y="5713593"/>
              <a:ext cx="313875" cy="326727"/>
            </a:xfrm>
            <a:prstGeom prst="rect">
              <a:avLst/>
            </a:prstGeom>
            <a:effectLst/>
          </p:spPr>
        </p:pic>
        <p:pic>
          <p:nvPicPr>
            <p:cNvPr id="1602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6719807" y="5736070"/>
              <a:ext cx="312914" cy="380564"/>
            </a:xfrm>
            <a:prstGeom prst="rect">
              <a:avLst/>
            </a:prstGeom>
            <a:effectLst/>
          </p:spPr>
        </p:pic>
        <p:pic>
          <p:nvPicPr>
            <p:cNvPr id="1604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311022" y="6615170"/>
              <a:ext cx="263470" cy="307845"/>
            </a:xfrm>
            <a:prstGeom prst="rect">
              <a:avLst/>
            </a:prstGeom>
            <a:effectLst/>
          </p:spPr>
        </p:pic>
        <p:pic>
          <p:nvPicPr>
            <p:cNvPr id="1606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552015" y="6466346"/>
              <a:ext cx="226198" cy="504176"/>
            </a:xfrm>
            <a:prstGeom prst="rect">
              <a:avLst/>
            </a:prstGeom>
            <a:effectLst/>
          </p:spPr>
        </p:pic>
        <p:pic>
          <p:nvPicPr>
            <p:cNvPr id="1608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756338" y="6613962"/>
              <a:ext cx="327456" cy="320750"/>
            </a:xfrm>
            <a:prstGeom prst="rect">
              <a:avLst/>
            </a:prstGeom>
            <a:effectLst/>
          </p:spPr>
        </p:pic>
        <p:pic>
          <p:nvPicPr>
            <p:cNvPr id="1610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120268" y="6432393"/>
              <a:ext cx="282688" cy="483642"/>
            </a:xfrm>
            <a:prstGeom prst="rect">
              <a:avLst/>
            </a:prstGeom>
            <a:effectLst/>
          </p:spPr>
        </p:pic>
        <p:pic>
          <p:nvPicPr>
            <p:cNvPr id="1612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068709" y="6591520"/>
              <a:ext cx="668017" cy="345413"/>
            </a:xfrm>
            <a:prstGeom prst="rect">
              <a:avLst/>
            </a:prstGeom>
            <a:effectLst/>
          </p:spPr>
        </p:pic>
        <p:pic>
          <p:nvPicPr>
            <p:cNvPr id="1614" name="Linea Linea" descr="Linea Line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736841" y="6466347"/>
              <a:ext cx="77112" cy="76201"/>
            </a:xfrm>
            <a:prstGeom prst="rect">
              <a:avLst/>
            </a:prstGeom>
            <a:effectLst/>
          </p:spPr>
        </p:pic>
        <p:pic>
          <p:nvPicPr>
            <p:cNvPr id="1616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400058" y="3896014"/>
              <a:ext cx="773784" cy="474047"/>
            </a:xfrm>
            <a:prstGeom prst="rect">
              <a:avLst/>
            </a:prstGeom>
            <a:effectLst/>
          </p:spPr>
        </p:pic>
        <p:pic>
          <p:nvPicPr>
            <p:cNvPr id="1618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3778479" y="3984174"/>
              <a:ext cx="666990" cy="317446"/>
            </a:xfrm>
            <a:prstGeom prst="rect">
              <a:avLst/>
            </a:prstGeom>
            <a:effectLst/>
          </p:spPr>
        </p:pic>
        <p:pic>
          <p:nvPicPr>
            <p:cNvPr id="1620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4381013" y="4030053"/>
              <a:ext cx="417573" cy="344446"/>
            </a:xfrm>
            <a:prstGeom prst="rect">
              <a:avLst/>
            </a:prstGeom>
            <a:effectLst/>
          </p:spPr>
        </p:pic>
        <p:pic>
          <p:nvPicPr>
            <p:cNvPr id="1622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790291" y="3984106"/>
              <a:ext cx="252759" cy="412584"/>
            </a:xfrm>
            <a:prstGeom prst="rect">
              <a:avLst/>
            </a:prstGeom>
            <a:effectLst/>
          </p:spPr>
        </p:pic>
        <p:pic>
          <p:nvPicPr>
            <p:cNvPr id="1624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4776710" y="4100924"/>
              <a:ext cx="334247" cy="268604"/>
            </a:xfrm>
            <a:prstGeom prst="rect">
              <a:avLst/>
            </a:prstGeom>
            <a:effectLst/>
          </p:spPr>
        </p:pic>
        <p:pic>
          <p:nvPicPr>
            <p:cNvPr id="1626" name="Linea Linea" descr="Linea Line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132470" y="38926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628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5169681" y="4037760"/>
              <a:ext cx="272147" cy="288770"/>
            </a:xfrm>
            <a:prstGeom prst="rect">
              <a:avLst/>
            </a:prstGeom>
            <a:effectLst/>
          </p:spPr>
        </p:pic>
        <p:pic>
          <p:nvPicPr>
            <p:cNvPr id="1630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5449997" y="3987746"/>
              <a:ext cx="278912" cy="388572"/>
            </a:xfrm>
            <a:prstGeom prst="rect">
              <a:avLst/>
            </a:prstGeom>
            <a:effectLst/>
          </p:spPr>
        </p:pic>
        <p:pic>
          <p:nvPicPr>
            <p:cNvPr id="1632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5750909" y="3961742"/>
              <a:ext cx="270000" cy="419252"/>
            </a:xfrm>
            <a:prstGeom prst="rect">
              <a:avLst/>
            </a:prstGeom>
            <a:effectLst/>
          </p:spPr>
        </p:pic>
        <p:pic>
          <p:nvPicPr>
            <p:cNvPr id="1634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6250289" y="3965773"/>
              <a:ext cx="245968" cy="356219"/>
            </a:xfrm>
            <a:prstGeom prst="rect">
              <a:avLst/>
            </a:prstGeom>
            <a:effectLst/>
          </p:spPr>
        </p:pic>
        <p:pic>
          <p:nvPicPr>
            <p:cNvPr id="1636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6412984" y="4008118"/>
              <a:ext cx="225878" cy="320666"/>
            </a:xfrm>
            <a:prstGeom prst="rect">
              <a:avLst/>
            </a:prstGeom>
            <a:effectLst/>
          </p:spPr>
        </p:pic>
        <p:pic>
          <p:nvPicPr>
            <p:cNvPr id="1638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6739218" y="3756862"/>
              <a:ext cx="252760" cy="730588"/>
            </a:xfrm>
            <a:prstGeom prst="rect">
              <a:avLst/>
            </a:prstGeom>
            <a:effectLst/>
          </p:spPr>
        </p:pic>
        <p:pic>
          <p:nvPicPr>
            <p:cNvPr id="1640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6732428" y="3993755"/>
              <a:ext cx="546834" cy="279728"/>
            </a:xfrm>
            <a:prstGeom prst="rect">
              <a:avLst/>
            </a:prstGeom>
            <a:effectLst/>
          </p:spPr>
        </p:pic>
        <p:pic>
          <p:nvPicPr>
            <p:cNvPr id="1642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7307329" y="3926629"/>
              <a:ext cx="261856" cy="332779"/>
            </a:xfrm>
            <a:prstGeom prst="rect">
              <a:avLst/>
            </a:prstGeom>
            <a:effectLst/>
          </p:spPr>
        </p:pic>
        <p:pic>
          <p:nvPicPr>
            <p:cNvPr id="1644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7578647" y="3756862"/>
              <a:ext cx="268957" cy="523850"/>
            </a:xfrm>
            <a:prstGeom prst="rect">
              <a:avLst/>
            </a:prstGeom>
            <a:effectLst/>
          </p:spPr>
        </p:pic>
        <p:pic>
          <p:nvPicPr>
            <p:cNvPr id="1646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7499776" y="3824769"/>
              <a:ext cx="341037" cy="103364"/>
            </a:xfrm>
            <a:prstGeom prst="rect">
              <a:avLst/>
            </a:prstGeom>
            <a:effectLst/>
          </p:spPr>
        </p:pic>
        <p:pic>
          <p:nvPicPr>
            <p:cNvPr id="1648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7786265" y="3957465"/>
              <a:ext cx="292222" cy="305675"/>
            </a:xfrm>
            <a:prstGeom prst="rect">
              <a:avLst/>
            </a:prstGeom>
            <a:effectLst/>
          </p:spPr>
        </p:pic>
        <p:pic>
          <p:nvPicPr>
            <p:cNvPr id="1650" name="Linea Linea" descr="Linea Line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7560891" y="3688955"/>
              <a:ext cx="82993" cy="191643"/>
            </a:xfrm>
            <a:prstGeom prst="rect">
              <a:avLst/>
            </a:prstGeom>
            <a:effectLst/>
          </p:spPr>
        </p:pic>
        <p:pic>
          <p:nvPicPr>
            <p:cNvPr id="1652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8169790" y="3940211"/>
              <a:ext cx="243256" cy="376201"/>
            </a:xfrm>
            <a:prstGeom prst="rect">
              <a:avLst/>
            </a:prstGeom>
            <a:effectLst/>
          </p:spPr>
        </p:pic>
        <p:pic>
          <p:nvPicPr>
            <p:cNvPr id="1654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8314658" y="3906257"/>
              <a:ext cx="265330" cy="456480"/>
            </a:xfrm>
            <a:prstGeom prst="rect">
              <a:avLst/>
            </a:prstGeom>
            <a:effectLst/>
          </p:spPr>
        </p:pic>
        <p:pic>
          <p:nvPicPr>
            <p:cNvPr id="1656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5684827" y="6642896"/>
              <a:ext cx="233210" cy="331992"/>
            </a:xfrm>
            <a:prstGeom prst="rect">
              <a:avLst/>
            </a:prstGeom>
            <a:effectLst/>
          </p:spPr>
        </p:pic>
        <p:pic>
          <p:nvPicPr>
            <p:cNvPr id="1658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5946473" y="6597160"/>
              <a:ext cx="233239" cy="366410"/>
            </a:xfrm>
            <a:prstGeom prst="rect">
              <a:avLst/>
            </a:prstGeom>
            <a:effectLst/>
          </p:spPr>
        </p:pic>
        <p:pic>
          <p:nvPicPr>
            <p:cNvPr id="1660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6257080" y="6396578"/>
              <a:ext cx="130526" cy="517638"/>
            </a:xfrm>
            <a:prstGeom prst="rect">
              <a:avLst/>
            </a:prstGeom>
            <a:effectLst/>
          </p:spPr>
        </p:pic>
        <p:pic>
          <p:nvPicPr>
            <p:cNvPr id="1662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6168800" y="6381369"/>
              <a:ext cx="748480" cy="546086"/>
            </a:xfrm>
            <a:prstGeom prst="rect">
              <a:avLst/>
            </a:prstGeom>
            <a:effectLst/>
          </p:spPr>
        </p:pic>
        <p:pic>
          <p:nvPicPr>
            <p:cNvPr id="1664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6746009" y="6571945"/>
              <a:ext cx="422526" cy="302085"/>
            </a:xfrm>
            <a:prstGeom prst="rect">
              <a:avLst/>
            </a:prstGeom>
            <a:effectLst/>
          </p:spPr>
        </p:pic>
        <p:pic>
          <p:nvPicPr>
            <p:cNvPr id="1666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7035745" y="6480382"/>
              <a:ext cx="126000" cy="96119"/>
            </a:xfrm>
            <a:prstGeom prst="rect">
              <a:avLst/>
            </a:prstGeom>
            <a:effectLst/>
          </p:spPr>
        </p:pic>
        <p:pic>
          <p:nvPicPr>
            <p:cNvPr id="1668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7193559" y="6541044"/>
              <a:ext cx="470696" cy="40215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0" name="Disegno"/>
          <p:cNvGrpSpPr/>
          <p:nvPr/>
        </p:nvGrpSpPr>
        <p:grpSpPr>
          <a:xfrm>
            <a:off x="593366" y="552174"/>
            <a:ext cx="11794272" cy="8731298"/>
            <a:chOff x="-628744" y="-474250"/>
            <a:chExt cx="11794270" cy="8731296"/>
          </a:xfrm>
        </p:grpSpPr>
        <p:pic>
          <p:nvPicPr>
            <p:cNvPr id="167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67425" y="-207892"/>
              <a:ext cx="165747" cy="281494"/>
            </a:xfrm>
            <a:prstGeom prst="rect">
              <a:avLst/>
            </a:prstGeom>
            <a:effectLst/>
          </p:spPr>
        </p:pic>
        <p:pic>
          <p:nvPicPr>
            <p:cNvPr id="1674" name="Linea Linea" descr="Linea Line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65217" y="-440218"/>
              <a:ext cx="127298" cy="63649"/>
            </a:xfrm>
            <a:prstGeom prst="rect">
              <a:avLst/>
            </a:prstGeom>
            <a:effectLst/>
          </p:spPr>
        </p:pic>
        <p:pic>
          <p:nvPicPr>
            <p:cNvPr id="167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608" y="-383497"/>
              <a:ext cx="162750" cy="452358"/>
            </a:xfrm>
            <a:prstGeom prst="rect">
              <a:avLst/>
            </a:prstGeom>
            <a:effectLst/>
          </p:spPr>
        </p:pic>
        <p:pic>
          <p:nvPicPr>
            <p:cNvPr id="167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99407" y="-249465"/>
              <a:ext cx="505655" cy="324303"/>
            </a:xfrm>
            <a:prstGeom prst="rect">
              <a:avLst/>
            </a:prstGeom>
            <a:effectLst/>
          </p:spPr>
        </p:pic>
        <p:pic>
          <p:nvPicPr>
            <p:cNvPr id="168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67001" y="-389169"/>
              <a:ext cx="160075" cy="455859"/>
            </a:xfrm>
            <a:prstGeom prst="rect">
              <a:avLst/>
            </a:prstGeom>
            <a:effectLst/>
          </p:spPr>
        </p:pic>
        <p:pic>
          <p:nvPicPr>
            <p:cNvPr id="168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24728" y="-400513"/>
              <a:ext cx="121463" cy="398305"/>
            </a:xfrm>
            <a:prstGeom prst="rect">
              <a:avLst/>
            </a:prstGeom>
            <a:effectLst/>
          </p:spPr>
        </p:pic>
        <p:pic>
          <p:nvPicPr>
            <p:cNvPr id="168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46323" y="-255137"/>
              <a:ext cx="351540" cy="312740"/>
            </a:xfrm>
            <a:prstGeom prst="rect">
              <a:avLst/>
            </a:prstGeom>
            <a:effectLst/>
          </p:spPr>
        </p:pic>
        <p:pic>
          <p:nvPicPr>
            <p:cNvPr id="168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88214" y="-71530"/>
              <a:ext cx="137387" cy="143060"/>
            </a:xfrm>
            <a:prstGeom prst="rect">
              <a:avLst/>
            </a:prstGeom>
            <a:effectLst/>
          </p:spPr>
        </p:pic>
        <p:pic>
          <p:nvPicPr>
            <p:cNvPr id="168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24968" y="-271603"/>
              <a:ext cx="341583" cy="303905"/>
            </a:xfrm>
            <a:prstGeom prst="rect">
              <a:avLst/>
            </a:prstGeom>
            <a:effectLst/>
          </p:spPr>
        </p:pic>
        <p:pic>
          <p:nvPicPr>
            <p:cNvPr id="169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976640" y="-451562"/>
              <a:ext cx="199780" cy="477715"/>
            </a:xfrm>
            <a:prstGeom prst="rect">
              <a:avLst/>
            </a:prstGeom>
            <a:effectLst/>
          </p:spPr>
        </p:pic>
        <p:pic>
          <p:nvPicPr>
            <p:cNvPr id="169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902902" y="-338120"/>
              <a:ext cx="313223" cy="99290"/>
            </a:xfrm>
            <a:prstGeom prst="rect">
              <a:avLst/>
            </a:prstGeom>
            <a:effectLst/>
          </p:spPr>
        </p:pic>
        <p:pic>
          <p:nvPicPr>
            <p:cNvPr id="169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184901" y="-273655"/>
              <a:ext cx="303486" cy="298691"/>
            </a:xfrm>
            <a:prstGeom prst="rect">
              <a:avLst/>
            </a:prstGeom>
            <a:effectLst/>
          </p:spPr>
        </p:pic>
        <p:pic>
          <p:nvPicPr>
            <p:cNvPr id="169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802974" y="-231358"/>
              <a:ext cx="848200" cy="275604"/>
            </a:xfrm>
            <a:prstGeom prst="rect">
              <a:avLst/>
            </a:prstGeom>
            <a:effectLst/>
          </p:spPr>
        </p:pic>
        <p:pic>
          <p:nvPicPr>
            <p:cNvPr id="169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97924" y="-251473"/>
              <a:ext cx="325512" cy="277864"/>
            </a:xfrm>
            <a:prstGeom prst="rect">
              <a:avLst/>
            </a:prstGeom>
            <a:effectLst/>
          </p:spPr>
        </p:pic>
        <p:pic>
          <p:nvPicPr>
            <p:cNvPr id="170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910762" y="-474251"/>
              <a:ext cx="511822" cy="481823"/>
            </a:xfrm>
            <a:prstGeom prst="rect">
              <a:avLst/>
            </a:prstGeom>
            <a:effectLst/>
          </p:spPr>
        </p:pic>
        <p:pic>
          <p:nvPicPr>
            <p:cNvPr id="170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385619" y="-337547"/>
              <a:ext cx="984211" cy="381413"/>
            </a:xfrm>
            <a:prstGeom prst="rect">
              <a:avLst/>
            </a:prstGeom>
            <a:effectLst/>
          </p:spPr>
        </p:pic>
        <p:pic>
          <p:nvPicPr>
            <p:cNvPr id="170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15158" y="1505620"/>
              <a:ext cx="681911" cy="324198"/>
            </a:xfrm>
            <a:prstGeom prst="rect">
              <a:avLst/>
            </a:prstGeom>
            <a:effectLst/>
          </p:spPr>
        </p:pic>
        <p:pic>
          <p:nvPicPr>
            <p:cNvPr id="170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48515" y="1529626"/>
              <a:ext cx="216763" cy="237919"/>
            </a:xfrm>
            <a:prstGeom prst="rect">
              <a:avLst/>
            </a:prstGeom>
            <a:effectLst/>
          </p:spPr>
        </p:pic>
        <p:pic>
          <p:nvPicPr>
            <p:cNvPr id="170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78977" y="1312399"/>
              <a:ext cx="545242" cy="474658"/>
            </a:xfrm>
            <a:prstGeom prst="rect">
              <a:avLst/>
            </a:prstGeom>
            <a:effectLst/>
          </p:spPr>
        </p:pic>
        <p:pic>
          <p:nvPicPr>
            <p:cNvPr id="171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903313" y="1340759"/>
              <a:ext cx="448063" cy="458952"/>
            </a:xfrm>
            <a:prstGeom prst="rect">
              <a:avLst/>
            </a:prstGeom>
            <a:effectLst/>
          </p:spPr>
        </p:pic>
        <p:pic>
          <p:nvPicPr>
            <p:cNvPr id="1712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216197" y="1408825"/>
              <a:ext cx="127298" cy="63649"/>
            </a:xfrm>
            <a:prstGeom prst="rect">
              <a:avLst/>
            </a:prstGeom>
            <a:effectLst/>
          </p:spPr>
        </p:pic>
        <p:pic>
          <p:nvPicPr>
            <p:cNvPr id="171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687559" y="1275453"/>
              <a:ext cx="735849" cy="485409"/>
            </a:xfrm>
            <a:prstGeom prst="rect">
              <a:avLst/>
            </a:prstGeom>
            <a:effectLst/>
          </p:spPr>
        </p:pic>
        <p:pic>
          <p:nvPicPr>
            <p:cNvPr id="1716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308710" y="1284038"/>
              <a:ext cx="86338" cy="131715"/>
            </a:xfrm>
            <a:prstGeom prst="rect">
              <a:avLst/>
            </a:prstGeom>
            <a:effectLst/>
          </p:spPr>
        </p:pic>
        <p:pic>
          <p:nvPicPr>
            <p:cNvPr id="171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382448" y="1537958"/>
              <a:ext cx="241861" cy="208325"/>
            </a:xfrm>
            <a:prstGeom prst="rect">
              <a:avLst/>
            </a:prstGeom>
            <a:effectLst/>
          </p:spPr>
        </p:pic>
        <p:pic>
          <p:nvPicPr>
            <p:cNvPr id="172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68700" y="1476890"/>
              <a:ext cx="232872" cy="216797"/>
            </a:xfrm>
            <a:prstGeom prst="rect">
              <a:avLst/>
            </a:prstGeom>
            <a:effectLst/>
          </p:spPr>
        </p:pic>
        <p:pic>
          <p:nvPicPr>
            <p:cNvPr id="172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726743" y="1238661"/>
              <a:ext cx="92009" cy="481867"/>
            </a:xfrm>
            <a:prstGeom prst="rect">
              <a:avLst/>
            </a:prstGeom>
            <a:effectLst/>
          </p:spPr>
        </p:pic>
        <p:pic>
          <p:nvPicPr>
            <p:cNvPr id="172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732414" y="1363448"/>
              <a:ext cx="415322" cy="131715"/>
            </a:xfrm>
            <a:prstGeom prst="rect">
              <a:avLst/>
            </a:prstGeom>
            <a:effectLst/>
          </p:spPr>
        </p:pic>
        <p:pic>
          <p:nvPicPr>
            <p:cNvPr id="172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033611" y="1181940"/>
              <a:ext cx="91436" cy="542978"/>
            </a:xfrm>
            <a:prstGeom prst="rect">
              <a:avLst/>
            </a:prstGeom>
            <a:effectLst/>
          </p:spPr>
        </p:pic>
        <p:pic>
          <p:nvPicPr>
            <p:cNvPr id="172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129464" y="1352045"/>
              <a:ext cx="381288" cy="383174"/>
            </a:xfrm>
            <a:prstGeom prst="rect">
              <a:avLst/>
            </a:prstGeom>
            <a:effectLst/>
          </p:spPr>
        </p:pic>
        <p:pic>
          <p:nvPicPr>
            <p:cNvPr id="1730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278599" y="1017448"/>
              <a:ext cx="262219" cy="303996"/>
            </a:xfrm>
            <a:prstGeom prst="rect">
              <a:avLst/>
            </a:prstGeom>
            <a:effectLst/>
          </p:spPr>
        </p:pic>
        <p:pic>
          <p:nvPicPr>
            <p:cNvPr id="173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446625" y="1130890"/>
              <a:ext cx="88521" cy="313224"/>
            </a:xfrm>
            <a:prstGeom prst="rect">
              <a:avLst/>
            </a:prstGeom>
            <a:effectLst/>
          </p:spPr>
        </p:pic>
        <p:pic>
          <p:nvPicPr>
            <p:cNvPr id="173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985936" y="891569"/>
              <a:ext cx="358620" cy="1633166"/>
            </a:xfrm>
            <a:prstGeom prst="rect">
              <a:avLst/>
            </a:prstGeom>
            <a:effectLst/>
          </p:spPr>
        </p:pic>
        <p:pic>
          <p:nvPicPr>
            <p:cNvPr id="173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476516" y="823159"/>
              <a:ext cx="293450" cy="411086"/>
            </a:xfrm>
            <a:prstGeom prst="rect">
              <a:avLst/>
            </a:prstGeom>
            <a:effectLst/>
          </p:spPr>
        </p:pic>
        <p:pic>
          <p:nvPicPr>
            <p:cNvPr id="173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961562" y="892661"/>
              <a:ext cx="103354" cy="576324"/>
            </a:xfrm>
            <a:prstGeom prst="rect">
              <a:avLst/>
            </a:prstGeom>
            <a:effectLst/>
          </p:spPr>
        </p:pic>
        <p:pic>
          <p:nvPicPr>
            <p:cNvPr id="174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961562" y="905421"/>
              <a:ext cx="225510" cy="331738"/>
            </a:xfrm>
            <a:prstGeom prst="rect">
              <a:avLst/>
            </a:prstGeom>
            <a:effectLst/>
          </p:spPr>
        </p:pic>
        <p:pic>
          <p:nvPicPr>
            <p:cNvPr id="174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240069" y="892661"/>
              <a:ext cx="221896" cy="318465"/>
            </a:xfrm>
            <a:prstGeom prst="rect">
              <a:avLst/>
            </a:prstGeom>
            <a:effectLst/>
          </p:spPr>
        </p:pic>
        <p:pic>
          <p:nvPicPr>
            <p:cNvPr id="174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427767" y="921022"/>
              <a:ext cx="255031" cy="279430"/>
            </a:xfrm>
            <a:prstGeom prst="rect">
              <a:avLst/>
            </a:prstGeom>
            <a:effectLst/>
          </p:spPr>
        </p:pic>
        <p:pic>
          <p:nvPicPr>
            <p:cNvPr id="174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738644" y="745186"/>
              <a:ext cx="92009" cy="462589"/>
            </a:xfrm>
            <a:prstGeom prst="rect">
              <a:avLst/>
            </a:prstGeom>
            <a:effectLst/>
          </p:spPr>
        </p:pic>
        <p:pic>
          <p:nvPicPr>
            <p:cNvPr id="174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670578" y="841636"/>
              <a:ext cx="341584" cy="114674"/>
            </a:xfrm>
            <a:prstGeom prst="rect">
              <a:avLst/>
            </a:prstGeom>
            <a:effectLst/>
          </p:spPr>
        </p:pic>
        <p:pic>
          <p:nvPicPr>
            <p:cNvPr id="175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880447" y="925444"/>
              <a:ext cx="233620" cy="291866"/>
            </a:xfrm>
            <a:prstGeom prst="rect">
              <a:avLst/>
            </a:prstGeom>
            <a:effectLst/>
          </p:spPr>
        </p:pic>
        <p:pic>
          <p:nvPicPr>
            <p:cNvPr id="175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155288" y="881317"/>
              <a:ext cx="225563" cy="344500"/>
            </a:xfrm>
            <a:prstGeom prst="rect">
              <a:avLst/>
            </a:prstGeom>
            <a:effectLst/>
          </p:spPr>
        </p:pic>
        <p:pic>
          <p:nvPicPr>
            <p:cNvPr id="175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436316" y="892661"/>
              <a:ext cx="83109" cy="358600"/>
            </a:xfrm>
            <a:prstGeom prst="rect">
              <a:avLst/>
            </a:prstGeom>
            <a:effectLst/>
          </p:spPr>
        </p:pic>
        <p:pic>
          <p:nvPicPr>
            <p:cNvPr id="1756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498709" y="677120"/>
              <a:ext cx="97683" cy="137387"/>
            </a:xfrm>
            <a:prstGeom prst="rect">
              <a:avLst/>
            </a:prstGeom>
            <a:effectLst/>
          </p:spPr>
        </p:pic>
        <p:pic>
          <p:nvPicPr>
            <p:cNvPr id="1758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477540" y="1815035"/>
              <a:ext cx="315114" cy="452053"/>
            </a:xfrm>
            <a:prstGeom prst="rect">
              <a:avLst/>
            </a:prstGeom>
            <a:effectLst/>
          </p:spPr>
        </p:pic>
        <p:pic>
          <p:nvPicPr>
            <p:cNvPr id="1760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7035300" y="1902304"/>
              <a:ext cx="244681" cy="324564"/>
            </a:xfrm>
            <a:prstGeom prst="rect">
              <a:avLst/>
            </a:prstGeom>
            <a:effectLst/>
          </p:spPr>
        </p:pic>
        <p:pic>
          <p:nvPicPr>
            <p:cNvPr id="1762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358611" y="1912699"/>
              <a:ext cx="239485" cy="301076"/>
            </a:xfrm>
            <a:prstGeom prst="rect">
              <a:avLst/>
            </a:prstGeom>
            <a:effectLst/>
          </p:spPr>
        </p:pic>
        <p:pic>
          <p:nvPicPr>
            <p:cNvPr id="1764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7586338" y="1913645"/>
              <a:ext cx="312381" cy="275867"/>
            </a:xfrm>
            <a:prstGeom prst="rect">
              <a:avLst/>
            </a:prstGeom>
            <a:effectLst/>
          </p:spPr>
        </p:pic>
        <p:pic>
          <p:nvPicPr>
            <p:cNvPr id="1766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7968119" y="1726464"/>
              <a:ext cx="78076" cy="466371"/>
            </a:xfrm>
            <a:prstGeom prst="rect">
              <a:avLst/>
            </a:prstGeom>
            <a:effectLst/>
          </p:spPr>
        </p:pic>
        <p:pic>
          <p:nvPicPr>
            <p:cNvPr id="1768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7897463" y="1823864"/>
              <a:ext cx="545086" cy="379089"/>
            </a:xfrm>
            <a:prstGeom prst="rect">
              <a:avLst/>
            </a:prstGeom>
            <a:effectLst/>
          </p:spPr>
        </p:pic>
        <p:pic>
          <p:nvPicPr>
            <p:cNvPr id="177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8458489" y="1851244"/>
              <a:ext cx="268362" cy="335027"/>
            </a:xfrm>
            <a:prstGeom prst="rect">
              <a:avLst/>
            </a:prstGeom>
            <a:effectLst/>
          </p:spPr>
        </p:pic>
        <p:pic>
          <p:nvPicPr>
            <p:cNvPr id="1772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788636" y="1845579"/>
              <a:ext cx="165099" cy="394896"/>
            </a:xfrm>
            <a:prstGeom prst="rect">
              <a:avLst/>
            </a:prstGeom>
            <a:effectLst/>
          </p:spPr>
        </p:pic>
        <p:pic>
          <p:nvPicPr>
            <p:cNvPr id="1774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818557" y="1675415"/>
              <a:ext cx="127298" cy="63649"/>
            </a:xfrm>
            <a:prstGeom prst="rect">
              <a:avLst/>
            </a:prstGeom>
            <a:effectLst/>
          </p:spPr>
        </p:pic>
        <p:pic>
          <p:nvPicPr>
            <p:cNvPr id="177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967135" y="4451972"/>
              <a:ext cx="678029" cy="669786"/>
            </a:xfrm>
            <a:prstGeom prst="rect">
              <a:avLst/>
            </a:prstGeom>
            <a:effectLst/>
          </p:spPr>
        </p:pic>
        <p:pic>
          <p:nvPicPr>
            <p:cNvPr id="177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625850" y="4983331"/>
              <a:ext cx="392903" cy="180338"/>
            </a:xfrm>
            <a:prstGeom prst="rect">
              <a:avLst/>
            </a:prstGeom>
            <a:effectLst/>
          </p:spPr>
        </p:pic>
        <p:pic>
          <p:nvPicPr>
            <p:cNvPr id="178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434998" y="4829559"/>
              <a:ext cx="827362" cy="753504"/>
            </a:xfrm>
            <a:prstGeom prst="rect">
              <a:avLst/>
            </a:prstGeom>
            <a:effectLst/>
          </p:spPr>
        </p:pic>
        <p:pic>
          <p:nvPicPr>
            <p:cNvPr id="178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154287" y="4366960"/>
              <a:ext cx="539142" cy="676365"/>
            </a:xfrm>
            <a:prstGeom prst="rect">
              <a:avLst/>
            </a:prstGeom>
            <a:effectLst/>
          </p:spPr>
        </p:pic>
        <p:pic>
          <p:nvPicPr>
            <p:cNvPr id="178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925649" y="3704074"/>
              <a:ext cx="677880" cy="614825"/>
            </a:xfrm>
            <a:prstGeom prst="rect">
              <a:avLst/>
            </a:prstGeom>
            <a:effectLst/>
          </p:spPr>
        </p:pic>
        <p:pic>
          <p:nvPicPr>
            <p:cNvPr id="178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379794" y="5345040"/>
              <a:ext cx="708122" cy="736772"/>
            </a:xfrm>
            <a:prstGeom prst="rect">
              <a:avLst/>
            </a:prstGeom>
            <a:effectLst/>
          </p:spPr>
        </p:pic>
        <p:pic>
          <p:nvPicPr>
            <p:cNvPr id="178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871205" y="3926977"/>
              <a:ext cx="740405" cy="466028"/>
            </a:xfrm>
            <a:prstGeom prst="rect">
              <a:avLst/>
            </a:prstGeom>
            <a:effectLst/>
          </p:spPr>
        </p:pic>
        <p:pic>
          <p:nvPicPr>
            <p:cNvPr id="179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036236" y="4315466"/>
              <a:ext cx="206943" cy="347247"/>
            </a:xfrm>
            <a:prstGeom prst="rect">
              <a:avLst/>
            </a:prstGeom>
            <a:effectLst/>
          </p:spPr>
        </p:pic>
        <p:pic>
          <p:nvPicPr>
            <p:cNvPr id="179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863693" y="4992959"/>
              <a:ext cx="172227" cy="390629"/>
            </a:xfrm>
            <a:prstGeom prst="rect">
              <a:avLst/>
            </a:prstGeom>
            <a:effectLst/>
          </p:spPr>
        </p:pic>
        <p:pic>
          <p:nvPicPr>
            <p:cNvPr id="179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500432" y="4249055"/>
              <a:ext cx="274742" cy="205208"/>
            </a:xfrm>
            <a:prstGeom prst="rect">
              <a:avLst/>
            </a:prstGeom>
            <a:effectLst/>
          </p:spPr>
        </p:pic>
        <p:pic>
          <p:nvPicPr>
            <p:cNvPr id="179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796747" y="4139406"/>
              <a:ext cx="179001" cy="181142"/>
            </a:xfrm>
            <a:prstGeom prst="rect">
              <a:avLst/>
            </a:prstGeom>
            <a:effectLst/>
          </p:spPr>
        </p:pic>
        <p:pic>
          <p:nvPicPr>
            <p:cNvPr id="179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478786" y="4215179"/>
              <a:ext cx="218495" cy="308313"/>
            </a:xfrm>
            <a:prstGeom prst="rect">
              <a:avLst/>
            </a:prstGeom>
            <a:effectLst/>
          </p:spPr>
        </p:pic>
        <p:pic>
          <p:nvPicPr>
            <p:cNvPr id="180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615548" y="4627326"/>
              <a:ext cx="155808" cy="115617"/>
            </a:xfrm>
            <a:prstGeom prst="rect">
              <a:avLst/>
            </a:prstGeom>
            <a:effectLst/>
          </p:spPr>
        </p:pic>
        <p:pic>
          <p:nvPicPr>
            <p:cNvPr id="180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659302" y="4636384"/>
              <a:ext cx="138797" cy="252456"/>
            </a:xfrm>
            <a:prstGeom prst="rect">
              <a:avLst/>
            </a:prstGeom>
            <a:effectLst/>
          </p:spPr>
        </p:pic>
        <p:pic>
          <p:nvPicPr>
            <p:cNvPr id="180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589576" y="4731892"/>
              <a:ext cx="298264" cy="156947"/>
            </a:xfrm>
            <a:prstGeom prst="rect">
              <a:avLst/>
            </a:prstGeom>
            <a:effectLst/>
          </p:spPr>
        </p:pic>
        <p:pic>
          <p:nvPicPr>
            <p:cNvPr id="180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201232" y="4897129"/>
              <a:ext cx="125328" cy="198970"/>
            </a:xfrm>
            <a:prstGeom prst="rect">
              <a:avLst/>
            </a:prstGeom>
            <a:effectLst/>
          </p:spPr>
        </p:pic>
        <p:pic>
          <p:nvPicPr>
            <p:cNvPr id="1808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218040" y="4937244"/>
              <a:ext cx="326000" cy="105369"/>
            </a:xfrm>
            <a:prstGeom prst="rect">
              <a:avLst/>
            </a:prstGeom>
            <a:effectLst/>
          </p:spPr>
        </p:pic>
        <p:pic>
          <p:nvPicPr>
            <p:cNvPr id="1810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990723" y="5505918"/>
              <a:ext cx="298195" cy="218645"/>
            </a:xfrm>
            <a:prstGeom prst="rect">
              <a:avLst/>
            </a:prstGeom>
            <a:effectLst/>
          </p:spPr>
        </p:pic>
        <p:pic>
          <p:nvPicPr>
            <p:cNvPr id="1812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358446" y="5405249"/>
              <a:ext cx="138793" cy="138798"/>
            </a:xfrm>
            <a:prstGeom prst="rect">
              <a:avLst/>
            </a:prstGeom>
            <a:effectLst/>
          </p:spPr>
        </p:pic>
        <p:pic>
          <p:nvPicPr>
            <p:cNvPr id="1814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411928" y="5371820"/>
              <a:ext cx="259142" cy="125426"/>
            </a:xfrm>
            <a:prstGeom prst="rect">
              <a:avLst/>
            </a:prstGeom>
            <a:effectLst/>
          </p:spPr>
        </p:pic>
        <p:pic>
          <p:nvPicPr>
            <p:cNvPr id="1816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249121" y="5000664"/>
              <a:ext cx="178392" cy="286814"/>
            </a:xfrm>
            <a:prstGeom prst="rect">
              <a:avLst/>
            </a:prstGeom>
            <a:effectLst/>
          </p:spPr>
        </p:pic>
        <p:pic>
          <p:nvPicPr>
            <p:cNvPr id="1818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333287" y="5315963"/>
              <a:ext cx="174455" cy="122303"/>
            </a:xfrm>
            <a:prstGeom prst="rect">
              <a:avLst/>
            </a:prstGeom>
            <a:effectLst/>
          </p:spPr>
        </p:pic>
        <p:pic>
          <p:nvPicPr>
            <p:cNvPr id="1820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1368945" y="5345077"/>
              <a:ext cx="198970" cy="192284"/>
            </a:xfrm>
            <a:prstGeom prst="rect">
              <a:avLst/>
            </a:prstGeom>
            <a:effectLst/>
          </p:spPr>
        </p:pic>
        <p:pic>
          <p:nvPicPr>
            <p:cNvPr id="1822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1216098" y="4560299"/>
              <a:ext cx="160469" cy="408487"/>
            </a:xfrm>
            <a:prstGeom prst="rect">
              <a:avLst/>
            </a:prstGeom>
            <a:effectLst/>
          </p:spPr>
        </p:pic>
        <p:pic>
          <p:nvPicPr>
            <p:cNvPr id="1824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110116" y="4674723"/>
              <a:ext cx="348909" cy="133381"/>
            </a:xfrm>
            <a:prstGeom prst="rect">
              <a:avLst/>
            </a:prstGeom>
            <a:effectLst/>
          </p:spPr>
        </p:pic>
        <p:pic>
          <p:nvPicPr>
            <p:cNvPr id="1826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810534" y="4955755"/>
              <a:ext cx="148336" cy="477174"/>
            </a:xfrm>
            <a:prstGeom prst="rect">
              <a:avLst/>
            </a:prstGeom>
            <a:effectLst/>
          </p:spPr>
        </p:pic>
        <p:pic>
          <p:nvPicPr>
            <p:cNvPr id="1828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636424" y="5044729"/>
              <a:ext cx="468512" cy="234427"/>
            </a:xfrm>
            <a:prstGeom prst="rect">
              <a:avLst/>
            </a:prstGeom>
            <a:effectLst/>
          </p:spPr>
        </p:pic>
        <p:pic>
          <p:nvPicPr>
            <p:cNvPr id="1830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254279" y="5182934"/>
              <a:ext cx="654454" cy="323144"/>
            </a:xfrm>
            <a:prstGeom prst="rect">
              <a:avLst/>
            </a:prstGeom>
            <a:effectLst/>
          </p:spPr>
        </p:pic>
        <p:pic>
          <p:nvPicPr>
            <p:cNvPr id="1832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94257" y="4205228"/>
              <a:ext cx="875138" cy="428388"/>
            </a:xfrm>
            <a:prstGeom prst="rect">
              <a:avLst/>
            </a:prstGeom>
            <a:effectLst/>
          </p:spPr>
        </p:pic>
        <p:pic>
          <p:nvPicPr>
            <p:cNvPr id="1834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3657940" y="5357839"/>
              <a:ext cx="180923" cy="186109"/>
            </a:xfrm>
            <a:prstGeom prst="rect">
              <a:avLst/>
            </a:prstGeom>
            <a:effectLst/>
          </p:spPr>
        </p:pic>
        <p:pic>
          <p:nvPicPr>
            <p:cNvPr id="1836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158757" y="5705790"/>
              <a:ext cx="293504" cy="411208"/>
            </a:xfrm>
            <a:prstGeom prst="rect">
              <a:avLst/>
            </a:prstGeom>
            <a:effectLst/>
          </p:spPr>
        </p:pic>
        <p:pic>
          <p:nvPicPr>
            <p:cNvPr id="1838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382850" y="5738058"/>
              <a:ext cx="313875" cy="366555"/>
            </a:xfrm>
            <a:prstGeom prst="rect">
              <a:avLst/>
            </a:prstGeom>
            <a:effectLst/>
          </p:spPr>
        </p:pic>
        <p:pic>
          <p:nvPicPr>
            <p:cNvPr id="1840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729175" y="5753324"/>
              <a:ext cx="156913" cy="704436"/>
            </a:xfrm>
            <a:prstGeom prst="rect">
              <a:avLst/>
            </a:prstGeom>
            <a:effectLst/>
          </p:spPr>
        </p:pic>
        <p:pic>
          <p:nvPicPr>
            <p:cNvPr id="1842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735966" y="5764061"/>
              <a:ext cx="295596" cy="300875"/>
            </a:xfrm>
            <a:prstGeom prst="rect">
              <a:avLst/>
            </a:prstGeom>
            <a:effectLst/>
          </p:spPr>
        </p:pic>
        <p:pic>
          <p:nvPicPr>
            <p:cNvPr id="1844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102663" y="5691917"/>
              <a:ext cx="429317" cy="383668"/>
            </a:xfrm>
            <a:prstGeom prst="rect">
              <a:avLst/>
            </a:prstGeom>
            <a:effectLst/>
          </p:spPr>
        </p:pic>
        <p:pic>
          <p:nvPicPr>
            <p:cNvPr id="1846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524462" y="5440953"/>
              <a:ext cx="129750" cy="676045"/>
            </a:xfrm>
            <a:prstGeom prst="rect">
              <a:avLst/>
            </a:prstGeom>
            <a:effectLst/>
          </p:spPr>
        </p:pic>
        <p:pic>
          <p:nvPicPr>
            <p:cNvPr id="1848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682101" y="5695924"/>
              <a:ext cx="279878" cy="394115"/>
            </a:xfrm>
            <a:prstGeom prst="rect">
              <a:avLst/>
            </a:prstGeom>
            <a:effectLst/>
          </p:spPr>
        </p:pic>
        <p:pic>
          <p:nvPicPr>
            <p:cNvPr id="1850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931127" y="5732952"/>
              <a:ext cx="116945" cy="374992"/>
            </a:xfrm>
            <a:prstGeom prst="rect">
              <a:avLst/>
            </a:prstGeom>
            <a:effectLst/>
          </p:spPr>
        </p:pic>
        <p:pic>
          <p:nvPicPr>
            <p:cNvPr id="1852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974515" y="54681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54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6081602" y="5719371"/>
              <a:ext cx="294686" cy="382979"/>
            </a:xfrm>
            <a:prstGeom prst="rect">
              <a:avLst/>
            </a:prstGeom>
            <a:effectLst/>
          </p:spPr>
        </p:pic>
        <p:pic>
          <p:nvPicPr>
            <p:cNvPr id="1856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386103" y="5713593"/>
              <a:ext cx="313875" cy="326727"/>
            </a:xfrm>
            <a:prstGeom prst="rect">
              <a:avLst/>
            </a:prstGeom>
            <a:effectLst/>
          </p:spPr>
        </p:pic>
        <p:pic>
          <p:nvPicPr>
            <p:cNvPr id="1858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6719807" y="5736070"/>
              <a:ext cx="312914" cy="380564"/>
            </a:xfrm>
            <a:prstGeom prst="rect">
              <a:avLst/>
            </a:prstGeom>
            <a:effectLst/>
          </p:spPr>
        </p:pic>
        <p:pic>
          <p:nvPicPr>
            <p:cNvPr id="186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311022" y="6615170"/>
              <a:ext cx="263470" cy="307845"/>
            </a:xfrm>
            <a:prstGeom prst="rect">
              <a:avLst/>
            </a:prstGeom>
            <a:effectLst/>
          </p:spPr>
        </p:pic>
        <p:pic>
          <p:nvPicPr>
            <p:cNvPr id="186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552015" y="6466346"/>
              <a:ext cx="226198" cy="504176"/>
            </a:xfrm>
            <a:prstGeom prst="rect">
              <a:avLst/>
            </a:prstGeom>
            <a:effectLst/>
          </p:spPr>
        </p:pic>
        <p:pic>
          <p:nvPicPr>
            <p:cNvPr id="186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756338" y="6613962"/>
              <a:ext cx="327456" cy="320750"/>
            </a:xfrm>
            <a:prstGeom prst="rect">
              <a:avLst/>
            </a:prstGeom>
            <a:effectLst/>
          </p:spPr>
        </p:pic>
        <p:pic>
          <p:nvPicPr>
            <p:cNvPr id="186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120268" y="6432393"/>
              <a:ext cx="282688" cy="483642"/>
            </a:xfrm>
            <a:prstGeom prst="rect">
              <a:avLst/>
            </a:prstGeom>
            <a:effectLst/>
          </p:spPr>
        </p:pic>
        <p:pic>
          <p:nvPicPr>
            <p:cNvPr id="186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068709" y="6591520"/>
              <a:ext cx="668072" cy="345413"/>
            </a:xfrm>
            <a:prstGeom prst="rect">
              <a:avLst/>
            </a:prstGeom>
            <a:effectLst/>
          </p:spPr>
        </p:pic>
        <p:pic>
          <p:nvPicPr>
            <p:cNvPr id="1870" name="Linea Linea" descr="Linea Line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736841" y="6466347"/>
              <a:ext cx="78223" cy="76201"/>
            </a:xfrm>
            <a:prstGeom prst="rect">
              <a:avLst/>
            </a:prstGeom>
            <a:effectLst/>
          </p:spPr>
        </p:pic>
        <p:pic>
          <p:nvPicPr>
            <p:cNvPr id="1872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279277" y="6910510"/>
              <a:ext cx="81167" cy="80223"/>
            </a:xfrm>
            <a:prstGeom prst="rect">
              <a:avLst/>
            </a:prstGeom>
            <a:effectLst/>
          </p:spPr>
        </p:pic>
        <p:pic>
          <p:nvPicPr>
            <p:cNvPr id="1874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3400058" y="3896014"/>
              <a:ext cx="773784" cy="474047"/>
            </a:xfrm>
            <a:prstGeom prst="rect">
              <a:avLst/>
            </a:prstGeom>
            <a:effectLst/>
          </p:spPr>
        </p:pic>
        <p:pic>
          <p:nvPicPr>
            <p:cNvPr id="187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3778479" y="3984174"/>
              <a:ext cx="666990" cy="317446"/>
            </a:xfrm>
            <a:prstGeom prst="rect">
              <a:avLst/>
            </a:prstGeom>
            <a:effectLst/>
          </p:spPr>
        </p:pic>
        <p:pic>
          <p:nvPicPr>
            <p:cNvPr id="1878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381013" y="4030053"/>
              <a:ext cx="417573" cy="344446"/>
            </a:xfrm>
            <a:prstGeom prst="rect">
              <a:avLst/>
            </a:prstGeom>
            <a:effectLst/>
          </p:spPr>
        </p:pic>
        <p:pic>
          <p:nvPicPr>
            <p:cNvPr id="188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4790291" y="3984106"/>
              <a:ext cx="252759" cy="412584"/>
            </a:xfrm>
            <a:prstGeom prst="rect">
              <a:avLst/>
            </a:prstGeom>
            <a:effectLst/>
          </p:spPr>
        </p:pic>
        <p:pic>
          <p:nvPicPr>
            <p:cNvPr id="188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4776710" y="4100924"/>
              <a:ext cx="334247" cy="268604"/>
            </a:xfrm>
            <a:prstGeom prst="rect">
              <a:avLst/>
            </a:prstGeom>
            <a:effectLst/>
          </p:spPr>
        </p:pic>
        <p:pic>
          <p:nvPicPr>
            <p:cNvPr id="1884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5132470" y="38926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886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5169681" y="4037760"/>
              <a:ext cx="272147" cy="288770"/>
            </a:xfrm>
            <a:prstGeom prst="rect">
              <a:avLst/>
            </a:prstGeom>
            <a:effectLst/>
          </p:spPr>
        </p:pic>
        <p:pic>
          <p:nvPicPr>
            <p:cNvPr id="1888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5449997" y="3987746"/>
              <a:ext cx="278912" cy="388572"/>
            </a:xfrm>
            <a:prstGeom prst="rect">
              <a:avLst/>
            </a:prstGeom>
            <a:effectLst/>
          </p:spPr>
        </p:pic>
        <p:pic>
          <p:nvPicPr>
            <p:cNvPr id="1890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5750909" y="3961742"/>
              <a:ext cx="270000" cy="419252"/>
            </a:xfrm>
            <a:prstGeom prst="rect">
              <a:avLst/>
            </a:prstGeom>
            <a:effectLst/>
          </p:spPr>
        </p:pic>
        <p:pic>
          <p:nvPicPr>
            <p:cNvPr id="1892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6250289" y="3965773"/>
              <a:ext cx="245968" cy="356219"/>
            </a:xfrm>
            <a:prstGeom prst="rect">
              <a:avLst/>
            </a:prstGeom>
            <a:effectLst/>
          </p:spPr>
        </p:pic>
        <p:pic>
          <p:nvPicPr>
            <p:cNvPr id="1894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6412984" y="4008118"/>
              <a:ext cx="225878" cy="320666"/>
            </a:xfrm>
            <a:prstGeom prst="rect">
              <a:avLst/>
            </a:prstGeom>
            <a:effectLst/>
          </p:spPr>
        </p:pic>
        <p:pic>
          <p:nvPicPr>
            <p:cNvPr id="1896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6739218" y="3756862"/>
              <a:ext cx="252760" cy="730588"/>
            </a:xfrm>
            <a:prstGeom prst="rect">
              <a:avLst/>
            </a:prstGeom>
            <a:effectLst/>
          </p:spPr>
        </p:pic>
        <p:pic>
          <p:nvPicPr>
            <p:cNvPr id="1898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6732428" y="3993755"/>
              <a:ext cx="546834" cy="279728"/>
            </a:xfrm>
            <a:prstGeom prst="rect">
              <a:avLst/>
            </a:prstGeom>
            <a:effectLst/>
          </p:spPr>
        </p:pic>
        <p:pic>
          <p:nvPicPr>
            <p:cNvPr id="1900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7307329" y="3926629"/>
              <a:ext cx="261856" cy="332779"/>
            </a:xfrm>
            <a:prstGeom prst="rect">
              <a:avLst/>
            </a:prstGeom>
            <a:effectLst/>
          </p:spPr>
        </p:pic>
        <p:pic>
          <p:nvPicPr>
            <p:cNvPr id="1902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7578647" y="3756862"/>
              <a:ext cx="268957" cy="523850"/>
            </a:xfrm>
            <a:prstGeom prst="rect">
              <a:avLst/>
            </a:prstGeom>
            <a:effectLst/>
          </p:spPr>
        </p:pic>
        <p:pic>
          <p:nvPicPr>
            <p:cNvPr id="1904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7499776" y="3824769"/>
              <a:ext cx="341037" cy="103364"/>
            </a:xfrm>
            <a:prstGeom prst="rect">
              <a:avLst/>
            </a:prstGeom>
            <a:effectLst/>
          </p:spPr>
        </p:pic>
        <p:pic>
          <p:nvPicPr>
            <p:cNvPr id="1906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7786265" y="3957465"/>
              <a:ext cx="292222" cy="305675"/>
            </a:xfrm>
            <a:prstGeom prst="rect">
              <a:avLst/>
            </a:prstGeom>
            <a:effectLst/>
          </p:spPr>
        </p:pic>
        <p:pic>
          <p:nvPicPr>
            <p:cNvPr id="1908" name="Linea Linea" descr="Linea Line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7560891" y="3688955"/>
              <a:ext cx="82993" cy="191643"/>
            </a:xfrm>
            <a:prstGeom prst="rect">
              <a:avLst/>
            </a:prstGeom>
            <a:effectLst/>
          </p:spPr>
        </p:pic>
        <p:pic>
          <p:nvPicPr>
            <p:cNvPr id="1910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8169790" y="3940211"/>
              <a:ext cx="243256" cy="376201"/>
            </a:xfrm>
            <a:prstGeom prst="rect">
              <a:avLst/>
            </a:prstGeom>
            <a:effectLst/>
          </p:spPr>
        </p:pic>
        <p:pic>
          <p:nvPicPr>
            <p:cNvPr id="1912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8314658" y="3906257"/>
              <a:ext cx="265330" cy="456480"/>
            </a:xfrm>
            <a:prstGeom prst="rect">
              <a:avLst/>
            </a:prstGeom>
            <a:effectLst/>
          </p:spPr>
        </p:pic>
        <p:pic>
          <p:nvPicPr>
            <p:cNvPr id="1914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8666712" y="3695237"/>
              <a:ext cx="334220" cy="82991"/>
            </a:xfrm>
            <a:prstGeom prst="rect">
              <a:avLst/>
            </a:prstGeom>
            <a:effectLst/>
          </p:spPr>
        </p:pic>
        <p:pic>
          <p:nvPicPr>
            <p:cNvPr id="1916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8700662" y="3545858"/>
              <a:ext cx="225580" cy="307060"/>
            </a:xfrm>
            <a:prstGeom prst="rect">
              <a:avLst/>
            </a:prstGeom>
            <a:effectLst/>
          </p:spPr>
        </p:pic>
        <p:pic>
          <p:nvPicPr>
            <p:cNvPr id="1918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8712217" y="3539068"/>
              <a:ext cx="241185" cy="334219"/>
            </a:xfrm>
            <a:prstGeom prst="rect">
              <a:avLst/>
            </a:prstGeom>
            <a:effectLst/>
          </p:spPr>
        </p:pic>
        <p:pic>
          <p:nvPicPr>
            <p:cNvPr id="1920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-628745" y="7470456"/>
              <a:ext cx="273110" cy="103360"/>
            </a:xfrm>
            <a:prstGeom prst="rect">
              <a:avLst/>
            </a:prstGeom>
            <a:effectLst/>
          </p:spPr>
        </p:pic>
        <p:pic>
          <p:nvPicPr>
            <p:cNvPr id="1922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-581215" y="7355027"/>
              <a:ext cx="201621" cy="320639"/>
            </a:xfrm>
            <a:prstGeom prst="rect">
              <a:avLst/>
            </a:prstGeom>
            <a:effectLst/>
          </p:spPr>
        </p:pic>
        <p:pic>
          <p:nvPicPr>
            <p:cNvPr id="1924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-560845" y="7355414"/>
              <a:ext cx="191630" cy="313461"/>
            </a:xfrm>
            <a:prstGeom prst="rect">
              <a:avLst/>
            </a:prstGeom>
            <a:effectLst/>
          </p:spPr>
        </p:pic>
        <p:pic>
          <p:nvPicPr>
            <p:cNvPr id="1926" name="Linea Linea" descr="Linea Line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-469936" y="74568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28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-105918" y="7355027"/>
              <a:ext cx="239160" cy="521039"/>
            </a:xfrm>
            <a:prstGeom prst="rect">
              <a:avLst/>
            </a:prstGeom>
            <a:effectLst/>
          </p:spPr>
        </p:pic>
        <p:pic>
          <p:nvPicPr>
            <p:cNvPr id="1930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105481" y="7548212"/>
              <a:ext cx="353679" cy="339234"/>
            </a:xfrm>
            <a:prstGeom prst="rect">
              <a:avLst/>
            </a:prstGeom>
            <a:effectLst/>
          </p:spPr>
        </p:pic>
        <p:pic>
          <p:nvPicPr>
            <p:cNvPr id="1932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756407" y="7551935"/>
              <a:ext cx="157681" cy="571868"/>
            </a:xfrm>
            <a:prstGeom prst="rect">
              <a:avLst/>
            </a:prstGeom>
            <a:effectLst/>
          </p:spPr>
        </p:pic>
        <p:pic>
          <p:nvPicPr>
            <p:cNvPr id="1934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797147" y="7556698"/>
              <a:ext cx="238439" cy="386039"/>
            </a:xfrm>
            <a:prstGeom prst="rect">
              <a:avLst/>
            </a:prstGeom>
            <a:effectLst/>
          </p:spPr>
        </p:pic>
        <p:pic>
          <p:nvPicPr>
            <p:cNvPr id="1936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1106284" y="7568813"/>
              <a:ext cx="527540" cy="315679"/>
            </a:xfrm>
            <a:prstGeom prst="rect">
              <a:avLst/>
            </a:prstGeom>
            <a:effectLst/>
          </p:spPr>
        </p:pic>
        <p:pic>
          <p:nvPicPr>
            <p:cNvPr id="1938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1394664" y="7232807"/>
              <a:ext cx="259530" cy="216699"/>
            </a:xfrm>
            <a:prstGeom prst="rect">
              <a:avLst/>
            </a:prstGeom>
            <a:effectLst/>
          </p:spPr>
        </p:pic>
        <p:pic>
          <p:nvPicPr>
            <p:cNvPr id="1940" name="Linea Linea" descr="Linea Line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064595" y="7321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42" name="Linea Linea" descr="Linea Line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784331" y="76402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44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1903911" y="7337955"/>
              <a:ext cx="212000" cy="704368"/>
            </a:xfrm>
            <a:prstGeom prst="rect">
              <a:avLst/>
            </a:prstGeom>
            <a:effectLst/>
          </p:spPr>
        </p:pic>
        <p:pic>
          <p:nvPicPr>
            <p:cNvPr id="1946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1836011" y="7546807"/>
              <a:ext cx="539722" cy="283187"/>
            </a:xfrm>
            <a:prstGeom prst="rect">
              <a:avLst/>
            </a:prstGeom>
            <a:effectLst/>
          </p:spPr>
        </p:pic>
        <p:pic>
          <p:nvPicPr>
            <p:cNvPr id="1948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2399578" y="7501450"/>
              <a:ext cx="273110" cy="338382"/>
            </a:xfrm>
            <a:prstGeom prst="rect">
              <a:avLst/>
            </a:prstGeom>
            <a:effectLst/>
          </p:spPr>
        </p:pic>
        <p:pic>
          <p:nvPicPr>
            <p:cNvPr id="1950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2711916" y="7375397"/>
              <a:ext cx="239160" cy="437205"/>
            </a:xfrm>
            <a:prstGeom prst="rect">
              <a:avLst/>
            </a:prstGeom>
            <a:effectLst/>
          </p:spPr>
        </p:pic>
        <p:pic>
          <p:nvPicPr>
            <p:cNvPr id="1952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2847715" y="7532630"/>
              <a:ext cx="320640" cy="313750"/>
            </a:xfrm>
            <a:prstGeom prst="rect">
              <a:avLst/>
            </a:prstGeom>
            <a:effectLst/>
          </p:spPr>
        </p:pic>
        <p:pic>
          <p:nvPicPr>
            <p:cNvPr id="1954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2664386" y="7450086"/>
              <a:ext cx="279900" cy="99434"/>
            </a:xfrm>
            <a:prstGeom prst="rect">
              <a:avLst/>
            </a:prstGeom>
            <a:effectLst/>
          </p:spPr>
        </p:pic>
        <p:pic>
          <p:nvPicPr>
            <p:cNvPr id="1956" name="Linea Linea" descr="Linea Line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2725496" y="7314286"/>
              <a:ext cx="103361" cy="205211"/>
            </a:xfrm>
            <a:prstGeom prst="rect">
              <a:avLst/>
            </a:prstGeom>
            <a:effectLst/>
          </p:spPr>
        </p:pic>
        <p:pic>
          <p:nvPicPr>
            <p:cNvPr id="1958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3502669" y="7372977"/>
              <a:ext cx="202093" cy="615027"/>
            </a:xfrm>
            <a:prstGeom prst="rect">
              <a:avLst/>
            </a:prstGeom>
            <a:effectLst/>
          </p:spPr>
        </p:pic>
        <p:pic>
          <p:nvPicPr>
            <p:cNvPr id="1960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3873000" y="7536092"/>
              <a:ext cx="470018" cy="356853"/>
            </a:xfrm>
            <a:prstGeom prst="rect">
              <a:avLst/>
            </a:prstGeom>
            <a:effectLst/>
          </p:spPr>
        </p:pic>
        <p:pic>
          <p:nvPicPr>
            <p:cNvPr id="1962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4379587" y="7568385"/>
              <a:ext cx="350459" cy="332884"/>
            </a:xfrm>
            <a:prstGeom prst="rect">
              <a:avLst/>
            </a:prstGeom>
            <a:effectLst/>
          </p:spPr>
        </p:pic>
        <p:pic>
          <p:nvPicPr>
            <p:cNvPr id="1964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5027837" y="7628639"/>
              <a:ext cx="367625" cy="264306"/>
            </a:xfrm>
            <a:prstGeom prst="rect">
              <a:avLst/>
            </a:prstGeom>
            <a:effectLst/>
          </p:spPr>
        </p:pic>
        <p:pic>
          <p:nvPicPr>
            <p:cNvPr id="1966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5716225" y="7575805"/>
              <a:ext cx="465048" cy="350366"/>
            </a:xfrm>
            <a:prstGeom prst="rect">
              <a:avLst/>
            </a:prstGeom>
            <a:effectLst/>
          </p:spPr>
        </p:pic>
        <p:pic>
          <p:nvPicPr>
            <p:cNvPr id="1968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6230194" y="7640204"/>
              <a:ext cx="231292" cy="262128"/>
            </a:xfrm>
            <a:prstGeom prst="rect">
              <a:avLst/>
            </a:prstGeom>
            <a:effectLst/>
          </p:spPr>
        </p:pic>
        <p:pic>
          <p:nvPicPr>
            <p:cNvPr id="1970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6487135" y="7429716"/>
              <a:ext cx="366794" cy="526941"/>
            </a:xfrm>
            <a:prstGeom prst="rect">
              <a:avLst/>
            </a:prstGeom>
            <a:effectLst/>
          </p:spPr>
        </p:pic>
        <p:pic>
          <p:nvPicPr>
            <p:cNvPr id="1972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6453185" y="7517986"/>
              <a:ext cx="354589" cy="116940"/>
            </a:xfrm>
            <a:prstGeom prst="rect">
              <a:avLst/>
            </a:prstGeom>
            <a:effectLst/>
          </p:spPr>
        </p:pic>
        <p:pic>
          <p:nvPicPr>
            <p:cNvPr id="1974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7254362" y="7565515"/>
              <a:ext cx="245988" cy="364867"/>
            </a:xfrm>
            <a:prstGeom prst="rect">
              <a:avLst/>
            </a:prstGeom>
            <a:effectLst/>
          </p:spPr>
        </p:pic>
        <p:pic>
          <p:nvPicPr>
            <p:cNvPr id="1976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7473943" y="7594938"/>
              <a:ext cx="345536" cy="325166"/>
            </a:xfrm>
            <a:prstGeom prst="rect">
              <a:avLst/>
            </a:prstGeom>
            <a:effectLst/>
          </p:spPr>
        </p:pic>
        <p:pic>
          <p:nvPicPr>
            <p:cNvPr id="1978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7741752" y="7579023"/>
              <a:ext cx="202560" cy="581313"/>
            </a:xfrm>
            <a:prstGeom prst="rect">
              <a:avLst/>
            </a:prstGeom>
            <a:effectLst/>
          </p:spPr>
        </p:pic>
        <p:pic>
          <p:nvPicPr>
            <p:cNvPr id="1980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7999993" y="7513066"/>
              <a:ext cx="237784" cy="743980"/>
            </a:xfrm>
            <a:prstGeom prst="rect">
              <a:avLst/>
            </a:prstGeom>
            <a:effectLst/>
          </p:spPr>
        </p:pic>
        <p:pic>
          <p:nvPicPr>
            <p:cNvPr id="1982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8300054" y="7545145"/>
              <a:ext cx="150891" cy="300270"/>
            </a:xfrm>
            <a:prstGeom prst="rect">
              <a:avLst/>
            </a:prstGeom>
            <a:effectLst/>
          </p:spPr>
        </p:pic>
        <p:pic>
          <p:nvPicPr>
            <p:cNvPr id="1984" name="Linea Linea" descr="Linea Line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8302694" y="73957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986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8415484" y="7579042"/>
              <a:ext cx="231980" cy="282104"/>
            </a:xfrm>
            <a:prstGeom prst="rect">
              <a:avLst/>
            </a:prstGeom>
            <a:effectLst/>
          </p:spPr>
        </p:pic>
        <p:pic>
          <p:nvPicPr>
            <p:cNvPr id="1988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9004920" y="7341447"/>
              <a:ext cx="376250" cy="525330"/>
            </a:xfrm>
            <a:prstGeom prst="rect">
              <a:avLst/>
            </a:prstGeom>
            <a:effectLst/>
          </p:spPr>
        </p:pic>
        <p:pic>
          <p:nvPicPr>
            <p:cNvPr id="1990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9373875" y="7232807"/>
              <a:ext cx="95564" cy="307060"/>
            </a:xfrm>
            <a:prstGeom prst="rect">
              <a:avLst/>
            </a:prstGeom>
            <a:effectLst/>
          </p:spPr>
        </p:pic>
        <p:pic>
          <p:nvPicPr>
            <p:cNvPr id="1992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9582199" y="7518751"/>
              <a:ext cx="308217" cy="319874"/>
            </a:xfrm>
            <a:prstGeom prst="rect">
              <a:avLst/>
            </a:prstGeom>
            <a:effectLst/>
          </p:spPr>
        </p:pic>
        <p:pic>
          <p:nvPicPr>
            <p:cNvPr id="1994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9888905" y="7518999"/>
              <a:ext cx="169242" cy="380735"/>
            </a:xfrm>
            <a:prstGeom prst="rect">
              <a:avLst/>
            </a:prstGeom>
            <a:effectLst/>
          </p:spPr>
        </p:pic>
        <p:pic>
          <p:nvPicPr>
            <p:cNvPr id="1996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9922855" y="7585885"/>
              <a:ext cx="347799" cy="252740"/>
            </a:xfrm>
            <a:prstGeom prst="rect">
              <a:avLst/>
            </a:prstGeom>
            <a:effectLst/>
          </p:spPr>
        </p:pic>
        <p:pic>
          <p:nvPicPr>
            <p:cNvPr id="1998" name="Linea Linea" descr="Linea Line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0129194" y="74636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000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10235121" y="7550136"/>
              <a:ext cx="266256" cy="278400"/>
            </a:xfrm>
            <a:prstGeom prst="rect">
              <a:avLst/>
            </a:prstGeom>
            <a:effectLst/>
          </p:spPr>
        </p:pic>
        <p:pic>
          <p:nvPicPr>
            <p:cNvPr id="2002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10506792" y="7517986"/>
              <a:ext cx="503968" cy="341009"/>
            </a:xfrm>
            <a:prstGeom prst="rect">
              <a:avLst/>
            </a:prstGeom>
            <a:effectLst/>
          </p:spPr>
        </p:pic>
        <p:pic>
          <p:nvPicPr>
            <p:cNvPr id="2004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10785180" y="7253177"/>
              <a:ext cx="380347" cy="999636"/>
            </a:xfrm>
            <a:prstGeom prst="rect">
              <a:avLst/>
            </a:prstGeom>
            <a:effectLst/>
          </p:spPr>
        </p:pic>
        <p:pic>
          <p:nvPicPr>
            <p:cNvPr id="2006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5708854" y="6670067"/>
              <a:ext cx="263483" cy="267053"/>
            </a:xfrm>
            <a:prstGeom prst="rect">
              <a:avLst/>
            </a:prstGeom>
            <a:effectLst/>
          </p:spPr>
        </p:pic>
        <p:pic>
          <p:nvPicPr>
            <p:cNvPr id="2008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5968512" y="6647619"/>
              <a:ext cx="220696" cy="322742"/>
            </a:xfrm>
            <a:prstGeom prst="rect">
              <a:avLst/>
            </a:prstGeom>
            <a:effectLst/>
          </p:spPr>
        </p:pic>
        <p:pic>
          <p:nvPicPr>
            <p:cNvPr id="2010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6197082" y="6459502"/>
              <a:ext cx="142990" cy="415789"/>
            </a:xfrm>
            <a:prstGeom prst="rect">
              <a:avLst/>
            </a:prstGeom>
            <a:effectLst/>
          </p:spPr>
        </p:pic>
        <p:pic>
          <p:nvPicPr>
            <p:cNvPr id="2012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6121266" y="6420660"/>
              <a:ext cx="653409" cy="508957"/>
            </a:xfrm>
            <a:prstGeom prst="rect">
              <a:avLst/>
            </a:prstGeom>
            <a:effectLst/>
          </p:spPr>
        </p:pic>
        <p:pic>
          <p:nvPicPr>
            <p:cNvPr id="2014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6596614" y="6535030"/>
              <a:ext cx="374991" cy="299518"/>
            </a:xfrm>
            <a:prstGeom prst="rect">
              <a:avLst/>
            </a:prstGeom>
            <a:effectLst/>
          </p:spPr>
        </p:pic>
        <p:pic>
          <p:nvPicPr>
            <p:cNvPr id="2016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6938412" y="6390445"/>
              <a:ext cx="114682" cy="118150"/>
            </a:xfrm>
            <a:prstGeom prst="rect">
              <a:avLst/>
            </a:prstGeom>
            <a:effectLst/>
          </p:spPr>
        </p:pic>
        <p:pic>
          <p:nvPicPr>
            <p:cNvPr id="2018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7050289" y="6542895"/>
              <a:ext cx="498524" cy="33918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4" name="Disegno"/>
          <p:cNvGrpSpPr/>
          <p:nvPr/>
        </p:nvGrpSpPr>
        <p:grpSpPr>
          <a:xfrm>
            <a:off x="1245339" y="421258"/>
            <a:ext cx="10018101" cy="9108851"/>
            <a:chOff x="-91790" y="-407205"/>
            <a:chExt cx="10018099" cy="9108850"/>
          </a:xfrm>
        </p:grpSpPr>
        <p:pic>
          <p:nvPicPr>
            <p:cNvPr id="202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91791" y="-291941"/>
              <a:ext cx="294508" cy="745815"/>
            </a:xfrm>
            <a:prstGeom prst="rect">
              <a:avLst/>
            </a:prstGeom>
            <a:effectLst/>
          </p:spPr>
        </p:pic>
        <p:pic>
          <p:nvPicPr>
            <p:cNvPr id="202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1734" y="-332286"/>
              <a:ext cx="88329" cy="318764"/>
            </a:xfrm>
            <a:prstGeom prst="rect">
              <a:avLst/>
            </a:prstGeom>
            <a:effectLst/>
          </p:spPr>
        </p:pic>
        <p:pic>
          <p:nvPicPr>
            <p:cNvPr id="202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32647" y="19912"/>
              <a:ext cx="664466" cy="384395"/>
            </a:xfrm>
            <a:prstGeom prst="rect">
              <a:avLst/>
            </a:prstGeom>
            <a:effectLst/>
          </p:spPr>
        </p:pic>
        <p:pic>
          <p:nvPicPr>
            <p:cNvPr id="202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36129" y="19431"/>
              <a:ext cx="524944" cy="405996"/>
            </a:xfrm>
            <a:prstGeom prst="rect">
              <a:avLst/>
            </a:prstGeom>
            <a:effectLst/>
          </p:spPr>
        </p:pic>
        <p:pic>
          <p:nvPicPr>
            <p:cNvPr id="203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525018" y="23699"/>
              <a:ext cx="291782" cy="696403"/>
            </a:xfrm>
            <a:prstGeom prst="rect">
              <a:avLst/>
            </a:prstGeom>
            <a:effectLst/>
          </p:spPr>
        </p:pic>
        <p:pic>
          <p:nvPicPr>
            <p:cNvPr id="203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860330" y="-10890"/>
              <a:ext cx="125229" cy="394650"/>
            </a:xfrm>
            <a:prstGeom prst="rect">
              <a:avLst/>
            </a:prstGeom>
            <a:effectLst/>
          </p:spPr>
        </p:pic>
        <p:pic>
          <p:nvPicPr>
            <p:cNvPr id="203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851923" y="-248458"/>
              <a:ext cx="103316" cy="119719"/>
            </a:xfrm>
            <a:prstGeom prst="rect">
              <a:avLst/>
            </a:prstGeom>
            <a:effectLst/>
          </p:spPr>
        </p:pic>
        <p:pic>
          <p:nvPicPr>
            <p:cNvPr id="203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37656" y="9382"/>
              <a:ext cx="360261" cy="343615"/>
            </a:xfrm>
            <a:prstGeom prst="rect">
              <a:avLst/>
            </a:prstGeom>
            <a:effectLst/>
          </p:spPr>
        </p:pic>
        <p:pic>
          <p:nvPicPr>
            <p:cNvPr id="203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020194" y="-229443"/>
              <a:ext cx="639053" cy="538825"/>
            </a:xfrm>
            <a:prstGeom prst="rect">
              <a:avLst/>
            </a:prstGeom>
            <a:effectLst/>
          </p:spPr>
        </p:pic>
        <p:pic>
          <p:nvPicPr>
            <p:cNvPr id="2040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433805" y="-168556"/>
              <a:ext cx="144248" cy="76201"/>
            </a:xfrm>
            <a:prstGeom prst="rect">
              <a:avLst/>
            </a:prstGeom>
            <a:effectLst/>
          </p:spPr>
        </p:pic>
        <p:pic>
          <p:nvPicPr>
            <p:cNvPr id="204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104558" y="-337839"/>
              <a:ext cx="300572" cy="521964"/>
            </a:xfrm>
            <a:prstGeom prst="rect">
              <a:avLst/>
            </a:prstGeom>
            <a:effectLst/>
          </p:spPr>
        </p:pic>
        <p:pic>
          <p:nvPicPr>
            <p:cNvPr id="204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334852" y="-160220"/>
              <a:ext cx="337099" cy="370977"/>
            </a:xfrm>
            <a:prstGeom prst="rect">
              <a:avLst/>
            </a:prstGeom>
            <a:effectLst/>
          </p:spPr>
        </p:pic>
        <p:pic>
          <p:nvPicPr>
            <p:cNvPr id="204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679224" y="-113285"/>
              <a:ext cx="311231" cy="780277"/>
            </a:xfrm>
            <a:prstGeom prst="rect">
              <a:avLst/>
            </a:prstGeom>
            <a:effectLst/>
          </p:spPr>
        </p:pic>
        <p:pic>
          <p:nvPicPr>
            <p:cNvPr id="204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015280" y="-171669"/>
              <a:ext cx="924065" cy="389052"/>
            </a:xfrm>
            <a:prstGeom prst="rect">
              <a:avLst/>
            </a:prstGeom>
            <a:effectLst/>
          </p:spPr>
        </p:pic>
        <p:pic>
          <p:nvPicPr>
            <p:cNvPr id="205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960169" y="-170659"/>
              <a:ext cx="403662" cy="393101"/>
            </a:xfrm>
            <a:prstGeom prst="rect">
              <a:avLst/>
            </a:prstGeom>
            <a:effectLst/>
          </p:spPr>
        </p:pic>
        <p:pic>
          <p:nvPicPr>
            <p:cNvPr id="205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7109566" y="-344068"/>
              <a:ext cx="218455" cy="704301"/>
            </a:xfrm>
            <a:prstGeom prst="rect">
              <a:avLst/>
            </a:prstGeom>
            <a:effectLst/>
          </p:spPr>
        </p:pic>
        <p:pic>
          <p:nvPicPr>
            <p:cNvPr id="205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411290" y="-80709"/>
              <a:ext cx="256320" cy="304771"/>
            </a:xfrm>
            <a:prstGeom prst="rect">
              <a:avLst/>
            </a:prstGeom>
            <a:effectLst/>
          </p:spPr>
        </p:pic>
        <p:pic>
          <p:nvPicPr>
            <p:cNvPr id="205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843697" y="-283774"/>
              <a:ext cx="114989" cy="524944"/>
            </a:xfrm>
            <a:prstGeom prst="rect">
              <a:avLst/>
            </a:prstGeom>
            <a:effectLst/>
          </p:spPr>
        </p:pic>
        <p:pic>
          <p:nvPicPr>
            <p:cNvPr id="205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7918870" y="-90827"/>
              <a:ext cx="312701" cy="333836"/>
            </a:xfrm>
            <a:prstGeom prst="rect">
              <a:avLst/>
            </a:prstGeom>
            <a:effectLst/>
          </p:spPr>
        </p:pic>
        <p:pic>
          <p:nvPicPr>
            <p:cNvPr id="2060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412818" y="-95787"/>
              <a:ext cx="358456" cy="362292"/>
            </a:xfrm>
            <a:prstGeom prst="rect">
              <a:avLst/>
            </a:prstGeom>
            <a:effectLst/>
          </p:spPr>
        </p:pic>
        <p:pic>
          <p:nvPicPr>
            <p:cNvPr id="206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796997" y="-51535"/>
              <a:ext cx="271417" cy="306604"/>
            </a:xfrm>
            <a:prstGeom prst="rect">
              <a:avLst/>
            </a:prstGeom>
            <a:effectLst/>
          </p:spPr>
        </p:pic>
        <p:pic>
          <p:nvPicPr>
            <p:cNvPr id="206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064983" y="-73181"/>
              <a:ext cx="209610" cy="329259"/>
            </a:xfrm>
            <a:prstGeom prst="rect">
              <a:avLst/>
            </a:prstGeom>
            <a:effectLst/>
          </p:spPr>
        </p:pic>
        <p:pic>
          <p:nvPicPr>
            <p:cNvPr id="206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9204456" y="-87919"/>
              <a:ext cx="196612" cy="337967"/>
            </a:xfrm>
            <a:prstGeom prst="rect">
              <a:avLst/>
            </a:prstGeom>
            <a:effectLst/>
          </p:spPr>
        </p:pic>
        <p:pic>
          <p:nvPicPr>
            <p:cNvPr id="206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405882" y="-59402"/>
              <a:ext cx="287133" cy="336957"/>
            </a:xfrm>
            <a:prstGeom prst="rect">
              <a:avLst/>
            </a:prstGeom>
            <a:effectLst/>
          </p:spPr>
        </p:pic>
        <p:pic>
          <p:nvPicPr>
            <p:cNvPr id="207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9683519" y="-407206"/>
              <a:ext cx="242790" cy="866945"/>
            </a:xfrm>
            <a:prstGeom prst="rect">
              <a:avLst/>
            </a:prstGeom>
            <a:effectLst/>
          </p:spPr>
        </p:pic>
        <p:pic>
          <p:nvPicPr>
            <p:cNvPr id="207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462050" y="1957008"/>
              <a:ext cx="259608" cy="223531"/>
            </a:xfrm>
            <a:prstGeom prst="rect">
              <a:avLst/>
            </a:prstGeom>
            <a:effectLst/>
          </p:spPr>
        </p:pic>
        <p:pic>
          <p:nvPicPr>
            <p:cNvPr id="207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335436" y="2086116"/>
              <a:ext cx="270465" cy="2566992"/>
            </a:xfrm>
            <a:prstGeom prst="rect">
              <a:avLst/>
            </a:prstGeom>
            <a:effectLst/>
          </p:spPr>
        </p:pic>
        <p:pic>
          <p:nvPicPr>
            <p:cNvPr id="207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529700" y="2105298"/>
              <a:ext cx="618019" cy="2550935"/>
            </a:xfrm>
            <a:prstGeom prst="rect">
              <a:avLst/>
            </a:prstGeom>
            <a:effectLst/>
          </p:spPr>
        </p:pic>
        <p:pic>
          <p:nvPicPr>
            <p:cNvPr id="207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452682" y="4578606"/>
              <a:ext cx="309713" cy="88430"/>
            </a:xfrm>
            <a:prstGeom prst="rect">
              <a:avLst/>
            </a:prstGeom>
            <a:effectLst/>
          </p:spPr>
        </p:pic>
        <p:pic>
          <p:nvPicPr>
            <p:cNvPr id="2080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692327" y="4578065"/>
              <a:ext cx="81452" cy="76453"/>
            </a:xfrm>
            <a:prstGeom prst="rect">
              <a:avLst/>
            </a:prstGeom>
            <a:effectLst/>
          </p:spPr>
        </p:pic>
        <p:pic>
          <p:nvPicPr>
            <p:cNvPr id="208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868116" y="4549501"/>
              <a:ext cx="950185" cy="95818"/>
            </a:xfrm>
            <a:prstGeom prst="rect">
              <a:avLst/>
            </a:prstGeom>
            <a:effectLst/>
          </p:spPr>
        </p:pic>
        <p:pic>
          <p:nvPicPr>
            <p:cNvPr id="208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110157" y="1460120"/>
              <a:ext cx="2965034" cy="1209603"/>
            </a:xfrm>
            <a:prstGeom prst="rect">
              <a:avLst/>
            </a:prstGeom>
            <a:effectLst/>
          </p:spPr>
        </p:pic>
        <p:pic>
          <p:nvPicPr>
            <p:cNvPr id="208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016609" y="2607722"/>
              <a:ext cx="224581" cy="146734"/>
            </a:xfrm>
            <a:prstGeom prst="rect">
              <a:avLst/>
            </a:prstGeom>
            <a:effectLst/>
          </p:spPr>
        </p:pic>
        <p:pic>
          <p:nvPicPr>
            <p:cNvPr id="208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680812" y="2616160"/>
              <a:ext cx="420251" cy="1142382"/>
            </a:xfrm>
            <a:prstGeom prst="rect">
              <a:avLst/>
            </a:prstGeom>
            <a:effectLst/>
          </p:spPr>
        </p:pic>
        <p:pic>
          <p:nvPicPr>
            <p:cNvPr id="2090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984587" y="2695362"/>
              <a:ext cx="144566" cy="76201"/>
            </a:xfrm>
            <a:prstGeom prst="rect">
              <a:avLst/>
            </a:prstGeom>
            <a:effectLst/>
          </p:spPr>
        </p:pic>
        <p:pic>
          <p:nvPicPr>
            <p:cNvPr id="209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076823" y="2650684"/>
              <a:ext cx="694411" cy="1107858"/>
            </a:xfrm>
            <a:prstGeom prst="rect">
              <a:avLst/>
            </a:prstGeom>
            <a:effectLst/>
          </p:spPr>
        </p:pic>
        <p:pic>
          <p:nvPicPr>
            <p:cNvPr id="209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694700" y="3670156"/>
              <a:ext cx="1064349" cy="361931"/>
            </a:xfrm>
            <a:prstGeom prst="rect">
              <a:avLst/>
            </a:prstGeom>
            <a:effectLst/>
          </p:spPr>
        </p:pic>
        <p:pic>
          <p:nvPicPr>
            <p:cNvPr id="2096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655594" y="3724988"/>
              <a:ext cx="144566" cy="76201"/>
            </a:xfrm>
            <a:prstGeom prst="rect">
              <a:avLst/>
            </a:prstGeom>
            <a:effectLst/>
          </p:spPr>
        </p:pic>
        <p:pic>
          <p:nvPicPr>
            <p:cNvPr id="209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577604" y="1484993"/>
              <a:ext cx="533135" cy="1317032"/>
            </a:xfrm>
            <a:prstGeom prst="rect">
              <a:avLst/>
            </a:prstGeom>
            <a:effectLst/>
          </p:spPr>
        </p:pic>
        <p:pic>
          <p:nvPicPr>
            <p:cNvPr id="210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559326" y="2561328"/>
              <a:ext cx="1233769" cy="479471"/>
            </a:xfrm>
            <a:prstGeom prst="rect">
              <a:avLst/>
            </a:prstGeom>
            <a:effectLst/>
          </p:spPr>
        </p:pic>
        <p:pic>
          <p:nvPicPr>
            <p:cNvPr id="210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036774" y="1526517"/>
              <a:ext cx="754689" cy="1124277"/>
            </a:xfrm>
            <a:prstGeom prst="rect">
              <a:avLst/>
            </a:prstGeom>
            <a:effectLst/>
          </p:spPr>
        </p:pic>
        <p:pic>
          <p:nvPicPr>
            <p:cNvPr id="210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2662309" y="3664063"/>
              <a:ext cx="1066278" cy="179773"/>
            </a:xfrm>
            <a:prstGeom prst="rect">
              <a:avLst/>
            </a:prstGeom>
            <a:effectLst/>
          </p:spPr>
        </p:pic>
        <p:pic>
          <p:nvPicPr>
            <p:cNvPr id="210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595881" y="2659569"/>
              <a:ext cx="1160920" cy="191196"/>
            </a:xfrm>
            <a:prstGeom prst="rect">
              <a:avLst/>
            </a:prstGeom>
            <a:effectLst/>
          </p:spPr>
        </p:pic>
        <p:pic>
          <p:nvPicPr>
            <p:cNvPr id="210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850956" y="4620223"/>
              <a:ext cx="133292" cy="78905"/>
            </a:xfrm>
            <a:prstGeom prst="rect">
              <a:avLst/>
            </a:prstGeom>
            <a:effectLst/>
          </p:spPr>
        </p:pic>
        <p:pic>
          <p:nvPicPr>
            <p:cNvPr id="211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784389" y="4586056"/>
              <a:ext cx="454776" cy="79710"/>
            </a:xfrm>
            <a:prstGeom prst="rect">
              <a:avLst/>
            </a:prstGeom>
            <a:effectLst/>
          </p:spPr>
        </p:pic>
        <p:pic>
          <p:nvPicPr>
            <p:cNvPr id="211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562513" y="4578610"/>
              <a:ext cx="85199" cy="82634"/>
            </a:xfrm>
            <a:prstGeom prst="rect">
              <a:avLst/>
            </a:prstGeom>
            <a:effectLst/>
          </p:spPr>
        </p:pic>
        <p:pic>
          <p:nvPicPr>
            <p:cNvPr id="211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942666" y="2330972"/>
              <a:ext cx="285182" cy="286782"/>
            </a:xfrm>
            <a:prstGeom prst="rect">
              <a:avLst/>
            </a:prstGeom>
            <a:effectLst/>
          </p:spPr>
        </p:pic>
        <p:pic>
          <p:nvPicPr>
            <p:cNvPr id="211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142400" y="2446989"/>
              <a:ext cx="277492" cy="275362"/>
            </a:xfrm>
            <a:prstGeom prst="rect">
              <a:avLst/>
            </a:prstGeom>
            <a:effectLst/>
          </p:spPr>
        </p:pic>
        <p:pic>
          <p:nvPicPr>
            <p:cNvPr id="211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695964" y="3508605"/>
              <a:ext cx="265033" cy="285477"/>
            </a:xfrm>
            <a:prstGeom prst="rect">
              <a:avLst/>
            </a:prstGeom>
            <a:effectLst/>
          </p:spPr>
        </p:pic>
        <p:pic>
          <p:nvPicPr>
            <p:cNvPr id="212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129915" y="3442932"/>
              <a:ext cx="288792" cy="339376"/>
            </a:xfrm>
            <a:prstGeom prst="rect">
              <a:avLst/>
            </a:prstGeom>
            <a:effectLst/>
          </p:spPr>
        </p:pic>
        <p:pic>
          <p:nvPicPr>
            <p:cNvPr id="212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984900" y="2489940"/>
              <a:ext cx="266894" cy="239763"/>
            </a:xfrm>
            <a:prstGeom prst="rect">
              <a:avLst/>
            </a:prstGeom>
            <a:effectLst/>
          </p:spPr>
        </p:pic>
        <p:pic>
          <p:nvPicPr>
            <p:cNvPr id="212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081467" y="2282233"/>
              <a:ext cx="264948" cy="281163"/>
            </a:xfrm>
            <a:prstGeom prst="rect">
              <a:avLst/>
            </a:prstGeom>
            <a:effectLst/>
          </p:spPr>
        </p:pic>
        <p:pic>
          <p:nvPicPr>
            <p:cNvPr id="212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938173" y="3466779"/>
              <a:ext cx="225133" cy="250926"/>
            </a:xfrm>
            <a:prstGeom prst="rect">
              <a:avLst/>
            </a:prstGeom>
            <a:effectLst/>
          </p:spPr>
        </p:pic>
        <p:pic>
          <p:nvPicPr>
            <p:cNvPr id="212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412977" y="3449025"/>
              <a:ext cx="256488" cy="273117"/>
            </a:xfrm>
            <a:prstGeom prst="rect">
              <a:avLst/>
            </a:prstGeom>
            <a:effectLst/>
          </p:spPr>
        </p:pic>
        <p:pic>
          <p:nvPicPr>
            <p:cNvPr id="213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901210" y="4495114"/>
              <a:ext cx="3467215" cy="207532"/>
            </a:xfrm>
            <a:prstGeom prst="rect">
              <a:avLst/>
            </a:prstGeom>
            <a:effectLst/>
          </p:spPr>
        </p:pic>
        <p:pic>
          <p:nvPicPr>
            <p:cNvPr id="213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421978" y="2681375"/>
              <a:ext cx="362408" cy="262580"/>
            </a:xfrm>
            <a:prstGeom prst="rect">
              <a:avLst/>
            </a:prstGeom>
            <a:effectLst/>
          </p:spPr>
        </p:pic>
        <p:pic>
          <p:nvPicPr>
            <p:cNvPr id="213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372455" y="3016460"/>
              <a:ext cx="497225" cy="386998"/>
            </a:xfrm>
            <a:prstGeom prst="rect">
              <a:avLst/>
            </a:prstGeom>
            <a:effectLst/>
          </p:spPr>
        </p:pic>
        <p:pic>
          <p:nvPicPr>
            <p:cNvPr id="213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375586" y="3473394"/>
              <a:ext cx="500187" cy="384430"/>
            </a:xfrm>
            <a:prstGeom prst="rect">
              <a:avLst/>
            </a:prstGeom>
            <a:effectLst/>
          </p:spPr>
        </p:pic>
        <p:pic>
          <p:nvPicPr>
            <p:cNvPr id="213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326846" y="3942514"/>
              <a:ext cx="658590" cy="452610"/>
            </a:xfrm>
            <a:prstGeom prst="rect">
              <a:avLst/>
            </a:prstGeom>
            <a:effectLst/>
          </p:spPr>
        </p:pic>
        <p:pic>
          <p:nvPicPr>
            <p:cNvPr id="214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692394" y="4332432"/>
              <a:ext cx="408799" cy="311320"/>
            </a:xfrm>
            <a:prstGeom prst="rect">
              <a:avLst/>
            </a:prstGeom>
            <a:effectLst/>
          </p:spPr>
        </p:pic>
        <p:pic>
          <p:nvPicPr>
            <p:cNvPr id="214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5630633" y="4466922"/>
              <a:ext cx="1093186" cy="216256"/>
            </a:xfrm>
            <a:prstGeom prst="rect">
              <a:avLst/>
            </a:prstGeom>
            <a:effectLst/>
          </p:spPr>
        </p:pic>
        <p:pic>
          <p:nvPicPr>
            <p:cNvPr id="214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172355" y="5700571"/>
              <a:ext cx="348379" cy="536262"/>
            </a:xfrm>
            <a:prstGeom prst="rect">
              <a:avLst/>
            </a:prstGeom>
            <a:effectLst/>
          </p:spPr>
        </p:pic>
        <p:pic>
          <p:nvPicPr>
            <p:cNvPr id="214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707741" y="5856216"/>
              <a:ext cx="531177" cy="483642"/>
            </a:xfrm>
            <a:prstGeom prst="rect">
              <a:avLst/>
            </a:prstGeom>
            <a:effectLst/>
          </p:spPr>
        </p:pic>
        <p:pic>
          <p:nvPicPr>
            <p:cNvPr id="214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373228" y="6188960"/>
              <a:ext cx="93479" cy="320666"/>
            </a:xfrm>
            <a:prstGeom prst="rect">
              <a:avLst/>
            </a:prstGeom>
            <a:effectLst/>
          </p:spPr>
        </p:pic>
        <p:pic>
          <p:nvPicPr>
            <p:cNvPr id="215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393600" y="6191452"/>
              <a:ext cx="288019" cy="321663"/>
            </a:xfrm>
            <a:prstGeom prst="rect">
              <a:avLst/>
            </a:prstGeom>
            <a:effectLst/>
          </p:spPr>
        </p:pic>
        <p:pic>
          <p:nvPicPr>
            <p:cNvPr id="215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909693" y="5958076"/>
              <a:ext cx="96573" cy="368201"/>
            </a:xfrm>
            <a:prstGeom prst="rect">
              <a:avLst/>
            </a:prstGeom>
            <a:effectLst/>
          </p:spPr>
        </p:pic>
        <p:pic>
          <p:nvPicPr>
            <p:cNvPr id="215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821414" y="6104270"/>
              <a:ext cx="361409" cy="106565"/>
            </a:xfrm>
            <a:prstGeom prst="rect">
              <a:avLst/>
            </a:prstGeom>
            <a:effectLst/>
          </p:spPr>
        </p:pic>
        <p:pic>
          <p:nvPicPr>
            <p:cNvPr id="215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278215" y="5724725"/>
              <a:ext cx="366375" cy="585707"/>
            </a:xfrm>
            <a:prstGeom prst="rect">
              <a:avLst/>
            </a:prstGeom>
            <a:effectLst/>
          </p:spPr>
        </p:pic>
        <p:pic>
          <p:nvPicPr>
            <p:cNvPr id="2158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738810" y="5895752"/>
              <a:ext cx="459096" cy="397780"/>
            </a:xfrm>
            <a:prstGeom prst="rect">
              <a:avLst/>
            </a:prstGeom>
            <a:effectLst/>
          </p:spPr>
        </p:pic>
        <p:pic>
          <p:nvPicPr>
            <p:cNvPr id="2160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315365" y="6155006"/>
              <a:ext cx="113828" cy="465884"/>
            </a:xfrm>
            <a:prstGeom prst="rect">
              <a:avLst/>
            </a:prstGeom>
            <a:effectLst/>
          </p:spPr>
        </p:pic>
        <p:pic>
          <p:nvPicPr>
            <p:cNvPr id="2162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247458" y="6194381"/>
              <a:ext cx="342649" cy="238283"/>
            </a:xfrm>
            <a:prstGeom prst="rect">
              <a:avLst/>
            </a:prstGeom>
            <a:effectLst/>
          </p:spPr>
        </p:pic>
        <p:pic>
          <p:nvPicPr>
            <p:cNvPr id="2164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347550" y="5808710"/>
              <a:ext cx="560603" cy="490404"/>
            </a:xfrm>
            <a:prstGeom prst="rect">
              <a:avLst/>
            </a:prstGeom>
            <a:effectLst/>
          </p:spPr>
        </p:pic>
        <p:pic>
          <p:nvPicPr>
            <p:cNvPr id="2166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556747" y="5659286"/>
              <a:ext cx="517140" cy="422526"/>
            </a:xfrm>
            <a:prstGeom prst="rect">
              <a:avLst/>
            </a:prstGeom>
            <a:effectLst/>
          </p:spPr>
        </p:pic>
        <p:pic>
          <p:nvPicPr>
            <p:cNvPr id="2168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7398337" y="5896960"/>
              <a:ext cx="96573" cy="415736"/>
            </a:xfrm>
            <a:prstGeom prst="rect">
              <a:avLst/>
            </a:prstGeom>
            <a:effectLst/>
          </p:spPr>
        </p:pic>
        <p:pic>
          <p:nvPicPr>
            <p:cNvPr id="2170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7398337" y="6094279"/>
              <a:ext cx="313875" cy="89394"/>
            </a:xfrm>
            <a:prstGeom prst="rect">
              <a:avLst/>
            </a:prstGeom>
            <a:effectLst/>
          </p:spPr>
        </p:pic>
        <p:pic>
          <p:nvPicPr>
            <p:cNvPr id="2172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7602058" y="5883378"/>
              <a:ext cx="89782" cy="442899"/>
            </a:xfrm>
            <a:prstGeom prst="rect">
              <a:avLst/>
            </a:prstGeom>
            <a:effectLst/>
          </p:spPr>
        </p:pic>
        <p:pic>
          <p:nvPicPr>
            <p:cNvPr id="2174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744662" y="6010554"/>
              <a:ext cx="408945" cy="345981"/>
            </a:xfrm>
            <a:prstGeom prst="rect">
              <a:avLst/>
            </a:prstGeom>
            <a:effectLst/>
          </p:spPr>
        </p:pic>
        <p:pic>
          <p:nvPicPr>
            <p:cNvPr id="2176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005086" y="7565489"/>
              <a:ext cx="513340" cy="664659"/>
            </a:xfrm>
            <a:prstGeom prst="rect">
              <a:avLst/>
            </a:prstGeom>
            <a:effectLst/>
          </p:spPr>
        </p:pic>
        <p:pic>
          <p:nvPicPr>
            <p:cNvPr id="2178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974347" y="7940694"/>
              <a:ext cx="367976" cy="85213"/>
            </a:xfrm>
            <a:prstGeom prst="rect">
              <a:avLst/>
            </a:prstGeom>
            <a:effectLst/>
          </p:spPr>
        </p:pic>
        <p:pic>
          <p:nvPicPr>
            <p:cNvPr id="2180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880590" y="7868676"/>
              <a:ext cx="399676" cy="128052"/>
            </a:xfrm>
            <a:prstGeom prst="rect">
              <a:avLst/>
            </a:prstGeom>
            <a:effectLst/>
          </p:spPr>
        </p:pic>
        <p:pic>
          <p:nvPicPr>
            <p:cNvPr id="2182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902191" y="8037238"/>
              <a:ext cx="420496" cy="93707"/>
            </a:xfrm>
            <a:prstGeom prst="rect">
              <a:avLst/>
            </a:prstGeom>
            <a:effectLst/>
          </p:spPr>
        </p:pic>
        <p:pic>
          <p:nvPicPr>
            <p:cNvPr id="2184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561603" y="7768805"/>
              <a:ext cx="438002" cy="396707"/>
            </a:xfrm>
            <a:prstGeom prst="rect">
              <a:avLst/>
            </a:prstGeom>
            <a:effectLst/>
          </p:spPr>
        </p:pic>
        <p:pic>
          <p:nvPicPr>
            <p:cNvPr id="2186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3115479" y="7782398"/>
              <a:ext cx="368472" cy="392567"/>
            </a:xfrm>
            <a:prstGeom prst="rect">
              <a:avLst/>
            </a:prstGeom>
            <a:effectLst/>
          </p:spPr>
        </p:pic>
        <p:pic>
          <p:nvPicPr>
            <p:cNvPr id="2188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507602" y="7475977"/>
              <a:ext cx="303137" cy="402097"/>
            </a:xfrm>
            <a:prstGeom prst="rect">
              <a:avLst/>
            </a:prstGeom>
            <a:effectLst/>
          </p:spPr>
        </p:pic>
        <p:pic>
          <p:nvPicPr>
            <p:cNvPr id="2190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760471" y="7308931"/>
              <a:ext cx="435271" cy="571088"/>
            </a:xfrm>
            <a:prstGeom prst="rect">
              <a:avLst/>
            </a:prstGeom>
            <a:effectLst/>
          </p:spPr>
        </p:pic>
        <p:pic>
          <p:nvPicPr>
            <p:cNvPr id="2192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149001" y="7418675"/>
              <a:ext cx="141683" cy="76201"/>
            </a:xfrm>
            <a:prstGeom prst="rect">
              <a:avLst/>
            </a:prstGeom>
            <a:effectLst/>
          </p:spPr>
        </p:pic>
        <p:pic>
          <p:nvPicPr>
            <p:cNvPr id="2194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321794" y="7363842"/>
              <a:ext cx="315457" cy="621216"/>
            </a:xfrm>
            <a:prstGeom prst="rect">
              <a:avLst/>
            </a:prstGeom>
            <a:effectLst/>
          </p:spPr>
        </p:pic>
        <p:pic>
          <p:nvPicPr>
            <p:cNvPr id="2196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315959" y="7622917"/>
              <a:ext cx="379647" cy="87872"/>
            </a:xfrm>
            <a:prstGeom prst="rect">
              <a:avLst/>
            </a:prstGeom>
            <a:effectLst/>
          </p:spPr>
        </p:pic>
        <p:pic>
          <p:nvPicPr>
            <p:cNvPr id="2198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655544" y="7526828"/>
              <a:ext cx="302659" cy="288554"/>
            </a:xfrm>
            <a:prstGeom prst="rect">
              <a:avLst/>
            </a:prstGeom>
            <a:effectLst/>
          </p:spPr>
        </p:pic>
        <p:pic>
          <p:nvPicPr>
            <p:cNvPr id="2200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983875" y="7393388"/>
              <a:ext cx="576533" cy="490870"/>
            </a:xfrm>
            <a:prstGeom prst="rect">
              <a:avLst/>
            </a:prstGeom>
            <a:effectLst/>
          </p:spPr>
        </p:pic>
        <p:pic>
          <p:nvPicPr>
            <p:cNvPr id="2202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6027889" y="7558727"/>
              <a:ext cx="420496" cy="99543"/>
            </a:xfrm>
            <a:prstGeom prst="rect">
              <a:avLst/>
            </a:prstGeom>
            <a:effectLst/>
          </p:spPr>
        </p:pic>
        <p:pic>
          <p:nvPicPr>
            <p:cNvPr id="2204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6875854" y="7319471"/>
              <a:ext cx="482869" cy="519700"/>
            </a:xfrm>
            <a:prstGeom prst="rect">
              <a:avLst/>
            </a:prstGeom>
            <a:effectLst/>
          </p:spPr>
        </p:pic>
        <p:pic>
          <p:nvPicPr>
            <p:cNvPr id="2206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7422574" y="7318432"/>
              <a:ext cx="85220" cy="135595"/>
            </a:xfrm>
            <a:prstGeom prst="rect">
              <a:avLst/>
            </a:prstGeom>
            <a:effectLst/>
          </p:spPr>
        </p:pic>
        <p:pic>
          <p:nvPicPr>
            <p:cNvPr id="2208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773568" y="7407930"/>
              <a:ext cx="441930" cy="355379"/>
            </a:xfrm>
            <a:prstGeom prst="rect">
              <a:avLst/>
            </a:prstGeom>
            <a:effectLst/>
          </p:spPr>
        </p:pic>
        <p:pic>
          <p:nvPicPr>
            <p:cNvPr id="221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8213990" y="7447353"/>
              <a:ext cx="335175" cy="327627"/>
            </a:xfrm>
            <a:prstGeom prst="rect">
              <a:avLst/>
            </a:prstGeom>
            <a:effectLst/>
          </p:spPr>
        </p:pic>
        <p:pic>
          <p:nvPicPr>
            <p:cNvPr id="221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8507977" y="7360163"/>
              <a:ext cx="260145" cy="396385"/>
            </a:xfrm>
            <a:prstGeom prst="rect">
              <a:avLst/>
            </a:prstGeom>
            <a:effectLst/>
          </p:spPr>
        </p:pic>
        <p:pic>
          <p:nvPicPr>
            <p:cNvPr id="221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723890" y="7343291"/>
              <a:ext cx="216254" cy="411007"/>
            </a:xfrm>
            <a:prstGeom prst="rect">
              <a:avLst/>
            </a:prstGeom>
            <a:effectLst/>
          </p:spPr>
        </p:pic>
        <p:pic>
          <p:nvPicPr>
            <p:cNvPr id="221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8968481" y="7356094"/>
              <a:ext cx="245931" cy="401380"/>
            </a:xfrm>
            <a:prstGeom prst="rect">
              <a:avLst/>
            </a:prstGeom>
            <a:effectLst/>
          </p:spPr>
        </p:pic>
        <p:pic>
          <p:nvPicPr>
            <p:cNvPr id="2218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553780" y="8066416"/>
              <a:ext cx="141683" cy="76201"/>
            </a:xfrm>
            <a:prstGeom prst="rect">
              <a:avLst/>
            </a:prstGeom>
            <a:effectLst/>
          </p:spPr>
        </p:pic>
        <p:pic>
          <p:nvPicPr>
            <p:cNvPr id="2220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4548818" y="8013896"/>
              <a:ext cx="207272" cy="507563"/>
            </a:xfrm>
            <a:prstGeom prst="rect">
              <a:avLst/>
            </a:prstGeom>
            <a:effectLst/>
          </p:spPr>
        </p:pic>
        <p:pic>
          <p:nvPicPr>
            <p:cNvPr id="2222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4779093" y="8190293"/>
              <a:ext cx="227923" cy="302454"/>
            </a:xfrm>
            <a:prstGeom prst="rect">
              <a:avLst/>
            </a:prstGeom>
            <a:effectLst/>
          </p:spPr>
        </p:pic>
        <p:pic>
          <p:nvPicPr>
            <p:cNvPr id="2224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009336" y="8218139"/>
              <a:ext cx="213595" cy="282388"/>
            </a:xfrm>
            <a:prstGeom prst="rect">
              <a:avLst/>
            </a:prstGeom>
            <a:effectLst/>
          </p:spPr>
        </p:pic>
        <p:pic>
          <p:nvPicPr>
            <p:cNvPr id="2226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272797" y="8203968"/>
              <a:ext cx="201059" cy="300923"/>
            </a:xfrm>
            <a:prstGeom prst="rect">
              <a:avLst/>
            </a:prstGeom>
            <a:effectLst/>
          </p:spPr>
        </p:pic>
        <p:pic>
          <p:nvPicPr>
            <p:cNvPr id="2228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479785" y="8234605"/>
              <a:ext cx="215821" cy="259180"/>
            </a:xfrm>
            <a:prstGeom prst="rect">
              <a:avLst/>
            </a:prstGeom>
            <a:effectLst/>
          </p:spPr>
        </p:pic>
        <p:pic>
          <p:nvPicPr>
            <p:cNvPr id="2230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5642747" y="8210498"/>
              <a:ext cx="237917" cy="491148"/>
            </a:xfrm>
            <a:prstGeom prst="rect">
              <a:avLst/>
            </a:prstGeom>
            <a:effectLst/>
          </p:spPr>
        </p:pic>
        <p:pic>
          <p:nvPicPr>
            <p:cNvPr id="2232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882002" y="8247316"/>
              <a:ext cx="111214" cy="262937"/>
            </a:xfrm>
            <a:prstGeom prst="rect">
              <a:avLst/>
            </a:prstGeom>
            <a:effectLst/>
          </p:spPr>
        </p:pic>
        <p:pic>
          <p:nvPicPr>
            <p:cNvPr id="2234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919287" y="8113100"/>
              <a:ext cx="141683" cy="76201"/>
            </a:xfrm>
            <a:prstGeom prst="rect">
              <a:avLst/>
            </a:prstGeom>
            <a:effectLst/>
          </p:spPr>
        </p:pic>
        <p:pic>
          <p:nvPicPr>
            <p:cNvPr id="2236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038113" y="8241958"/>
              <a:ext cx="287726" cy="303308"/>
            </a:xfrm>
            <a:prstGeom prst="rect">
              <a:avLst/>
            </a:prstGeom>
            <a:effectLst/>
          </p:spPr>
        </p:pic>
        <p:pic>
          <p:nvPicPr>
            <p:cNvPr id="2238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555244" y="7990554"/>
              <a:ext cx="412501" cy="502192"/>
            </a:xfrm>
            <a:prstGeom prst="rect">
              <a:avLst/>
            </a:prstGeom>
            <a:effectLst/>
          </p:spPr>
        </p:pic>
        <p:pic>
          <p:nvPicPr>
            <p:cNvPr id="2240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928829" y="8072251"/>
              <a:ext cx="141682" cy="76201"/>
            </a:xfrm>
            <a:prstGeom prst="rect">
              <a:avLst/>
            </a:prstGeom>
            <a:effectLst/>
          </p:spPr>
        </p:pic>
        <p:pic>
          <p:nvPicPr>
            <p:cNvPr id="2242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7200825" y="7987554"/>
              <a:ext cx="233760" cy="499357"/>
            </a:xfrm>
            <a:prstGeom prst="rect">
              <a:avLst/>
            </a:prstGeom>
            <a:effectLst/>
          </p:spPr>
        </p:pic>
        <p:pic>
          <p:nvPicPr>
            <p:cNvPr id="2244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7414216" y="8186595"/>
              <a:ext cx="230446" cy="282809"/>
            </a:xfrm>
            <a:prstGeom prst="rect">
              <a:avLst/>
            </a:prstGeom>
            <a:effectLst/>
          </p:spPr>
        </p:pic>
        <p:pic>
          <p:nvPicPr>
            <p:cNvPr id="2246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551426" y="8162080"/>
              <a:ext cx="274137" cy="536476"/>
            </a:xfrm>
            <a:prstGeom prst="rect">
              <a:avLst/>
            </a:prstGeom>
            <a:effectLst/>
          </p:spPr>
        </p:pic>
        <p:pic>
          <p:nvPicPr>
            <p:cNvPr id="2248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837353" y="8170598"/>
              <a:ext cx="227466" cy="304642"/>
            </a:xfrm>
            <a:prstGeom prst="rect">
              <a:avLst/>
            </a:prstGeom>
            <a:effectLst/>
          </p:spPr>
        </p:pic>
        <p:pic>
          <p:nvPicPr>
            <p:cNvPr id="2250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8096763" y="8161636"/>
              <a:ext cx="341527" cy="301933"/>
            </a:xfrm>
            <a:prstGeom prst="rect">
              <a:avLst/>
            </a:prstGeom>
            <a:effectLst/>
          </p:spPr>
        </p:pic>
        <p:pic>
          <p:nvPicPr>
            <p:cNvPr id="2252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8420444" y="8175158"/>
              <a:ext cx="233760" cy="284410"/>
            </a:xfrm>
            <a:prstGeom prst="rect">
              <a:avLst/>
            </a:prstGeom>
            <a:effectLst/>
          </p:spPr>
        </p:pic>
        <p:pic>
          <p:nvPicPr>
            <p:cNvPr id="2254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8542990" y="7898270"/>
              <a:ext cx="260801" cy="713514"/>
            </a:xfrm>
            <a:prstGeom prst="rect">
              <a:avLst/>
            </a:prstGeom>
            <a:effectLst/>
          </p:spPr>
        </p:pic>
        <p:pic>
          <p:nvPicPr>
            <p:cNvPr id="2256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2074438" y="3194944"/>
              <a:ext cx="234605" cy="289437"/>
            </a:xfrm>
            <a:prstGeom prst="rect">
              <a:avLst/>
            </a:prstGeom>
            <a:effectLst/>
          </p:spPr>
        </p:pic>
        <p:pic>
          <p:nvPicPr>
            <p:cNvPr id="2258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2117085" y="3253838"/>
              <a:ext cx="271160" cy="407225"/>
            </a:xfrm>
            <a:prstGeom prst="rect">
              <a:avLst/>
            </a:prstGeom>
            <a:effectLst/>
          </p:spPr>
        </p:pic>
        <p:pic>
          <p:nvPicPr>
            <p:cNvPr id="2260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6718088" y="2932968"/>
              <a:ext cx="276058" cy="289437"/>
            </a:xfrm>
            <a:prstGeom prst="rect">
              <a:avLst/>
            </a:prstGeom>
            <a:effectLst/>
          </p:spPr>
        </p:pic>
        <p:pic>
          <p:nvPicPr>
            <p:cNvPr id="2262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6771726" y="3134019"/>
              <a:ext cx="307715" cy="19805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6" name="Disegno"/>
          <p:cNvGrpSpPr/>
          <p:nvPr/>
        </p:nvGrpSpPr>
        <p:grpSpPr>
          <a:xfrm>
            <a:off x="1299665" y="557072"/>
            <a:ext cx="11209339" cy="1253251"/>
            <a:chOff x="-37464" y="-271391"/>
            <a:chExt cx="11209338" cy="1253250"/>
          </a:xfrm>
        </p:grpSpPr>
        <p:pic>
          <p:nvPicPr>
            <p:cNvPr id="226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5" y="-142316"/>
              <a:ext cx="320665" cy="826048"/>
            </a:xfrm>
            <a:prstGeom prst="rect">
              <a:avLst/>
            </a:prstGeom>
            <a:effectLst/>
          </p:spPr>
        </p:pic>
        <p:pic>
          <p:nvPicPr>
            <p:cNvPr id="226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36022" y="-187496"/>
              <a:ext cx="89783" cy="347829"/>
            </a:xfrm>
            <a:prstGeom prst="rect">
              <a:avLst/>
            </a:prstGeom>
            <a:effectLst/>
          </p:spPr>
        </p:pic>
        <p:pic>
          <p:nvPicPr>
            <p:cNvPr id="227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37829" y="206903"/>
              <a:ext cx="734951" cy="421323"/>
            </a:xfrm>
            <a:prstGeom prst="rect">
              <a:avLst/>
            </a:prstGeom>
            <a:effectLst/>
          </p:spPr>
        </p:pic>
        <p:pic>
          <p:nvPicPr>
            <p:cNvPr id="227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25602" y="206364"/>
              <a:ext cx="578712" cy="445512"/>
            </a:xfrm>
            <a:prstGeom prst="rect">
              <a:avLst/>
            </a:prstGeom>
            <a:effectLst/>
          </p:spPr>
        </p:pic>
        <p:pic>
          <p:nvPicPr>
            <p:cNvPr id="2274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773069" y="211143"/>
              <a:ext cx="317613" cy="770716"/>
            </a:xfrm>
            <a:prstGeom prst="rect">
              <a:avLst/>
            </a:prstGeom>
            <a:effectLst/>
          </p:spPr>
        </p:pic>
        <p:pic>
          <p:nvPicPr>
            <p:cNvPr id="227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48559" y="172411"/>
              <a:ext cx="131103" cy="432806"/>
            </a:xfrm>
            <a:prstGeom prst="rect">
              <a:avLst/>
            </a:prstGeom>
            <a:effectLst/>
          </p:spPr>
        </p:pic>
        <p:pic>
          <p:nvPicPr>
            <p:cNvPr id="227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39144" y="-93623"/>
              <a:ext cx="106565" cy="124933"/>
            </a:xfrm>
            <a:prstGeom prst="rect">
              <a:avLst/>
            </a:prstGeom>
            <a:effectLst/>
          </p:spPr>
        </p:pic>
        <p:pic>
          <p:nvPicPr>
            <p:cNvPr id="228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347132" y="195111"/>
              <a:ext cx="394297" cy="375657"/>
            </a:xfrm>
            <a:prstGeom prst="rect">
              <a:avLst/>
            </a:prstGeom>
            <a:effectLst/>
          </p:spPr>
        </p:pic>
        <p:pic>
          <p:nvPicPr>
            <p:cNvPr id="228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447397" y="-72330"/>
              <a:ext cx="706495" cy="594257"/>
            </a:xfrm>
            <a:prstGeom prst="rect">
              <a:avLst/>
            </a:prstGeom>
            <a:effectLst/>
          </p:spPr>
        </p:pic>
        <p:pic>
          <p:nvPicPr>
            <p:cNvPr id="2284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910568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28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661690" y="-193714"/>
              <a:ext cx="327456" cy="575376"/>
            </a:xfrm>
            <a:prstGeom prst="rect">
              <a:avLst/>
            </a:prstGeom>
            <a:effectLst/>
          </p:spPr>
        </p:pic>
        <p:pic>
          <p:nvPicPr>
            <p:cNvPr id="228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919578" y="5188"/>
              <a:ext cx="368359" cy="406297"/>
            </a:xfrm>
            <a:prstGeom prst="rect">
              <a:avLst/>
            </a:prstGeom>
            <a:effectLst/>
          </p:spPr>
        </p:pic>
        <p:pic>
          <p:nvPicPr>
            <p:cNvPr id="229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305212" y="57746"/>
              <a:ext cx="339392" cy="864639"/>
            </a:xfrm>
            <a:prstGeom prst="rect">
              <a:avLst/>
            </a:prstGeom>
            <a:effectLst/>
          </p:spPr>
        </p:pic>
        <p:pic>
          <p:nvPicPr>
            <p:cNvPr id="229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681535" y="-7634"/>
              <a:ext cx="1025656" cy="426539"/>
            </a:xfrm>
            <a:prstGeom prst="rect">
              <a:avLst/>
            </a:prstGeom>
            <a:effectLst/>
          </p:spPr>
        </p:pic>
        <p:pic>
          <p:nvPicPr>
            <p:cNvPr id="229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739641" y="-6502"/>
              <a:ext cx="442898" cy="431071"/>
            </a:xfrm>
            <a:prstGeom prst="rect">
              <a:avLst/>
            </a:prstGeom>
            <a:effectLst/>
          </p:spPr>
        </p:pic>
        <p:pic>
          <p:nvPicPr>
            <p:cNvPr id="229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8026759" y="-200689"/>
              <a:ext cx="235499" cy="779559"/>
            </a:xfrm>
            <a:prstGeom prst="rect">
              <a:avLst/>
            </a:prstGeom>
            <a:effectLst/>
          </p:spPr>
        </p:pic>
        <p:pic>
          <p:nvPicPr>
            <p:cNvPr id="229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8364634" y="94226"/>
              <a:ext cx="277902" cy="332158"/>
            </a:xfrm>
            <a:prstGeom prst="rect">
              <a:avLst/>
            </a:prstGeom>
            <a:effectLst/>
          </p:spPr>
        </p:pic>
        <p:pic>
          <p:nvPicPr>
            <p:cNvPr id="2300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848852" y="-133170"/>
              <a:ext cx="119637" cy="578712"/>
            </a:xfrm>
            <a:prstGeom prst="rect">
              <a:avLst/>
            </a:prstGeom>
            <a:effectLst/>
          </p:spPr>
        </p:pic>
        <p:pic>
          <p:nvPicPr>
            <p:cNvPr id="230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933033" y="82895"/>
              <a:ext cx="341038" cy="364706"/>
            </a:xfrm>
            <a:prstGeom prst="rect">
              <a:avLst/>
            </a:prstGeom>
            <a:effectLst/>
          </p:spPr>
        </p:pic>
        <p:pic>
          <p:nvPicPr>
            <p:cNvPr id="230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486165" y="77341"/>
              <a:ext cx="392277" cy="396572"/>
            </a:xfrm>
            <a:prstGeom prst="rect">
              <a:avLst/>
            </a:prstGeom>
            <a:effectLst/>
          </p:spPr>
        </p:pic>
        <p:pic>
          <p:nvPicPr>
            <p:cNvPr id="230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9916378" y="126895"/>
              <a:ext cx="294807" cy="334211"/>
            </a:xfrm>
            <a:prstGeom prst="rect">
              <a:avLst/>
            </a:prstGeom>
            <a:effectLst/>
          </p:spPr>
        </p:pic>
        <p:pic>
          <p:nvPicPr>
            <p:cNvPr id="230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0216473" y="102656"/>
              <a:ext cx="225596" cy="359580"/>
            </a:xfrm>
            <a:prstGeom prst="rect">
              <a:avLst/>
            </a:prstGeom>
            <a:effectLst/>
          </p:spPr>
        </p:pic>
        <p:pic>
          <p:nvPicPr>
            <p:cNvPr id="231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0372659" y="86152"/>
              <a:ext cx="211039" cy="369332"/>
            </a:xfrm>
            <a:prstGeom prst="rect">
              <a:avLst/>
            </a:prstGeom>
            <a:effectLst/>
          </p:spPr>
        </p:pic>
        <p:pic>
          <p:nvPicPr>
            <p:cNvPr id="231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0598219" y="118085"/>
              <a:ext cx="312407" cy="368201"/>
            </a:xfrm>
            <a:prstGeom prst="rect">
              <a:avLst/>
            </a:prstGeom>
            <a:effectLst/>
          </p:spPr>
        </p:pic>
        <p:pic>
          <p:nvPicPr>
            <p:cNvPr id="231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909123" y="-271392"/>
              <a:ext cx="262751" cy="961691"/>
            </a:xfrm>
            <a:prstGeom prst="rect">
              <a:avLst/>
            </a:prstGeom>
            <a:effectLst/>
          </p:spPr>
        </p:pic>
      </p:grpSp>
      <p:grpSp>
        <p:nvGrpSpPr>
          <p:cNvPr id="2319" name="IMG_2688.jpeg"/>
          <p:cNvGrpSpPr/>
          <p:nvPr/>
        </p:nvGrpSpPr>
        <p:grpSpPr>
          <a:xfrm>
            <a:off x="2928434" y="2462693"/>
            <a:ext cx="7147932" cy="5744873"/>
            <a:chOff x="0" y="0"/>
            <a:chExt cx="7147931" cy="5744872"/>
          </a:xfrm>
        </p:grpSpPr>
        <p:pic>
          <p:nvPicPr>
            <p:cNvPr id="2318" name="IMG_2688.jpeg" descr="IMG_2688.jpeg"/>
            <p:cNvPicPr>
              <a:picLocks noChangeAspect="1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6200" y="76200"/>
              <a:ext cx="6995532" cy="559247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17" name="IMG_2688.jpeg" descr="IMG_2688.jpeg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0" y="0"/>
              <a:ext cx="7147932" cy="5744873"/>
            </a:xfrm>
            <a:prstGeom prst="rect">
              <a:avLst/>
            </a:prstGeom>
            <a:effectLst/>
          </p:spPr>
        </p:pic>
      </p:grpSp>
      <p:grpSp>
        <p:nvGrpSpPr>
          <p:cNvPr id="2328" name="Disegno"/>
          <p:cNvGrpSpPr/>
          <p:nvPr/>
        </p:nvGrpSpPr>
        <p:grpSpPr>
          <a:xfrm>
            <a:off x="6295525" y="8353104"/>
            <a:ext cx="427547" cy="572712"/>
            <a:chOff x="-256697" y="-33394"/>
            <a:chExt cx="427545" cy="572710"/>
          </a:xfrm>
        </p:grpSpPr>
        <p:pic>
          <p:nvPicPr>
            <p:cNvPr id="232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179655" y="-33395"/>
              <a:ext cx="350503" cy="572712"/>
            </a:xfrm>
            <a:prstGeom prst="rect">
              <a:avLst/>
            </a:prstGeom>
            <a:effectLst/>
          </p:spPr>
        </p:pic>
        <p:pic>
          <p:nvPicPr>
            <p:cNvPr id="232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211399" y="378889"/>
              <a:ext cx="114406" cy="154476"/>
            </a:xfrm>
            <a:prstGeom prst="rect">
              <a:avLst/>
            </a:prstGeom>
            <a:effectLst/>
          </p:spPr>
        </p:pic>
        <p:pic>
          <p:nvPicPr>
            <p:cNvPr id="232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139975" y="323726"/>
              <a:ext cx="310823" cy="90598"/>
            </a:xfrm>
            <a:prstGeom prst="rect">
              <a:avLst/>
            </a:prstGeom>
            <a:effectLst/>
          </p:spPr>
        </p:pic>
        <p:pic>
          <p:nvPicPr>
            <p:cNvPr id="2326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256698" y="454671"/>
              <a:ext cx="133579" cy="66790"/>
            </a:xfrm>
            <a:prstGeom prst="rect">
              <a:avLst/>
            </a:prstGeom>
            <a:effectLst/>
          </p:spPr>
        </p:pic>
      </p:grpSp>
      <p:grpSp>
        <p:nvGrpSpPr>
          <p:cNvPr id="2347" name="Disegno"/>
          <p:cNvGrpSpPr/>
          <p:nvPr/>
        </p:nvGrpSpPr>
        <p:grpSpPr>
          <a:xfrm>
            <a:off x="656549" y="4534047"/>
            <a:ext cx="1894106" cy="1572913"/>
            <a:chOff x="-69418" y="-300921"/>
            <a:chExt cx="1894104" cy="1572911"/>
          </a:xfrm>
        </p:grpSpPr>
        <p:pic>
          <p:nvPicPr>
            <p:cNvPr id="232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69419" y="-167958"/>
              <a:ext cx="339038" cy="398744"/>
            </a:xfrm>
            <a:prstGeom prst="rect">
              <a:avLst/>
            </a:prstGeom>
            <a:effectLst/>
          </p:spPr>
        </p:pic>
        <p:pic>
          <p:nvPicPr>
            <p:cNvPr id="233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27371" y="-112798"/>
              <a:ext cx="300348" cy="347829"/>
            </a:xfrm>
            <a:prstGeom prst="rect">
              <a:avLst/>
            </a:prstGeom>
            <a:effectLst/>
          </p:spPr>
        </p:pic>
        <p:pic>
          <p:nvPicPr>
            <p:cNvPr id="233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39743" y="-117083"/>
              <a:ext cx="490433" cy="344774"/>
            </a:xfrm>
            <a:prstGeom prst="rect">
              <a:avLst/>
            </a:prstGeom>
            <a:effectLst/>
          </p:spPr>
        </p:pic>
        <p:pic>
          <p:nvPicPr>
            <p:cNvPr id="233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61778" y="-109495"/>
              <a:ext cx="455467" cy="737536"/>
            </a:xfrm>
            <a:prstGeom prst="rect">
              <a:avLst/>
            </a:prstGeom>
            <a:effectLst/>
          </p:spPr>
        </p:pic>
        <p:pic>
          <p:nvPicPr>
            <p:cNvPr id="233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286719" y="-300922"/>
              <a:ext cx="110154" cy="114930"/>
            </a:xfrm>
            <a:prstGeom prst="rect">
              <a:avLst/>
            </a:prstGeom>
            <a:effectLst/>
          </p:spPr>
        </p:pic>
        <p:pic>
          <p:nvPicPr>
            <p:cNvPr id="233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417439" y="-111784"/>
              <a:ext cx="352922" cy="344466"/>
            </a:xfrm>
            <a:prstGeom prst="rect">
              <a:avLst/>
            </a:prstGeom>
            <a:effectLst/>
          </p:spPr>
        </p:pic>
        <p:pic>
          <p:nvPicPr>
            <p:cNvPr id="234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64628" y="471201"/>
              <a:ext cx="1889314" cy="178061"/>
            </a:xfrm>
            <a:prstGeom prst="rect">
              <a:avLst/>
            </a:prstGeom>
            <a:effectLst/>
          </p:spPr>
        </p:pic>
        <p:pic>
          <p:nvPicPr>
            <p:cNvPr id="234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58923" y="712177"/>
              <a:ext cx="391029" cy="559814"/>
            </a:xfrm>
            <a:prstGeom prst="rect">
              <a:avLst/>
            </a:prstGeom>
            <a:effectLst/>
          </p:spPr>
        </p:pic>
        <p:pic>
          <p:nvPicPr>
            <p:cNvPr id="234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89138" y="1041619"/>
              <a:ext cx="368201" cy="8299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9" name="Disegno"/>
          <p:cNvGrpSpPr/>
          <p:nvPr/>
        </p:nvGrpSpPr>
        <p:grpSpPr>
          <a:xfrm>
            <a:off x="1299665" y="557072"/>
            <a:ext cx="11209339" cy="1253251"/>
            <a:chOff x="-37464" y="-271391"/>
            <a:chExt cx="11209338" cy="1253250"/>
          </a:xfrm>
        </p:grpSpPr>
        <p:pic>
          <p:nvPicPr>
            <p:cNvPr id="234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5" y="-142316"/>
              <a:ext cx="320665" cy="826048"/>
            </a:xfrm>
            <a:prstGeom prst="rect">
              <a:avLst/>
            </a:prstGeom>
            <a:effectLst/>
          </p:spPr>
        </p:pic>
        <p:pic>
          <p:nvPicPr>
            <p:cNvPr id="235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36022" y="-187496"/>
              <a:ext cx="89783" cy="347829"/>
            </a:xfrm>
            <a:prstGeom prst="rect">
              <a:avLst/>
            </a:prstGeom>
            <a:effectLst/>
          </p:spPr>
        </p:pic>
        <p:pic>
          <p:nvPicPr>
            <p:cNvPr id="235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37829" y="206903"/>
              <a:ext cx="734951" cy="421323"/>
            </a:xfrm>
            <a:prstGeom prst="rect">
              <a:avLst/>
            </a:prstGeom>
            <a:effectLst/>
          </p:spPr>
        </p:pic>
        <p:pic>
          <p:nvPicPr>
            <p:cNvPr id="235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25602" y="206364"/>
              <a:ext cx="578712" cy="445512"/>
            </a:xfrm>
            <a:prstGeom prst="rect">
              <a:avLst/>
            </a:prstGeom>
            <a:effectLst/>
          </p:spPr>
        </p:pic>
        <p:pic>
          <p:nvPicPr>
            <p:cNvPr id="235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773069" y="211143"/>
              <a:ext cx="317613" cy="770716"/>
            </a:xfrm>
            <a:prstGeom prst="rect">
              <a:avLst/>
            </a:prstGeom>
            <a:effectLst/>
          </p:spPr>
        </p:pic>
        <p:pic>
          <p:nvPicPr>
            <p:cNvPr id="235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48559" y="172411"/>
              <a:ext cx="131103" cy="432806"/>
            </a:xfrm>
            <a:prstGeom prst="rect">
              <a:avLst/>
            </a:prstGeom>
            <a:effectLst/>
          </p:spPr>
        </p:pic>
        <p:pic>
          <p:nvPicPr>
            <p:cNvPr id="236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39144" y="-93623"/>
              <a:ext cx="106565" cy="124933"/>
            </a:xfrm>
            <a:prstGeom prst="rect">
              <a:avLst/>
            </a:prstGeom>
            <a:effectLst/>
          </p:spPr>
        </p:pic>
        <p:pic>
          <p:nvPicPr>
            <p:cNvPr id="236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347132" y="195111"/>
              <a:ext cx="394297" cy="375657"/>
            </a:xfrm>
            <a:prstGeom prst="rect">
              <a:avLst/>
            </a:prstGeom>
            <a:effectLst/>
          </p:spPr>
        </p:pic>
        <p:pic>
          <p:nvPicPr>
            <p:cNvPr id="236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447397" y="-72330"/>
              <a:ext cx="706495" cy="594257"/>
            </a:xfrm>
            <a:prstGeom prst="rect">
              <a:avLst/>
            </a:prstGeom>
            <a:effectLst/>
          </p:spPr>
        </p:pic>
        <p:pic>
          <p:nvPicPr>
            <p:cNvPr id="2367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910568" y="-414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36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661690" y="-193714"/>
              <a:ext cx="327456" cy="575376"/>
            </a:xfrm>
            <a:prstGeom prst="rect">
              <a:avLst/>
            </a:prstGeom>
            <a:effectLst/>
          </p:spPr>
        </p:pic>
        <p:pic>
          <p:nvPicPr>
            <p:cNvPr id="237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919578" y="5188"/>
              <a:ext cx="368359" cy="406297"/>
            </a:xfrm>
            <a:prstGeom prst="rect">
              <a:avLst/>
            </a:prstGeom>
            <a:effectLst/>
          </p:spPr>
        </p:pic>
        <p:pic>
          <p:nvPicPr>
            <p:cNvPr id="237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305212" y="57746"/>
              <a:ext cx="339392" cy="864639"/>
            </a:xfrm>
            <a:prstGeom prst="rect">
              <a:avLst/>
            </a:prstGeom>
            <a:effectLst/>
          </p:spPr>
        </p:pic>
        <p:pic>
          <p:nvPicPr>
            <p:cNvPr id="237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681535" y="-7634"/>
              <a:ext cx="1025656" cy="426539"/>
            </a:xfrm>
            <a:prstGeom prst="rect">
              <a:avLst/>
            </a:prstGeom>
            <a:effectLst/>
          </p:spPr>
        </p:pic>
        <p:pic>
          <p:nvPicPr>
            <p:cNvPr id="237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739641" y="-6502"/>
              <a:ext cx="442898" cy="431071"/>
            </a:xfrm>
            <a:prstGeom prst="rect">
              <a:avLst/>
            </a:prstGeom>
            <a:effectLst/>
          </p:spPr>
        </p:pic>
        <p:pic>
          <p:nvPicPr>
            <p:cNvPr id="237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8026759" y="-200689"/>
              <a:ext cx="235499" cy="779559"/>
            </a:xfrm>
            <a:prstGeom prst="rect">
              <a:avLst/>
            </a:prstGeom>
            <a:effectLst/>
          </p:spPr>
        </p:pic>
        <p:pic>
          <p:nvPicPr>
            <p:cNvPr id="238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8364634" y="94226"/>
              <a:ext cx="277902" cy="332158"/>
            </a:xfrm>
            <a:prstGeom prst="rect">
              <a:avLst/>
            </a:prstGeom>
            <a:effectLst/>
          </p:spPr>
        </p:pic>
        <p:pic>
          <p:nvPicPr>
            <p:cNvPr id="238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848852" y="-133170"/>
              <a:ext cx="119637" cy="578712"/>
            </a:xfrm>
            <a:prstGeom prst="rect">
              <a:avLst/>
            </a:prstGeom>
            <a:effectLst/>
          </p:spPr>
        </p:pic>
        <p:pic>
          <p:nvPicPr>
            <p:cNvPr id="238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933033" y="82895"/>
              <a:ext cx="341038" cy="364706"/>
            </a:xfrm>
            <a:prstGeom prst="rect">
              <a:avLst/>
            </a:prstGeom>
            <a:effectLst/>
          </p:spPr>
        </p:pic>
        <p:pic>
          <p:nvPicPr>
            <p:cNvPr id="238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486165" y="77341"/>
              <a:ext cx="392277" cy="396572"/>
            </a:xfrm>
            <a:prstGeom prst="rect">
              <a:avLst/>
            </a:prstGeom>
            <a:effectLst/>
          </p:spPr>
        </p:pic>
        <p:pic>
          <p:nvPicPr>
            <p:cNvPr id="238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9916378" y="126895"/>
              <a:ext cx="294807" cy="334211"/>
            </a:xfrm>
            <a:prstGeom prst="rect">
              <a:avLst/>
            </a:prstGeom>
            <a:effectLst/>
          </p:spPr>
        </p:pic>
        <p:pic>
          <p:nvPicPr>
            <p:cNvPr id="239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0216473" y="102656"/>
              <a:ext cx="225596" cy="359580"/>
            </a:xfrm>
            <a:prstGeom prst="rect">
              <a:avLst/>
            </a:prstGeom>
            <a:effectLst/>
          </p:spPr>
        </p:pic>
        <p:pic>
          <p:nvPicPr>
            <p:cNvPr id="239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0372659" y="86152"/>
              <a:ext cx="211039" cy="369332"/>
            </a:xfrm>
            <a:prstGeom prst="rect">
              <a:avLst/>
            </a:prstGeom>
            <a:effectLst/>
          </p:spPr>
        </p:pic>
        <p:pic>
          <p:nvPicPr>
            <p:cNvPr id="239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0598219" y="118085"/>
              <a:ext cx="312407" cy="368201"/>
            </a:xfrm>
            <a:prstGeom prst="rect">
              <a:avLst/>
            </a:prstGeom>
            <a:effectLst/>
          </p:spPr>
        </p:pic>
        <p:pic>
          <p:nvPicPr>
            <p:cNvPr id="239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909123" y="-271392"/>
              <a:ext cx="262751" cy="961691"/>
            </a:xfrm>
            <a:prstGeom prst="rect">
              <a:avLst/>
            </a:prstGeom>
            <a:effectLst/>
          </p:spPr>
        </p:pic>
      </p:grpSp>
      <p:grpSp>
        <p:nvGrpSpPr>
          <p:cNvPr id="2402" name="IMG_2688.jpeg"/>
          <p:cNvGrpSpPr/>
          <p:nvPr/>
        </p:nvGrpSpPr>
        <p:grpSpPr>
          <a:xfrm>
            <a:off x="2928434" y="2462693"/>
            <a:ext cx="7147932" cy="5744873"/>
            <a:chOff x="0" y="0"/>
            <a:chExt cx="7147931" cy="5744872"/>
          </a:xfrm>
        </p:grpSpPr>
        <p:pic>
          <p:nvPicPr>
            <p:cNvPr id="2401" name="IMG_2688.jpeg" descr="IMG_2688.jpeg"/>
            <p:cNvPicPr>
              <a:picLocks noChangeAspect="1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6200" y="76200"/>
              <a:ext cx="6995532" cy="559247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400" name="IMG_2688.jpeg" descr="IMG_2688.jpeg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0" y="0"/>
              <a:ext cx="7147932" cy="5744873"/>
            </a:xfrm>
            <a:prstGeom prst="rect">
              <a:avLst/>
            </a:prstGeom>
            <a:effectLst/>
          </p:spPr>
        </p:pic>
      </p:grpSp>
      <p:grpSp>
        <p:nvGrpSpPr>
          <p:cNvPr id="2411" name="Disegno"/>
          <p:cNvGrpSpPr/>
          <p:nvPr/>
        </p:nvGrpSpPr>
        <p:grpSpPr>
          <a:xfrm>
            <a:off x="6295525" y="8353104"/>
            <a:ext cx="427547" cy="572712"/>
            <a:chOff x="-256697" y="-33394"/>
            <a:chExt cx="427545" cy="572710"/>
          </a:xfrm>
        </p:grpSpPr>
        <p:pic>
          <p:nvPicPr>
            <p:cNvPr id="240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179655" y="-33395"/>
              <a:ext cx="350503" cy="572712"/>
            </a:xfrm>
            <a:prstGeom prst="rect">
              <a:avLst/>
            </a:prstGeom>
            <a:effectLst/>
          </p:spPr>
        </p:pic>
        <p:pic>
          <p:nvPicPr>
            <p:cNvPr id="240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211399" y="378889"/>
              <a:ext cx="114406" cy="154476"/>
            </a:xfrm>
            <a:prstGeom prst="rect">
              <a:avLst/>
            </a:prstGeom>
            <a:effectLst/>
          </p:spPr>
        </p:pic>
        <p:pic>
          <p:nvPicPr>
            <p:cNvPr id="240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139975" y="323726"/>
              <a:ext cx="310823" cy="90598"/>
            </a:xfrm>
            <a:prstGeom prst="rect">
              <a:avLst/>
            </a:prstGeom>
            <a:effectLst/>
          </p:spPr>
        </p:pic>
        <p:pic>
          <p:nvPicPr>
            <p:cNvPr id="2409" name="Linea Linea" descr="Linea Line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256698" y="454671"/>
              <a:ext cx="133579" cy="66790"/>
            </a:xfrm>
            <a:prstGeom prst="rect">
              <a:avLst/>
            </a:prstGeom>
            <a:effectLst/>
          </p:spPr>
        </p:pic>
      </p:grpSp>
      <p:grpSp>
        <p:nvGrpSpPr>
          <p:cNvPr id="2552" name="Disegno"/>
          <p:cNvGrpSpPr/>
          <p:nvPr/>
        </p:nvGrpSpPr>
        <p:grpSpPr>
          <a:xfrm>
            <a:off x="656549" y="4534047"/>
            <a:ext cx="8734529" cy="3013751"/>
            <a:chOff x="-69418" y="-300921"/>
            <a:chExt cx="8734527" cy="3013749"/>
          </a:xfrm>
        </p:grpSpPr>
        <p:pic>
          <p:nvPicPr>
            <p:cNvPr id="241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69419" y="-167958"/>
              <a:ext cx="339038" cy="398744"/>
            </a:xfrm>
            <a:prstGeom prst="rect">
              <a:avLst/>
            </a:prstGeom>
            <a:effectLst/>
          </p:spPr>
        </p:pic>
        <p:pic>
          <p:nvPicPr>
            <p:cNvPr id="241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27371" y="-112798"/>
              <a:ext cx="300348" cy="347829"/>
            </a:xfrm>
            <a:prstGeom prst="rect">
              <a:avLst/>
            </a:prstGeom>
            <a:effectLst/>
          </p:spPr>
        </p:pic>
        <p:pic>
          <p:nvPicPr>
            <p:cNvPr id="241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39743" y="-117083"/>
              <a:ext cx="490433" cy="344774"/>
            </a:xfrm>
            <a:prstGeom prst="rect">
              <a:avLst/>
            </a:prstGeom>
            <a:effectLst/>
          </p:spPr>
        </p:pic>
        <p:pic>
          <p:nvPicPr>
            <p:cNvPr id="241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61778" y="-109495"/>
              <a:ext cx="455467" cy="737536"/>
            </a:xfrm>
            <a:prstGeom prst="rect">
              <a:avLst/>
            </a:prstGeom>
            <a:effectLst/>
          </p:spPr>
        </p:pic>
        <p:pic>
          <p:nvPicPr>
            <p:cNvPr id="242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286719" y="-300922"/>
              <a:ext cx="110154" cy="114930"/>
            </a:xfrm>
            <a:prstGeom prst="rect">
              <a:avLst/>
            </a:prstGeom>
            <a:effectLst/>
          </p:spPr>
        </p:pic>
        <p:pic>
          <p:nvPicPr>
            <p:cNvPr id="242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417439" y="-111784"/>
              <a:ext cx="352922" cy="344466"/>
            </a:xfrm>
            <a:prstGeom prst="rect">
              <a:avLst/>
            </a:prstGeom>
            <a:effectLst/>
          </p:spPr>
        </p:pic>
        <p:pic>
          <p:nvPicPr>
            <p:cNvPr id="242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64628" y="471201"/>
              <a:ext cx="1889314" cy="178061"/>
            </a:xfrm>
            <a:prstGeom prst="rect">
              <a:avLst/>
            </a:prstGeom>
            <a:effectLst/>
          </p:spPr>
        </p:pic>
        <p:pic>
          <p:nvPicPr>
            <p:cNvPr id="242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58923" y="712177"/>
              <a:ext cx="391029" cy="559814"/>
            </a:xfrm>
            <a:prstGeom prst="rect">
              <a:avLst/>
            </a:prstGeom>
            <a:effectLst/>
          </p:spPr>
        </p:pic>
        <p:pic>
          <p:nvPicPr>
            <p:cNvPr id="242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89138" y="1041619"/>
              <a:ext cx="368201" cy="82991"/>
            </a:xfrm>
            <a:prstGeom prst="rect">
              <a:avLst/>
            </a:prstGeom>
            <a:effectLst/>
          </p:spPr>
        </p:pic>
        <p:pic>
          <p:nvPicPr>
            <p:cNvPr id="2430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279257" y="1000247"/>
              <a:ext cx="310551" cy="116940"/>
            </a:xfrm>
            <a:prstGeom prst="rect">
              <a:avLst/>
            </a:prstGeom>
            <a:effectLst/>
          </p:spPr>
        </p:pic>
        <p:pic>
          <p:nvPicPr>
            <p:cNvPr id="2432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725864" y="760335"/>
              <a:ext cx="155912" cy="438332"/>
            </a:xfrm>
            <a:prstGeom prst="rect">
              <a:avLst/>
            </a:prstGeom>
            <a:effectLst/>
          </p:spPr>
        </p:pic>
        <p:pic>
          <p:nvPicPr>
            <p:cNvPr id="2434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911523" y="914529"/>
              <a:ext cx="263719" cy="278324"/>
            </a:xfrm>
            <a:prstGeom prst="rect">
              <a:avLst/>
            </a:prstGeom>
            <a:effectLst/>
          </p:spPr>
        </p:pic>
        <p:pic>
          <p:nvPicPr>
            <p:cNvPr id="2436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317086" y="789758"/>
              <a:ext cx="80727" cy="381749"/>
            </a:xfrm>
            <a:prstGeom prst="rect">
              <a:avLst/>
            </a:prstGeom>
            <a:effectLst/>
          </p:spPr>
        </p:pic>
        <p:pic>
          <p:nvPicPr>
            <p:cNvPr id="2438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321612" y="792651"/>
              <a:ext cx="300270" cy="338117"/>
            </a:xfrm>
            <a:prstGeom prst="rect">
              <a:avLst/>
            </a:prstGeom>
            <a:effectLst/>
          </p:spPr>
        </p:pic>
        <p:pic>
          <p:nvPicPr>
            <p:cNvPr id="2440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607868" y="897171"/>
              <a:ext cx="238082" cy="274813"/>
            </a:xfrm>
            <a:prstGeom prst="rect">
              <a:avLst/>
            </a:prstGeom>
            <a:effectLst/>
          </p:spPr>
        </p:pic>
        <p:pic>
          <p:nvPicPr>
            <p:cNvPr id="2442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742589" y="742228"/>
              <a:ext cx="300270" cy="401565"/>
            </a:xfrm>
            <a:prstGeom prst="rect">
              <a:avLst/>
            </a:prstGeom>
            <a:effectLst/>
          </p:spPr>
        </p:pic>
        <p:pic>
          <p:nvPicPr>
            <p:cNvPr id="2444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973510" y="742228"/>
              <a:ext cx="259468" cy="591174"/>
            </a:xfrm>
            <a:prstGeom prst="rect">
              <a:avLst/>
            </a:prstGeom>
            <a:effectLst/>
          </p:spPr>
        </p:pic>
        <p:pic>
          <p:nvPicPr>
            <p:cNvPr id="2446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129617" y="1068146"/>
              <a:ext cx="171261" cy="247159"/>
            </a:xfrm>
            <a:prstGeom prst="rect">
              <a:avLst/>
            </a:prstGeom>
            <a:effectLst/>
          </p:spPr>
        </p:pic>
        <p:pic>
          <p:nvPicPr>
            <p:cNvPr id="2448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320191" y="1102096"/>
              <a:ext cx="225125" cy="259530"/>
            </a:xfrm>
            <a:prstGeom prst="rect">
              <a:avLst/>
            </a:prstGeom>
            <a:effectLst/>
          </p:spPr>
        </p:pic>
        <p:pic>
          <p:nvPicPr>
            <p:cNvPr id="2450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540165" y="1155869"/>
              <a:ext cx="256380" cy="200099"/>
            </a:xfrm>
            <a:prstGeom prst="rect">
              <a:avLst/>
            </a:prstGeom>
            <a:effectLst/>
          </p:spPr>
        </p:pic>
        <p:pic>
          <p:nvPicPr>
            <p:cNvPr id="2452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5698673" y="1013827"/>
              <a:ext cx="328730" cy="350402"/>
            </a:xfrm>
            <a:prstGeom prst="rect">
              <a:avLst/>
            </a:prstGeom>
            <a:effectLst/>
          </p:spPr>
        </p:pic>
        <p:pic>
          <p:nvPicPr>
            <p:cNvPr id="2454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5985152" y="1097136"/>
              <a:ext cx="193894" cy="201363"/>
            </a:xfrm>
            <a:prstGeom prst="rect">
              <a:avLst/>
            </a:prstGeom>
            <a:effectLst/>
          </p:spPr>
        </p:pic>
        <p:pic>
          <p:nvPicPr>
            <p:cNvPr id="245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168482" y="1074936"/>
              <a:ext cx="178050" cy="259530"/>
            </a:xfrm>
            <a:prstGeom prst="rect">
              <a:avLst/>
            </a:prstGeom>
            <a:effectLst/>
          </p:spPr>
        </p:pic>
        <p:pic>
          <p:nvPicPr>
            <p:cNvPr id="2458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324650" y="1090063"/>
              <a:ext cx="286690" cy="238795"/>
            </a:xfrm>
            <a:prstGeom prst="rect">
              <a:avLst/>
            </a:prstGeom>
            <a:effectLst/>
          </p:spPr>
        </p:pic>
        <p:pic>
          <p:nvPicPr>
            <p:cNvPr id="2460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493237" y="979877"/>
              <a:ext cx="137311" cy="157680"/>
            </a:xfrm>
            <a:prstGeom prst="rect">
              <a:avLst/>
            </a:prstGeom>
            <a:effectLst/>
          </p:spPr>
        </p:pic>
        <p:pic>
          <p:nvPicPr>
            <p:cNvPr id="2462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350647" y="1701332"/>
              <a:ext cx="361380" cy="169541"/>
            </a:xfrm>
            <a:prstGeom prst="rect">
              <a:avLst/>
            </a:prstGeom>
            <a:effectLst/>
          </p:spPr>
        </p:pic>
        <p:pic>
          <p:nvPicPr>
            <p:cNvPr id="246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812365" y="1670189"/>
              <a:ext cx="171260" cy="304953"/>
            </a:xfrm>
            <a:prstGeom prst="rect">
              <a:avLst/>
            </a:prstGeom>
            <a:effectLst/>
          </p:spPr>
        </p:pic>
        <p:pic>
          <p:nvPicPr>
            <p:cNvPr id="2466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020042" y="1699613"/>
              <a:ext cx="225868" cy="275185"/>
            </a:xfrm>
            <a:prstGeom prst="rect">
              <a:avLst/>
            </a:prstGeom>
            <a:effectLst/>
          </p:spPr>
        </p:pic>
        <p:pic>
          <p:nvPicPr>
            <p:cNvPr id="246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172233" y="1577394"/>
              <a:ext cx="184840" cy="110150"/>
            </a:xfrm>
            <a:prstGeom prst="rect">
              <a:avLst/>
            </a:prstGeom>
            <a:effectLst/>
          </p:spPr>
        </p:pic>
        <p:pic>
          <p:nvPicPr>
            <p:cNvPr id="247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371405" y="1495914"/>
              <a:ext cx="80728" cy="259530"/>
            </a:xfrm>
            <a:prstGeom prst="rect">
              <a:avLst/>
            </a:prstGeom>
            <a:effectLst/>
          </p:spPr>
        </p:pic>
        <p:pic>
          <p:nvPicPr>
            <p:cNvPr id="2472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464201" y="1500867"/>
              <a:ext cx="225580" cy="252314"/>
            </a:xfrm>
            <a:prstGeom prst="rect">
              <a:avLst/>
            </a:prstGeom>
            <a:effectLst/>
          </p:spPr>
        </p:pic>
        <p:pic>
          <p:nvPicPr>
            <p:cNvPr id="2474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790119" y="1577394"/>
              <a:ext cx="198420" cy="76201"/>
            </a:xfrm>
            <a:prstGeom prst="rect">
              <a:avLst/>
            </a:prstGeom>
            <a:effectLst/>
          </p:spPr>
        </p:pic>
        <p:pic>
          <p:nvPicPr>
            <p:cNvPr id="2476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773933" y="1577394"/>
              <a:ext cx="219772" cy="349098"/>
            </a:xfrm>
            <a:prstGeom prst="rect">
              <a:avLst/>
            </a:prstGeom>
            <a:effectLst/>
          </p:spPr>
        </p:pic>
        <p:pic>
          <p:nvPicPr>
            <p:cNvPr id="247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011014" y="1509494"/>
              <a:ext cx="262704" cy="594658"/>
            </a:xfrm>
            <a:prstGeom prst="rect">
              <a:avLst/>
            </a:prstGeom>
            <a:effectLst/>
          </p:spPr>
        </p:pic>
        <p:pic>
          <p:nvPicPr>
            <p:cNvPr id="248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851229" y="1563813"/>
              <a:ext cx="232370" cy="103361"/>
            </a:xfrm>
            <a:prstGeom prst="rect">
              <a:avLst/>
            </a:prstGeom>
            <a:effectLst/>
          </p:spPr>
        </p:pic>
        <p:pic>
          <p:nvPicPr>
            <p:cNvPr id="2482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255764" y="1699613"/>
              <a:ext cx="201283" cy="241423"/>
            </a:xfrm>
            <a:prstGeom prst="rect">
              <a:avLst/>
            </a:prstGeom>
            <a:effectLst/>
          </p:spPr>
        </p:pic>
        <p:pic>
          <p:nvPicPr>
            <p:cNvPr id="2484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464589" y="1747142"/>
              <a:ext cx="236897" cy="198420"/>
            </a:xfrm>
            <a:prstGeom prst="rect">
              <a:avLst/>
            </a:prstGeom>
            <a:effectLst/>
          </p:spPr>
        </p:pic>
        <p:pic>
          <p:nvPicPr>
            <p:cNvPr id="2486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712952" y="1713581"/>
              <a:ext cx="185442" cy="206026"/>
            </a:xfrm>
            <a:prstGeom prst="rect">
              <a:avLst/>
            </a:prstGeom>
            <a:effectLst/>
          </p:spPr>
        </p:pic>
        <p:pic>
          <p:nvPicPr>
            <p:cNvPr id="2488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860122" y="1584183"/>
              <a:ext cx="467344" cy="386841"/>
            </a:xfrm>
            <a:prstGeom prst="rect">
              <a:avLst/>
            </a:prstGeom>
            <a:effectLst/>
          </p:spPr>
        </p:pic>
        <p:pic>
          <p:nvPicPr>
            <p:cNvPr id="2490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311070" y="1727161"/>
              <a:ext cx="191631" cy="198032"/>
            </a:xfrm>
            <a:prstGeom prst="rect">
              <a:avLst/>
            </a:prstGeom>
            <a:effectLst/>
          </p:spPr>
        </p:pic>
        <p:pic>
          <p:nvPicPr>
            <p:cNvPr id="2492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487609" y="1711041"/>
              <a:ext cx="259530" cy="254887"/>
            </a:xfrm>
            <a:prstGeom prst="rect">
              <a:avLst/>
            </a:prstGeom>
            <a:effectLst/>
          </p:spPr>
        </p:pic>
        <p:pic>
          <p:nvPicPr>
            <p:cNvPr id="2494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330278" y="2373033"/>
              <a:ext cx="456438" cy="140976"/>
            </a:xfrm>
            <a:prstGeom prst="rect">
              <a:avLst/>
            </a:prstGeom>
            <a:effectLst/>
          </p:spPr>
        </p:pic>
        <p:pic>
          <p:nvPicPr>
            <p:cNvPr id="2496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323488" y="2398979"/>
              <a:ext cx="123730" cy="157680"/>
            </a:xfrm>
            <a:prstGeom prst="rect">
              <a:avLst/>
            </a:prstGeom>
            <a:effectLst/>
          </p:spPr>
        </p:pic>
        <p:pic>
          <p:nvPicPr>
            <p:cNvPr id="2498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839525" y="2234811"/>
              <a:ext cx="147275" cy="342218"/>
            </a:xfrm>
            <a:prstGeom prst="rect">
              <a:avLst/>
            </a:prstGeom>
            <a:effectLst/>
          </p:spPr>
        </p:pic>
        <p:pic>
          <p:nvPicPr>
            <p:cNvPr id="2500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034585" y="2256390"/>
              <a:ext cx="206210" cy="312187"/>
            </a:xfrm>
            <a:prstGeom prst="rect">
              <a:avLst/>
            </a:prstGeom>
            <a:effectLst/>
          </p:spPr>
        </p:pic>
        <p:pic>
          <p:nvPicPr>
            <p:cNvPr id="2502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301242" y="2093431"/>
              <a:ext cx="96571" cy="245949"/>
            </a:xfrm>
            <a:prstGeom prst="rect">
              <a:avLst/>
            </a:prstGeom>
            <a:effectLst/>
          </p:spPr>
        </p:pic>
        <p:pic>
          <p:nvPicPr>
            <p:cNvPr id="2504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437041" y="2119283"/>
              <a:ext cx="198421" cy="226888"/>
            </a:xfrm>
            <a:prstGeom prst="rect">
              <a:avLst/>
            </a:prstGeom>
            <a:effectLst/>
          </p:spPr>
        </p:pic>
        <p:pic>
          <p:nvPicPr>
            <p:cNvPr id="2506" name="Linea Linea" descr="Linea Line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756170" y="2093431"/>
              <a:ext cx="205210" cy="89780"/>
            </a:xfrm>
            <a:prstGeom prst="rect">
              <a:avLst/>
            </a:prstGeom>
            <a:effectLst/>
          </p:spPr>
        </p:pic>
        <p:pic>
          <p:nvPicPr>
            <p:cNvPr id="2508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710459" y="2107010"/>
              <a:ext cx="210181" cy="327430"/>
            </a:xfrm>
            <a:prstGeom prst="rect">
              <a:avLst/>
            </a:prstGeom>
            <a:effectLst/>
          </p:spPr>
        </p:pic>
        <p:pic>
          <p:nvPicPr>
            <p:cNvPr id="2510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5082088" y="2107010"/>
              <a:ext cx="191630" cy="415699"/>
            </a:xfrm>
            <a:prstGeom prst="rect">
              <a:avLst/>
            </a:prstGeom>
            <a:effectLst/>
          </p:spPr>
        </p:pic>
        <p:pic>
          <p:nvPicPr>
            <p:cNvPr id="2512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5306156" y="2236020"/>
              <a:ext cx="232370" cy="232369"/>
            </a:xfrm>
            <a:prstGeom prst="rect">
              <a:avLst/>
            </a:prstGeom>
            <a:effectLst/>
          </p:spPr>
        </p:pic>
        <p:pic>
          <p:nvPicPr>
            <p:cNvPr id="2514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557385" y="2269969"/>
              <a:ext cx="160372" cy="206207"/>
            </a:xfrm>
            <a:prstGeom prst="rect">
              <a:avLst/>
            </a:prstGeom>
            <a:effectLst/>
          </p:spPr>
        </p:pic>
        <p:pic>
          <p:nvPicPr>
            <p:cNvPr id="2516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754294" y="2077775"/>
              <a:ext cx="293480" cy="398570"/>
            </a:xfrm>
            <a:prstGeom prst="rect">
              <a:avLst/>
            </a:prstGeom>
            <a:effectLst/>
          </p:spPr>
        </p:pic>
        <p:pic>
          <p:nvPicPr>
            <p:cNvPr id="2518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019102" y="2225557"/>
              <a:ext cx="252740" cy="235555"/>
            </a:xfrm>
            <a:prstGeom prst="rect">
              <a:avLst/>
            </a:prstGeom>
            <a:effectLst/>
          </p:spPr>
        </p:pic>
        <p:pic>
          <p:nvPicPr>
            <p:cNvPr id="2520" name="Linea Linea" descr="Linea Line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6422350" y="236502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522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6474029" y="2300802"/>
              <a:ext cx="402119" cy="155855"/>
            </a:xfrm>
            <a:prstGeom prst="rect">
              <a:avLst/>
            </a:prstGeom>
            <a:effectLst/>
          </p:spPr>
        </p:pic>
        <p:pic>
          <p:nvPicPr>
            <p:cNvPr id="2524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010436" y="2125117"/>
              <a:ext cx="123731" cy="302533"/>
            </a:xfrm>
            <a:prstGeom prst="rect">
              <a:avLst/>
            </a:prstGeom>
            <a:effectLst/>
          </p:spPr>
        </p:pic>
        <p:pic>
          <p:nvPicPr>
            <p:cNvPr id="2526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7168556" y="2139652"/>
              <a:ext cx="211260" cy="277908"/>
            </a:xfrm>
            <a:prstGeom prst="rect">
              <a:avLst/>
            </a:prstGeom>
            <a:effectLst/>
          </p:spPr>
        </p:pic>
        <p:pic>
          <p:nvPicPr>
            <p:cNvPr id="2528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7377094" y="1806322"/>
              <a:ext cx="220802" cy="308990"/>
            </a:xfrm>
            <a:prstGeom prst="rect">
              <a:avLst/>
            </a:prstGeom>
            <a:effectLst/>
          </p:spPr>
        </p:pic>
        <p:pic>
          <p:nvPicPr>
            <p:cNvPr id="2530" name="Linea Linea" descr="Linea Line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8314035" y="1835412"/>
              <a:ext cx="76275" cy="78284"/>
            </a:xfrm>
            <a:prstGeom prst="rect">
              <a:avLst/>
            </a:prstGeom>
            <a:effectLst/>
          </p:spPr>
        </p:pic>
        <p:pic>
          <p:nvPicPr>
            <p:cNvPr id="2532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7655483" y="2284627"/>
              <a:ext cx="839156" cy="129443"/>
            </a:xfrm>
            <a:prstGeom prst="rect">
              <a:avLst/>
            </a:prstGeom>
            <a:effectLst/>
          </p:spPr>
        </p:pic>
        <p:pic>
          <p:nvPicPr>
            <p:cNvPr id="2534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730172" y="2500828"/>
              <a:ext cx="313850" cy="212001"/>
            </a:xfrm>
            <a:prstGeom prst="rect">
              <a:avLst/>
            </a:prstGeom>
            <a:effectLst/>
          </p:spPr>
        </p:pic>
        <p:pic>
          <p:nvPicPr>
            <p:cNvPr id="2536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8043588" y="2507618"/>
              <a:ext cx="189758" cy="167162"/>
            </a:xfrm>
            <a:prstGeom prst="rect">
              <a:avLst/>
            </a:prstGeom>
            <a:effectLst/>
          </p:spPr>
        </p:pic>
        <p:pic>
          <p:nvPicPr>
            <p:cNvPr id="2538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8260292" y="2378609"/>
              <a:ext cx="102858" cy="320639"/>
            </a:xfrm>
            <a:prstGeom prst="rect">
              <a:avLst/>
            </a:prstGeom>
            <a:effectLst/>
          </p:spPr>
        </p:pic>
        <p:pic>
          <p:nvPicPr>
            <p:cNvPr id="2540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354848" y="2485944"/>
              <a:ext cx="279901" cy="214612"/>
            </a:xfrm>
            <a:prstGeom prst="rect">
              <a:avLst/>
            </a:prstGeom>
            <a:effectLst/>
          </p:spPr>
        </p:pic>
        <p:pic>
          <p:nvPicPr>
            <p:cNvPr id="2542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7815311" y="1828622"/>
              <a:ext cx="228711" cy="353892"/>
            </a:xfrm>
            <a:prstGeom prst="rect">
              <a:avLst/>
            </a:prstGeom>
            <a:effectLst/>
          </p:spPr>
        </p:pic>
        <p:pic>
          <p:nvPicPr>
            <p:cNvPr id="2544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804862" y="2018741"/>
              <a:ext cx="205812" cy="252740"/>
            </a:xfrm>
            <a:prstGeom prst="rect">
              <a:avLst/>
            </a:prstGeom>
            <a:effectLst/>
          </p:spPr>
        </p:pic>
        <p:pic>
          <p:nvPicPr>
            <p:cNvPr id="2546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8049300" y="1900022"/>
              <a:ext cx="323841" cy="329711"/>
            </a:xfrm>
            <a:prstGeom prst="rect">
              <a:avLst/>
            </a:prstGeom>
            <a:effectLst/>
          </p:spPr>
        </p:pic>
        <p:pic>
          <p:nvPicPr>
            <p:cNvPr id="2548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8429993" y="1835412"/>
              <a:ext cx="235116" cy="456439"/>
            </a:xfrm>
            <a:prstGeom prst="rect">
              <a:avLst/>
            </a:prstGeom>
            <a:effectLst/>
          </p:spPr>
        </p:pic>
        <p:pic>
          <p:nvPicPr>
            <p:cNvPr id="2550" name="Linea Linea" descr="Linea Line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7784492" y="2100220"/>
              <a:ext cx="89781" cy="21879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4" name="Disegno"/>
          <p:cNvGrpSpPr/>
          <p:nvPr/>
        </p:nvGrpSpPr>
        <p:grpSpPr>
          <a:xfrm>
            <a:off x="547537" y="729247"/>
            <a:ext cx="11977632" cy="7573120"/>
            <a:chOff x="-38100" y="-38100"/>
            <a:chExt cx="11977630" cy="7573118"/>
          </a:xfrm>
        </p:grpSpPr>
        <p:pic>
          <p:nvPicPr>
            <p:cNvPr id="2554" name="Linea Linea" descr="Linea Line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83372" y="831258"/>
              <a:ext cx="76466" cy="80830"/>
            </a:xfrm>
            <a:prstGeom prst="rect">
              <a:avLst/>
            </a:prstGeom>
            <a:effectLst/>
          </p:spPr>
        </p:pic>
        <p:pic>
          <p:nvPicPr>
            <p:cNvPr id="255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255098" y="-31310"/>
              <a:ext cx="110154" cy="630170"/>
            </a:xfrm>
            <a:prstGeom prst="rect">
              <a:avLst/>
            </a:prstGeom>
            <a:effectLst/>
          </p:spPr>
        </p:pic>
        <p:pic>
          <p:nvPicPr>
            <p:cNvPr id="255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467856" y="49717"/>
              <a:ext cx="318419" cy="534790"/>
            </a:xfrm>
            <a:prstGeom prst="rect">
              <a:avLst/>
            </a:prstGeom>
            <a:effectLst/>
          </p:spPr>
        </p:pic>
        <p:pic>
          <p:nvPicPr>
            <p:cNvPr id="256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784771" y="140175"/>
              <a:ext cx="307656" cy="427599"/>
            </a:xfrm>
            <a:prstGeom prst="rect">
              <a:avLst/>
            </a:prstGeom>
            <a:effectLst/>
          </p:spPr>
        </p:pic>
        <p:pic>
          <p:nvPicPr>
            <p:cNvPr id="256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069980" y="37100"/>
              <a:ext cx="419227" cy="136814"/>
            </a:xfrm>
            <a:prstGeom prst="rect">
              <a:avLst/>
            </a:prstGeom>
            <a:effectLst/>
          </p:spPr>
        </p:pic>
        <p:pic>
          <p:nvPicPr>
            <p:cNvPr id="256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33806" y="77341"/>
              <a:ext cx="109305" cy="412436"/>
            </a:xfrm>
            <a:prstGeom prst="rect">
              <a:avLst/>
            </a:prstGeom>
            <a:effectLst/>
          </p:spPr>
        </p:pic>
        <p:pic>
          <p:nvPicPr>
            <p:cNvPr id="256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330425" y="165501"/>
              <a:ext cx="351154" cy="367591"/>
            </a:xfrm>
            <a:prstGeom prst="rect">
              <a:avLst/>
            </a:prstGeom>
            <a:effectLst/>
          </p:spPr>
        </p:pic>
        <p:pic>
          <p:nvPicPr>
            <p:cNvPr id="256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728677" y="35387"/>
              <a:ext cx="103363" cy="505224"/>
            </a:xfrm>
            <a:prstGeom prst="rect">
              <a:avLst/>
            </a:prstGeom>
            <a:effectLst/>
          </p:spPr>
        </p:pic>
        <p:pic>
          <p:nvPicPr>
            <p:cNvPr id="257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8674351" y="-6622"/>
              <a:ext cx="292974" cy="350303"/>
            </a:xfrm>
            <a:prstGeom prst="rect">
              <a:avLst/>
            </a:prstGeom>
            <a:effectLst/>
          </p:spPr>
        </p:pic>
        <p:pic>
          <p:nvPicPr>
            <p:cNvPr id="257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9013832" y="165620"/>
              <a:ext cx="103418" cy="395363"/>
            </a:xfrm>
            <a:prstGeom prst="rect">
              <a:avLst/>
            </a:prstGeom>
            <a:effectLst/>
          </p:spPr>
        </p:pic>
        <p:pic>
          <p:nvPicPr>
            <p:cNvPr id="257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8975786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257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997674" y="2250361"/>
              <a:ext cx="133727" cy="616157"/>
            </a:xfrm>
            <a:prstGeom prst="rect">
              <a:avLst/>
            </a:prstGeom>
            <a:effectLst/>
          </p:spPr>
        </p:pic>
        <p:pic>
          <p:nvPicPr>
            <p:cNvPr id="257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039355" y="2426919"/>
              <a:ext cx="316139" cy="96118"/>
            </a:xfrm>
            <a:prstGeom prst="rect">
              <a:avLst/>
            </a:prstGeom>
            <a:effectLst/>
          </p:spPr>
        </p:pic>
        <p:pic>
          <p:nvPicPr>
            <p:cNvPr id="258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265711" y="2236780"/>
              <a:ext cx="144108" cy="680572"/>
            </a:xfrm>
            <a:prstGeom prst="rect">
              <a:avLst/>
            </a:prstGeom>
            <a:effectLst/>
          </p:spPr>
        </p:pic>
        <p:pic>
          <p:nvPicPr>
            <p:cNvPr id="258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11945" y="2131428"/>
              <a:ext cx="225596" cy="439599"/>
            </a:xfrm>
            <a:prstGeom prst="rect">
              <a:avLst/>
            </a:prstGeom>
            <a:effectLst/>
          </p:spPr>
        </p:pic>
        <p:pic>
          <p:nvPicPr>
            <p:cNvPr id="258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270733" y="2284314"/>
              <a:ext cx="130527" cy="612666"/>
            </a:xfrm>
            <a:prstGeom prst="rect">
              <a:avLst/>
            </a:prstGeom>
            <a:effectLst/>
          </p:spPr>
        </p:pic>
        <p:pic>
          <p:nvPicPr>
            <p:cNvPr id="258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277524" y="2447291"/>
              <a:ext cx="490433" cy="171271"/>
            </a:xfrm>
            <a:prstGeom prst="rect">
              <a:avLst/>
            </a:prstGeom>
            <a:effectLst/>
          </p:spPr>
        </p:pic>
        <p:pic>
          <p:nvPicPr>
            <p:cNvPr id="258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589895" y="2236780"/>
              <a:ext cx="110155" cy="700944"/>
            </a:xfrm>
            <a:prstGeom prst="rect">
              <a:avLst/>
            </a:prstGeom>
            <a:effectLst/>
          </p:spPr>
        </p:pic>
        <p:pic>
          <p:nvPicPr>
            <p:cNvPr id="259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872346" y="2085121"/>
              <a:ext cx="277658" cy="400828"/>
            </a:xfrm>
            <a:prstGeom prst="rect">
              <a:avLst/>
            </a:prstGeom>
            <a:effectLst/>
          </p:spPr>
        </p:pic>
        <p:pic>
          <p:nvPicPr>
            <p:cNvPr id="259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97987" y="2270733"/>
              <a:ext cx="123736" cy="605875"/>
            </a:xfrm>
            <a:prstGeom prst="rect">
              <a:avLst/>
            </a:prstGeom>
            <a:effectLst/>
          </p:spPr>
        </p:pic>
        <p:pic>
          <p:nvPicPr>
            <p:cNvPr id="259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397987" y="2508407"/>
              <a:ext cx="395364" cy="137317"/>
            </a:xfrm>
            <a:prstGeom prst="rect">
              <a:avLst/>
            </a:prstGeom>
            <a:effectLst/>
          </p:spPr>
        </p:pic>
        <p:pic>
          <p:nvPicPr>
            <p:cNvPr id="259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646979" y="2263943"/>
              <a:ext cx="126000" cy="612665"/>
            </a:xfrm>
            <a:prstGeom prst="rect">
              <a:avLst/>
            </a:prstGeom>
            <a:effectLst/>
          </p:spPr>
        </p:pic>
        <p:pic>
          <p:nvPicPr>
            <p:cNvPr id="259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697343" y="2447099"/>
              <a:ext cx="374426" cy="441619"/>
            </a:xfrm>
            <a:prstGeom prst="rect">
              <a:avLst/>
            </a:prstGeom>
            <a:effectLst/>
          </p:spPr>
        </p:pic>
        <p:pic>
          <p:nvPicPr>
            <p:cNvPr id="260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717150" y="2573700"/>
              <a:ext cx="150898" cy="105978"/>
            </a:xfrm>
            <a:prstGeom prst="rect">
              <a:avLst/>
            </a:prstGeom>
            <a:effectLst/>
          </p:spPr>
        </p:pic>
        <p:pic>
          <p:nvPicPr>
            <p:cNvPr id="260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579567" y="2220335"/>
              <a:ext cx="184852" cy="664274"/>
            </a:xfrm>
            <a:prstGeom prst="rect">
              <a:avLst/>
            </a:prstGeom>
            <a:effectLst/>
          </p:spPr>
        </p:pic>
        <p:pic>
          <p:nvPicPr>
            <p:cNvPr id="260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606730" y="2501617"/>
              <a:ext cx="429316" cy="157689"/>
            </a:xfrm>
            <a:prstGeom prst="rect">
              <a:avLst/>
            </a:prstGeom>
            <a:effectLst/>
          </p:spPr>
        </p:pic>
        <p:pic>
          <p:nvPicPr>
            <p:cNvPr id="260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885148" y="2189245"/>
              <a:ext cx="157689" cy="633037"/>
            </a:xfrm>
            <a:prstGeom prst="rect">
              <a:avLst/>
            </a:prstGeom>
            <a:effectLst/>
          </p:spPr>
        </p:pic>
        <p:pic>
          <p:nvPicPr>
            <p:cNvPr id="260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045546" y="2450525"/>
              <a:ext cx="357197" cy="377482"/>
            </a:xfrm>
            <a:prstGeom prst="rect">
              <a:avLst/>
            </a:prstGeom>
            <a:effectLst/>
          </p:spPr>
        </p:pic>
        <p:pic>
          <p:nvPicPr>
            <p:cNvPr id="261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085616" y="2057958"/>
              <a:ext cx="243704" cy="322930"/>
            </a:xfrm>
            <a:prstGeom prst="rect">
              <a:avLst/>
            </a:prstGeom>
            <a:effectLst/>
          </p:spPr>
        </p:pic>
        <p:pic>
          <p:nvPicPr>
            <p:cNvPr id="261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193563" y="2057643"/>
              <a:ext cx="312810" cy="547337"/>
            </a:xfrm>
            <a:prstGeom prst="rect">
              <a:avLst/>
            </a:prstGeom>
            <a:effectLst/>
          </p:spPr>
        </p:pic>
        <p:pic>
          <p:nvPicPr>
            <p:cNvPr id="261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938962" y="2220067"/>
              <a:ext cx="502756" cy="594525"/>
            </a:xfrm>
            <a:prstGeom prst="rect">
              <a:avLst/>
            </a:prstGeom>
            <a:effectLst/>
          </p:spPr>
        </p:pic>
        <p:pic>
          <p:nvPicPr>
            <p:cNvPr id="261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150270" y="3344965"/>
              <a:ext cx="245968" cy="346525"/>
            </a:xfrm>
            <a:prstGeom prst="rect">
              <a:avLst/>
            </a:prstGeom>
            <a:effectLst/>
          </p:spPr>
        </p:pic>
        <p:pic>
          <p:nvPicPr>
            <p:cNvPr id="261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284315" y="3340793"/>
              <a:ext cx="300293" cy="343907"/>
            </a:xfrm>
            <a:prstGeom prst="rect">
              <a:avLst/>
            </a:prstGeom>
            <a:effectLst/>
          </p:spPr>
        </p:pic>
        <p:pic>
          <p:nvPicPr>
            <p:cNvPr id="262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3734032" y="3350993"/>
              <a:ext cx="256249" cy="346281"/>
            </a:xfrm>
            <a:prstGeom prst="rect">
              <a:avLst/>
            </a:prstGeom>
            <a:effectLst/>
          </p:spPr>
        </p:pic>
        <p:pic>
          <p:nvPicPr>
            <p:cNvPr id="262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990310" y="3331627"/>
              <a:ext cx="324155" cy="343812"/>
            </a:xfrm>
            <a:prstGeom prst="rect">
              <a:avLst/>
            </a:prstGeom>
            <a:effectLst/>
          </p:spPr>
        </p:pic>
        <p:pic>
          <p:nvPicPr>
            <p:cNvPr id="262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163851" y="3825801"/>
              <a:ext cx="294185" cy="344642"/>
            </a:xfrm>
            <a:prstGeom prst="rect">
              <a:avLst/>
            </a:prstGeom>
            <a:effectLst/>
          </p:spPr>
        </p:pic>
        <p:pic>
          <p:nvPicPr>
            <p:cNvPr id="262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413338" y="3801939"/>
              <a:ext cx="212014" cy="385272"/>
            </a:xfrm>
            <a:prstGeom prst="rect">
              <a:avLst/>
            </a:prstGeom>
            <a:effectLst/>
          </p:spPr>
        </p:pic>
        <p:pic>
          <p:nvPicPr>
            <p:cNvPr id="262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710359" y="3748840"/>
              <a:ext cx="192950" cy="417999"/>
            </a:xfrm>
            <a:prstGeom prst="rect">
              <a:avLst/>
            </a:prstGeom>
            <a:effectLst/>
          </p:spPr>
        </p:pic>
        <p:pic>
          <p:nvPicPr>
            <p:cNvPr id="263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033336" y="3785966"/>
              <a:ext cx="342245" cy="329274"/>
            </a:xfrm>
            <a:prstGeom prst="rect">
              <a:avLst/>
            </a:prstGeom>
            <a:effectLst/>
          </p:spPr>
        </p:pic>
        <p:pic>
          <p:nvPicPr>
            <p:cNvPr id="263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38100" y="3296127"/>
              <a:ext cx="320665" cy="372728"/>
            </a:xfrm>
            <a:prstGeom prst="rect">
              <a:avLst/>
            </a:prstGeom>
            <a:effectLst/>
          </p:spPr>
        </p:pic>
        <p:pic>
          <p:nvPicPr>
            <p:cNvPr id="263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38100" y="3452313"/>
              <a:ext cx="334247" cy="89782"/>
            </a:xfrm>
            <a:prstGeom prst="rect">
              <a:avLst/>
            </a:prstGeom>
            <a:effectLst/>
          </p:spPr>
        </p:pic>
        <p:pic>
          <p:nvPicPr>
            <p:cNvPr id="263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3388" y="3744312"/>
              <a:ext cx="293503" cy="447665"/>
            </a:xfrm>
            <a:prstGeom prst="rect">
              <a:avLst/>
            </a:prstGeom>
            <a:effectLst/>
          </p:spPr>
        </p:pic>
        <p:pic>
          <p:nvPicPr>
            <p:cNvPr id="2638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083411" y="3377672"/>
              <a:ext cx="38998" cy="26214"/>
            </a:xfrm>
            <a:prstGeom prst="rect">
              <a:avLst/>
            </a:prstGeom>
            <a:effectLst/>
          </p:spPr>
        </p:pic>
        <p:pic>
          <p:nvPicPr>
            <p:cNvPr id="2640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552865" y="3567734"/>
              <a:ext cx="79702" cy="38938"/>
            </a:xfrm>
            <a:prstGeom prst="rect">
              <a:avLst/>
            </a:prstGeom>
            <a:effectLst/>
          </p:spPr>
        </p:pic>
        <p:pic>
          <p:nvPicPr>
            <p:cNvPr id="264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253464" y="5174848"/>
              <a:ext cx="464598" cy="491601"/>
            </a:xfrm>
            <a:prstGeom prst="rect">
              <a:avLst/>
            </a:prstGeom>
            <a:effectLst/>
          </p:spPr>
        </p:pic>
        <p:pic>
          <p:nvPicPr>
            <p:cNvPr id="264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294325" y="5378330"/>
              <a:ext cx="450977" cy="100544"/>
            </a:xfrm>
            <a:prstGeom prst="rect">
              <a:avLst/>
            </a:prstGeom>
            <a:effectLst/>
          </p:spPr>
        </p:pic>
        <p:pic>
          <p:nvPicPr>
            <p:cNvPr id="264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25162" y="5329813"/>
              <a:ext cx="124091" cy="600801"/>
            </a:xfrm>
            <a:prstGeom prst="rect">
              <a:avLst/>
            </a:prstGeom>
            <a:effectLst/>
          </p:spPr>
        </p:pic>
        <p:pic>
          <p:nvPicPr>
            <p:cNvPr id="264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077492" y="5368147"/>
              <a:ext cx="297352" cy="266349"/>
            </a:xfrm>
            <a:prstGeom prst="rect">
              <a:avLst/>
            </a:prstGeom>
            <a:effectLst/>
          </p:spPr>
        </p:pic>
        <p:pic>
          <p:nvPicPr>
            <p:cNvPr id="265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424809" y="5339146"/>
              <a:ext cx="212623" cy="309440"/>
            </a:xfrm>
            <a:prstGeom prst="rect">
              <a:avLst/>
            </a:prstGeom>
            <a:effectLst/>
          </p:spPr>
        </p:pic>
        <p:pic>
          <p:nvPicPr>
            <p:cNvPr id="265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641281" y="5373184"/>
              <a:ext cx="244790" cy="285824"/>
            </a:xfrm>
            <a:prstGeom prst="rect">
              <a:avLst/>
            </a:prstGeom>
            <a:effectLst/>
          </p:spPr>
        </p:pic>
        <p:pic>
          <p:nvPicPr>
            <p:cNvPr id="265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995550" y="5130049"/>
              <a:ext cx="98162" cy="490496"/>
            </a:xfrm>
            <a:prstGeom prst="rect">
              <a:avLst/>
            </a:prstGeom>
            <a:effectLst/>
          </p:spPr>
        </p:pic>
        <p:pic>
          <p:nvPicPr>
            <p:cNvPr id="265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915140" y="5291222"/>
              <a:ext cx="382875" cy="99120"/>
            </a:xfrm>
            <a:prstGeom prst="rect">
              <a:avLst/>
            </a:prstGeom>
            <a:effectLst/>
          </p:spPr>
        </p:pic>
        <p:pic>
          <p:nvPicPr>
            <p:cNvPr id="265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217432" y="5382015"/>
              <a:ext cx="239492" cy="246682"/>
            </a:xfrm>
            <a:prstGeom prst="rect">
              <a:avLst/>
            </a:prstGeom>
            <a:effectLst/>
          </p:spPr>
        </p:pic>
        <p:pic>
          <p:nvPicPr>
            <p:cNvPr id="266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534863" y="5307112"/>
              <a:ext cx="253484" cy="294344"/>
            </a:xfrm>
            <a:prstGeom prst="rect">
              <a:avLst/>
            </a:prstGeom>
            <a:effectLst/>
          </p:spPr>
        </p:pic>
        <p:pic>
          <p:nvPicPr>
            <p:cNvPr id="266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4828090" y="5313923"/>
              <a:ext cx="89650" cy="307964"/>
            </a:xfrm>
            <a:prstGeom prst="rect">
              <a:avLst/>
            </a:prstGeom>
            <a:effectLst/>
          </p:spPr>
        </p:pic>
        <p:pic>
          <p:nvPicPr>
            <p:cNvPr id="266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816731" y="5164100"/>
              <a:ext cx="152838" cy="76419"/>
            </a:xfrm>
            <a:prstGeom prst="rect">
              <a:avLst/>
            </a:prstGeom>
            <a:effectLst/>
          </p:spPr>
        </p:pic>
        <p:pic>
          <p:nvPicPr>
            <p:cNvPr id="266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371506" y="5954076"/>
              <a:ext cx="115011" cy="476122"/>
            </a:xfrm>
            <a:prstGeom prst="rect">
              <a:avLst/>
            </a:prstGeom>
            <a:effectLst/>
          </p:spPr>
        </p:pic>
        <p:pic>
          <p:nvPicPr>
            <p:cNvPr id="266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396477" y="5947266"/>
              <a:ext cx="321584" cy="484487"/>
            </a:xfrm>
            <a:prstGeom prst="rect">
              <a:avLst/>
            </a:prstGeom>
            <a:effectLst/>
          </p:spPr>
        </p:pic>
        <p:pic>
          <p:nvPicPr>
            <p:cNvPr id="267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219901" y="6085982"/>
              <a:ext cx="270641" cy="301068"/>
            </a:xfrm>
            <a:prstGeom prst="rect">
              <a:avLst/>
            </a:prstGeom>
            <a:effectLst/>
          </p:spPr>
        </p:pic>
        <p:pic>
          <p:nvPicPr>
            <p:cNvPr id="267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565151" y="6115657"/>
              <a:ext cx="324256" cy="269555"/>
            </a:xfrm>
            <a:prstGeom prst="rect">
              <a:avLst/>
            </a:prstGeom>
            <a:effectLst/>
          </p:spPr>
        </p:pic>
        <p:pic>
          <p:nvPicPr>
            <p:cNvPr id="267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878390" y="6097089"/>
              <a:ext cx="371956" cy="273583"/>
            </a:xfrm>
            <a:prstGeom prst="rect">
              <a:avLst/>
            </a:prstGeom>
            <a:effectLst/>
          </p:spPr>
        </p:pic>
        <p:pic>
          <p:nvPicPr>
            <p:cNvPr id="267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323749" y="5933646"/>
              <a:ext cx="96850" cy="452190"/>
            </a:xfrm>
            <a:prstGeom prst="rect">
              <a:avLst/>
            </a:prstGeom>
            <a:effectLst/>
          </p:spPr>
        </p:pic>
        <p:pic>
          <p:nvPicPr>
            <p:cNvPr id="267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228407" y="6084447"/>
              <a:ext cx="512268" cy="283246"/>
            </a:xfrm>
            <a:prstGeom prst="rect">
              <a:avLst/>
            </a:prstGeom>
            <a:effectLst/>
          </p:spPr>
        </p:pic>
        <p:pic>
          <p:nvPicPr>
            <p:cNvPr id="268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699377" y="6131140"/>
              <a:ext cx="246760" cy="280194"/>
            </a:xfrm>
            <a:prstGeom prst="rect">
              <a:avLst/>
            </a:prstGeom>
            <a:effectLst/>
          </p:spPr>
        </p:pic>
        <p:pic>
          <p:nvPicPr>
            <p:cNvPr id="268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025194" y="6063039"/>
              <a:ext cx="246673" cy="321584"/>
            </a:xfrm>
            <a:prstGeom prst="rect">
              <a:avLst/>
            </a:prstGeom>
            <a:effectLst/>
          </p:spPr>
        </p:pic>
        <p:pic>
          <p:nvPicPr>
            <p:cNvPr id="268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338461" y="6097089"/>
              <a:ext cx="103660" cy="299330"/>
            </a:xfrm>
            <a:prstGeom prst="rect">
              <a:avLst/>
            </a:prstGeom>
            <a:effectLst/>
          </p:spPr>
        </p:pic>
        <p:pic>
          <p:nvPicPr>
            <p:cNvPr id="268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429644" y="5920026"/>
              <a:ext cx="152838" cy="76419"/>
            </a:xfrm>
            <a:prstGeom prst="rect">
              <a:avLst/>
            </a:prstGeom>
            <a:effectLst/>
          </p:spPr>
        </p:pic>
        <p:pic>
          <p:nvPicPr>
            <p:cNvPr id="268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096831" y="6690029"/>
              <a:ext cx="3488303" cy="103203"/>
            </a:xfrm>
            <a:prstGeom prst="rect">
              <a:avLst/>
            </a:prstGeom>
            <a:effectLst/>
          </p:spPr>
        </p:pic>
        <p:pic>
          <p:nvPicPr>
            <p:cNvPr id="2690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395142" y="7153204"/>
              <a:ext cx="255910" cy="323313"/>
            </a:xfrm>
            <a:prstGeom prst="rect">
              <a:avLst/>
            </a:prstGeom>
            <a:effectLst/>
          </p:spPr>
        </p:pic>
        <p:pic>
          <p:nvPicPr>
            <p:cNvPr id="2692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726281" y="7166283"/>
              <a:ext cx="326569" cy="338888"/>
            </a:xfrm>
            <a:prstGeom prst="rect">
              <a:avLst/>
            </a:prstGeom>
            <a:effectLst/>
          </p:spPr>
        </p:pic>
        <p:pic>
          <p:nvPicPr>
            <p:cNvPr id="2694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071802" y="7184871"/>
              <a:ext cx="273885" cy="298380"/>
            </a:xfrm>
            <a:prstGeom prst="rect">
              <a:avLst/>
            </a:prstGeom>
            <a:effectLst/>
          </p:spPr>
        </p:pic>
        <p:pic>
          <p:nvPicPr>
            <p:cNvPr id="2696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316939" y="7030079"/>
              <a:ext cx="164951" cy="478823"/>
            </a:xfrm>
            <a:prstGeom prst="rect">
              <a:avLst/>
            </a:prstGeom>
            <a:effectLst/>
          </p:spPr>
        </p:pic>
        <p:pic>
          <p:nvPicPr>
            <p:cNvPr id="2698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500813" y="7147622"/>
              <a:ext cx="544486" cy="346491"/>
            </a:xfrm>
            <a:prstGeom prst="rect">
              <a:avLst/>
            </a:prstGeom>
            <a:effectLst/>
          </p:spPr>
        </p:pic>
        <p:pic>
          <p:nvPicPr>
            <p:cNvPr id="2700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066055" y="7172503"/>
              <a:ext cx="587180" cy="302958"/>
            </a:xfrm>
            <a:prstGeom prst="rect">
              <a:avLst/>
            </a:prstGeom>
            <a:effectLst/>
          </p:spPr>
        </p:pic>
        <p:pic>
          <p:nvPicPr>
            <p:cNvPr id="270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511366" y="7002839"/>
              <a:ext cx="152838" cy="76420"/>
            </a:xfrm>
            <a:prstGeom prst="rect">
              <a:avLst/>
            </a:prstGeom>
            <a:effectLst/>
          </p:spPr>
        </p:pic>
        <p:pic>
          <p:nvPicPr>
            <p:cNvPr id="2704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528054" y="7154487"/>
              <a:ext cx="209478" cy="197178"/>
            </a:xfrm>
            <a:prstGeom prst="rect">
              <a:avLst/>
            </a:prstGeom>
            <a:effectLst/>
          </p:spPr>
        </p:pic>
        <p:pic>
          <p:nvPicPr>
            <p:cNvPr id="270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819133" y="6082961"/>
              <a:ext cx="559700" cy="643967"/>
            </a:xfrm>
            <a:prstGeom prst="rect">
              <a:avLst/>
            </a:prstGeom>
            <a:effectLst/>
          </p:spPr>
        </p:pic>
        <p:pic>
          <p:nvPicPr>
            <p:cNvPr id="270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6837664" y="6046355"/>
              <a:ext cx="527588" cy="755270"/>
            </a:xfrm>
            <a:prstGeom prst="rect">
              <a:avLst/>
            </a:prstGeom>
            <a:effectLst/>
          </p:spPr>
        </p:pic>
        <p:pic>
          <p:nvPicPr>
            <p:cNvPr id="271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6488599" y="5555162"/>
              <a:ext cx="299444" cy="445162"/>
            </a:xfrm>
            <a:prstGeom prst="rect">
              <a:avLst/>
            </a:prstGeom>
            <a:effectLst/>
          </p:spPr>
        </p:pic>
        <p:pic>
          <p:nvPicPr>
            <p:cNvPr id="271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560028" y="5781518"/>
              <a:ext cx="180480" cy="130527"/>
            </a:xfrm>
            <a:prstGeom prst="rect">
              <a:avLst/>
            </a:prstGeom>
            <a:effectLst/>
          </p:spPr>
        </p:pic>
        <p:pic>
          <p:nvPicPr>
            <p:cNvPr id="271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441277" y="6991326"/>
              <a:ext cx="272354" cy="535083"/>
            </a:xfrm>
            <a:prstGeom prst="rect">
              <a:avLst/>
            </a:prstGeom>
            <a:effectLst/>
          </p:spPr>
        </p:pic>
        <p:pic>
          <p:nvPicPr>
            <p:cNvPr id="271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648748" y="6949517"/>
              <a:ext cx="221664" cy="544758"/>
            </a:xfrm>
            <a:prstGeom prst="rect">
              <a:avLst/>
            </a:prstGeom>
            <a:effectLst/>
          </p:spPr>
        </p:pic>
        <p:pic>
          <p:nvPicPr>
            <p:cNvPr id="271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454081" y="7251897"/>
              <a:ext cx="470061" cy="106565"/>
            </a:xfrm>
            <a:prstGeom prst="rect">
              <a:avLst/>
            </a:prstGeom>
            <a:effectLst/>
          </p:spPr>
        </p:pic>
        <p:pic>
          <p:nvPicPr>
            <p:cNvPr id="2720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793616" y="7390912"/>
              <a:ext cx="99436" cy="144107"/>
            </a:xfrm>
            <a:prstGeom prst="rect">
              <a:avLst/>
            </a:prstGeom>
            <a:effectLst/>
          </p:spPr>
        </p:pic>
        <p:pic>
          <p:nvPicPr>
            <p:cNvPr id="2722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6954407" y="2270162"/>
              <a:ext cx="512705" cy="529485"/>
            </a:xfrm>
            <a:prstGeom prst="rect">
              <a:avLst/>
            </a:prstGeom>
            <a:effectLst/>
          </p:spPr>
        </p:pic>
        <p:pic>
          <p:nvPicPr>
            <p:cNvPr id="2724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537054" y="2033059"/>
              <a:ext cx="103364" cy="327457"/>
            </a:xfrm>
            <a:prstGeom prst="rect">
              <a:avLst/>
            </a:prstGeom>
            <a:effectLst/>
          </p:spPr>
        </p:pic>
        <p:pic>
          <p:nvPicPr>
            <p:cNvPr id="2726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676168" y="2046049"/>
              <a:ext cx="222296" cy="355211"/>
            </a:xfrm>
            <a:prstGeom prst="rect">
              <a:avLst/>
            </a:prstGeom>
            <a:effectLst/>
          </p:spPr>
        </p:pic>
        <p:pic>
          <p:nvPicPr>
            <p:cNvPr id="2728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6698262" y="2026268"/>
              <a:ext cx="116945" cy="302714"/>
            </a:xfrm>
            <a:prstGeom prst="rect">
              <a:avLst/>
            </a:prstGeom>
            <a:effectLst/>
          </p:spPr>
        </p:pic>
        <p:pic>
          <p:nvPicPr>
            <p:cNvPr id="2730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6828947" y="1985524"/>
              <a:ext cx="210352" cy="256428"/>
            </a:xfrm>
            <a:prstGeom prst="rect">
              <a:avLst/>
            </a:prstGeom>
            <a:effectLst/>
          </p:spPr>
        </p:pic>
        <p:pic>
          <p:nvPicPr>
            <p:cNvPr id="2732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874819" y="2039850"/>
              <a:ext cx="137318" cy="361410"/>
            </a:xfrm>
            <a:prstGeom prst="rect">
              <a:avLst/>
            </a:prstGeom>
            <a:effectLst/>
          </p:spPr>
        </p:pic>
        <p:pic>
          <p:nvPicPr>
            <p:cNvPr id="2734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7973614" y="2283732"/>
              <a:ext cx="757217" cy="475171"/>
            </a:xfrm>
            <a:prstGeom prst="rect">
              <a:avLst/>
            </a:prstGeom>
            <a:effectLst/>
          </p:spPr>
        </p:pic>
        <p:pic>
          <p:nvPicPr>
            <p:cNvPr id="2736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9162804" y="2266341"/>
              <a:ext cx="682782" cy="509711"/>
            </a:xfrm>
            <a:prstGeom prst="rect">
              <a:avLst/>
            </a:prstGeom>
            <a:effectLst/>
          </p:spPr>
        </p:pic>
        <p:pic>
          <p:nvPicPr>
            <p:cNvPr id="2738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10507837" y="2220583"/>
              <a:ext cx="494960" cy="516908"/>
            </a:xfrm>
            <a:prstGeom prst="rect">
              <a:avLst/>
            </a:prstGeom>
            <a:effectLst/>
          </p:spPr>
        </p:pic>
        <p:pic>
          <p:nvPicPr>
            <p:cNvPr id="2740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1352527" y="26849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42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1576619" y="264422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44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1787130" y="268496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46" name="Linea Linea" descr="Linea Line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621795" y="1985524"/>
              <a:ext cx="252759" cy="89783"/>
            </a:xfrm>
            <a:prstGeom prst="rect">
              <a:avLst/>
            </a:prstGeom>
            <a:effectLst/>
          </p:spPr>
        </p:pic>
        <p:pic>
          <p:nvPicPr>
            <p:cNvPr id="2748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7599794" y="2012687"/>
              <a:ext cx="243804" cy="347829"/>
            </a:xfrm>
            <a:prstGeom prst="rect">
              <a:avLst/>
            </a:prstGeom>
            <a:effectLst/>
          </p:spPr>
        </p:pic>
        <p:pic>
          <p:nvPicPr>
            <p:cNvPr id="2750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7804389" y="1982910"/>
              <a:ext cx="261922" cy="355283"/>
            </a:xfrm>
            <a:prstGeom prst="rect">
              <a:avLst/>
            </a:prstGeom>
            <a:effectLst/>
          </p:spPr>
        </p:pic>
        <p:pic>
          <p:nvPicPr>
            <p:cNvPr id="2752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871282" y="1950439"/>
              <a:ext cx="266340" cy="419998"/>
            </a:xfrm>
            <a:prstGeom prst="rect">
              <a:avLst/>
            </a:prstGeom>
            <a:effectLst/>
          </p:spPr>
        </p:pic>
        <p:pic>
          <p:nvPicPr>
            <p:cNvPr id="2754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9073321" y="2076067"/>
              <a:ext cx="238288" cy="277550"/>
            </a:xfrm>
            <a:prstGeom prst="rect">
              <a:avLst/>
            </a:prstGeom>
            <a:effectLst/>
          </p:spPr>
        </p:pic>
        <p:pic>
          <p:nvPicPr>
            <p:cNvPr id="2756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9949177" y="1965893"/>
              <a:ext cx="308908" cy="335862"/>
            </a:xfrm>
            <a:prstGeom prst="rect">
              <a:avLst/>
            </a:prstGeom>
            <a:effectLst/>
          </p:spPr>
        </p:pic>
        <p:pic>
          <p:nvPicPr>
            <p:cNvPr id="2758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0236209" y="1965693"/>
              <a:ext cx="223248" cy="374451"/>
            </a:xfrm>
            <a:prstGeom prst="rect">
              <a:avLst/>
            </a:prstGeom>
            <a:effectLst/>
          </p:spPr>
        </p:pic>
        <p:pic>
          <p:nvPicPr>
            <p:cNvPr id="2760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0401830" y="194478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762" name="Linea Linea" descr="Linea Line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453512" y="1931199"/>
              <a:ext cx="157689" cy="96573"/>
            </a:xfrm>
            <a:prstGeom prst="rect">
              <a:avLst/>
            </a:prstGeom>
            <a:effectLst/>
          </p:spPr>
        </p:pic>
        <p:pic>
          <p:nvPicPr>
            <p:cNvPr id="2764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0439930" y="1951571"/>
              <a:ext cx="222510" cy="341038"/>
            </a:xfrm>
            <a:prstGeom prst="rect">
              <a:avLst/>
            </a:prstGeom>
            <a:effectLst/>
          </p:spPr>
        </p:pic>
        <p:pic>
          <p:nvPicPr>
            <p:cNvPr id="2766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6156424" y="3260866"/>
              <a:ext cx="244551" cy="389880"/>
            </a:xfrm>
            <a:prstGeom prst="rect">
              <a:avLst/>
            </a:prstGeom>
            <a:effectLst/>
          </p:spPr>
        </p:pic>
        <p:pic>
          <p:nvPicPr>
            <p:cNvPr id="2768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7126074" y="3262173"/>
              <a:ext cx="293504" cy="374030"/>
            </a:xfrm>
            <a:prstGeom prst="rect">
              <a:avLst/>
            </a:prstGeom>
            <a:effectLst/>
          </p:spPr>
        </p:pic>
        <p:pic>
          <p:nvPicPr>
            <p:cNvPr id="2770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0637868" y="3225913"/>
              <a:ext cx="196515" cy="401349"/>
            </a:xfrm>
            <a:prstGeom prst="rect">
              <a:avLst/>
            </a:prstGeom>
            <a:effectLst/>
          </p:spPr>
        </p:pic>
        <p:pic>
          <p:nvPicPr>
            <p:cNvPr id="2772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0874496" y="3284310"/>
              <a:ext cx="300331" cy="368751"/>
            </a:xfrm>
            <a:prstGeom prst="rect">
              <a:avLst/>
            </a:prstGeom>
            <a:effectLst/>
          </p:spPr>
        </p:pic>
        <p:pic>
          <p:nvPicPr>
            <p:cNvPr id="2774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8090352" y="3296977"/>
              <a:ext cx="252759" cy="339570"/>
            </a:xfrm>
            <a:prstGeom prst="rect">
              <a:avLst/>
            </a:prstGeom>
            <a:effectLst/>
          </p:spPr>
        </p:pic>
        <p:pic>
          <p:nvPicPr>
            <p:cNvPr id="2776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8314445" y="3307241"/>
              <a:ext cx="187948" cy="377459"/>
            </a:xfrm>
            <a:prstGeom prst="rect">
              <a:avLst/>
            </a:prstGeom>
            <a:effectLst/>
          </p:spPr>
        </p:pic>
        <p:pic>
          <p:nvPicPr>
            <p:cNvPr id="2778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8266910" y="3463631"/>
              <a:ext cx="286712" cy="119208"/>
            </a:xfrm>
            <a:prstGeom prst="rect">
              <a:avLst/>
            </a:prstGeom>
            <a:effectLst/>
          </p:spPr>
        </p:pic>
        <p:pic>
          <p:nvPicPr>
            <p:cNvPr id="2780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9265142" y="3336871"/>
              <a:ext cx="279921" cy="339484"/>
            </a:xfrm>
            <a:prstGeom prst="rect">
              <a:avLst/>
            </a:prstGeom>
            <a:effectLst/>
          </p:spPr>
        </p:pic>
        <p:pic>
          <p:nvPicPr>
            <p:cNvPr id="2782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9557141" y="3303929"/>
              <a:ext cx="186832" cy="373980"/>
            </a:xfrm>
            <a:prstGeom prst="rect">
              <a:avLst/>
            </a:prstGeom>
            <a:effectLst/>
          </p:spPr>
        </p:pic>
        <p:pic>
          <p:nvPicPr>
            <p:cNvPr id="2784" name="Linea Linea" descr="Linea Line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9516397" y="3459104"/>
              <a:ext cx="225595" cy="89782"/>
            </a:xfrm>
            <a:prstGeom prst="rect">
              <a:avLst/>
            </a:prstGeom>
            <a:effectLst/>
          </p:spPr>
        </p:pic>
        <p:pic>
          <p:nvPicPr>
            <p:cNvPr id="2786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6121053" y="3703568"/>
              <a:ext cx="235153" cy="347143"/>
            </a:xfrm>
            <a:prstGeom prst="rect">
              <a:avLst/>
            </a:prstGeom>
            <a:effectLst/>
          </p:spPr>
        </p:pic>
        <p:pic>
          <p:nvPicPr>
            <p:cNvPr id="2788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7164305" y="3700437"/>
              <a:ext cx="228671" cy="352268"/>
            </a:xfrm>
            <a:prstGeom prst="rect">
              <a:avLst/>
            </a:prstGeom>
            <a:effectLst/>
          </p:spPr>
        </p:pic>
        <p:pic>
          <p:nvPicPr>
            <p:cNvPr id="2790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8008864" y="3816703"/>
              <a:ext cx="258537" cy="289019"/>
            </a:xfrm>
            <a:prstGeom prst="rect">
              <a:avLst/>
            </a:prstGeom>
            <a:effectLst/>
          </p:spPr>
        </p:pic>
        <p:pic>
          <p:nvPicPr>
            <p:cNvPr id="2792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8287283" y="3819010"/>
              <a:ext cx="89782" cy="334247"/>
            </a:xfrm>
            <a:prstGeom prst="rect">
              <a:avLst/>
            </a:prstGeom>
            <a:effectLst/>
          </p:spPr>
        </p:pic>
        <p:pic>
          <p:nvPicPr>
            <p:cNvPr id="2794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9224397" y="3852963"/>
              <a:ext cx="274426" cy="354620"/>
            </a:xfrm>
            <a:prstGeom prst="rect">
              <a:avLst/>
            </a:prstGeom>
            <a:effectLst/>
          </p:spPr>
        </p:pic>
        <p:pic>
          <p:nvPicPr>
            <p:cNvPr id="2796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9468862" y="3907289"/>
              <a:ext cx="249822" cy="292439"/>
            </a:xfrm>
            <a:prstGeom prst="rect">
              <a:avLst/>
            </a:prstGeom>
            <a:effectLst/>
          </p:spPr>
        </p:pic>
        <p:pic>
          <p:nvPicPr>
            <p:cNvPr id="2798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10568953" y="3778266"/>
              <a:ext cx="96573" cy="293503"/>
            </a:xfrm>
            <a:prstGeom prst="rect">
              <a:avLst/>
            </a:prstGeom>
            <a:effectLst/>
          </p:spPr>
        </p:pic>
        <p:pic>
          <p:nvPicPr>
            <p:cNvPr id="2800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0684395" y="3812219"/>
              <a:ext cx="313875" cy="178099"/>
            </a:xfrm>
            <a:prstGeom prst="rect">
              <a:avLst/>
            </a:prstGeom>
            <a:effectLst/>
          </p:spPr>
        </p:pic>
        <p:pic>
          <p:nvPicPr>
            <p:cNvPr id="2802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0857256" y="3805429"/>
              <a:ext cx="93478" cy="313875"/>
            </a:xfrm>
            <a:prstGeom prst="rect">
              <a:avLst/>
            </a:prstGeom>
            <a:effectLst/>
          </p:spPr>
        </p:pic>
        <p:pic>
          <p:nvPicPr>
            <p:cNvPr id="2804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0983185" y="3739184"/>
              <a:ext cx="252144" cy="366538"/>
            </a:xfrm>
            <a:prstGeom prst="rect">
              <a:avLst/>
            </a:prstGeom>
            <a:effectLst/>
          </p:spPr>
        </p:pic>
        <p:pic>
          <p:nvPicPr>
            <p:cNvPr id="2806" name="Linea Linea" descr="Linea Line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2550957" y="6963338"/>
              <a:ext cx="30130" cy="25532"/>
            </a:xfrm>
            <a:prstGeom prst="rect">
              <a:avLst/>
            </a:prstGeom>
            <a:effectLst/>
          </p:spPr>
        </p:pic>
        <p:pic>
          <p:nvPicPr>
            <p:cNvPr id="2808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7510201" y="6304402"/>
              <a:ext cx="294806" cy="327456"/>
            </a:xfrm>
            <a:prstGeom prst="rect">
              <a:avLst/>
            </a:prstGeom>
            <a:effectLst/>
          </p:spPr>
        </p:pic>
        <p:pic>
          <p:nvPicPr>
            <p:cNvPr id="2810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7552249" y="6442479"/>
              <a:ext cx="1334742" cy="138757"/>
            </a:xfrm>
            <a:prstGeom prst="rect">
              <a:avLst/>
            </a:prstGeom>
            <a:effectLst/>
          </p:spPr>
        </p:pic>
        <p:pic>
          <p:nvPicPr>
            <p:cNvPr id="2812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9222758" y="6307463"/>
              <a:ext cx="224359" cy="718254"/>
            </a:xfrm>
            <a:prstGeom prst="rect">
              <a:avLst/>
            </a:prstGeom>
            <a:effectLst/>
          </p:spPr>
        </p:pic>
        <p:pic>
          <p:nvPicPr>
            <p:cNvPr id="2814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9093735" y="6577401"/>
              <a:ext cx="598330" cy="305712"/>
            </a:xfrm>
            <a:prstGeom prst="rect">
              <a:avLst/>
            </a:prstGeom>
            <a:effectLst/>
          </p:spPr>
        </p:pic>
        <p:pic>
          <p:nvPicPr>
            <p:cNvPr id="2816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9551355" y="639268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18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9789634" y="6543844"/>
              <a:ext cx="207540" cy="310408"/>
            </a:xfrm>
            <a:prstGeom prst="rect">
              <a:avLst/>
            </a:prstGeom>
            <a:effectLst/>
          </p:spPr>
        </p:pic>
        <p:pic>
          <p:nvPicPr>
            <p:cNvPr id="2820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10037640" y="6563455"/>
              <a:ext cx="232387" cy="317135"/>
            </a:xfrm>
            <a:prstGeom prst="rect">
              <a:avLst/>
            </a:prstGeom>
            <a:effectLst/>
          </p:spPr>
        </p:pic>
        <p:pic>
          <p:nvPicPr>
            <p:cNvPr id="2822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10415819" y="6337147"/>
              <a:ext cx="478951" cy="547268"/>
            </a:xfrm>
            <a:prstGeom prst="rect">
              <a:avLst/>
            </a:prstGeom>
            <a:effectLst/>
          </p:spPr>
        </p:pic>
        <p:pic>
          <p:nvPicPr>
            <p:cNvPr id="2824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10553733" y="6419843"/>
              <a:ext cx="422526" cy="164480"/>
            </a:xfrm>
            <a:prstGeom prst="rect">
              <a:avLst/>
            </a:prstGeom>
            <a:effectLst/>
          </p:spPr>
        </p:pic>
        <p:pic>
          <p:nvPicPr>
            <p:cNvPr id="2826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10935869" y="6612381"/>
              <a:ext cx="263246" cy="325528"/>
            </a:xfrm>
            <a:prstGeom prst="rect">
              <a:avLst/>
            </a:prstGeom>
            <a:effectLst/>
          </p:spPr>
        </p:pic>
        <p:pic>
          <p:nvPicPr>
            <p:cNvPr id="2828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10281265" y="6555044"/>
              <a:ext cx="253599" cy="334860"/>
            </a:xfrm>
            <a:prstGeom prst="rect">
              <a:avLst/>
            </a:prstGeom>
            <a:effectLst/>
          </p:spPr>
        </p:pic>
        <p:pic>
          <p:nvPicPr>
            <p:cNvPr id="2830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6933164" y="5455565"/>
              <a:ext cx="287844" cy="327457"/>
            </a:xfrm>
            <a:prstGeom prst="rect">
              <a:avLst/>
            </a:prstGeom>
            <a:effectLst/>
          </p:spPr>
        </p:pic>
        <p:pic>
          <p:nvPicPr>
            <p:cNvPr id="2832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6947878" y="5394449"/>
              <a:ext cx="1271362" cy="334248"/>
            </a:xfrm>
            <a:prstGeom prst="rect">
              <a:avLst/>
            </a:prstGeom>
            <a:effectLst/>
          </p:spPr>
        </p:pic>
        <p:pic>
          <p:nvPicPr>
            <p:cNvPr id="2834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8496154" y="5204310"/>
              <a:ext cx="262751" cy="306529"/>
            </a:xfrm>
            <a:prstGeom prst="rect">
              <a:avLst/>
            </a:prstGeom>
            <a:effectLst/>
          </p:spPr>
        </p:pic>
        <p:pic>
          <p:nvPicPr>
            <p:cNvPr id="2836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8768757" y="5206329"/>
              <a:ext cx="360435" cy="330856"/>
            </a:xfrm>
            <a:prstGeom prst="rect">
              <a:avLst/>
            </a:prstGeom>
            <a:effectLst/>
          </p:spPr>
        </p:pic>
        <p:pic>
          <p:nvPicPr>
            <p:cNvPr id="2838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9158410" y="5231473"/>
              <a:ext cx="310316" cy="343301"/>
            </a:xfrm>
            <a:prstGeom prst="rect">
              <a:avLst/>
            </a:prstGeom>
            <a:effectLst/>
          </p:spPr>
        </p:pic>
        <p:pic>
          <p:nvPicPr>
            <p:cNvPr id="2840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9412898" y="5130678"/>
              <a:ext cx="103363" cy="149833"/>
            </a:xfrm>
            <a:prstGeom prst="rect">
              <a:avLst/>
            </a:prstGeom>
            <a:effectLst/>
          </p:spPr>
        </p:pic>
        <p:pic>
          <p:nvPicPr>
            <p:cNvPr id="2842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9457380" y="5252854"/>
              <a:ext cx="350881" cy="291662"/>
            </a:xfrm>
            <a:prstGeom prst="rect">
              <a:avLst/>
            </a:prstGeom>
            <a:effectLst/>
          </p:spPr>
        </p:pic>
        <p:pic>
          <p:nvPicPr>
            <p:cNvPr id="2844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9770904" y="5054915"/>
              <a:ext cx="553449" cy="487315"/>
            </a:xfrm>
            <a:prstGeom prst="rect">
              <a:avLst/>
            </a:prstGeom>
            <a:effectLst/>
          </p:spPr>
        </p:pic>
        <p:pic>
          <p:nvPicPr>
            <p:cNvPr id="2846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10224548" y="4987527"/>
              <a:ext cx="93014" cy="130008"/>
            </a:xfrm>
            <a:prstGeom prst="rect">
              <a:avLst/>
            </a:prstGeom>
            <a:effectLst/>
          </p:spPr>
        </p:pic>
        <p:pic>
          <p:nvPicPr>
            <p:cNvPr id="2848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10393843" y="4980217"/>
              <a:ext cx="147811" cy="497224"/>
            </a:xfrm>
            <a:prstGeom prst="rect">
              <a:avLst/>
            </a:prstGeom>
            <a:effectLst/>
          </p:spPr>
        </p:pic>
        <p:pic>
          <p:nvPicPr>
            <p:cNvPr id="2850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10533361" y="5199783"/>
              <a:ext cx="313875" cy="386309"/>
            </a:xfrm>
            <a:prstGeom prst="rect">
              <a:avLst/>
            </a:prstGeom>
            <a:effectLst/>
          </p:spPr>
        </p:pic>
        <p:pic>
          <p:nvPicPr>
            <p:cNvPr id="2852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10404338" y="5421612"/>
              <a:ext cx="116945" cy="184852"/>
            </a:xfrm>
            <a:prstGeom prst="rect">
              <a:avLst/>
            </a:prstGeom>
            <a:effectLst/>
          </p:spPr>
        </p:pic>
      </p:grpSp>
      <p:grpSp>
        <p:nvGrpSpPr>
          <p:cNvPr id="2879" name="Disegno"/>
          <p:cNvGrpSpPr/>
          <p:nvPr/>
        </p:nvGrpSpPr>
        <p:grpSpPr>
          <a:xfrm>
            <a:off x="1205191" y="669176"/>
            <a:ext cx="5698294" cy="659151"/>
            <a:chOff x="-57241" y="-220403"/>
            <a:chExt cx="5698292" cy="659149"/>
          </a:xfrm>
        </p:grpSpPr>
        <p:pic>
          <p:nvPicPr>
            <p:cNvPr id="2855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-44256" y="-59683"/>
              <a:ext cx="102975" cy="493907"/>
            </a:xfrm>
            <a:prstGeom prst="rect">
              <a:avLst/>
            </a:prstGeom>
            <a:effectLst/>
          </p:spPr>
        </p:pic>
        <p:pic>
          <p:nvPicPr>
            <p:cNvPr id="2857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-57242" y="-141169"/>
              <a:ext cx="428721" cy="568954"/>
            </a:xfrm>
            <a:prstGeom prst="rect">
              <a:avLst/>
            </a:prstGeom>
            <a:effectLst/>
          </p:spPr>
        </p:pic>
        <p:pic>
          <p:nvPicPr>
            <p:cNvPr id="2859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376766" y="117802"/>
              <a:ext cx="429317" cy="320259"/>
            </a:xfrm>
            <a:prstGeom prst="rect">
              <a:avLst/>
            </a:prstGeom>
            <a:effectLst/>
          </p:spPr>
        </p:pic>
        <p:pic>
          <p:nvPicPr>
            <p:cNvPr id="2861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875581" y="-139961"/>
              <a:ext cx="181758" cy="555825"/>
            </a:xfrm>
            <a:prstGeom prst="rect">
              <a:avLst/>
            </a:prstGeom>
            <a:effectLst/>
          </p:spPr>
        </p:pic>
        <p:pic>
          <p:nvPicPr>
            <p:cNvPr id="2863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790998" y="43388"/>
              <a:ext cx="361410" cy="89782"/>
            </a:xfrm>
            <a:prstGeom prst="rect">
              <a:avLst/>
            </a:prstGeom>
            <a:effectLst/>
          </p:spPr>
        </p:pic>
        <p:pic>
          <p:nvPicPr>
            <p:cNvPr id="2865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1079533" y="109031"/>
              <a:ext cx="344503" cy="297235"/>
            </a:xfrm>
            <a:prstGeom prst="rect">
              <a:avLst/>
            </a:prstGeom>
            <a:effectLst/>
          </p:spPr>
        </p:pic>
        <p:pic>
          <p:nvPicPr>
            <p:cNvPr id="2867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1389586" y="50178"/>
              <a:ext cx="360403" cy="388569"/>
            </a:xfrm>
            <a:prstGeom prst="rect">
              <a:avLst/>
            </a:prstGeom>
            <a:effectLst/>
          </p:spPr>
        </p:pic>
        <p:pic>
          <p:nvPicPr>
            <p:cNvPr id="2869" name="Linea Linea" descr="Linea Line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1608525" y="-992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871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1698531" y="78328"/>
              <a:ext cx="513225" cy="334705"/>
            </a:xfrm>
            <a:prstGeom prst="rect">
              <a:avLst/>
            </a:prstGeom>
            <a:effectLst/>
          </p:spPr>
        </p:pic>
        <p:pic>
          <p:nvPicPr>
            <p:cNvPr id="2873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2638065" y="55045"/>
              <a:ext cx="1033688" cy="361488"/>
            </a:xfrm>
            <a:prstGeom prst="rect">
              <a:avLst/>
            </a:prstGeom>
            <a:effectLst/>
          </p:spPr>
        </p:pic>
        <p:pic>
          <p:nvPicPr>
            <p:cNvPr id="2875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3640941" y="-220404"/>
              <a:ext cx="1619833" cy="626899"/>
            </a:xfrm>
            <a:prstGeom prst="rect">
              <a:avLst/>
            </a:prstGeom>
            <a:effectLst/>
          </p:spPr>
        </p:pic>
        <p:pic>
          <p:nvPicPr>
            <p:cNvPr id="2877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5193385" y="20752"/>
              <a:ext cx="447667" cy="3277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3" name="pasted-image.png"/>
          <p:cNvGrpSpPr/>
          <p:nvPr/>
        </p:nvGrpSpPr>
        <p:grpSpPr>
          <a:xfrm>
            <a:off x="6055890" y="397066"/>
            <a:ext cx="6313538" cy="8959468"/>
            <a:chOff x="0" y="0"/>
            <a:chExt cx="6313536" cy="8959466"/>
          </a:xfrm>
        </p:grpSpPr>
        <p:pic>
          <p:nvPicPr>
            <p:cNvPr id="2882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9850" y="69850"/>
              <a:ext cx="6173837" cy="88197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881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13537" cy="8959467"/>
            </a:xfrm>
            <a:prstGeom prst="rect">
              <a:avLst/>
            </a:prstGeom>
            <a:effectLst/>
          </p:spPr>
        </p:pic>
      </p:grpSp>
      <p:grpSp>
        <p:nvGrpSpPr>
          <p:cNvPr id="3004" name="Disegno"/>
          <p:cNvGrpSpPr/>
          <p:nvPr/>
        </p:nvGrpSpPr>
        <p:grpSpPr>
          <a:xfrm>
            <a:off x="568110" y="1248639"/>
            <a:ext cx="4117558" cy="6150567"/>
            <a:chOff x="-266509" y="-55172"/>
            <a:chExt cx="4117557" cy="6150565"/>
          </a:xfrm>
        </p:grpSpPr>
        <p:pic>
          <p:nvPicPr>
            <p:cNvPr id="288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18954" y="-55173"/>
              <a:ext cx="334247" cy="734219"/>
            </a:xfrm>
            <a:prstGeom prst="rect">
              <a:avLst/>
            </a:prstGeom>
            <a:effectLst/>
          </p:spPr>
        </p:pic>
        <p:pic>
          <p:nvPicPr>
            <p:cNvPr id="288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89747" y="344003"/>
              <a:ext cx="494104" cy="392318"/>
            </a:xfrm>
            <a:prstGeom prst="rect">
              <a:avLst/>
            </a:prstGeom>
            <a:effectLst/>
          </p:spPr>
        </p:pic>
        <p:pic>
          <p:nvPicPr>
            <p:cNvPr id="288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79797" y="65729"/>
              <a:ext cx="242379" cy="608317"/>
            </a:xfrm>
            <a:prstGeom prst="rect">
              <a:avLst/>
            </a:prstGeom>
            <a:effectLst/>
          </p:spPr>
        </p:pic>
        <p:pic>
          <p:nvPicPr>
            <p:cNvPr id="289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28672" y="199574"/>
              <a:ext cx="381782" cy="130526"/>
            </a:xfrm>
            <a:prstGeom prst="rect">
              <a:avLst/>
            </a:prstGeom>
            <a:effectLst/>
          </p:spPr>
        </p:pic>
        <p:pic>
          <p:nvPicPr>
            <p:cNvPr id="289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2213" y="344606"/>
              <a:ext cx="410241" cy="296458"/>
            </a:xfrm>
            <a:prstGeom prst="rect">
              <a:avLst/>
            </a:prstGeom>
            <a:effectLst/>
          </p:spPr>
        </p:pic>
        <p:pic>
          <p:nvPicPr>
            <p:cNvPr id="289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79273" y="56969"/>
              <a:ext cx="292545" cy="566813"/>
            </a:xfrm>
            <a:prstGeom prst="rect">
              <a:avLst/>
            </a:prstGeom>
            <a:effectLst/>
          </p:spPr>
        </p:pic>
        <p:pic>
          <p:nvPicPr>
            <p:cNvPr id="289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031404" y="-846"/>
              <a:ext cx="798304" cy="643318"/>
            </a:xfrm>
            <a:prstGeom prst="rect">
              <a:avLst/>
            </a:prstGeom>
            <a:effectLst/>
          </p:spPr>
        </p:pic>
        <p:pic>
          <p:nvPicPr>
            <p:cNvPr id="289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47795" y="325018"/>
              <a:ext cx="462191" cy="345489"/>
            </a:xfrm>
            <a:prstGeom prst="rect">
              <a:avLst/>
            </a:prstGeom>
            <a:effectLst/>
          </p:spPr>
        </p:pic>
        <p:pic>
          <p:nvPicPr>
            <p:cNvPr id="290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266510" y="1143867"/>
              <a:ext cx="230548" cy="691912"/>
            </a:xfrm>
            <a:prstGeom prst="rect">
              <a:avLst/>
            </a:prstGeom>
            <a:effectLst/>
          </p:spPr>
        </p:pic>
        <p:pic>
          <p:nvPicPr>
            <p:cNvPr id="290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65230" y="1378523"/>
              <a:ext cx="280523" cy="343959"/>
            </a:xfrm>
            <a:prstGeom prst="rect">
              <a:avLst/>
            </a:prstGeom>
            <a:effectLst/>
          </p:spPr>
        </p:pic>
        <p:pic>
          <p:nvPicPr>
            <p:cNvPr id="290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28925" y="1415827"/>
              <a:ext cx="271604" cy="307133"/>
            </a:xfrm>
            <a:prstGeom prst="rect">
              <a:avLst/>
            </a:prstGeom>
            <a:effectLst/>
          </p:spPr>
        </p:pic>
        <p:pic>
          <p:nvPicPr>
            <p:cNvPr id="290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47220" y="1360781"/>
              <a:ext cx="204538" cy="341038"/>
            </a:xfrm>
            <a:prstGeom prst="rect">
              <a:avLst/>
            </a:prstGeom>
            <a:effectLst/>
          </p:spPr>
        </p:pic>
        <p:pic>
          <p:nvPicPr>
            <p:cNvPr id="290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218812" y="1333565"/>
              <a:ext cx="116945" cy="680812"/>
            </a:xfrm>
            <a:prstGeom prst="rect">
              <a:avLst/>
            </a:prstGeom>
            <a:effectLst/>
          </p:spPr>
        </p:pic>
        <p:pic>
          <p:nvPicPr>
            <p:cNvPr id="291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218812" y="1375582"/>
              <a:ext cx="244140" cy="358425"/>
            </a:xfrm>
            <a:prstGeom prst="rect">
              <a:avLst/>
            </a:prstGeom>
            <a:effectLst/>
          </p:spPr>
        </p:pic>
        <p:pic>
          <p:nvPicPr>
            <p:cNvPr id="2912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484727" y="1329156"/>
              <a:ext cx="645540" cy="388624"/>
            </a:xfrm>
            <a:prstGeom prst="rect">
              <a:avLst/>
            </a:prstGeom>
            <a:effectLst/>
          </p:spPr>
        </p:pic>
        <p:pic>
          <p:nvPicPr>
            <p:cNvPr id="291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036338" y="12317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1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141784" y="1382788"/>
              <a:ext cx="302188" cy="303083"/>
            </a:xfrm>
            <a:prstGeom prst="rect">
              <a:avLst/>
            </a:prstGeom>
            <a:effectLst/>
          </p:spPr>
        </p:pic>
        <p:pic>
          <p:nvPicPr>
            <p:cNvPr id="291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95598" y="1190559"/>
              <a:ext cx="592156" cy="500152"/>
            </a:xfrm>
            <a:prstGeom prst="rect">
              <a:avLst/>
            </a:prstGeom>
            <a:effectLst/>
          </p:spPr>
        </p:pic>
        <p:pic>
          <p:nvPicPr>
            <p:cNvPr id="292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46290" y="11910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2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025204" y="1315361"/>
              <a:ext cx="361340" cy="337133"/>
            </a:xfrm>
            <a:prstGeom prst="rect">
              <a:avLst/>
            </a:prstGeom>
            <a:effectLst/>
          </p:spPr>
        </p:pic>
        <p:pic>
          <p:nvPicPr>
            <p:cNvPr id="292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288667" y="1348665"/>
              <a:ext cx="321970" cy="323933"/>
            </a:xfrm>
            <a:prstGeom prst="rect">
              <a:avLst/>
            </a:prstGeom>
            <a:effectLst/>
          </p:spPr>
        </p:pic>
        <p:pic>
          <p:nvPicPr>
            <p:cNvPr id="2926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514064" y="1000875"/>
              <a:ext cx="336984" cy="904665"/>
            </a:xfrm>
            <a:prstGeom prst="rect">
              <a:avLst/>
            </a:prstGeom>
            <a:effectLst/>
          </p:spPr>
        </p:pic>
        <p:pic>
          <p:nvPicPr>
            <p:cNvPr id="292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20249" y="2175664"/>
              <a:ext cx="383077" cy="540231"/>
            </a:xfrm>
            <a:prstGeom prst="rect">
              <a:avLst/>
            </a:prstGeom>
            <a:effectLst/>
          </p:spPr>
        </p:pic>
        <p:pic>
          <p:nvPicPr>
            <p:cNvPr id="2930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3685" y="2394889"/>
              <a:ext cx="484491" cy="364906"/>
            </a:xfrm>
            <a:prstGeom prst="rect">
              <a:avLst/>
            </a:prstGeom>
            <a:effectLst/>
          </p:spPr>
        </p:pic>
        <p:pic>
          <p:nvPicPr>
            <p:cNvPr id="2932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24979" y="2191508"/>
              <a:ext cx="118128" cy="94310"/>
            </a:xfrm>
            <a:prstGeom prst="rect">
              <a:avLst/>
            </a:prstGeom>
            <a:effectLst/>
          </p:spPr>
        </p:pic>
        <p:pic>
          <p:nvPicPr>
            <p:cNvPr id="2934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164486" y="2370330"/>
              <a:ext cx="857130" cy="351898"/>
            </a:xfrm>
            <a:prstGeom prst="rect">
              <a:avLst/>
            </a:prstGeom>
            <a:effectLst/>
          </p:spPr>
        </p:pic>
        <p:pic>
          <p:nvPicPr>
            <p:cNvPr id="2936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988037" y="2371835"/>
              <a:ext cx="291625" cy="324964"/>
            </a:xfrm>
            <a:prstGeom prst="rect">
              <a:avLst/>
            </a:prstGeom>
            <a:effectLst/>
          </p:spPr>
        </p:pic>
        <p:pic>
          <p:nvPicPr>
            <p:cNvPr id="2938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195334" y="2061984"/>
              <a:ext cx="783769" cy="639274"/>
            </a:xfrm>
            <a:prstGeom prst="rect">
              <a:avLst/>
            </a:prstGeom>
            <a:effectLst/>
          </p:spPr>
        </p:pic>
        <p:pic>
          <p:nvPicPr>
            <p:cNvPr id="294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22198" y="223678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4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285825" y="24812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4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306197" y="266459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4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702" y="3718007"/>
              <a:ext cx="308756" cy="401305"/>
            </a:xfrm>
            <a:prstGeom prst="rect">
              <a:avLst/>
            </a:prstGeom>
            <a:effectLst/>
          </p:spPr>
        </p:pic>
        <p:pic>
          <p:nvPicPr>
            <p:cNvPr id="294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13837" y="3594917"/>
              <a:ext cx="127409" cy="524387"/>
            </a:xfrm>
            <a:prstGeom prst="rect">
              <a:avLst/>
            </a:prstGeom>
            <a:effectLst/>
          </p:spPr>
        </p:pic>
        <p:pic>
          <p:nvPicPr>
            <p:cNvPr id="295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49604" y="3751103"/>
              <a:ext cx="449688" cy="144108"/>
            </a:xfrm>
            <a:prstGeom prst="rect">
              <a:avLst/>
            </a:prstGeom>
            <a:effectLst/>
          </p:spPr>
        </p:pic>
        <p:pic>
          <p:nvPicPr>
            <p:cNvPr id="295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64560" y="3810118"/>
              <a:ext cx="352035" cy="348611"/>
            </a:xfrm>
            <a:prstGeom prst="rect">
              <a:avLst/>
            </a:prstGeom>
            <a:effectLst/>
          </p:spPr>
        </p:pic>
        <p:pic>
          <p:nvPicPr>
            <p:cNvPr id="295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81892" y="3588127"/>
              <a:ext cx="297276" cy="588229"/>
            </a:xfrm>
            <a:prstGeom prst="rect">
              <a:avLst/>
            </a:prstGeom>
            <a:effectLst/>
          </p:spPr>
        </p:pic>
        <p:pic>
          <p:nvPicPr>
            <p:cNvPr id="295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381186" y="3819010"/>
              <a:ext cx="103966" cy="341038"/>
            </a:xfrm>
            <a:prstGeom prst="rect">
              <a:avLst/>
            </a:prstGeom>
            <a:effectLst/>
          </p:spPr>
        </p:pic>
        <p:pic>
          <p:nvPicPr>
            <p:cNvPr id="295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23316" y="36017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6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602184" y="3533801"/>
              <a:ext cx="351525" cy="622484"/>
            </a:xfrm>
            <a:prstGeom prst="rect">
              <a:avLst/>
            </a:prstGeom>
            <a:effectLst/>
          </p:spPr>
        </p:pic>
        <p:pic>
          <p:nvPicPr>
            <p:cNvPr id="296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723967" y="36356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6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938624" y="3588127"/>
              <a:ext cx="144108" cy="612665"/>
            </a:xfrm>
            <a:prstGeom prst="rect">
              <a:avLst/>
            </a:prstGeom>
            <a:effectLst/>
          </p:spPr>
        </p:pic>
        <p:pic>
          <p:nvPicPr>
            <p:cNvPr id="296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918252" y="3785056"/>
              <a:ext cx="347829" cy="103364"/>
            </a:xfrm>
            <a:prstGeom prst="rect">
              <a:avLst/>
            </a:prstGeom>
            <a:effectLst/>
          </p:spPr>
        </p:pic>
        <p:pic>
          <p:nvPicPr>
            <p:cNvPr id="296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160249" y="3831451"/>
              <a:ext cx="404622" cy="356594"/>
            </a:xfrm>
            <a:prstGeom prst="rect">
              <a:avLst/>
            </a:prstGeom>
            <a:effectLst/>
          </p:spPr>
        </p:pic>
        <p:pic>
          <p:nvPicPr>
            <p:cNvPr id="297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298531" y="3554173"/>
              <a:ext cx="327456" cy="198434"/>
            </a:xfrm>
            <a:prstGeom prst="rect">
              <a:avLst/>
            </a:prstGeom>
            <a:effectLst/>
          </p:spPr>
        </p:pic>
        <p:pic>
          <p:nvPicPr>
            <p:cNvPr id="297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8348" y="5659286"/>
              <a:ext cx="116945" cy="359590"/>
            </a:xfrm>
            <a:prstGeom prst="rect">
              <a:avLst/>
            </a:prstGeom>
            <a:effectLst/>
          </p:spPr>
        </p:pic>
        <p:pic>
          <p:nvPicPr>
            <p:cNvPr id="297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18720" y="5418461"/>
              <a:ext cx="103364" cy="126887"/>
            </a:xfrm>
            <a:prstGeom prst="rect">
              <a:avLst/>
            </a:prstGeom>
            <a:effectLst/>
          </p:spPr>
        </p:pic>
        <p:pic>
          <p:nvPicPr>
            <p:cNvPr id="2976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83960" y="5584589"/>
              <a:ext cx="393100" cy="422525"/>
            </a:xfrm>
            <a:prstGeom prst="rect">
              <a:avLst/>
            </a:prstGeom>
            <a:effectLst/>
          </p:spPr>
        </p:pic>
        <p:pic>
          <p:nvPicPr>
            <p:cNvPr id="2978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64419" y="5694803"/>
              <a:ext cx="268449" cy="391858"/>
            </a:xfrm>
            <a:prstGeom prst="rect">
              <a:avLst/>
            </a:prstGeom>
            <a:effectLst/>
          </p:spPr>
        </p:pic>
        <p:pic>
          <p:nvPicPr>
            <p:cNvPr id="2980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089789" y="5462356"/>
              <a:ext cx="92983" cy="537968"/>
            </a:xfrm>
            <a:prstGeom prst="rect">
              <a:avLst/>
            </a:prstGeom>
            <a:effectLst/>
          </p:spPr>
        </p:pic>
        <p:pic>
          <p:nvPicPr>
            <p:cNvPr id="2982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81138" y="5651893"/>
              <a:ext cx="395363" cy="97176"/>
            </a:xfrm>
            <a:prstGeom prst="rect">
              <a:avLst/>
            </a:prstGeom>
            <a:effectLst/>
          </p:spPr>
        </p:pic>
        <p:pic>
          <p:nvPicPr>
            <p:cNvPr id="2984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281474" y="5698822"/>
              <a:ext cx="319120" cy="305546"/>
            </a:xfrm>
            <a:prstGeom prst="rect">
              <a:avLst/>
            </a:prstGeom>
            <a:effectLst/>
          </p:spPr>
        </p:pic>
        <p:pic>
          <p:nvPicPr>
            <p:cNvPr id="2986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609808" y="5428403"/>
              <a:ext cx="506878" cy="633038"/>
            </a:xfrm>
            <a:prstGeom prst="rect">
              <a:avLst/>
            </a:prstGeom>
            <a:effectLst/>
          </p:spPr>
        </p:pic>
        <p:pic>
          <p:nvPicPr>
            <p:cNvPr id="2988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020653" y="5508681"/>
              <a:ext cx="109614" cy="138527"/>
            </a:xfrm>
            <a:prstGeom prst="rect">
              <a:avLst/>
            </a:prstGeom>
            <a:effectLst/>
          </p:spPr>
        </p:pic>
        <p:pic>
          <p:nvPicPr>
            <p:cNvPr id="299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190887" y="5496310"/>
              <a:ext cx="401147" cy="551549"/>
            </a:xfrm>
            <a:prstGeom prst="rect">
              <a:avLst/>
            </a:prstGeom>
            <a:effectLst/>
          </p:spPr>
        </p:pic>
        <p:pic>
          <p:nvPicPr>
            <p:cNvPr id="299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443779" y="55302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299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673280" y="5523472"/>
              <a:ext cx="108893" cy="571922"/>
            </a:xfrm>
            <a:prstGeom prst="rect">
              <a:avLst/>
            </a:prstGeom>
            <a:effectLst/>
          </p:spPr>
        </p:pic>
        <p:pic>
          <p:nvPicPr>
            <p:cNvPr id="299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549786" y="5727139"/>
              <a:ext cx="415736" cy="103418"/>
            </a:xfrm>
            <a:prstGeom prst="rect">
              <a:avLst/>
            </a:prstGeom>
            <a:effectLst/>
          </p:spPr>
        </p:pic>
        <p:pic>
          <p:nvPicPr>
            <p:cNvPr id="299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836834" y="5794911"/>
              <a:ext cx="413896" cy="289165"/>
            </a:xfrm>
            <a:prstGeom prst="rect">
              <a:avLst/>
            </a:prstGeom>
            <a:effectLst/>
          </p:spPr>
        </p:pic>
        <p:pic>
          <p:nvPicPr>
            <p:cNvPr id="3000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045507" y="5509891"/>
              <a:ext cx="279921" cy="162216"/>
            </a:xfrm>
            <a:prstGeom prst="rect">
              <a:avLst/>
            </a:prstGeom>
            <a:effectLst/>
          </p:spPr>
        </p:pic>
        <p:pic>
          <p:nvPicPr>
            <p:cNvPr id="300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-53774" y="4457425"/>
              <a:ext cx="452416" cy="618357"/>
            </a:xfrm>
            <a:prstGeom prst="rect">
              <a:avLst/>
            </a:prstGeom>
            <a:effectLst/>
          </p:spPr>
        </p:pic>
      </p:grpSp>
      <p:grpSp>
        <p:nvGrpSpPr>
          <p:cNvPr id="3081" name="Disegno"/>
          <p:cNvGrpSpPr/>
          <p:nvPr/>
        </p:nvGrpSpPr>
        <p:grpSpPr>
          <a:xfrm>
            <a:off x="7232192" y="3235011"/>
            <a:ext cx="5096497" cy="6065587"/>
            <a:chOff x="-3177296" y="-2054933"/>
            <a:chExt cx="5096495" cy="6065585"/>
          </a:xfrm>
        </p:grpSpPr>
        <p:pic>
          <p:nvPicPr>
            <p:cNvPr id="300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174597" y="-117137"/>
              <a:ext cx="280227" cy="229931"/>
            </a:xfrm>
            <a:prstGeom prst="rect">
              <a:avLst/>
            </a:prstGeom>
            <a:effectLst/>
          </p:spPr>
        </p:pic>
        <p:pic>
          <p:nvPicPr>
            <p:cNvPr id="300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145534" y="-160928"/>
              <a:ext cx="476269" cy="241924"/>
            </a:xfrm>
            <a:prstGeom prst="rect">
              <a:avLst/>
            </a:prstGeom>
            <a:effectLst/>
          </p:spPr>
        </p:pic>
        <p:pic>
          <p:nvPicPr>
            <p:cNvPr id="300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320417" y="-272223"/>
              <a:ext cx="2027581" cy="939325"/>
            </a:xfrm>
            <a:prstGeom prst="rect">
              <a:avLst/>
            </a:prstGeom>
            <a:effectLst/>
          </p:spPr>
        </p:pic>
        <p:pic>
          <p:nvPicPr>
            <p:cNvPr id="301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259438" y="414932"/>
              <a:ext cx="1834883" cy="2627332"/>
            </a:xfrm>
            <a:prstGeom prst="rect">
              <a:avLst/>
            </a:prstGeom>
            <a:effectLst/>
          </p:spPr>
        </p:pic>
        <p:pic>
          <p:nvPicPr>
            <p:cNvPr id="301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-798879" y="3505083"/>
              <a:ext cx="2572364" cy="503762"/>
            </a:xfrm>
            <a:prstGeom prst="rect">
              <a:avLst/>
            </a:prstGeom>
            <a:effectLst/>
          </p:spPr>
        </p:pic>
        <p:pic>
          <p:nvPicPr>
            <p:cNvPr id="301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271194" y="3340510"/>
              <a:ext cx="648006" cy="654888"/>
            </a:xfrm>
            <a:prstGeom prst="rect">
              <a:avLst/>
            </a:prstGeom>
            <a:effectLst/>
          </p:spPr>
        </p:pic>
        <p:pic>
          <p:nvPicPr>
            <p:cNvPr id="301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-2118201" y="3584423"/>
              <a:ext cx="309869" cy="351532"/>
            </a:xfrm>
            <a:prstGeom prst="rect">
              <a:avLst/>
            </a:prstGeom>
            <a:effectLst/>
          </p:spPr>
        </p:pic>
        <p:pic>
          <p:nvPicPr>
            <p:cNvPr id="301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-2083726" y="3717149"/>
              <a:ext cx="268604" cy="96574"/>
            </a:xfrm>
            <a:prstGeom prst="rect">
              <a:avLst/>
            </a:prstGeom>
            <a:effectLst/>
          </p:spPr>
        </p:pic>
        <p:pic>
          <p:nvPicPr>
            <p:cNvPr id="302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-1624223" y="3583369"/>
              <a:ext cx="236914" cy="332214"/>
            </a:xfrm>
            <a:prstGeom prst="rect">
              <a:avLst/>
            </a:prstGeom>
            <a:effectLst/>
          </p:spPr>
        </p:pic>
        <p:pic>
          <p:nvPicPr>
            <p:cNvPr id="302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-1341278" y="3635661"/>
              <a:ext cx="123737" cy="374992"/>
            </a:xfrm>
            <a:prstGeom prst="rect">
              <a:avLst/>
            </a:prstGeom>
            <a:effectLst/>
          </p:spPr>
        </p:pic>
        <p:pic>
          <p:nvPicPr>
            <p:cNvPr id="302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-1314115" y="3650253"/>
              <a:ext cx="276234" cy="201950"/>
            </a:xfrm>
            <a:prstGeom prst="rect">
              <a:avLst/>
            </a:prstGeom>
            <a:effectLst/>
          </p:spPr>
        </p:pic>
        <p:pic>
          <p:nvPicPr>
            <p:cNvPr id="302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-1022725" y="3633048"/>
              <a:ext cx="280531" cy="209047"/>
            </a:xfrm>
            <a:prstGeom prst="rect">
              <a:avLst/>
            </a:prstGeom>
            <a:effectLst/>
          </p:spPr>
        </p:pic>
        <p:pic>
          <p:nvPicPr>
            <p:cNvPr id="302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-804905" y="3674286"/>
              <a:ext cx="192944" cy="209567"/>
            </a:xfrm>
            <a:prstGeom prst="rect">
              <a:avLst/>
            </a:prstGeom>
            <a:effectLst/>
          </p:spPr>
        </p:pic>
        <p:pic>
          <p:nvPicPr>
            <p:cNvPr id="303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-580721" y="3560964"/>
              <a:ext cx="137318" cy="341038"/>
            </a:xfrm>
            <a:prstGeom prst="rect">
              <a:avLst/>
            </a:prstGeom>
            <a:effectLst/>
          </p:spPr>
        </p:pic>
        <p:pic>
          <p:nvPicPr>
            <p:cNvPr id="303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-635046" y="3642955"/>
              <a:ext cx="392225" cy="244689"/>
            </a:xfrm>
            <a:prstGeom prst="rect">
              <a:avLst/>
            </a:prstGeom>
            <a:effectLst/>
          </p:spPr>
        </p:pic>
        <p:pic>
          <p:nvPicPr>
            <p:cNvPr id="3035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220814" y="3673963"/>
              <a:ext cx="178061" cy="187295"/>
            </a:xfrm>
            <a:prstGeom prst="rect">
              <a:avLst/>
            </a:prstGeom>
            <a:effectLst/>
          </p:spPr>
        </p:pic>
        <p:pic>
          <p:nvPicPr>
            <p:cNvPr id="303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0069" y="3676405"/>
              <a:ext cx="86688" cy="225597"/>
            </a:xfrm>
            <a:prstGeom prst="rect">
              <a:avLst/>
            </a:prstGeom>
            <a:effectLst/>
          </p:spPr>
        </p:pic>
        <p:pic>
          <p:nvPicPr>
            <p:cNvPr id="3039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9876" y="35745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4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98349" y="3528573"/>
              <a:ext cx="303779" cy="434544"/>
            </a:xfrm>
            <a:prstGeom prst="rect">
              <a:avLst/>
            </a:prstGeom>
            <a:effectLst/>
          </p:spPr>
        </p:pic>
        <p:pic>
          <p:nvPicPr>
            <p:cNvPr id="304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-1611085" y="-649263"/>
              <a:ext cx="315745" cy="394836"/>
            </a:xfrm>
            <a:prstGeom prst="rect">
              <a:avLst/>
            </a:prstGeom>
            <a:effectLst/>
          </p:spPr>
        </p:pic>
        <p:pic>
          <p:nvPicPr>
            <p:cNvPr id="304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-2163981" y="-1654284"/>
              <a:ext cx="858161" cy="1312106"/>
            </a:xfrm>
            <a:prstGeom prst="rect">
              <a:avLst/>
            </a:prstGeom>
            <a:effectLst/>
          </p:spPr>
        </p:pic>
        <p:pic>
          <p:nvPicPr>
            <p:cNvPr id="3047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-1368440" y="-730751"/>
              <a:ext cx="96573" cy="239178"/>
            </a:xfrm>
            <a:prstGeom prst="rect">
              <a:avLst/>
            </a:prstGeom>
            <a:effectLst/>
          </p:spPr>
        </p:pic>
        <p:pic>
          <p:nvPicPr>
            <p:cNvPr id="304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3177297" y="-1982262"/>
              <a:ext cx="280694" cy="338964"/>
            </a:xfrm>
            <a:prstGeom prst="rect">
              <a:avLst/>
            </a:prstGeom>
            <a:effectLst/>
          </p:spPr>
        </p:pic>
        <p:pic>
          <p:nvPicPr>
            <p:cNvPr id="305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-2875973" y="-2054934"/>
              <a:ext cx="110155" cy="368200"/>
            </a:xfrm>
            <a:prstGeom prst="rect">
              <a:avLst/>
            </a:prstGeom>
            <a:effectLst/>
          </p:spPr>
        </p:pic>
        <p:pic>
          <p:nvPicPr>
            <p:cNvPr id="305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2943880" y="-1944020"/>
              <a:ext cx="313875" cy="80728"/>
            </a:xfrm>
            <a:prstGeom prst="rect">
              <a:avLst/>
            </a:prstGeom>
            <a:effectLst/>
          </p:spPr>
        </p:pic>
        <p:pic>
          <p:nvPicPr>
            <p:cNvPr id="3055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2778554" y="-1874195"/>
              <a:ext cx="318316" cy="295034"/>
            </a:xfrm>
            <a:prstGeom prst="rect">
              <a:avLst/>
            </a:prstGeom>
            <a:effectLst/>
          </p:spPr>
        </p:pic>
        <p:pic>
          <p:nvPicPr>
            <p:cNvPr id="305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2546913" y="-2041353"/>
              <a:ext cx="134210" cy="387818"/>
            </a:xfrm>
            <a:prstGeom prst="rect">
              <a:avLst/>
            </a:prstGeom>
            <a:effectLst/>
          </p:spPr>
        </p:pic>
        <p:pic>
          <p:nvPicPr>
            <p:cNvPr id="305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2525473" y="-1886720"/>
              <a:ext cx="184327" cy="260024"/>
            </a:xfrm>
            <a:prstGeom prst="rect">
              <a:avLst/>
            </a:prstGeom>
            <a:effectLst/>
          </p:spPr>
        </p:pic>
        <p:pic>
          <p:nvPicPr>
            <p:cNvPr id="306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-2308247" y="-1925912"/>
              <a:ext cx="112847" cy="320666"/>
            </a:xfrm>
            <a:prstGeom prst="rect">
              <a:avLst/>
            </a:prstGeom>
            <a:effectLst/>
          </p:spPr>
        </p:pic>
        <p:pic>
          <p:nvPicPr>
            <p:cNvPr id="3063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-2330074" y="-20141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65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-2155594" y="-2041353"/>
              <a:ext cx="313309" cy="447631"/>
            </a:xfrm>
            <a:prstGeom prst="rect">
              <a:avLst/>
            </a:prstGeom>
            <a:effectLst/>
          </p:spPr>
        </p:pic>
        <p:pic>
          <p:nvPicPr>
            <p:cNvPr id="3067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-2004121" y="-20141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06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0441" y="-674603"/>
              <a:ext cx="449689" cy="506412"/>
            </a:xfrm>
            <a:prstGeom prst="rect">
              <a:avLst/>
            </a:prstGeom>
            <a:effectLst/>
          </p:spPr>
        </p:pic>
        <p:pic>
          <p:nvPicPr>
            <p:cNvPr id="307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98349" y="-642472"/>
              <a:ext cx="313874" cy="313875"/>
            </a:xfrm>
            <a:prstGeom prst="rect">
              <a:avLst/>
            </a:prstGeom>
            <a:effectLst/>
          </p:spPr>
        </p:pic>
        <p:pic>
          <p:nvPicPr>
            <p:cNvPr id="307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31092" y="-733014"/>
              <a:ext cx="192847" cy="193906"/>
            </a:xfrm>
            <a:prstGeom prst="rect">
              <a:avLst/>
            </a:prstGeom>
            <a:effectLst/>
          </p:spPr>
        </p:pic>
        <p:pic>
          <p:nvPicPr>
            <p:cNvPr id="3075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98998" y="-656053"/>
              <a:ext cx="184853" cy="164480"/>
            </a:xfrm>
            <a:prstGeom prst="rect">
              <a:avLst/>
            </a:prstGeom>
            <a:effectLst/>
          </p:spPr>
        </p:pic>
        <p:pic>
          <p:nvPicPr>
            <p:cNvPr id="307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53325" y="-1009169"/>
              <a:ext cx="317579" cy="375283"/>
            </a:xfrm>
            <a:prstGeom prst="rect">
              <a:avLst/>
            </a:prstGeom>
            <a:effectLst/>
          </p:spPr>
        </p:pic>
        <p:pic>
          <p:nvPicPr>
            <p:cNvPr id="307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19371" y="-1128063"/>
              <a:ext cx="502701" cy="371191"/>
            </a:xfrm>
            <a:prstGeom prst="rect">
              <a:avLst/>
            </a:prstGeom>
            <a:effectLst/>
          </p:spPr>
        </p:pic>
      </p:grpSp>
      <p:grpSp>
        <p:nvGrpSpPr>
          <p:cNvPr id="3106" name="Disegno"/>
          <p:cNvGrpSpPr/>
          <p:nvPr/>
        </p:nvGrpSpPr>
        <p:grpSpPr>
          <a:xfrm>
            <a:off x="6649248" y="490128"/>
            <a:ext cx="3173279" cy="865366"/>
            <a:chOff x="-466756" y="-487730"/>
            <a:chExt cx="3173277" cy="865364"/>
          </a:xfrm>
        </p:grpSpPr>
        <p:pic>
          <p:nvPicPr>
            <p:cNvPr id="3082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-466757" y="-262311"/>
              <a:ext cx="3173279" cy="490230"/>
            </a:xfrm>
            <a:prstGeom prst="rect">
              <a:avLst/>
            </a:prstGeom>
            <a:effectLst/>
          </p:spPr>
        </p:pic>
        <p:pic>
          <p:nvPicPr>
            <p:cNvPr id="3084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-458488" y="-487731"/>
              <a:ext cx="320224" cy="390018"/>
            </a:xfrm>
            <a:prstGeom prst="rect">
              <a:avLst/>
            </a:prstGeom>
            <a:effectLst/>
          </p:spPr>
        </p:pic>
        <p:pic>
          <p:nvPicPr>
            <p:cNvPr id="3086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-264369" y="-296147"/>
              <a:ext cx="322700" cy="429594"/>
            </a:xfrm>
            <a:prstGeom prst="rect">
              <a:avLst/>
            </a:prstGeom>
            <a:effectLst/>
          </p:spPr>
        </p:pic>
        <p:pic>
          <p:nvPicPr>
            <p:cNvPr id="3088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197853" y="-282565"/>
              <a:ext cx="221161" cy="513409"/>
            </a:xfrm>
            <a:prstGeom prst="rect">
              <a:avLst/>
            </a:prstGeom>
            <a:effectLst/>
          </p:spPr>
        </p:pic>
        <p:pic>
          <p:nvPicPr>
            <p:cNvPr id="3090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76766" y="-115490"/>
              <a:ext cx="232387" cy="257714"/>
            </a:xfrm>
            <a:prstGeom prst="rect">
              <a:avLst/>
            </a:prstGeom>
            <a:effectLst/>
          </p:spPr>
        </p:pic>
        <p:pic>
          <p:nvPicPr>
            <p:cNvPr id="3092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02531" y="-138414"/>
              <a:ext cx="543086" cy="279986"/>
            </a:xfrm>
            <a:prstGeom prst="rect">
              <a:avLst/>
            </a:prstGeom>
            <a:effectLst/>
          </p:spPr>
        </p:pic>
        <p:pic>
          <p:nvPicPr>
            <p:cNvPr id="3094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099673" y="-289356"/>
              <a:ext cx="86688" cy="415735"/>
            </a:xfrm>
            <a:prstGeom prst="rect">
              <a:avLst/>
            </a:prstGeom>
            <a:effectLst/>
          </p:spPr>
        </p:pic>
        <p:pic>
          <p:nvPicPr>
            <p:cNvPr id="3096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055835" y="-135983"/>
              <a:ext cx="575001" cy="341749"/>
            </a:xfrm>
            <a:prstGeom prst="rect">
              <a:avLst/>
            </a:prstGeom>
            <a:effectLst/>
          </p:spPr>
        </p:pic>
        <p:pic>
          <p:nvPicPr>
            <p:cNvPr id="3098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667452" y="-123493"/>
              <a:ext cx="360955" cy="278873"/>
            </a:xfrm>
            <a:prstGeom prst="rect">
              <a:avLst/>
            </a:prstGeom>
            <a:effectLst/>
          </p:spPr>
        </p:pic>
        <p:pic>
          <p:nvPicPr>
            <p:cNvPr id="3100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893734" y="-2214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02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2067648" y="-309728"/>
              <a:ext cx="207497" cy="687363"/>
            </a:xfrm>
            <a:prstGeom prst="rect">
              <a:avLst/>
            </a:prstGeom>
            <a:effectLst/>
          </p:spPr>
        </p:pic>
        <p:pic>
          <p:nvPicPr>
            <p:cNvPr id="3104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385219" y="-44891"/>
              <a:ext cx="156027" cy="21201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8" name="Disegno"/>
          <p:cNvGrpSpPr/>
          <p:nvPr/>
        </p:nvGrpSpPr>
        <p:grpSpPr>
          <a:xfrm>
            <a:off x="1348821" y="477992"/>
            <a:ext cx="4841642" cy="739053"/>
            <a:chOff x="-83378" y="-99216"/>
            <a:chExt cx="4841641" cy="739051"/>
          </a:xfrm>
        </p:grpSpPr>
        <p:pic>
          <p:nvPicPr>
            <p:cNvPr id="3108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7860" y="-38100"/>
              <a:ext cx="106595" cy="663689"/>
            </a:xfrm>
            <a:prstGeom prst="rect">
              <a:avLst/>
            </a:prstGeom>
            <a:effectLst/>
          </p:spPr>
        </p:pic>
        <p:pic>
          <p:nvPicPr>
            <p:cNvPr id="3110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83379" y="-25012"/>
              <a:ext cx="509184" cy="545875"/>
            </a:xfrm>
            <a:prstGeom prst="rect">
              <a:avLst/>
            </a:prstGeom>
            <a:effectLst/>
          </p:spPr>
        </p:pic>
        <p:pic>
          <p:nvPicPr>
            <p:cNvPr id="3112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95838" y="206304"/>
              <a:ext cx="444199" cy="433532"/>
            </a:xfrm>
            <a:prstGeom prst="rect">
              <a:avLst/>
            </a:prstGeom>
            <a:effectLst/>
          </p:spPr>
        </p:pic>
        <p:pic>
          <p:nvPicPr>
            <p:cNvPr id="3114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01021" y="33110"/>
              <a:ext cx="631666" cy="567609"/>
            </a:xfrm>
            <a:prstGeom prst="rect">
              <a:avLst/>
            </a:prstGeom>
            <a:effectLst/>
          </p:spPr>
        </p:pic>
        <p:pic>
          <p:nvPicPr>
            <p:cNvPr id="3116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25176" y="841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18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02641" y="265892"/>
              <a:ext cx="344256" cy="309216"/>
            </a:xfrm>
            <a:prstGeom prst="rect">
              <a:avLst/>
            </a:prstGeom>
            <a:effectLst/>
          </p:spPr>
        </p:pic>
        <p:pic>
          <p:nvPicPr>
            <p:cNvPr id="3120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34331" y="-46682"/>
              <a:ext cx="965144" cy="638873"/>
            </a:xfrm>
            <a:prstGeom prst="rect">
              <a:avLst/>
            </a:prstGeom>
            <a:effectLst/>
          </p:spPr>
        </p:pic>
        <p:pic>
          <p:nvPicPr>
            <p:cNvPr id="3122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536205" y="135326"/>
              <a:ext cx="670681" cy="412356"/>
            </a:xfrm>
            <a:prstGeom prst="rect">
              <a:avLst/>
            </a:prstGeom>
            <a:effectLst/>
          </p:spPr>
        </p:pic>
        <p:pic>
          <p:nvPicPr>
            <p:cNvPr id="3124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124575" y="5982"/>
              <a:ext cx="112574" cy="113607"/>
            </a:xfrm>
            <a:prstGeom prst="rect">
              <a:avLst/>
            </a:prstGeom>
            <a:effectLst/>
          </p:spPr>
        </p:pic>
        <p:pic>
          <p:nvPicPr>
            <p:cNvPr id="3126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54798" y="247108"/>
              <a:ext cx="466351" cy="351472"/>
            </a:xfrm>
            <a:prstGeom prst="rect">
              <a:avLst/>
            </a:prstGeom>
            <a:effectLst/>
          </p:spPr>
        </p:pic>
        <p:pic>
          <p:nvPicPr>
            <p:cNvPr id="3128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8417" y="53903"/>
              <a:ext cx="134824" cy="133593"/>
            </a:xfrm>
            <a:prstGeom prst="rect">
              <a:avLst/>
            </a:prstGeom>
            <a:effectLst/>
          </p:spPr>
        </p:pic>
        <p:pic>
          <p:nvPicPr>
            <p:cNvPr id="3130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35772" y="29806"/>
              <a:ext cx="123050" cy="567734"/>
            </a:xfrm>
            <a:prstGeom prst="rect">
              <a:avLst/>
            </a:prstGeom>
            <a:effectLst/>
          </p:spPr>
        </p:pic>
        <p:pic>
          <p:nvPicPr>
            <p:cNvPr id="3132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833226" y="208628"/>
              <a:ext cx="517596" cy="121472"/>
            </a:xfrm>
            <a:prstGeom prst="rect">
              <a:avLst/>
            </a:prstGeom>
            <a:effectLst/>
          </p:spPr>
        </p:pic>
        <p:pic>
          <p:nvPicPr>
            <p:cNvPr id="3134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244393" y="227745"/>
              <a:ext cx="439173" cy="374497"/>
            </a:xfrm>
            <a:prstGeom prst="rect">
              <a:avLst/>
            </a:prstGeom>
            <a:effectLst/>
          </p:spPr>
        </p:pic>
        <p:pic>
          <p:nvPicPr>
            <p:cNvPr id="3136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444388" y="-99217"/>
              <a:ext cx="313875" cy="252759"/>
            </a:xfrm>
            <a:prstGeom prst="rect">
              <a:avLst/>
            </a:prstGeom>
            <a:effectLst/>
          </p:spPr>
        </p:pic>
      </p:grpSp>
      <p:pic>
        <p:nvPicPr>
          <p:cNvPr id="3139" name="IMG_2689.jpeg" descr="IMG_2689.jpeg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3928506" y="1863152"/>
            <a:ext cx="5147788" cy="64347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43" name="Disegno"/>
          <p:cNvGrpSpPr/>
          <p:nvPr/>
        </p:nvGrpSpPr>
        <p:grpSpPr>
          <a:xfrm>
            <a:off x="5802038" y="2640237"/>
            <a:ext cx="524107" cy="2744392"/>
            <a:chOff x="-197361" y="-1118087"/>
            <a:chExt cx="524105" cy="2744391"/>
          </a:xfrm>
        </p:grpSpPr>
        <p:sp>
          <p:nvSpPr>
            <p:cNvPr id="3140" name="Linea"/>
            <p:cNvSpPr/>
            <p:nvPr/>
          </p:nvSpPr>
          <p:spPr>
            <a:xfrm>
              <a:off x="-14959" y="-211319"/>
              <a:ext cx="275744" cy="211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512" fill="norm" stroke="1" extrusionOk="0">
                  <a:moveTo>
                    <a:pt x="1208" y="21512"/>
                  </a:moveTo>
                  <a:cubicBezTo>
                    <a:pt x="493" y="21324"/>
                    <a:pt x="-222" y="21136"/>
                    <a:pt x="64" y="19540"/>
                  </a:cubicBezTo>
                  <a:cubicBezTo>
                    <a:pt x="350" y="17943"/>
                    <a:pt x="1638" y="14938"/>
                    <a:pt x="3068" y="11745"/>
                  </a:cubicBezTo>
                  <a:cubicBezTo>
                    <a:pt x="4499" y="8552"/>
                    <a:pt x="6072" y="5171"/>
                    <a:pt x="7145" y="3011"/>
                  </a:cubicBezTo>
                  <a:cubicBezTo>
                    <a:pt x="8218" y="851"/>
                    <a:pt x="8790" y="-88"/>
                    <a:pt x="9362" y="6"/>
                  </a:cubicBezTo>
                  <a:cubicBezTo>
                    <a:pt x="9934" y="100"/>
                    <a:pt x="10506" y="1227"/>
                    <a:pt x="12223" y="3575"/>
                  </a:cubicBezTo>
                  <a:cubicBezTo>
                    <a:pt x="13940" y="5922"/>
                    <a:pt x="16801" y="9491"/>
                    <a:pt x="18517" y="11933"/>
                  </a:cubicBezTo>
                  <a:cubicBezTo>
                    <a:pt x="20234" y="14375"/>
                    <a:pt x="20806" y="15689"/>
                    <a:pt x="21378" y="17004"/>
                  </a:cubicBezTo>
                </a:path>
              </a:pathLst>
            </a:custGeom>
            <a:noFill/>
            <a:ln w="88900" cap="rnd">
              <a:solidFill>
                <a:srgbClr val="FFAB01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41" name="Linea"/>
            <p:cNvSpPr/>
            <p:nvPr/>
          </p:nvSpPr>
          <p:spPr>
            <a:xfrm>
              <a:off x="144547" y="-138378"/>
              <a:ext cx="182198" cy="1764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565" fill="norm" stroke="1" extrusionOk="0">
                  <a:moveTo>
                    <a:pt x="0" y="0"/>
                  </a:moveTo>
                  <a:cubicBezTo>
                    <a:pt x="1091" y="654"/>
                    <a:pt x="2182" y="1308"/>
                    <a:pt x="2945" y="2007"/>
                  </a:cubicBezTo>
                  <a:cubicBezTo>
                    <a:pt x="3709" y="2706"/>
                    <a:pt x="4145" y="3450"/>
                    <a:pt x="4582" y="4182"/>
                  </a:cubicBezTo>
                  <a:cubicBezTo>
                    <a:pt x="5018" y="4915"/>
                    <a:pt x="5455" y="5637"/>
                    <a:pt x="5782" y="6291"/>
                  </a:cubicBezTo>
                  <a:cubicBezTo>
                    <a:pt x="6109" y="6944"/>
                    <a:pt x="6327" y="7531"/>
                    <a:pt x="6545" y="8173"/>
                  </a:cubicBezTo>
                  <a:cubicBezTo>
                    <a:pt x="6764" y="8816"/>
                    <a:pt x="6982" y="9515"/>
                    <a:pt x="7636" y="10169"/>
                  </a:cubicBezTo>
                  <a:cubicBezTo>
                    <a:pt x="8291" y="10823"/>
                    <a:pt x="9382" y="11431"/>
                    <a:pt x="10036" y="12029"/>
                  </a:cubicBezTo>
                  <a:cubicBezTo>
                    <a:pt x="10691" y="12626"/>
                    <a:pt x="10909" y="13213"/>
                    <a:pt x="11455" y="13765"/>
                  </a:cubicBezTo>
                  <a:cubicBezTo>
                    <a:pt x="12000" y="14317"/>
                    <a:pt x="12873" y="14836"/>
                    <a:pt x="13745" y="15422"/>
                  </a:cubicBezTo>
                  <a:cubicBezTo>
                    <a:pt x="14618" y="16008"/>
                    <a:pt x="15491" y="16662"/>
                    <a:pt x="16255" y="17237"/>
                  </a:cubicBezTo>
                  <a:cubicBezTo>
                    <a:pt x="17018" y="17812"/>
                    <a:pt x="17673" y="18308"/>
                    <a:pt x="18327" y="18804"/>
                  </a:cubicBezTo>
                  <a:cubicBezTo>
                    <a:pt x="18982" y="19300"/>
                    <a:pt x="19636" y="19796"/>
                    <a:pt x="20182" y="20180"/>
                  </a:cubicBezTo>
                  <a:cubicBezTo>
                    <a:pt x="20727" y="20563"/>
                    <a:pt x="21164" y="20833"/>
                    <a:pt x="21382" y="21070"/>
                  </a:cubicBezTo>
                  <a:cubicBezTo>
                    <a:pt x="21600" y="21307"/>
                    <a:pt x="21600" y="21510"/>
                    <a:pt x="21382" y="21555"/>
                  </a:cubicBezTo>
                  <a:cubicBezTo>
                    <a:pt x="21164" y="21600"/>
                    <a:pt x="20727" y="21487"/>
                    <a:pt x="20291" y="21375"/>
                  </a:cubicBezTo>
                </a:path>
              </a:pathLst>
            </a:custGeom>
            <a:noFill/>
            <a:ln w="88900" cap="rnd">
              <a:solidFill>
                <a:srgbClr val="FFAB01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42" name="Linea"/>
            <p:cNvSpPr/>
            <p:nvPr/>
          </p:nvSpPr>
          <p:spPr>
            <a:xfrm>
              <a:off x="-197362" y="-1118088"/>
              <a:ext cx="347445" cy="286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339" fill="norm" stroke="1" extrusionOk="0">
                  <a:moveTo>
                    <a:pt x="1293" y="12795"/>
                  </a:moveTo>
                  <a:cubicBezTo>
                    <a:pt x="836" y="12382"/>
                    <a:pt x="379" y="11969"/>
                    <a:pt x="151" y="11075"/>
                  </a:cubicBezTo>
                  <a:cubicBezTo>
                    <a:pt x="-78" y="10181"/>
                    <a:pt x="-78" y="8805"/>
                    <a:pt x="379" y="7636"/>
                  </a:cubicBezTo>
                  <a:cubicBezTo>
                    <a:pt x="836" y="6466"/>
                    <a:pt x="1751" y="5503"/>
                    <a:pt x="2493" y="4884"/>
                  </a:cubicBezTo>
                  <a:cubicBezTo>
                    <a:pt x="3236" y="4265"/>
                    <a:pt x="3808" y="3990"/>
                    <a:pt x="4608" y="4815"/>
                  </a:cubicBezTo>
                  <a:cubicBezTo>
                    <a:pt x="5408" y="5641"/>
                    <a:pt x="6436" y="7567"/>
                    <a:pt x="7179" y="9975"/>
                  </a:cubicBezTo>
                  <a:cubicBezTo>
                    <a:pt x="7922" y="12382"/>
                    <a:pt x="8379" y="15271"/>
                    <a:pt x="8608" y="17404"/>
                  </a:cubicBezTo>
                  <a:cubicBezTo>
                    <a:pt x="8836" y="19536"/>
                    <a:pt x="8836" y="20912"/>
                    <a:pt x="8951" y="21256"/>
                  </a:cubicBezTo>
                  <a:cubicBezTo>
                    <a:pt x="9065" y="21600"/>
                    <a:pt x="9293" y="20912"/>
                    <a:pt x="9579" y="18504"/>
                  </a:cubicBezTo>
                  <a:cubicBezTo>
                    <a:pt x="9865" y="16097"/>
                    <a:pt x="10208" y="11969"/>
                    <a:pt x="10608" y="9149"/>
                  </a:cubicBezTo>
                  <a:cubicBezTo>
                    <a:pt x="11008" y="6329"/>
                    <a:pt x="11465" y="4815"/>
                    <a:pt x="11865" y="3646"/>
                  </a:cubicBezTo>
                  <a:cubicBezTo>
                    <a:pt x="12265" y="2476"/>
                    <a:pt x="12608" y="1651"/>
                    <a:pt x="13008" y="1032"/>
                  </a:cubicBezTo>
                  <a:cubicBezTo>
                    <a:pt x="13408" y="413"/>
                    <a:pt x="13865" y="0"/>
                    <a:pt x="14322" y="0"/>
                  </a:cubicBezTo>
                  <a:cubicBezTo>
                    <a:pt x="14779" y="0"/>
                    <a:pt x="15236" y="413"/>
                    <a:pt x="15922" y="1582"/>
                  </a:cubicBezTo>
                  <a:cubicBezTo>
                    <a:pt x="16608" y="2752"/>
                    <a:pt x="17522" y="4678"/>
                    <a:pt x="18493" y="7567"/>
                  </a:cubicBezTo>
                  <a:cubicBezTo>
                    <a:pt x="19465" y="10456"/>
                    <a:pt x="20493" y="14308"/>
                    <a:pt x="21522" y="18161"/>
                  </a:cubicBezTo>
                </a:path>
              </a:pathLst>
            </a:custGeom>
            <a:noFill/>
            <a:ln w="88900" cap="rnd">
              <a:solidFill>
                <a:srgbClr val="FFAB01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9" name="Disegno"/>
          <p:cNvGrpSpPr/>
          <p:nvPr/>
        </p:nvGrpSpPr>
        <p:grpSpPr>
          <a:xfrm>
            <a:off x="567511" y="477992"/>
            <a:ext cx="7023328" cy="3315912"/>
            <a:chOff x="-864688" y="-99216"/>
            <a:chExt cx="7023327" cy="3315911"/>
          </a:xfrm>
        </p:grpSpPr>
        <p:pic>
          <p:nvPicPr>
            <p:cNvPr id="314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7860" y="-38100"/>
              <a:ext cx="106595" cy="663689"/>
            </a:xfrm>
            <a:prstGeom prst="rect">
              <a:avLst/>
            </a:prstGeom>
            <a:effectLst/>
          </p:spPr>
        </p:pic>
        <p:pic>
          <p:nvPicPr>
            <p:cNvPr id="314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83379" y="-25012"/>
              <a:ext cx="509184" cy="545875"/>
            </a:xfrm>
            <a:prstGeom prst="rect">
              <a:avLst/>
            </a:prstGeom>
            <a:effectLst/>
          </p:spPr>
        </p:pic>
        <p:pic>
          <p:nvPicPr>
            <p:cNvPr id="314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95838" y="206304"/>
              <a:ext cx="444199" cy="433532"/>
            </a:xfrm>
            <a:prstGeom prst="rect">
              <a:avLst/>
            </a:prstGeom>
            <a:effectLst/>
          </p:spPr>
        </p:pic>
        <p:pic>
          <p:nvPicPr>
            <p:cNvPr id="315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01021" y="33110"/>
              <a:ext cx="631666" cy="567609"/>
            </a:xfrm>
            <a:prstGeom prst="rect">
              <a:avLst/>
            </a:prstGeom>
            <a:effectLst/>
          </p:spPr>
        </p:pic>
        <p:pic>
          <p:nvPicPr>
            <p:cNvPr id="3153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25176" y="841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15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02641" y="265892"/>
              <a:ext cx="344256" cy="309216"/>
            </a:xfrm>
            <a:prstGeom prst="rect">
              <a:avLst/>
            </a:prstGeom>
            <a:effectLst/>
          </p:spPr>
        </p:pic>
        <p:pic>
          <p:nvPicPr>
            <p:cNvPr id="315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34331" y="-46682"/>
              <a:ext cx="965144" cy="638873"/>
            </a:xfrm>
            <a:prstGeom prst="rect">
              <a:avLst/>
            </a:prstGeom>
            <a:effectLst/>
          </p:spPr>
        </p:pic>
        <p:pic>
          <p:nvPicPr>
            <p:cNvPr id="315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536205" y="135326"/>
              <a:ext cx="670681" cy="412356"/>
            </a:xfrm>
            <a:prstGeom prst="rect">
              <a:avLst/>
            </a:prstGeom>
            <a:effectLst/>
          </p:spPr>
        </p:pic>
        <p:pic>
          <p:nvPicPr>
            <p:cNvPr id="316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124575" y="5982"/>
              <a:ext cx="112574" cy="113607"/>
            </a:xfrm>
            <a:prstGeom prst="rect">
              <a:avLst/>
            </a:prstGeom>
            <a:effectLst/>
          </p:spPr>
        </p:pic>
        <p:pic>
          <p:nvPicPr>
            <p:cNvPr id="316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54798" y="247108"/>
              <a:ext cx="466351" cy="351472"/>
            </a:xfrm>
            <a:prstGeom prst="rect">
              <a:avLst/>
            </a:prstGeom>
            <a:effectLst/>
          </p:spPr>
        </p:pic>
        <p:pic>
          <p:nvPicPr>
            <p:cNvPr id="316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8417" y="53903"/>
              <a:ext cx="134824" cy="133593"/>
            </a:xfrm>
            <a:prstGeom prst="rect">
              <a:avLst/>
            </a:prstGeom>
            <a:effectLst/>
          </p:spPr>
        </p:pic>
        <p:pic>
          <p:nvPicPr>
            <p:cNvPr id="316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35772" y="29806"/>
              <a:ext cx="123050" cy="567734"/>
            </a:xfrm>
            <a:prstGeom prst="rect">
              <a:avLst/>
            </a:prstGeom>
            <a:effectLst/>
          </p:spPr>
        </p:pic>
        <p:pic>
          <p:nvPicPr>
            <p:cNvPr id="316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833226" y="208628"/>
              <a:ext cx="517596" cy="121472"/>
            </a:xfrm>
            <a:prstGeom prst="rect">
              <a:avLst/>
            </a:prstGeom>
            <a:effectLst/>
          </p:spPr>
        </p:pic>
        <p:pic>
          <p:nvPicPr>
            <p:cNvPr id="317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244393" y="227745"/>
              <a:ext cx="439173" cy="374497"/>
            </a:xfrm>
            <a:prstGeom prst="rect">
              <a:avLst/>
            </a:prstGeom>
            <a:effectLst/>
          </p:spPr>
        </p:pic>
        <p:pic>
          <p:nvPicPr>
            <p:cNvPr id="317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444388" y="-99217"/>
              <a:ext cx="313875" cy="252759"/>
            </a:xfrm>
            <a:prstGeom prst="rect">
              <a:avLst/>
            </a:prstGeom>
            <a:effectLst/>
          </p:spPr>
        </p:pic>
        <p:pic>
          <p:nvPicPr>
            <p:cNvPr id="3175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592554" y="155030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7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708632" y="1352656"/>
              <a:ext cx="205700" cy="215882"/>
            </a:xfrm>
            <a:prstGeom prst="rect">
              <a:avLst/>
            </a:prstGeom>
            <a:effectLst/>
          </p:spPr>
        </p:pic>
        <p:pic>
          <p:nvPicPr>
            <p:cNvPr id="3179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91268" y="175293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81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41938" y="153991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83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04284" y="136846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85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09480" y="1737346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87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13390" y="156069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89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86127" y="172695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91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71826" y="142042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93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62720" y="1274946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95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158864" y="146198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97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49758" y="128533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199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57524" y="186723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01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174451" y="162824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03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02999" y="185164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0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79592" y="141522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0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805569" y="139444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0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82217" y="138405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1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75736" y="153991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1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06909" y="136846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1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786996" y="1553772"/>
              <a:ext cx="207664" cy="218787"/>
            </a:xfrm>
            <a:prstGeom prst="rect">
              <a:avLst/>
            </a:prstGeom>
            <a:effectLst/>
          </p:spPr>
        </p:pic>
        <p:pic>
          <p:nvPicPr>
            <p:cNvPr id="321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9016" y="1602900"/>
              <a:ext cx="198730" cy="211223"/>
            </a:xfrm>
            <a:prstGeom prst="rect">
              <a:avLst/>
            </a:prstGeom>
            <a:effectLst/>
          </p:spPr>
        </p:pic>
        <p:pic>
          <p:nvPicPr>
            <p:cNvPr id="321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69201" y="171136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2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96518" y="169058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2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02999" y="165941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2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86073" y="147237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2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23727" y="1690587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22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35457" y="181008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3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95232" y="155030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3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863958" y="1288900"/>
              <a:ext cx="201044" cy="203102"/>
            </a:xfrm>
            <a:prstGeom prst="rect">
              <a:avLst/>
            </a:prstGeom>
            <a:effectLst/>
          </p:spPr>
        </p:pic>
        <p:pic>
          <p:nvPicPr>
            <p:cNvPr id="323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87412" y="129572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3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02945" y="159706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3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17300" y="181527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4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95232" y="170617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4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619921" y="1317109"/>
              <a:ext cx="769056" cy="725938"/>
            </a:xfrm>
            <a:prstGeom prst="rect">
              <a:avLst/>
            </a:prstGeom>
            <a:effectLst/>
          </p:spPr>
        </p:pic>
        <p:pic>
          <p:nvPicPr>
            <p:cNvPr id="3245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92824" y="133729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47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56456" y="149835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49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59081" y="144639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51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90254" y="1300923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253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22712" y="160745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55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883773" y="143600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57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20141" y="1581481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59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46065" y="166460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61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69472" y="1721760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263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013661" y="1461984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265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25337" y="133729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67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09750" y="170617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69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400591" y="2215333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271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77238" y="232963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7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670757" y="139963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7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85058" y="153991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7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72042" y="161784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7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805840" y="139444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8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09750" y="157109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8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64276" y="174773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8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675952" y="148796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8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894164" y="142042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8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59081" y="131651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9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74667" y="162824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9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20087" y="220494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9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52546" y="2360807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29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42155" y="2345221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299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82433" y="134248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01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61651" y="149835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03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56456" y="169058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0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707125" y="161265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07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769472" y="1456789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309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862991" y="130611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11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008465" y="145678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13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904555" y="171136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1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374613" y="222052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17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61651" y="234002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1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551260" y="146198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2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935728" y="135287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32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474775" y="1296506"/>
              <a:ext cx="773318" cy="677572"/>
            </a:xfrm>
            <a:prstGeom prst="rect">
              <a:avLst/>
            </a:prstGeom>
            <a:effectLst/>
          </p:spPr>
        </p:pic>
        <p:pic>
          <p:nvPicPr>
            <p:cNvPr id="3325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378052" y="2143212"/>
              <a:ext cx="484018" cy="433258"/>
            </a:xfrm>
            <a:prstGeom prst="rect">
              <a:avLst/>
            </a:prstGeom>
            <a:effectLst/>
          </p:spPr>
        </p:pic>
        <p:pic>
          <p:nvPicPr>
            <p:cNvPr id="332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552225" y="1527721"/>
              <a:ext cx="633709" cy="434204"/>
            </a:xfrm>
            <a:prstGeom prst="rect">
              <a:avLst/>
            </a:prstGeom>
            <a:effectLst/>
          </p:spPr>
        </p:pic>
        <p:pic>
          <p:nvPicPr>
            <p:cNvPr id="3329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541834" y="1615540"/>
              <a:ext cx="81397" cy="200893"/>
            </a:xfrm>
            <a:prstGeom prst="rect">
              <a:avLst/>
            </a:prstGeom>
            <a:effectLst/>
          </p:spPr>
        </p:pic>
        <p:pic>
          <p:nvPicPr>
            <p:cNvPr id="333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090452" y="1007665"/>
              <a:ext cx="221319" cy="289217"/>
            </a:xfrm>
            <a:prstGeom prst="rect">
              <a:avLst/>
            </a:prstGeom>
            <a:effectLst/>
          </p:spPr>
        </p:pic>
        <p:pic>
          <p:nvPicPr>
            <p:cNvPr id="333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191798" y="2602687"/>
              <a:ext cx="356233" cy="614009"/>
            </a:xfrm>
            <a:prstGeom prst="rect">
              <a:avLst/>
            </a:prstGeom>
            <a:effectLst/>
          </p:spPr>
        </p:pic>
        <p:pic>
          <p:nvPicPr>
            <p:cNvPr id="333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852241" y="2176655"/>
              <a:ext cx="312053" cy="400054"/>
            </a:xfrm>
            <a:prstGeom prst="rect">
              <a:avLst/>
            </a:prstGeom>
            <a:effectLst/>
          </p:spPr>
        </p:pic>
        <p:pic>
          <p:nvPicPr>
            <p:cNvPr id="333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897591" y="2374084"/>
              <a:ext cx="247653" cy="91788"/>
            </a:xfrm>
            <a:prstGeom prst="rect">
              <a:avLst/>
            </a:prstGeom>
            <a:effectLst/>
          </p:spPr>
        </p:pic>
        <p:pic>
          <p:nvPicPr>
            <p:cNvPr id="333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391435" y="1199556"/>
              <a:ext cx="309999" cy="369971"/>
            </a:xfrm>
            <a:prstGeom prst="rect">
              <a:avLst/>
            </a:prstGeom>
            <a:effectLst/>
          </p:spPr>
        </p:pic>
        <p:pic>
          <p:nvPicPr>
            <p:cNvPr id="334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458977" y="1397328"/>
              <a:ext cx="221676" cy="107375"/>
            </a:xfrm>
            <a:prstGeom prst="rect">
              <a:avLst/>
            </a:prstGeom>
            <a:effectLst/>
          </p:spPr>
        </p:pic>
        <p:pic>
          <p:nvPicPr>
            <p:cNvPr id="334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723948" y="1411183"/>
              <a:ext cx="200893" cy="83128"/>
            </a:xfrm>
            <a:prstGeom prst="rect">
              <a:avLst/>
            </a:prstGeom>
            <a:effectLst/>
          </p:spPr>
        </p:pic>
        <p:pic>
          <p:nvPicPr>
            <p:cNvPr id="334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932593" y="1199899"/>
              <a:ext cx="226046" cy="267391"/>
            </a:xfrm>
            <a:prstGeom prst="rect">
              <a:avLst/>
            </a:prstGeom>
            <a:effectLst/>
          </p:spPr>
        </p:pic>
        <p:pic>
          <p:nvPicPr>
            <p:cNvPr id="334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040874" y="1293418"/>
              <a:ext cx="102179" cy="315195"/>
            </a:xfrm>
            <a:prstGeom prst="rect">
              <a:avLst/>
            </a:prstGeom>
            <a:effectLst/>
          </p:spPr>
        </p:pic>
        <p:pic>
          <p:nvPicPr>
            <p:cNvPr id="334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033716" y="2135091"/>
              <a:ext cx="241686" cy="291666"/>
            </a:xfrm>
            <a:prstGeom prst="rect">
              <a:avLst/>
            </a:prstGeom>
            <a:effectLst/>
          </p:spPr>
        </p:pic>
        <p:pic>
          <p:nvPicPr>
            <p:cNvPr id="335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152442" y="2239001"/>
              <a:ext cx="96983" cy="294412"/>
            </a:xfrm>
            <a:prstGeom prst="rect">
              <a:avLst/>
            </a:prstGeom>
            <a:effectLst/>
          </p:spPr>
        </p:pic>
        <p:pic>
          <p:nvPicPr>
            <p:cNvPr id="3353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675804" y="2016163"/>
              <a:ext cx="145204" cy="76201"/>
            </a:xfrm>
            <a:prstGeom prst="rect">
              <a:avLst/>
            </a:prstGeom>
            <a:effectLst/>
          </p:spPr>
        </p:pic>
        <p:pic>
          <p:nvPicPr>
            <p:cNvPr id="3355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620459" y="2089956"/>
              <a:ext cx="145205" cy="76201"/>
            </a:xfrm>
            <a:prstGeom prst="rect">
              <a:avLst/>
            </a:prstGeom>
            <a:effectLst/>
          </p:spPr>
        </p:pic>
        <p:pic>
          <p:nvPicPr>
            <p:cNvPr id="335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864689" y="1510176"/>
              <a:ext cx="611425" cy="529937"/>
            </a:xfrm>
            <a:prstGeom prst="rect">
              <a:avLst/>
            </a:prstGeom>
            <a:effectLst/>
          </p:spPr>
        </p:pic>
      </p:grpSp>
      <p:grpSp>
        <p:nvGrpSpPr>
          <p:cNvPr id="3370" name="Disegno"/>
          <p:cNvGrpSpPr/>
          <p:nvPr/>
        </p:nvGrpSpPr>
        <p:grpSpPr>
          <a:xfrm>
            <a:off x="742828" y="4409800"/>
            <a:ext cx="829968" cy="3859139"/>
            <a:chOff x="-695654" y="613805"/>
            <a:chExt cx="829966" cy="3859138"/>
          </a:xfrm>
        </p:grpSpPr>
        <p:pic>
          <p:nvPicPr>
            <p:cNvPr id="3360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654911" y="950322"/>
              <a:ext cx="439273" cy="1240427"/>
            </a:xfrm>
            <a:prstGeom prst="rect">
              <a:avLst/>
            </a:prstGeom>
            <a:effectLst/>
          </p:spPr>
        </p:pic>
        <p:pic>
          <p:nvPicPr>
            <p:cNvPr id="3362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-308586" y="769991"/>
              <a:ext cx="400264" cy="89394"/>
            </a:xfrm>
            <a:prstGeom prst="rect">
              <a:avLst/>
            </a:prstGeom>
            <a:effectLst/>
          </p:spPr>
        </p:pic>
        <p:pic>
          <p:nvPicPr>
            <p:cNvPr id="336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166035" y="613805"/>
              <a:ext cx="130580" cy="381782"/>
            </a:xfrm>
            <a:prstGeom prst="rect">
              <a:avLst/>
            </a:prstGeom>
            <a:effectLst/>
          </p:spPr>
        </p:pic>
        <p:pic>
          <p:nvPicPr>
            <p:cNvPr id="3366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233889" y="1014456"/>
              <a:ext cx="347829" cy="82992"/>
            </a:xfrm>
            <a:prstGeom prst="rect">
              <a:avLst/>
            </a:prstGeom>
            <a:effectLst/>
          </p:spPr>
        </p:pic>
        <p:pic>
          <p:nvPicPr>
            <p:cNvPr id="336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-695655" y="3385415"/>
              <a:ext cx="829967" cy="108753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6" name="Disegno"/>
          <p:cNvGrpSpPr/>
          <p:nvPr/>
        </p:nvGrpSpPr>
        <p:grpSpPr>
          <a:xfrm>
            <a:off x="567511" y="477992"/>
            <a:ext cx="7023328" cy="3315912"/>
            <a:chOff x="-864688" y="-99216"/>
            <a:chExt cx="7023327" cy="3315911"/>
          </a:xfrm>
        </p:grpSpPr>
        <p:pic>
          <p:nvPicPr>
            <p:cNvPr id="337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7860" y="-38100"/>
              <a:ext cx="106595" cy="663689"/>
            </a:xfrm>
            <a:prstGeom prst="rect">
              <a:avLst/>
            </a:prstGeom>
            <a:effectLst/>
          </p:spPr>
        </p:pic>
        <p:pic>
          <p:nvPicPr>
            <p:cNvPr id="337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83379" y="-25012"/>
              <a:ext cx="509184" cy="545875"/>
            </a:xfrm>
            <a:prstGeom prst="rect">
              <a:avLst/>
            </a:prstGeom>
            <a:effectLst/>
          </p:spPr>
        </p:pic>
        <p:pic>
          <p:nvPicPr>
            <p:cNvPr id="337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95838" y="206304"/>
              <a:ext cx="444199" cy="433532"/>
            </a:xfrm>
            <a:prstGeom prst="rect">
              <a:avLst/>
            </a:prstGeom>
            <a:effectLst/>
          </p:spPr>
        </p:pic>
        <p:pic>
          <p:nvPicPr>
            <p:cNvPr id="337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01021" y="33110"/>
              <a:ext cx="631666" cy="567609"/>
            </a:xfrm>
            <a:prstGeom prst="rect">
              <a:avLst/>
            </a:prstGeom>
            <a:effectLst/>
          </p:spPr>
        </p:pic>
        <p:pic>
          <p:nvPicPr>
            <p:cNvPr id="3380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25176" y="841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38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02641" y="265892"/>
              <a:ext cx="344256" cy="309216"/>
            </a:xfrm>
            <a:prstGeom prst="rect">
              <a:avLst/>
            </a:prstGeom>
            <a:effectLst/>
          </p:spPr>
        </p:pic>
        <p:pic>
          <p:nvPicPr>
            <p:cNvPr id="338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34331" y="-46682"/>
              <a:ext cx="965144" cy="638873"/>
            </a:xfrm>
            <a:prstGeom prst="rect">
              <a:avLst/>
            </a:prstGeom>
            <a:effectLst/>
          </p:spPr>
        </p:pic>
        <p:pic>
          <p:nvPicPr>
            <p:cNvPr id="338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536205" y="135326"/>
              <a:ext cx="670681" cy="412356"/>
            </a:xfrm>
            <a:prstGeom prst="rect">
              <a:avLst/>
            </a:prstGeom>
            <a:effectLst/>
          </p:spPr>
        </p:pic>
        <p:pic>
          <p:nvPicPr>
            <p:cNvPr id="338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124575" y="5982"/>
              <a:ext cx="112574" cy="113607"/>
            </a:xfrm>
            <a:prstGeom prst="rect">
              <a:avLst/>
            </a:prstGeom>
            <a:effectLst/>
          </p:spPr>
        </p:pic>
        <p:pic>
          <p:nvPicPr>
            <p:cNvPr id="339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54798" y="247108"/>
              <a:ext cx="466351" cy="351472"/>
            </a:xfrm>
            <a:prstGeom prst="rect">
              <a:avLst/>
            </a:prstGeom>
            <a:effectLst/>
          </p:spPr>
        </p:pic>
        <p:pic>
          <p:nvPicPr>
            <p:cNvPr id="339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8417" y="53903"/>
              <a:ext cx="134824" cy="133593"/>
            </a:xfrm>
            <a:prstGeom prst="rect">
              <a:avLst/>
            </a:prstGeom>
            <a:effectLst/>
          </p:spPr>
        </p:pic>
        <p:pic>
          <p:nvPicPr>
            <p:cNvPr id="339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35772" y="29806"/>
              <a:ext cx="123050" cy="567734"/>
            </a:xfrm>
            <a:prstGeom prst="rect">
              <a:avLst/>
            </a:prstGeom>
            <a:effectLst/>
          </p:spPr>
        </p:pic>
        <p:pic>
          <p:nvPicPr>
            <p:cNvPr id="339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833226" y="208628"/>
              <a:ext cx="517596" cy="121472"/>
            </a:xfrm>
            <a:prstGeom prst="rect">
              <a:avLst/>
            </a:prstGeom>
            <a:effectLst/>
          </p:spPr>
        </p:pic>
        <p:pic>
          <p:nvPicPr>
            <p:cNvPr id="339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244393" y="227745"/>
              <a:ext cx="439173" cy="374497"/>
            </a:xfrm>
            <a:prstGeom prst="rect">
              <a:avLst/>
            </a:prstGeom>
            <a:effectLst/>
          </p:spPr>
        </p:pic>
        <p:pic>
          <p:nvPicPr>
            <p:cNvPr id="340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444388" y="-99217"/>
              <a:ext cx="313875" cy="252759"/>
            </a:xfrm>
            <a:prstGeom prst="rect">
              <a:avLst/>
            </a:prstGeom>
            <a:effectLst/>
          </p:spPr>
        </p:pic>
        <p:pic>
          <p:nvPicPr>
            <p:cNvPr id="3402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592554" y="155030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0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708632" y="1352656"/>
              <a:ext cx="205700" cy="215882"/>
            </a:xfrm>
            <a:prstGeom prst="rect">
              <a:avLst/>
            </a:prstGeom>
            <a:effectLst/>
          </p:spPr>
        </p:pic>
        <p:pic>
          <p:nvPicPr>
            <p:cNvPr id="3406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91268" y="175293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08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41938" y="153991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10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04284" y="136846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12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09480" y="1737346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14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13390" y="156069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16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86127" y="172695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18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71826" y="142042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20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62720" y="1274946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22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158864" y="146198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24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49758" y="128533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26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57524" y="186723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28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174451" y="162824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30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02999" y="185164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3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79592" y="141522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3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805569" y="139444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3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82217" y="138405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3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75736" y="153991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4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06909" y="136846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4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786996" y="1553772"/>
              <a:ext cx="207664" cy="218787"/>
            </a:xfrm>
            <a:prstGeom prst="rect">
              <a:avLst/>
            </a:prstGeom>
            <a:effectLst/>
          </p:spPr>
        </p:pic>
        <p:pic>
          <p:nvPicPr>
            <p:cNvPr id="344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9016" y="1602900"/>
              <a:ext cx="198730" cy="211223"/>
            </a:xfrm>
            <a:prstGeom prst="rect">
              <a:avLst/>
            </a:prstGeom>
            <a:effectLst/>
          </p:spPr>
        </p:pic>
        <p:pic>
          <p:nvPicPr>
            <p:cNvPr id="344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69201" y="171136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4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96518" y="169058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5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02999" y="165941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5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86073" y="147237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5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23727" y="1690587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45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35457" y="181008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5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95232" y="155030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60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863958" y="1288900"/>
              <a:ext cx="201044" cy="203102"/>
            </a:xfrm>
            <a:prstGeom prst="rect">
              <a:avLst/>
            </a:prstGeom>
            <a:effectLst/>
          </p:spPr>
        </p:pic>
        <p:pic>
          <p:nvPicPr>
            <p:cNvPr id="346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87412" y="129572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6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02945" y="159706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6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17300" y="181527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6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95232" y="170617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70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619921" y="1317109"/>
              <a:ext cx="769056" cy="725938"/>
            </a:xfrm>
            <a:prstGeom prst="rect">
              <a:avLst/>
            </a:prstGeom>
            <a:effectLst/>
          </p:spPr>
        </p:pic>
        <p:pic>
          <p:nvPicPr>
            <p:cNvPr id="3472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92824" y="133729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74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56456" y="149835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76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59081" y="144639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78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90254" y="1300923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480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22712" y="160745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82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883773" y="143600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84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20141" y="1581481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86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46065" y="166460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88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69472" y="1721760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490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013661" y="1461984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492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25337" y="133729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94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09750" y="170617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496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400591" y="2215333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498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77238" y="232963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0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670757" y="139963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0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85058" y="153991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0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72042" y="161784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0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805840" y="139444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0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09750" y="157109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1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64276" y="174773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1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675952" y="148796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1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894164" y="142042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1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59081" y="131651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1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74667" y="162824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2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20087" y="220494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2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52546" y="2360807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52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42155" y="2345221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26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82433" y="134248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28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61651" y="149835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30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56456" y="169058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32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707125" y="161265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34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769472" y="1456789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3536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862991" y="130611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38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008465" y="145678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40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904555" y="171136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42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374613" y="222052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44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61651" y="234002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4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551260" y="146198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4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935728" y="135287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3550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474775" y="1296506"/>
              <a:ext cx="773318" cy="677572"/>
            </a:xfrm>
            <a:prstGeom prst="rect">
              <a:avLst/>
            </a:prstGeom>
            <a:effectLst/>
          </p:spPr>
        </p:pic>
        <p:pic>
          <p:nvPicPr>
            <p:cNvPr id="3552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378052" y="2143212"/>
              <a:ext cx="484018" cy="433258"/>
            </a:xfrm>
            <a:prstGeom prst="rect">
              <a:avLst/>
            </a:prstGeom>
            <a:effectLst/>
          </p:spPr>
        </p:pic>
        <p:pic>
          <p:nvPicPr>
            <p:cNvPr id="3554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552225" y="1527721"/>
              <a:ext cx="633709" cy="434204"/>
            </a:xfrm>
            <a:prstGeom prst="rect">
              <a:avLst/>
            </a:prstGeom>
            <a:effectLst/>
          </p:spPr>
        </p:pic>
        <p:pic>
          <p:nvPicPr>
            <p:cNvPr id="3556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541834" y="1615540"/>
              <a:ext cx="81397" cy="200893"/>
            </a:xfrm>
            <a:prstGeom prst="rect">
              <a:avLst/>
            </a:prstGeom>
            <a:effectLst/>
          </p:spPr>
        </p:pic>
        <p:pic>
          <p:nvPicPr>
            <p:cNvPr id="355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090452" y="1007665"/>
              <a:ext cx="221319" cy="289217"/>
            </a:xfrm>
            <a:prstGeom prst="rect">
              <a:avLst/>
            </a:prstGeom>
            <a:effectLst/>
          </p:spPr>
        </p:pic>
        <p:pic>
          <p:nvPicPr>
            <p:cNvPr id="3560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191798" y="2602687"/>
              <a:ext cx="356233" cy="614009"/>
            </a:xfrm>
            <a:prstGeom prst="rect">
              <a:avLst/>
            </a:prstGeom>
            <a:effectLst/>
          </p:spPr>
        </p:pic>
        <p:pic>
          <p:nvPicPr>
            <p:cNvPr id="3562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852241" y="2176655"/>
              <a:ext cx="312053" cy="400054"/>
            </a:xfrm>
            <a:prstGeom prst="rect">
              <a:avLst/>
            </a:prstGeom>
            <a:effectLst/>
          </p:spPr>
        </p:pic>
        <p:pic>
          <p:nvPicPr>
            <p:cNvPr id="3564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897591" y="2374084"/>
              <a:ext cx="247653" cy="91788"/>
            </a:xfrm>
            <a:prstGeom prst="rect">
              <a:avLst/>
            </a:prstGeom>
            <a:effectLst/>
          </p:spPr>
        </p:pic>
        <p:pic>
          <p:nvPicPr>
            <p:cNvPr id="3566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391435" y="1199556"/>
              <a:ext cx="309999" cy="369971"/>
            </a:xfrm>
            <a:prstGeom prst="rect">
              <a:avLst/>
            </a:prstGeom>
            <a:effectLst/>
          </p:spPr>
        </p:pic>
        <p:pic>
          <p:nvPicPr>
            <p:cNvPr id="3568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458977" y="1397328"/>
              <a:ext cx="221676" cy="107375"/>
            </a:xfrm>
            <a:prstGeom prst="rect">
              <a:avLst/>
            </a:prstGeom>
            <a:effectLst/>
          </p:spPr>
        </p:pic>
        <p:pic>
          <p:nvPicPr>
            <p:cNvPr id="3570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723948" y="1411183"/>
              <a:ext cx="200893" cy="83128"/>
            </a:xfrm>
            <a:prstGeom prst="rect">
              <a:avLst/>
            </a:prstGeom>
            <a:effectLst/>
          </p:spPr>
        </p:pic>
        <p:pic>
          <p:nvPicPr>
            <p:cNvPr id="3572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932593" y="1199899"/>
              <a:ext cx="226046" cy="267391"/>
            </a:xfrm>
            <a:prstGeom prst="rect">
              <a:avLst/>
            </a:prstGeom>
            <a:effectLst/>
          </p:spPr>
        </p:pic>
        <p:pic>
          <p:nvPicPr>
            <p:cNvPr id="3574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040874" y="1293418"/>
              <a:ext cx="102179" cy="315195"/>
            </a:xfrm>
            <a:prstGeom prst="rect">
              <a:avLst/>
            </a:prstGeom>
            <a:effectLst/>
          </p:spPr>
        </p:pic>
        <p:pic>
          <p:nvPicPr>
            <p:cNvPr id="3576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033716" y="2135091"/>
              <a:ext cx="241686" cy="291666"/>
            </a:xfrm>
            <a:prstGeom prst="rect">
              <a:avLst/>
            </a:prstGeom>
            <a:effectLst/>
          </p:spPr>
        </p:pic>
        <p:pic>
          <p:nvPicPr>
            <p:cNvPr id="3578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152442" y="2239001"/>
              <a:ext cx="96983" cy="294412"/>
            </a:xfrm>
            <a:prstGeom prst="rect">
              <a:avLst/>
            </a:prstGeom>
            <a:effectLst/>
          </p:spPr>
        </p:pic>
        <p:pic>
          <p:nvPicPr>
            <p:cNvPr id="3580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675804" y="2016163"/>
              <a:ext cx="145204" cy="76201"/>
            </a:xfrm>
            <a:prstGeom prst="rect">
              <a:avLst/>
            </a:prstGeom>
            <a:effectLst/>
          </p:spPr>
        </p:pic>
        <p:pic>
          <p:nvPicPr>
            <p:cNvPr id="3582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620459" y="2089956"/>
              <a:ext cx="145205" cy="76201"/>
            </a:xfrm>
            <a:prstGeom prst="rect">
              <a:avLst/>
            </a:prstGeom>
            <a:effectLst/>
          </p:spPr>
        </p:pic>
        <p:pic>
          <p:nvPicPr>
            <p:cNvPr id="358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864689" y="1510176"/>
              <a:ext cx="611425" cy="529937"/>
            </a:xfrm>
            <a:prstGeom prst="rect">
              <a:avLst/>
            </a:prstGeom>
            <a:effectLst/>
          </p:spPr>
        </p:pic>
      </p:grpSp>
      <p:grpSp>
        <p:nvGrpSpPr>
          <p:cNvPr id="3675" name="Disegno"/>
          <p:cNvGrpSpPr/>
          <p:nvPr/>
        </p:nvGrpSpPr>
        <p:grpSpPr>
          <a:xfrm>
            <a:off x="742828" y="4409800"/>
            <a:ext cx="3513321" cy="3859139"/>
            <a:chOff x="-695654" y="613805"/>
            <a:chExt cx="3513319" cy="3859138"/>
          </a:xfrm>
        </p:grpSpPr>
        <p:pic>
          <p:nvPicPr>
            <p:cNvPr id="358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949207" y="1262847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58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086967" y="1028277"/>
              <a:ext cx="213283" cy="225368"/>
            </a:xfrm>
            <a:prstGeom prst="rect">
              <a:avLst/>
            </a:prstGeom>
            <a:effectLst/>
          </p:spPr>
        </p:pic>
        <p:pic>
          <p:nvPicPr>
            <p:cNvPr id="359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066360" y="1503318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59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245172" y="1250515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59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319163" y="104703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59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325329" y="1484820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59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448648" y="1275179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0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534971" y="1472489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0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399320" y="110869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60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269836" y="936053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0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621294" y="1158026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0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491809" y="948385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61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263670" y="1638969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1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639791" y="1355336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61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436316" y="1620471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1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171181" y="1102533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1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202010" y="107786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62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411652" y="1065537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2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522639" y="1250515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2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559634" y="104703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62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179968" y="1266958"/>
              <a:ext cx="215614" cy="228815"/>
            </a:xfrm>
            <a:prstGeom prst="rect">
              <a:avLst/>
            </a:prstGeom>
            <a:effectLst/>
          </p:spPr>
        </p:pic>
        <p:pic>
          <p:nvPicPr>
            <p:cNvPr id="362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360382" y="1325262"/>
              <a:ext cx="205011" cy="219839"/>
            </a:xfrm>
            <a:prstGeom prst="rect">
              <a:avLst/>
            </a:prstGeom>
            <a:effectLst/>
          </p:spPr>
        </p:pic>
        <p:pic>
          <p:nvPicPr>
            <p:cNvPr id="363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158849" y="1453991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3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547303" y="1429327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3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436316" y="1392332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3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060194" y="1170358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3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86203" y="1429327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4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356159" y="1571144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4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664455" y="1262847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64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268961" y="952613"/>
              <a:ext cx="210101" cy="210200"/>
            </a:xfrm>
            <a:prstGeom prst="rect">
              <a:avLst/>
            </a:prstGeom>
            <a:effectLst/>
          </p:spPr>
        </p:pic>
        <p:pic>
          <p:nvPicPr>
            <p:cNvPr id="364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417818" y="960716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64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61539" y="1318340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65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571966" y="157730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65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664455" y="1447825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65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986431" y="990835"/>
              <a:ext cx="872374" cy="821204"/>
            </a:xfrm>
            <a:prstGeom prst="rect">
              <a:avLst/>
            </a:prstGeom>
            <a:effectLst/>
          </p:spPr>
        </p:pic>
        <p:pic>
          <p:nvPicPr>
            <p:cNvPr id="365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079825" y="1227738"/>
              <a:ext cx="737840" cy="501073"/>
            </a:xfrm>
            <a:prstGeom prst="rect">
              <a:avLst/>
            </a:prstGeom>
            <a:effectLst/>
          </p:spPr>
        </p:pic>
        <p:pic>
          <p:nvPicPr>
            <p:cNvPr id="3659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067493" y="1331961"/>
              <a:ext cx="82367" cy="224183"/>
            </a:xfrm>
            <a:prstGeom prst="rect">
              <a:avLst/>
            </a:prstGeom>
            <a:effectLst/>
          </p:spPr>
        </p:pic>
        <p:pic>
          <p:nvPicPr>
            <p:cNvPr id="366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309559" y="1899226"/>
              <a:ext cx="322823" cy="388609"/>
            </a:xfrm>
            <a:prstGeom prst="rect">
              <a:avLst/>
            </a:prstGeom>
            <a:effectLst/>
          </p:spPr>
        </p:pic>
        <p:pic>
          <p:nvPicPr>
            <p:cNvPr id="366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340374" y="2034877"/>
              <a:ext cx="236515" cy="88533"/>
            </a:xfrm>
            <a:prstGeom prst="rect">
              <a:avLst/>
            </a:prstGeom>
            <a:effectLst/>
          </p:spPr>
        </p:pic>
        <p:pic>
          <p:nvPicPr>
            <p:cNvPr id="366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654911" y="950322"/>
              <a:ext cx="439273" cy="1240427"/>
            </a:xfrm>
            <a:prstGeom prst="rect">
              <a:avLst/>
            </a:prstGeom>
            <a:effectLst/>
          </p:spPr>
        </p:pic>
        <p:pic>
          <p:nvPicPr>
            <p:cNvPr id="366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-308586" y="769991"/>
              <a:ext cx="400264" cy="89394"/>
            </a:xfrm>
            <a:prstGeom prst="rect">
              <a:avLst/>
            </a:prstGeom>
            <a:effectLst/>
          </p:spPr>
        </p:pic>
        <p:pic>
          <p:nvPicPr>
            <p:cNvPr id="366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166035" y="613805"/>
              <a:ext cx="130580" cy="381782"/>
            </a:xfrm>
            <a:prstGeom prst="rect">
              <a:avLst/>
            </a:prstGeom>
            <a:effectLst/>
          </p:spPr>
        </p:pic>
        <p:pic>
          <p:nvPicPr>
            <p:cNvPr id="367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233889" y="1014456"/>
              <a:ext cx="347829" cy="82992"/>
            </a:xfrm>
            <a:prstGeom prst="rect">
              <a:avLst/>
            </a:prstGeom>
            <a:effectLst/>
          </p:spPr>
        </p:pic>
        <p:pic>
          <p:nvPicPr>
            <p:cNvPr id="367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695655" y="3385415"/>
              <a:ext cx="829967" cy="1087530"/>
            </a:xfrm>
            <a:prstGeom prst="rect">
              <a:avLst/>
            </a:prstGeom>
            <a:effectLst/>
          </p:spPr>
        </p:pic>
      </p:grpSp>
      <p:grpSp>
        <p:nvGrpSpPr>
          <p:cNvPr id="3790" name="Disegno"/>
          <p:cNvGrpSpPr/>
          <p:nvPr/>
        </p:nvGrpSpPr>
        <p:grpSpPr>
          <a:xfrm>
            <a:off x="4520298" y="4273986"/>
            <a:ext cx="2299932" cy="2048835"/>
            <a:chOff x="939353" y="491573"/>
            <a:chExt cx="2299931" cy="2048833"/>
          </a:xfrm>
        </p:grpSpPr>
        <p:pic>
          <p:nvPicPr>
            <p:cNvPr id="367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284540" y="163435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67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420567" y="1402737"/>
              <a:ext cx="212677" cy="224610"/>
            </a:xfrm>
            <a:prstGeom prst="rect">
              <a:avLst/>
            </a:prstGeom>
            <a:effectLst/>
          </p:spPr>
        </p:pic>
        <p:pic>
          <p:nvPicPr>
            <p:cNvPr id="368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400219" y="187180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68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576782" y="1622180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68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649843" y="1421263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368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655931" y="185353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68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777699" y="1646533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369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862936" y="1841361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369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728991" y="1482147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69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601135" y="131167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69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948173" y="1530854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69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820317" y="1323849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0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595047" y="2005747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0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966438" y="172568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0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765522" y="1987482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370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503722" y="1476059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370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534163" y="1451705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1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741168" y="143952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1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50759" y="1622180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1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87289" y="142126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1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512398" y="1638415"/>
              <a:ext cx="214979" cy="228014"/>
            </a:xfrm>
            <a:prstGeom prst="rect">
              <a:avLst/>
            </a:prstGeom>
            <a:effectLst/>
          </p:spPr>
        </p:pic>
        <p:pic>
          <p:nvPicPr>
            <p:cNvPr id="371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690543" y="1695986"/>
              <a:ext cx="204509" cy="219151"/>
            </a:xfrm>
            <a:prstGeom prst="rect">
              <a:avLst/>
            </a:prstGeom>
            <a:effectLst/>
          </p:spPr>
        </p:pic>
        <p:pic>
          <p:nvPicPr>
            <p:cNvPr id="372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491545" y="182309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2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75112" y="179874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2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765522" y="1762212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372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394131" y="1543031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2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321070" y="179874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3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686373" y="1938775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3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990792" y="1634356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3734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600430" y="1328024"/>
              <a:ext cx="209377" cy="209633"/>
            </a:xfrm>
            <a:prstGeom prst="rect">
              <a:avLst/>
            </a:prstGeom>
            <a:effectLst/>
          </p:spPr>
        </p:pic>
        <p:pic>
          <p:nvPicPr>
            <p:cNvPr id="373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747256" y="133602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3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296717" y="168915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4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99466" y="1944864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74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990792" y="1817008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3744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320976" y="1365446"/>
              <a:ext cx="864117" cy="813591"/>
            </a:xfrm>
            <a:prstGeom prst="rect">
              <a:avLst/>
            </a:prstGeom>
            <a:effectLst/>
          </p:spPr>
        </p:pic>
        <p:pic>
          <p:nvPicPr>
            <p:cNvPr id="3746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578767" y="1015173"/>
              <a:ext cx="144833" cy="142159"/>
            </a:xfrm>
            <a:prstGeom prst="rect">
              <a:avLst/>
            </a:prstGeom>
            <a:effectLst/>
          </p:spPr>
        </p:pic>
        <p:pic>
          <p:nvPicPr>
            <p:cNvPr id="374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579911" y="986455"/>
              <a:ext cx="161449" cy="206271"/>
            </a:xfrm>
            <a:prstGeom prst="rect">
              <a:avLst/>
            </a:prstGeom>
            <a:effectLst/>
          </p:spPr>
        </p:pic>
        <p:pic>
          <p:nvPicPr>
            <p:cNvPr id="3750" name="Linea Linea" descr="Linea Line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516956" y="2147611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752" name="Linea Linea" descr="Linea Line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523045" y="2129346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754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788563" y="681074"/>
              <a:ext cx="450722" cy="367682"/>
            </a:xfrm>
            <a:prstGeom prst="rect">
              <a:avLst/>
            </a:prstGeom>
            <a:effectLst/>
          </p:spPr>
        </p:pic>
        <p:pic>
          <p:nvPicPr>
            <p:cNvPr id="3756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715502" y="2206466"/>
              <a:ext cx="434669" cy="333942"/>
            </a:xfrm>
            <a:prstGeom prst="rect">
              <a:avLst/>
            </a:prstGeom>
            <a:effectLst/>
          </p:spPr>
        </p:pic>
        <p:pic>
          <p:nvPicPr>
            <p:cNvPr id="3758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939353" y="1661449"/>
              <a:ext cx="199442" cy="306651"/>
            </a:xfrm>
            <a:prstGeom prst="rect">
              <a:avLst/>
            </a:prstGeom>
            <a:effectLst/>
          </p:spPr>
        </p:pic>
        <p:pic>
          <p:nvPicPr>
            <p:cNvPr id="3760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992492" y="1757955"/>
              <a:ext cx="246675" cy="112732"/>
            </a:xfrm>
            <a:prstGeom prst="rect">
              <a:avLst/>
            </a:prstGeom>
            <a:effectLst/>
          </p:spPr>
        </p:pic>
        <p:pic>
          <p:nvPicPr>
            <p:cNvPr id="3762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224714" y="1337857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764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309952" y="1252620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766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443896" y="1161295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768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224714" y="1989314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770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309952" y="2019755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772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424167" y="562293"/>
              <a:ext cx="276210" cy="338759"/>
            </a:xfrm>
            <a:prstGeom prst="rect">
              <a:avLst/>
            </a:prstGeom>
            <a:effectLst/>
          </p:spPr>
        </p:pic>
        <p:pic>
          <p:nvPicPr>
            <p:cNvPr id="3774" name="Linea Linea" descr="Linea Line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697237" y="491573"/>
              <a:ext cx="222322" cy="94466"/>
            </a:xfrm>
            <a:prstGeom prst="rect">
              <a:avLst/>
            </a:prstGeom>
            <a:effectLst/>
          </p:spPr>
        </p:pic>
        <p:pic>
          <p:nvPicPr>
            <p:cNvPr id="3776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955961" y="960863"/>
              <a:ext cx="266870" cy="380135"/>
            </a:xfrm>
            <a:prstGeom prst="rect">
              <a:avLst/>
            </a:prstGeom>
            <a:effectLst/>
          </p:spPr>
        </p:pic>
        <p:pic>
          <p:nvPicPr>
            <p:cNvPr id="3778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992492" y="1136941"/>
              <a:ext cx="234498" cy="100554"/>
            </a:xfrm>
            <a:prstGeom prst="rect">
              <a:avLst/>
            </a:prstGeom>
            <a:effectLst/>
          </p:spPr>
        </p:pic>
        <p:pic>
          <p:nvPicPr>
            <p:cNvPr id="3780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1272557" y="1143029"/>
              <a:ext cx="228410" cy="94466"/>
            </a:xfrm>
            <a:prstGeom prst="rect">
              <a:avLst/>
            </a:prstGeom>
            <a:effectLst/>
          </p:spPr>
        </p:pic>
        <p:pic>
          <p:nvPicPr>
            <p:cNvPr id="3782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345617" y="1051704"/>
              <a:ext cx="88378" cy="319736"/>
            </a:xfrm>
            <a:prstGeom prst="rect">
              <a:avLst/>
            </a:prstGeom>
            <a:effectLst/>
          </p:spPr>
        </p:pic>
        <p:pic>
          <p:nvPicPr>
            <p:cNvPr id="3784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485650" y="978181"/>
              <a:ext cx="179703" cy="399347"/>
            </a:xfrm>
            <a:prstGeom prst="rect">
              <a:avLst/>
            </a:prstGeom>
            <a:effectLst/>
          </p:spPr>
        </p:pic>
        <p:pic>
          <p:nvPicPr>
            <p:cNvPr id="3786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567270" y="1673153"/>
              <a:ext cx="293557" cy="345987"/>
            </a:xfrm>
            <a:prstGeom prst="rect">
              <a:avLst/>
            </a:prstGeom>
            <a:effectLst/>
          </p:spPr>
        </p:pic>
        <p:pic>
          <p:nvPicPr>
            <p:cNvPr id="3788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533317" y="1537339"/>
              <a:ext cx="408944" cy="82992"/>
            </a:xfrm>
            <a:prstGeom prst="rect">
              <a:avLst/>
            </a:prstGeom>
            <a:effectLst/>
          </p:spPr>
        </p:pic>
      </p:grpSp>
      <p:grpSp>
        <p:nvGrpSpPr>
          <p:cNvPr id="3869" name="Disegno"/>
          <p:cNvGrpSpPr/>
          <p:nvPr/>
        </p:nvGrpSpPr>
        <p:grpSpPr>
          <a:xfrm>
            <a:off x="7639933" y="4616310"/>
            <a:ext cx="1868457" cy="1351782"/>
            <a:chOff x="1899903" y="637262"/>
            <a:chExt cx="1868456" cy="1351780"/>
          </a:xfrm>
        </p:grpSpPr>
        <p:pic>
          <p:nvPicPr>
            <p:cNvPr id="379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99903" y="964057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79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037663" y="729487"/>
              <a:ext cx="213283" cy="225368"/>
            </a:xfrm>
            <a:prstGeom prst="rect">
              <a:avLst/>
            </a:prstGeom>
            <a:effectLst/>
          </p:spPr>
        </p:pic>
        <p:pic>
          <p:nvPicPr>
            <p:cNvPr id="379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17056" y="1204528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79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195868" y="951725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79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69859" y="74824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0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76025" y="1186030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0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399344" y="976388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0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485667" y="1173698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0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350016" y="809908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0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20532" y="637262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1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571990" y="859236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1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442505" y="649594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1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14366" y="1340178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1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590488" y="1056546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1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387012" y="1321681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2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121877" y="803743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2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152707" y="779079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2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62348" y="766747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2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473335" y="951725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2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510331" y="748249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3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130664" y="968167"/>
              <a:ext cx="215614" cy="228816"/>
            </a:xfrm>
            <a:prstGeom prst="rect">
              <a:avLst/>
            </a:prstGeom>
            <a:effectLst/>
          </p:spPr>
        </p:pic>
        <p:pic>
          <p:nvPicPr>
            <p:cNvPr id="383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311078" y="1026472"/>
              <a:ext cx="205011" cy="219838"/>
            </a:xfrm>
            <a:prstGeom prst="rect">
              <a:avLst/>
            </a:prstGeom>
            <a:effectLst/>
          </p:spPr>
        </p:pic>
        <p:pic>
          <p:nvPicPr>
            <p:cNvPr id="383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109545" y="1155201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3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497999" y="1130537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3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87012" y="1093541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4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010890" y="871568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4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936899" y="1130537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4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06855" y="1272353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4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615152" y="964057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4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219657" y="653822"/>
              <a:ext cx="210101" cy="210201"/>
            </a:xfrm>
            <a:prstGeom prst="rect">
              <a:avLst/>
            </a:prstGeom>
            <a:effectLst/>
          </p:spPr>
        </p:pic>
        <p:pic>
          <p:nvPicPr>
            <p:cNvPr id="385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68514" y="661926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5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912235" y="1019550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5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522662" y="127851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385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615152" y="1149035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385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937127" y="692045"/>
              <a:ext cx="872374" cy="821204"/>
            </a:xfrm>
            <a:prstGeom prst="rect">
              <a:avLst/>
            </a:prstGeom>
            <a:effectLst/>
          </p:spPr>
        </p:pic>
        <p:pic>
          <p:nvPicPr>
            <p:cNvPr id="386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030521" y="928948"/>
              <a:ext cx="737840" cy="501073"/>
            </a:xfrm>
            <a:prstGeom prst="rect">
              <a:avLst/>
            </a:prstGeom>
            <a:effectLst/>
          </p:spPr>
        </p:pic>
        <p:pic>
          <p:nvPicPr>
            <p:cNvPr id="3863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018189" y="1033171"/>
              <a:ext cx="82367" cy="224183"/>
            </a:xfrm>
            <a:prstGeom prst="rect">
              <a:avLst/>
            </a:prstGeom>
            <a:effectLst/>
          </p:spPr>
        </p:pic>
        <p:pic>
          <p:nvPicPr>
            <p:cNvPr id="386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260256" y="1600436"/>
              <a:ext cx="322823" cy="388608"/>
            </a:xfrm>
            <a:prstGeom prst="rect">
              <a:avLst/>
            </a:prstGeom>
            <a:effectLst/>
          </p:spPr>
        </p:pic>
        <p:pic>
          <p:nvPicPr>
            <p:cNvPr id="386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291070" y="1736087"/>
              <a:ext cx="236515" cy="88532"/>
            </a:xfrm>
            <a:prstGeom prst="rect">
              <a:avLst/>
            </a:prstGeom>
            <a:effectLst/>
          </p:spPr>
        </p:pic>
      </p:grpSp>
      <p:grpSp>
        <p:nvGrpSpPr>
          <p:cNvPr id="3984" name="Disegno"/>
          <p:cNvGrpSpPr/>
          <p:nvPr/>
        </p:nvGrpSpPr>
        <p:grpSpPr>
          <a:xfrm>
            <a:off x="9772540" y="4028311"/>
            <a:ext cx="2299932" cy="2178773"/>
            <a:chOff x="1890049" y="62845"/>
            <a:chExt cx="2299931" cy="2178772"/>
          </a:xfrm>
        </p:grpSpPr>
        <p:pic>
          <p:nvPicPr>
            <p:cNvPr id="387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235236" y="133556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7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371263" y="1103947"/>
              <a:ext cx="212677" cy="224609"/>
            </a:xfrm>
            <a:prstGeom prst="rect">
              <a:avLst/>
            </a:prstGeom>
            <a:effectLst/>
          </p:spPr>
        </p:pic>
        <p:pic>
          <p:nvPicPr>
            <p:cNvPr id="387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350915" y="157301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7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527478" y="1323389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7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600539" y="112247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8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606627" y="155474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8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28395" y="1347743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388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813632" y="1542571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8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679687" y="1183357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8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551832" y="101288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9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898869" y="1232064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9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71013" y="1025059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9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545743" y="1706957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9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917134" y="142689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89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16218" y="168869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0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454418" y="117726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0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484859" y="1152915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0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691864" y="114073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0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801455" y="1323389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0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837985" y="112247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1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463094" y="1339625"/>
              <a:ext cx="214979" cy="228014"/>
            </a:xfrm>
            <a:prstGeom prst="rect">
              <a:avLst/>
            </a:prstGeom>
            <a:effectLst/>
          </p:spPr>
        </p:pic>
        <p:pic>
          <p:nvPicPr>
            <p:cNvPr id="391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641239" y="1397196"/>
              <a:ext cx="204509" cy="219150"/>
            </a:xfrm>
            <a:prstGeom prst="rect">
              <a:avLst/>
            </a:prstGeom>
            <a:effectLst/>
          </p:spPr>
        </p:pic>
        <p:pic>
          <p:nvPicPr>
            <p:cNvPr id="391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442241" y="152430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1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825809" y="149995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1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716218" y="146342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2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344827" y="1244241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2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271766" y="149995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2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637069" y="1639985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2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941488" y="133556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28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551126" y="1029234"/>
              <a:ext cx="209377" cy="209633"/>
            </a:xfrm>
            <a:prstGeom prst="rect">
              <a:avLst/>
            </a:prstGeom>
            <a:effectLst/>
          </p:spPr>
        </p:pic>
        <p:pic>
          <p:nvPicPr>
            <p:cNvPr id="393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697953" y="103723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3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247413" y="139036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3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850162" y="164607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3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941488" y="151821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393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271672" y="1066656"/>
              <a:ext cx="864117" cy="813590"/>
            </a:xfrm>
            <a:prstGeom prst="rect">
              <a:avLst/>
            </a:prstGeom>
            <a:effectLst/>
          </p:spPr>
        </p:pic>
        <p:pic>
          <p:nvPicPr>
            <p:cNvPr id="394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529464" y="716383"/>
              <a:ext cx="144832" cy="142159"/>
            </a:xfrm>
            <a:prstGeom prst="rect">
              <a:avLst/>
            </a:prstGeom>
            <a:effectLst/>
          </p:spPr>
        </p:pic>
        <p:pic>
          <p:nvPicPr>
            <p:cNvPr id="3942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530607" y="687665"/>
              <a:ext cx="161449" cy="206271"/>
            </a:xfrm>
            <a:prstGeom prst="rect">
              <a:avLst/>
            </a:prstGeom>
            <a:effectLst/>
          </p:spPr>
        </p:pic>
        <p:pic>
          <p:nvPicPr>
            <p:cNvPr id="3944" name="Linea Linea" descr="Linea Line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467653" y="1848821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946" name="Linea Linea" descr="Linea Line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473741" y="1830556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948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739259" y="382284"/>
              <a:ext cx="450722" cy="367682"/>
            </a:xfrm>
            <a:prstGeom prst="rect">
              <a:avLst/>
            </a:prstGeom>
            <a:effectLst/>
          </p:spPr>
        </p:pic>
        <p:pic>
          <p:nvPicPr>
            <p:cNvPr id="3950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666198" y="1907675"/>
              <a:ext cx="434669" cy="333943"/>
            </a:xfrm>
            <a:prstGeom prst="rect">
              <a:avLst/>
            </a:prstGeom>
            <a:effectLst/>
          </p:spPr>
        </p:pic>
        <p:pic>
          <p:nvPicPr>
            <p:cNvPr id="3952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890049" y="1362659"/>
              <a:ext cx="199442" cy="306651"/>
            </a:xfrm>
            <a:prstGeom prst="rect">
              <a:avLst/>
            </a:prstGeom>
            <a:effectLst/>
          </p:spPr>
        </p:pic>
        <p:pic>
          <p:nvPicPr>
            <p:cNvPr id="3954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943188" y="1459165"/>
              <a:ext cx="246675" cy="112732"/>
            </a:xfrm>
            <a:prstGeom prst="rect">
              <a:avLst/>
            </a:prstGeom>
            <a:effectLst/>
          </p:spPr>
        </p:pic>
        <p:pic>
          <p:nvPicPr>
            <p:cNvPr id="3956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175410" y="1039067"/>
              <a:ext cx="144521" cy="76201"/>
            </a:xfrm>
            <a:prstGeom prst="rect">
              <a:avLst/>
            </a:prstGeom>
            <a:effectLst/>
          </p:spPr>
        </p:pic>
        <p:pic>
          <p:nvPicPr>
            <p:cNvPr id="3958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260648" y="953830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960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394592" y="862504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962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175410" y="1690523"/>
              <a:ext cx="144521" cy="76201"/>
            </a:xfrm>
            <a:prstGeom prst="rect">
              <a:avLst/>
            </a:prstGeom>
            <a:effectLst/>
          </p:spPr>
        </p:pic>
        <p:pic>
          <p:nvPicPr>
            <p:cNvPr id="3964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260648" y="1720965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3966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374863" y="263503"/>
              <a:ext cx="276210" cy="338759"/>
            </a:xfrm>
            <a:prstGeom prst="rect">
              <a:avLst/>
            </a:prstGeom>
            <a:effectLst/>
          </p:spPr>
        </p:pic>
        <p:pic>
          <p:nvPicPr>
            <p:cNvPr id="3968" name="Linea Linea" descr="Linea Line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647933" y="192783"/>
              <a:ext cx="222322" cy="94466"/>
            </a:xfrm>
            <a:prstGeom prst="rect">
              <a:avLst/>
            </a:prstGeom>
            <a:effectLst/>
          </p:spPr>
        </p:pic>
        <p:pic>
          <p:nvPicPr>
            <p:cNvPr id="3970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906657" y="662072"/>
              <a:ext cx="266870" cy="380136"/>
            </a:xfrm>
            <a:prstGeom prst="rect">
              <a:avLst/>
            </a:prstGeom>
            <a:effectLst/>
          </p:spPr>
        </p:pic>
        <p:pic>
          <p:nvPicPr>
            <p:cNvPr id="3972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943188" y="838151"/>
              <a:ext cx="234499" cy="100554"/>
            </a:xfrm>
            <a:prstGeom prst="rect">
              <a:avLst/>
            </a:prstGeom>
            <a:effectLst/>
          </p:spPr>
        </p:pic>
        <p:pic>
          <p:nvPicPr>
            <p:cNvPr id="3974" name="Linea Linea" descr="Linea Line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2204324" y="831403"/>
              <a:ext cx="198433" cy="82991"/>
            </a:xfrm>
            <a:prstGeom prst="rect">
              <a:avLst/>
            </a:prstGeom>
            <a:effectLst/>
          </p:spPr>
        </p:pic>
        <p:pic>
          <p:nvPicPr>
            <p:cNvPr id="3976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401254" y="626473"/>
              <a:ext cx="160552" cy="423735"/>
            </a:xfrm>
            <a:prstGeom prst="rect">
              <a:avLst/>
            </a:prstGeom>
            <a:effectLst/>
          </p:spPr>
        </p:pic>
        <p:pic>
          <p:nvPicPr>
            <p:cNvPr id="3978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739019" y="62845"/>
              <a:ext cx="89782" cy="342248"/>
            </a:xfrm>
            <a:prstGeom prst="rect">
              <a:avLst/>
            </a:prstGeom>
            <a:effectLst/>
          </p:spPr>
        </p:pic>
        <p:pic>
          <p:nvPicPr>
            <p:cNvPr id="3980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691484" y="176345"/>
              <a:ext cx="252759" cy="99725"/>
            </a:xfrm>
            <a:prstGeom prst="rect">
              <a:avLst/>
            </a:prstGeom>
            <a:effectLst/>
          </p:spPr>
        </p:pic>
        <p:pic>
          <p:nvPicPr>
            <p:cNvPr id="3982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542089" y="1354285"/>
              <a:ext cx="353541" cy="37169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0" name="Disegno"/>
          <p:cNvGrpSpPr/>
          <p:nvPr/>
        </p:nvGrpSpPr>
        <p:grpSpPr>
          <a:xfrm>
            <a:off x="567511" y="477992"/>
            <a:ext cx="7023328" cy="3315912"/>
            <a:chOff x="-864688" y="-99216"/>
            <a:chExt cx="7023327" cy="3315911"/>
          </a:xfrm>
        </p:grpSpPr>
        <p:pic>
          <p:nvPicPr>
            <p:cNvPr id="3986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7860" y="-38100"/>
              <a:ext cx="106595" cy="663689"/>
            </a:xfrm>
            <a:prstGeom prst="rect">
              <a:avLst/>
            </a:prstGeom>
            <a:effectLst/>
          </p:spPr>
        </p:pic>
        <p:pic>
          <p:nvPicPr>
            <p:cNvPr id="3988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83379" y="-25012"/>
              <a:ext cx="509184" cy="545875"/>
            </a:xfrm>
            <a:prstGeom prst="rect">
              <a:avLst/>
            </a:prstGeom>
            <a:effectLst/>
          </p:spPr>
        </p:pic>
        <p:pic>
          <p:nvPicPr>
            <p:cNvPr id="3990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95838" y="206304"/>
              <a:ext cx="444199" cy="433532"/>
            </a:xfrm>
            <a:prstGeom prst="rect">
              <a:avLst/>
            </a:prstGeom>
            <a:effectLst/>
          </p:spPr>
        </p:pic>
        <p:pic>
          <p:nvPicPr>
            <p:cNvPr id="3992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01021" y="33110"/>
              <a:ext cx="631666" cy="567609"/>
            </a:xfrm>
            <a:prstGeom prst="rect">
              <a:avLst/>
            </a:prstGeom>
            <a:effectLst/>
          </p:spPr>
        </p:pic>
        <p:pic>
          <p:nvPicPr>
            <p:cNvPr id="3994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25176" y="8413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3996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602641" y="265892"/>
              <a:ext cx="344256" cy="309216"/>
            </a:xfrm>
            <a:prstGeom prst="rect">
              <a:avLst/>
            </a:prstGeom>
            <a:effectLst/>
          </p:spPr>
        </p:pic>
        <p:pic>
          <p:nvPicPr>
            <p:cNvPr id="3998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34331" y="-46682"/>
              <a:ext cx="965144" cy="638873"/>
            </a:xfrm>
            <a:prstGeom prst="rect">
              <a:avLst/>
            </a:prstGeom>
            <a:effectLst/>
          </p:spPr>
        </p:pic>
        <p:pic>
          <p:nvPicPr>
            <p:cNvPr id="4000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536205" y="135326"/>
              <a:ext cx="670681" cy="412356"/>
            </a:xfrm>
            <a:prstGeom prst="rect">
              <a:avLst/>
            </a:prstGeom>
            <a:effectLst/>
          </p:spPr>
        </p:pic>
        <p:pic>
          <p:nvPicPr>
            <p:cNvPr id="4002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124575" y="5982"/>
              <a:ext cx="112574" cy="113607"/>
            </a:xfrm>
            <a:prstGeom prst="rect">
              <a:avLst/>
            </a:prstGeom>
            <a:effectLst/>
          </p:spPr>
        </p:pic>
        <p:pic>
          <p:nvPicPr>
            <p:cNvPr id="4004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54798" y="247108"/>
              <a:ext cx="466351" cy="351472"/>
            </a:xfrm>
            <a:prstGeom prst="rect">
              <a:avLst/>
            </a:prstGeom>
            <a:effectLst/>
          </p:spPr>
        </p:pic>
        <p:pic>
          <p:nvPicPr>
            <p:cNvPr id="4006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618417" y="53903"/>
              <a:ext cx="134824" cy="133593"/>
            </a:xfrm>
            <a:prstGeom prst="rect">
              <a:avLst/>
            </a:prstGeom>
            <a:effectLst/>
          </p:spPr>
        </p:pic>
        <p:pic>
          <p:nvPicPr>
            <p:cNvPr id="4008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935772" y="29806"/>
              <a:ext cx="123050" cy="567734"/>
            </a:xfrm>
            <a:prstGeom prst="rect">
              <a:avLst/>
            </a:prstGeom>
            <a:effectLst/>
          </p:spPr>
        </p:pic>
        <p:pic>
          <p:nvPicPr>
            <p:cNvPr id="401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833226" y="208628"/>
              <a:ext cx="517596" cy="121472"/>
            </a:xfrm>
            <a:prstGeom prst="rect">
              <a:avLst/>
            </a:prstGeom>
            <a:effectLst/>
          </p:spPr>
        </p:pic>
        <p:pic>
          <p:nvPicPr>
            <p:cNvPr id="401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244393" y="227745"/>
              <a:ext cx="439173" cy="374497"/>
            </a:xfrm>
            <a:prstGeom prst="rect">
              <a:avLst/>
            </a:prstGeom>
            <a:effectLst/>
          </p:spPr>
        </p:pic>
        <p:pic>
          <p:nvPicPr>
            <p:cNvPr id="401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444388" y="-99217"/>
              <a:ext cx="313875" cy="252759"/>
            </a:xfrm>
            <a:prstGeom prst="rect">
              <a:avLst/>
            </a:prstGeom>
            <a:effectLst/>
          </p:spPr>
        </p:pic>
        <p:pic>
          <p:nvPicPr>
            <p:cNvPr id="4016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592554" y="155030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1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708632" y="1352656"/>
              <a:ext cx="205700" cy="215882"/>
            </a:xfrm>
            <a:prstGeom prst="rect">
              <a:avLst/>
            </a:prstGeom>
            <a:effectLst/>
          </p:spPr>
        </p:pic>
        <p:pic>
          <p:nvPicPr>
            <p:cNvPr id="4020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91268" y="175293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22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41938" y="153991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24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04284" y="136846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26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09480" y="1737346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28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13390" y="156069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30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86127" y="172695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32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971826" y="142042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34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62720" y="1274946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36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158864" y="146198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38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49758" y="128533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40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857524" y="186723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42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174451" y="162824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44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02999" y="185164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4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79592" y="141522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4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805569" y="139444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5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82217" y="138405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5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75736" y="153991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5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06909" y="136846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5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786996" y="1553772"/>
              <a:ext cx="207664" cy="218787"/>
            </a:xfrm>
            <a:prstGeom prst="rect">
              <a:avLst/>
            </a:prstGeom>
            <a:effectLst/>
          </p:spPr>
        </p:pic>
        <p:pic>
          <p:nvPicPr>
            <p:cNvPr id="405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9016" y="1602900"/>
              <a:ext cx="198730" cy="211223"/>
            </a:xfrm>
            <a:prstGeom prst="rect">
              <a:avLst/>
            </a:prstGeom>
            <a:effectLst/>
          </p:spPr>
        </p:pic>
        <p:pic>
          <p:nvPicPr>
            <p:cNvPr id="406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69201" y="171136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6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96518" y="169058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6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002999" y="165941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6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86073" y="147237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6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23727" y="1690587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407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35457" y="181008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7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95232" y="155030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7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863958" y="1288900"/>
              <a:ext cx="201044" cy="203102"/>
            </a:xfrm>
            <a:prstGeom prst="rect">
              <a:avLst/>
            </a:prstGeom>
            <a:effectLst/>
          </p:spPr>
        </p:pic>
        <p:pic>
          <p:nvPicPr>
            <p:cNvPr id="407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87412" y="129572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7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602945" y="159706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8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17300" y="181527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8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195232" y="170617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8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619921" y="1317109"/>
              <a:ext cx="769056" cy="725938"/>
            </a:xfrm>
            <a:prstGeom prst="rect">
              <a:avLst/>
            </a:prstGeom>
            <a:effectLst/>
          </p:spPr>
        </p:pic>
        <p:pic>
          <p:nvPicPr>
            <p:cNvPr id="4086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92824" y="133729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88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56456" y="149835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90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59081" y="144639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92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90254" y="1300923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4094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22712" y="160745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96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883773" y="143600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098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20141" y="1581481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00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46065" y="166460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02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769472" y="1721760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4104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5013661" y="1461984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4106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25337" y="133729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08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909750" y="170617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10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400591" y="2215333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4112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4577238" y="232963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1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670757" y="139963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1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85058" y="153991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1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72042" y="161784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2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805840" y="139444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2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09750" y="157109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2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64276" y="174773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2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675952" y="148796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2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894164" y="142042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3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59081" y="131651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3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74667" y="1628240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3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520087" y="2204942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3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52546" y="2360807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413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42155" y="2345221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40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82433" y="134248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42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61651" y="1498353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44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56456" y="1690587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46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707125" y="161265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48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769472" y="1456789"/>
              <a:ext cx="291417" cy="165101"/>
            </a:xfrm>
            <a:prstGeom prst="rect">
              <a:avLst/>
            </a:prstGeom>
            <a:effectLst/>
          </p:spPr>
        </p:pic>
        <p:pic>
          <p:nvPicPr>
            <p:cNvPr id="4150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862991" y="130611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52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5008465" y="145678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54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904555" y="1711369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56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374613" y="222052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58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4561651" y="2340025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6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551260" y="1461984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6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935728" y="1352878"/>
              <a:ext cx="291418" cy="165101"/>
            </a:xfrm>
            <a:prstGeom prst="rect">
              <a:avLst/>
            </a:prstGeom>
            <a:effectLst/>
          </p:spPr>
        </p:pic>
        <p:pic>
          <p:nvPicPr>
            <p:cNvPr id="416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474775" y="1296506"/>
              <a:ext cx="773318" cy="677572"/>
            </a:xfrm>
            <a:prstGeom prst="rect">
              <a:avLst/>
            </a:prstGeom>
            <a:effectLst/>
          </p:spPr>
        </p:pic>
        <p:pic>
          <p:nvPicPr>
            <p:cNvPr id="416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378052" y="2143212"/>
              <a:ext cx="484018" cy="433258"/>
            </a:xfrm>
            <a:prstGeom prst="rect">
              <a:avLst/>
            </a:prstGeom>
            <a:effectLst/>
          </p:spPr>
        </p:pic>
        <p:pic>
          <p:nvPicPr>
            <p:cNvPr id="416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552225" y="1527721"/>
              <a:ext cx="633709" cy="434204"/>
            </a:xfrm>
            <a:prstGeom prst="rect">
              <a:avLst/>
            </a:prstGeom>
            <a:effectLst/>
          </p:spPr>
        </p:pic>
        <p:pic>
          <p:nvPicPr>
            <p:cNvPr id="4170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541834" y="1615540"/>
              <a:ext cx="81397" cy="200893"/>
            </a:xfrm>
            <a:prstGeom prst="rect">
              <a:avLst/>
            </a:prstGeom>
            <a:effectLst/>
          </p:spPr>
        </p:pic>
        <p:pic>
          <p:nvPicPr>
            <p:cNvPr id="417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090452" y="1007665"/>
              <a:ext cx="221319" cy="289217"/>
            </a:xfrm>
            <a:prstGeom prst="rect">
              <a:avLst/>
            </a:prstGeom>
            <a:effectLst/>
          </p:spPr>
        </p:pic>
        <p:pic>
          <p:nvPicPr>
            <p:cNvPr id="417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191798" y="2602687"/>
              <a:ext cx="356233" cy="614009"/>
            </a:xfrm>
            <a:prstGeom prst="rect">
              <a:avLst/>
            </a:prstGeom>
            <a:effectLst/>
          </p:spPr>
        </p:pic>
        <p:pic>
          <p:nvPicPr>
            <p:cNvPr id="417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852241" y="2176655"/>
              <a:ext cx="312053" cy="400054"/>
            </a:xfrm>
            <a:prstGeom prst="rect">
              <a:avLst/>
            </a:prstGeom>
            <a:effectLst/>
          </p:spPr>
        </p:pic>
        <p:pic>
          <p:nvPicPr>
            <p:cNvPr id="417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897591" y="2374084"/>
              <a:ext cx="247653" cy="91788"/>
            </a:xfrm>
            <a:prstGeom prst="rect">
              <a:avLst/>
            </a:prstGeom>
            <a:effectLst/>
          </p:spPr>
        </p:pic>
        <p:pic>
          <p:nvPicPr>
            <p:cNvPr id="418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391435" y="1199556"/>
              <a:ext cx="309999" cy="369971"/>
            </a:xfrm>
            <a:prstGeom prst="rect">
              <a:avLst/>
            </a:prstGeom>
            <a:effectLst/>
          </p:spPr>
        </p:pic>
        <p:pic>
          <p:nvPicPr>
            <p:cNvPr id="418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458977" y="1397328"/>
              <a:ext cx="221676" cy="107375"/>
            </a:xfrm>
            <a:prstGeom prst="rect">
              <a:avLst/>
            </a:prstGeom>
            <a:effectLst/>
          </p:spPr>
        </p:pic>
        <p:pic>
          <p:nvPicPr>
            <p:cNvPr id="418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723948" y="1411183"/>
              <a:ext cx="200893" cy="83128"/>
            </a:xfrm>
            <a:prstGeom prst="rect">
              <a:avLst/>
            </a:prstGeom>
            <a:effectLst/>
          </p:spPr>
        </p:pic>
        <p:pic>
          <p:nvPicPr>
            <p:cNvPr id="418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932593" y="1199899"/>
              <a:ext cx="226046" cy="267391"/>
            </a:xfrm>
            <a:prstGeom prst="rect">
              <a:avLst/>
            </a:prstGeom>
            <a:effectLst/>
          </p:spPr>
        </p:pic>
        <p:pic>
          <p:nvPicPr>
            <p:cNvPr id="418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040874" y="1293418"/>
              <a:ext cx="102179" cy="315195"/>
            </a:xfrm>
            <a:prstGeom prst="rect">
              <a:avLst/>
            </a:prstGeom>
            <a:effectLst/>
          </p:spPr>
        </p:pic>
        <p:pic>
          <p:nvPicPr>
            <p:cNvPr id="419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033716" y="2135091"/>
              <a:ext cx="241686" cy="291666"/>
            </a:xfrm>
            <a:prstGeom prst="rect">
              <a:avLst/>
            </a:prstGeom>
            <a:effectLst/>
          </p:spPr>
        </p:pic>
        <p:pic>
          <p:nvPicPr>
            <p:cNvPr id="419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152442" y="2239001"/>
              <a:ext cx="96983" cy="294412"/>
            </a:xfrm>
            <a:prstGeom prst="rect">
              <a:avLst/>
            </a:prstGeom>
            <a:effectLst/>
          </p:spPr>
        </p:pic>
        <p:pic>
          <p:nvPicPr>
            <p:cNvPr id="4194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675804" y="2016163"/>
              <a:ext cx="145204" cy="76201"/>
            </a:xfrm>
            <a:prstGeom prst="rect">
              <a:avLst/>
            </a:prstGeom>
            <a:effectLst/>
          </p:spPr>
        </p:pic>
        <p:pic>
          <p:nvPicPr>
            <p:cNvPr id="4196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620459" y="2089956"/>
              <a:ext cx="145205" cy="76201"/>
            </a:xfrm>
            <a:prstGeom prst="rect">
              <a:avLst/>
            </a:prstGeom>
            <a:effectLst/>
          </p:spPr>
        </p:pic>
        <p:pic>
          <p:nvPicPr>
            <p:cNvPr id="419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864689" y="1510176"/>
              <a:ext cx="611425" cy="529937"/>
            </a:xfrm>
            <a:prstGeom prst="rect">
              <a:avLst/>
            </a:prstGeom>
            <a:effectLst/>
          </p:spPr>
        </p:pic>
      </p:grpSp>
      <p:grpSp>
        <p:nvGrpSpPr>
          <p:cNvPr id="4289" name="Disegno"/>
          <p:cNvGrpSpPr/>
          <p:nvPr/>
        </p:nvGrpSpPr>
        <p:grpSpPr>
          <a:xfrm>
            <a:off x="742828" y="4409800"/>
            <a:ext cx="3513321" cy="3859139"/>
            <a:chOff x="-695654" y="613805"/>
            <a:chExt cx="3513319" cy="3859138"/>
          </a:xfrm>
        </p:grpSpPr>
        <p:pic>
          <p:nvPicPr>
            <p:cNvPr id="420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949207" y="1262847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0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086967" y="1028277"/>
              <a:ext cx="213283" cy="225368"/>
            </a:xfrm>
            <a:prstGeom prst="rect">
              <a:avLst/>
            </a:prstGeom>
            <a:effectLst/>
          </p:spPr>
        </p:pic>
        <p:pic>
          <p:nvPicPr>
            <p:cNvPr id="420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066360" y="1503318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0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245172" y="1250515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0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319163" y="104703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1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325329" y="1484820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1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448648" y="1275179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1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534971" y="1472489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1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399320" y="110869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1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269836" y="936053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2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621294" y="1158026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2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491809" y="948385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2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263670" y="1638969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2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639791" y="1355336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2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436316" y="1620471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3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171181" y="1102533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3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202010" y="107786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3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411652" y="1065537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3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522639" y="1250515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3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559634" y="104703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4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179968" y="1266958"/>
              <a:ext cx="215614" cy="228815"/>
            </a:xfrm>
            <a:prstGeom prst="rect">
              <a:avLst/>
            </a:prstGeom>
            <a:effectLst/>
          </p:spPr>
        </p:pic>
        <p:pic>
          <p:nvPicPr>
            <p:cNvPr id="424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360382" y="1325262"/>
              <a:ext cx="205011" cy="219839"/>
            </a:xfrm>
            <a:prstGeom prst="rect">
              <a:avLst/>
            </a:prstGeom>
            <a:effectLst/>
          </p:spPr>
        </p:pic>
        <p:pic>
          <p:nvPicPr>
            <p:cNvPr id="424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158849" y="1453991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4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547303" y="1429327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4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436316" y="1392332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5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060194" y="1170358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5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86203" y="1429327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5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356159" y="1571144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5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664455" y="1262847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5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268961" y="952613"/>
              <a:ext cx="210101" cy="210200"/>
            </a:xfrm>
            <a:prstGeom prst="rect">
              <a:avLst/>
            </a:prstGeom>
            <a:effectLst/>
          </p:spPr>
        </p:pic>
        <p:pic>
          <p:nvPicPr>
            <p:cNvPr id="426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417818" y="960716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26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61539" y="1318340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6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571966" y="157730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6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664455" y="1447825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26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986431" y="990835"/>
              <a:ext cx="872374" cy="821204"/>
            </a:xfrm>
            <a:prstGeom prst="rect">
              <a:avLst/>
            </a:prstGeom>
            <a:effectLst/>
          </p:spPr>
        </p:pic>
        <p:pic>
          <p:nvPicPr>
            <p:cNvPr id="427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079825" y="1227738"/>
              <a:ext cx="737840" cy="501073"/>
            </a:xfrm>
            <a:prstGeom prst="rect">
              <a:avLst/>
            </a:prstGeom>
            <a:effectLst/>
          </p:spPr>
        </p:pic>
        <p:pic>
          <p:nvPicPr>
            <p:cNvPr id="4273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067493" y="1331961"/>
              <a:ext cx="82367" cy="224183"/>
            </a:xfrm>
            <a:prstGeom prst="rect">
              <a:avLst/>
            </a:prstGeom>
            <a:effectLst/>
          </p:spPr>
        </p:pic>
        <p:pic>
          <p:nvPicPr>
            <p:cNvPr id="427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309559" y="1899226"/>
              <a:ext cx="322823" cy="388609"/>
            </a:xfrm>
            <a:prstGeom prst="rect">
              <a:avLst/>
            </a:prstGeom>
            <a:effectLst/>
          </p:spPr>
        </p:pic>
        <p:pic>
          <p:nvPicPr>
            <p:cNvPr id="427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340374" y="2034877"/>
              <a:ext cx="236515" cy="88533"/>
            </a:xfrm>
            <a:prstGeom prst="rect">
              <a:avLst/>
            </a:prstGeom>
            <a:effectLst/>
          </p:spPr>
        </p:pic>
        <p:pic>
          <p:nvPicPr>
            <p:cNvPr id="427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654911" y="950322"/>
              <a:ext cx="439273" cy="1240427"/>
            </a:xfrm>
            <a:prstGeom prst="rect">
              <a:avLst/>
            </a:prstGeom>
            <a:effectLst/>
          </p:spPr>
        </p:pic>
        <p:pic>
          <p:nvPicPr>
            <p:cNvPr id="428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-308586" y="769991"/>
              <a:ext cx="400264" cy="89394"/>
            </a:xfrm>
            <a:prstGeom prst="rect">
              <a:avLst/>
            </a:prstGeom>
            <a:effectLst/>
          </p:spPr>
        </p:pic>
        <p:pic>
          <p:nvPicPr>
            <p:cNvPr id="428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166035" y="613805"/>
              <a:ext cx="130580" cy="381782"/>
            </a:xfrm>
            <a:prstGeom prst="rect">
              <a:avLst/>
            </a:prstGeom>
            <a:effectLst/>
          </p:spPr>
        </p:pic>
        <p:pic>
          <p:nvPicPr>
            <p:cNvPr id="428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233889" y="1014456"/>
              <a:ext cx="347829" cy="82992"/>
            </a:xfrm>
            <a:prstGeom prst="rect">
              <a:avLst/>
            </a:prstGeom>
            <a:effectLst/>
          </p:spPr>
        </p:pic>
        <p:pic>
          <p:nvPicPr>
            <p:cNvPr id="428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695655" y="3385415"/>
              <a:ext cx="829967" cy="1087530"/>
            </a:xfrm>
            <a:prstGeom prst="rect">
              <a:avLst/>
            </a:prstGeom>
            <a:effectLst/>
          </p:spPr>
        </p:pic>
      </p:grpSp>
      <p:grpSp>
        <p:nvGrpSpPr>
          <p:cNvPr id="4404" name="Disegno"/>
          <p:cNvGrpSpPr/>
          <p:nvPr/>
        </p:nvGrpSpPr>
        <p:grpSpPr>
          <a:xfrm>
            <a:off x="4520298" y="4273986"/>
            <a:ext cx="2299932" cy="2048835"/>
            <a:chOff x="939353" y="491573"/>
            <a:chExt cx="2299931" cy="2048833"/>
          </a:xfrm>
        </p:grpSpPr>
        <p:pic>
          <p:nvPicPr>
            <p:cNvPr id="429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284540" y="163435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29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420567" y="1402737"/>
              <a:ext cx="212677" cy="224610"/>
            </a:xfrm>
            <a:prstGeom prst="rect">
              <a:avLst/>
            </a:prstGeom>
            <a:effectLst/>
          </p:spPr>
        </p:pic>
        <p:pic>
          <p:nvPicPr>
            <p:cNvPr id="429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400219" y="187180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29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576782" y="1622180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29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649843" y="1421263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430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655931" y="185353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0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777699" y="1646533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430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862936" y="1841361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430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728991" y="1482147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0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601135" y="131167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1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948173" y="1530854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1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820317" y="1323849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1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595047" y="2005747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1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966438" y="172568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1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765522" y="1987482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432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503722" y="1476059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432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534163" y="1451705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2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741168" y="143952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2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50759" y="1622180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2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87289" y="142126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30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512398" y="1638415"/>
              <a:ext cx="214979" cy="228014"/>
            </a:xfrm>
            <a:prstGeom prst="rect">
              <a:avLst/>
            </a:prstGeom>
            <a:effectLst/>
          </p:spPr>
        </p:pic>
        <p:pic>
          <p:nvPicPr>
            <p:cNvPr id="4332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690543" y="1695986"/>
              <a:ext cx="204509" cy="219151"/>
            </a:xfrm>
            <a:prstGeom prst="rect">
              <a:avLst/>
            </a:prstGeom>
            <a:effectLst/>
          </p:spPr>
        </p:pic>
        <p:pic>
          <p:nvPicPr>
            <p:cNvPr id="433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491545" y="182309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3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75112" y="179874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3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765522" y="1762212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434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394131" y="1543031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4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321070" y="179874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4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686373" y="1938775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4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990792" y="1634356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4348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600430" y="1328024"/>
              <a:ext cx="209377" cy="209633"/>
            </a:xfrm>
            <a:prstGeom prst="rect">
              <a:avLst/>
            </a:prstGeom>
            <a:effectLst/>
          </p:spPr>
        </p:pic>
        <p:pic>
          <p:nvPicPr>
            <p:cNvPr id="435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747256" y="133602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5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296717" y="168915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5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99466" y="1944864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35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990792" y="1817008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435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320976" y="1365446"/>
              <a:ext cx="864117" cy="813591"/>
            </a:xfrm>
            <a:prstGeom prst="rect">
              <a:avLst/>
            </a:prstGeom>
            <a:effectLst/>
          </p:spPr>
        </p:pic>
        <p:pic>
          <p:nvPicPr>
            <p:cNvPr id="436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578767" y="1015173"/>
              <a:ext cx="144833" cy="142159"/>
            </a:xfrm>
            <a:prstGeom prst="rect">
              <a:avLst/>
            </a:prstGeom>
            <a:effectLst/>
          </p:spPr>
        </p:pic>
        <p:pic>
          <p:nvPicPr>
            <p:cNvPr id="4362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579911" y="986455"/>
              <a:ext cx="161449" cy="206271"/>
            </a:xfrm>
            <a:prstGeom prst="rect">
              <a:avLst/>
            </a:prstGeom>
            <a:effectLst/>
          </p:spPr>
        </p:pic>
        <p:pic>
          <p:nvPicPr>
            <p:cNvPr id="4364" name="Linea Linea" descr="Linea Line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516956" y="2147611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366" name="Linea Linea" descr="Linea Line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523045" y="2129346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368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788563" y="681074"/>
              <a:ext cx="450722" cy="367682"/>
            </a:xfrm>
            <a:prstGeom prst="rect">
              <a:avLst/>
            </a:prstGeom>
            <a:effectLst/>
          </p:spPr>
        </p:pic>
        <p:pic>
          <p:nvPicPr>
            <p:cNvPr id="4370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715502" y="2206466"/>
              <a:ext cx="434669" cy="333942"/>
            </a:xfrm>
            <a:prstGeom prst="rect">
              <a:avLst/>
            </a:prstGeom>
            <a:effectLst/>
          </p:spPr>
        </p:pic>
        <p:pic>
          <p:nvPicPr>
            <p:cNvPr id="4372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939353" y="1661449"/>
              <a:ext cx="199442" cy="306651"/>
            </a:xfrm>
            <a:prstGeom prst="rect">
              <a:avLst/>
            </a:prstGeom>
            <a:effectLst/>
          </p:spPr>
        </p:pic>
        <p:pic>
          <p:nvPicPr>
            <p:cNvPr id="4374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992492" y="1757955"/>
              <a:ext cx="246675" cy="112732"/>
            </a:xfrm>
            <a:prstGeom prst="rect">
              <a:avLst/>
            </a:prstGeom>
            <a:effectLst/>
          </p:spPr>
        </p:pic>
        <p:pic>
          <p:nvPicPr>
            <p:cNvPr id="4376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224714" y="1337857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378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309952" y="1252620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380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443896" y="1161295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382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224714" y="1989314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384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309952" y="2019755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386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424167" y="562293"/>
              <a:ext cx="276210" cy="338759"/>
            </a:xfrm>
            <a:prstGeom prst="rect">
              <a:avLst/>
            </a:prstGeom>
            <a:effectLst/>
          </p:spPr>
        </p:pic>
        <p:pic>
          <p:nvPicPr>
            <p:cNvPr id="4388" name="Linea Linea" descr="Linea Line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697237" y="491573"/>
              <a:ext cx="222322" cy="94466"/>
            </a:xfrm>
            <a:prstGeom prst="rect">
              <a:avLst/>
            </a:prstGeom>
            <a:effectLst/>
          </p:spPr>
        </p:pic>
        <p:pic>
          <p:nvPicPr>
            <p:cNvPr id="4390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955961" y="960863"/>
              <a:ext cx="266870" cy="380135"/>
            </a:xfrm>
            <a:prstGeom prst="rect">
              <a:avLst/>
            </a:prstGeom>
            <a:effectLst/>
          </p:spPr>
        </p:pic>
        <p:pic>
          <p:nvPicPr>
            <p:cNvPr id="4392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992492" y="1136941"/>
              <a:ext cx="234498" cy="100554"/>
            </a:xfrm>
            <a:prstGeom prst="rect">
              <a:avLst/>
            </a:prstGeom>
            <a:effectLst/>
          </p:spPr>
        </p:pic>
        <p:pic>
          <p:nvPicPr>
            <p:cNvPr id="4394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1272557" y="1143029"/>
              <a:ext cx="228410" cy="94466"/>
            </a:xfrm>
            <a:prstGeom prst="rect">
              <a:avLst/>
            </a:prstGeom>
            <a:effectLst/>
          </p:spPr>
        </p:pic>
        <p:pic>
          <p:nvPicPr>
            <p:cNvPr id="4396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345617" y="1051704"/>
              <a:ext cx="88378" cy="319736"/>
            </a:xfrm>
            <a:prstGeom prst="rect">
              <a:avLst/>
            </a:prstGeom>
            <a:effectLst/>
          </p:spPr>
        </p:pic>
        <p:pic>
          <p:nvPicPr>
            <p:cNvPr id="4398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485650" y="978181"/>
              <a:ext cx="179703" cy="399347"/>
            </a:xfrm>
            <a:prstGeom prst="rect">
              <a:avLst/>
            </a:prstGeom>
            <a:effectLst/>
          </p:spPr>
        </p:pic>
        <p:pic>
          <p:nvPicPr>
            <p:cNvPr id="4400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567270" y="1673153"/>
              <a:ext cx="293557" cy="345987"/>
            </a:xfrm>
            <a:prstGeom prst="rect">
              <a:avLst/>
            </a:prstGeom>
            <a:effectLst/>
          </p:spPr>
        </p:pic>
        <p:pic>
          <p:nvPicPr>
            <p:cNvPr id="4402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533317" y="1537339"/>
              <a:ext cx="408944" cy="82992"/>
            </a:xfrm>
            <a:prstGeom prst="rect">
              <a:avLst/>
            </a:prstGeom>
            <a:effectLst/>
          </p:spPr>
        </p:pic>
      </p:grpSp>
      <p:grpSp>
        <p:nvGrpSpPr>
          <p:cNvPr id="4483" name="Disegno"/>
          <p:cNvGrpSpPr/>
          <p:nvPr/>
        </p:nvGrpSpPr>
        <p:grpSpPr>
          <a:xfrm>
            <a:off x="7639933" y="4616310"/>
            <a:ext cx="1868457" cy="1351782"/>
            <a:chOff x="1899903" y="637262"/>
            <a:chExt cx="1868456" cy="1351780"/>
          </a:xfrm>
        </p:grpSpPr>
        <p:pic>
          <p:nvPicPr>
            <p:cNvPr id="440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99903" y="964057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0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037663" y="729487"/>
              <a:ext cx="213283" cy="225368"/>
            </a:xfrm>
            <a:prstGeom prst="rect">
              <a:avLst/>
            </a:prstGeom>
            <a:effectLst/>
          </p:spPr>
        </p:pic>
        <p:pic>
          <p:nvPicPr>
            <p:cNvPr id="440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17056" y="1204528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1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195868" y="951725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1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69859" y="74824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1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76025" y="1186030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1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399344" y="976388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1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485667" y="1173698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2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350016" y="809908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2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20532" y="637262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2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571990" y="859236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2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442505" y="649594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2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14366" y="1340178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3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590488" y="1056546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3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387012" y="1321681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3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121877" y="803743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3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152707" y="779079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3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62348" y="766747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4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473335" y="951725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4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510331" y="748249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4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130664" y="968167"/>
              <a:ext cx="215614" cy="228816"/>
            </a:xfrm>
            <a:prstGeom prst="rect">
              <a:avLst/>
            </a:prstGeom>
            <a:effectLst/>
          </p:spPr>
        </p:pic>
        <p:pic>
          <p:nvPicPr>
            <p:cNvPr id="444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311078" y="1026472"/>
              <a:ext cx="205011" cy="219838"/>
            </a:xfrm>
            <a:prstGeom prst="rect">
              <a:avLst/>
            </a:prstGeom>
            <a:effectLst/>
          </p:spPr>
        </p:pic>
        <p:pic>
          <p:nvPicPr>
            <p:cNvPr id="444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109545" y="1155201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5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497999" y="1130537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53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87012" y="1093541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5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010890" y="871568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5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936899" y="1130537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5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06855" y="1272353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6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615152" y="964057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6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219657" y="653822"/>
              <a:ext cx="210101" cy="210201"/>
            </a:xfrm>
            <a:prstGeom prst="rect">
              <a:avLst/>
            </a:prstGeom>
            <a:effectLst/>
          </p:spPr>
        </p:pic>
        <p:pic>
          <p:nvPicPr>
            <p:cNvPr id="4465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368514" y="661926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67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912235" y="1019550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69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522662" y="1278519"/>
              <a:ext cx="315012" cy="165101"/>
            </a:xfrm>
            <a:prstGeom prst="rect">
              <a:avLst/>
            </a:prstGeom>
            <a:effectLst/>
          </p:spPr>
        </p:pic>
        <p:pic>
          <p:nvPicPr>
            <p:cNvPr id="4471" name="Linea Linea" descr="Linea Line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615152" y="1149035"/>
              <a:ext cx="315011" cy="165101"/>
            </a:xfrm>
            <a:prstGeom prst="rect">
              <a:avLst/>
            </a:prstGeom>
            <a:effectLst/>
          </p:spPr>
        </p:pic>
        <p:pic>
          <p:nvPicPr>
            <p:cNvPr id="447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937127" y="692045"/>
              <a:ext cx="872374" cy="821204"/>
            </a:xfrm>
            <a:prstGeom prst="rect">
              <a:avLst/>
            </a:prstGeom>
            <a:effectLst/>
          </p:spPr>
        </p:pic>
        <p:pic>
          <p:nvPicPr>
            <p:cNvPr id="447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030521" y="928948"/>
              <a:ext cx="737840" cy="501073"/>
            </a:xfrm>
            <a:prstGeom prst="rect">
              <a:avLst/>
            </a:prstGeom>
            <a:effectLst/>
          </p:spPr>
        </p:pic>
        <p:pic>
          <p:nvPicPr>
            <p:cNvPr id="4477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018189" y="1033171"/>
              <a:ext cx="82367" cy="224183"/>
            </a:xfrm>
            <a:prstGeom prst="rect">
              <a:avLst/>
            </a:prstGeom>
            <a:effectLst/>
          </p:spPr>
        </p:pic>
        <p:pic>
          <p:nvPicPr>
            <p:cNvPr id="447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260256" y="1600436"/>
              <a:ext cx="322823" cy="388608"/>
            </a:xfrm>
            <a:prstGeom prst="rect">
              <a:avLst/>
            </a:prstGeom>
            <a:effectLst/>
          </p:spPr>
        </p:pic>
        <p:pic>
          <p:nvPicPr>
            <p:cNvPr id="448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291070" y="1736087"/>
              <a:ext cx="236515" cy="88532"/>
            </a:xfrm>
            <a:prstGeom prst="rect">
              <a:avLst/>
            </a:prstGeom>
            <a:effectLst/>
          </p:spPr>
        </p:pic>
      </p:grpSp>
      <p:grpSp>
        <p:nvGrpSpPr>
          <p:cNvPr id="4598" name="Disegno"/>
          <p:cNvGrpSpPr/>
          <p:nvPr/>
        </p:nvGrpSpPr>
        <p:grpSpPr>
          <a:xfrm>
            <a:off x="9772540" y="4028311"/>
            <a:ext cx="2299932" cy="2178773"/>
            <a:chOff x="1890049" y="62845"/>
            <a:chExt cx="2299931" cy="2178772"/>
          </a:xfrm>
        </p:grpSpPr>
        <p:pic>
          <p:nvPicPr>
            <p:cNvPr id="448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235236" y="133556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486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371263" y="1103947"/>
              <a:ext cx="212677" cy="224609"/>
            </a:xfrm>
            <a:prstGeom prst="rect">
              <a:avLst/>
            </a:prstGeom>
            <a:effectLst/>
          </p:spPr>
        </p:pic>
        <p:pic>
          <p:nvPicPr>
            <p:cNvPr id="448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350915" y="157301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49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527478" y="1323389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49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600539" y="112247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49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606627" y="155474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49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28395" y="1347743"/>
              <a:ext cx="313125" cy="165101"/>
            </a:xfrm>
            <a:prstGeom prst="rect">
              <a:avLst/>
            </a:prstGeom>
            <a:effectLst/>
          </p:spPr>
        </p:pic>
        <p:pic>
          <p:nvPicPr>
            <p:cNvPr id="449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813632" y="1542571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0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679687" y="1183357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0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551832" y="101288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0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898869" y="1232064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0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71013" y="1025059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0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545743" y="1706957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1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917134" y="142689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1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16218" y="168869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1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454418" y="117726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1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484859" y="1152915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1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691864" y="114073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2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801455" y="1323389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2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837985" y="112247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24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463094" y="1339625"/>
              <a:ext cx="214979" cy="228014"/>
            </a:xfrm>
            <a:prstGeom prst="rect">
              <a:avLst/>
            </a:prstGeom>
            <a:effectLst/>
          </p:spPr>
        </p:pic>
        <p:pic>
          <p:nvPicPr>
            <p:cNvPr id="4526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641239" y="1397196"/>
              <a:ext cx="204509" cy="219150"/>
            </a:xfrm>
            <a:prstGeom prst="rect">
              <a:avLst/>
            </a:prstGeom>
            <a:effectLst/>
          </p:spPr>
        </p:pic>
        <p:pic>
          <p:nvPicPr>
            <p:cNvPr id="452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442241" y="152430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3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825809" y="149995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32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716218" y="146342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3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344827" y="1244241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3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271766" y="149995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3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637069" y="1639985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4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941488" y="133556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42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551126" y="1029234"/>
              <a:ext cx="209377" cy="209633"/>
            </a:xfrm>
            <a:prstGeom prst="rect">
              <a:avLst/>
            </a:prstGeom>
            <a:effectLst/>
          </p:spPr>
        </p:pic>
        <p:pic>
          <p:nvPicPr>
            <p:cNvPr id="4544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697953" y="1037236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46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247413" y="1390362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48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850162" y="1646073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50" name="Linea Linea" descr="Linea Line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941488" y="1518218"/>
              <a:ext cx="313126" cy="165101"/>
            </a:xfrm>
            <a:prstGeom prst="rect">
              <a:avLst/>
            </a:prstGeom>
            <a:effectLst/>
          </p:spPr>
        </p:pic>
        <p:pic>
          <p:nvPicPr>
            <p:cNvPr id="455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271672" y="1066656"/>
              <a:ext cx="864117" cy="813590"/>
            </a:xfrm>
            <a:prstGeom prst="rect">
              <a:avLst/>
            </a:prstGeom>
            <a:effectLst/>
          </p:spPr>
        </p:pic>
        <p:pic>
          <p:nvPicPr>
            <p:cNvPr id="455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529464" y="716383"/>
              <a:ext cx="144832" cy="142159"/>
            </a:xfrm>
            <a:prstGeom prst="rect">
              <a:avLst/>
            </a:prstGeom>
            <a:effectLst/>
          </p:spPr>
        </p:pic>
        <p:pic>
          <p:nvPicPr>
            <p:cNvPr id="455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530607" y="687665"/>
              <a:ext cx="161449" cy="206271"/>
            </a:xfrm>
            <a:prstGeom prst="rect">
              <a:avLst/>
            </a:prstGeom>
            <a:effectLst/>
          </p:spPr>
        </p:pic>
        <p:pic>
          <p:nvPicPr>
            <p:cNvPr id="4558" name="Linea Linea" descr="Linea Line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467653" y="1848821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560" name="Linea Linea" descr="Linea Line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473741" y="1830556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562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739259" y="382284"/>
              <a:ext cx="450722" cy="367682"/>
            </a:xfrm>
            <a:prstGeom prst="rect">
              <a:avLst/>
            </a:prstGeom>
            <a:effectLst/>
          </p:spPr>
        </p:pic>
        <p:pic>
          <p:nvPicPr>
            <p:cNvPr id="4564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666198" y="1907675"/>
              <a:ext cx="434669" cy="333943"/>
            </a:xfrm>
            <a:prstGeom prst="rect">
              <a:avLst/>
            </a:prstGeom>
            <a:effectLst/>
          </p:spPr>
        </p:pic>
        <p:pic>
          <p:nvPicPr>
            <p:cNvPr id="4566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890049" y="1362659"/>
              <a:ext cx="199442" cy="306651"/>
            </a:xfrm>
            <a:prstGeom prst="rect">
              <a:avLst/>
            </a:prstGeom>
            <a:effectLst/>
          </p:spPr>
        </p:pic>
        <p:pic>
          <p:nvPicPr>
            <p:cNvPr id="4568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1943188" y="1459165"/>
              <a:ext cx="246675" cy="112732"/>
            </a:xfrm>
            <a:prstGeom prst="rect">
              <a:avLst/>
            </a:prstGeom>
            <a:effectLst/>
          </p:spPr>
        </p:pic>
        <p:pic>
          <p:nvPicPr>
            <p:cNvPr id="4570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175410" y="1039067"/>
              <a:ext cx="144521" cy="76201"/>
            </a:xfrm>
            <a:prstGeom prst="rect">
              <a:avLst/>
            </a:prstGeom>
            <a:effectLst/>
          </p:spPr>
        </p:pic>
        <p:pic>
          <p:nvPicPr>
            <p:cNvPr id="4572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260648" y="953830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574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394592" y="862504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576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175410" y="1690523"/>
              <a:ext cx="144521" cy="76201"/>
            </a:xfrm>
            <a:prstGeom prst="rect">
              <a:avLst/>
            </a:prstGeom>
            <a:effectLst/>
          </p:spPr>
        </p:pic>
        <p:pic>
          <p:nvPicPr>
            <p:cNvPr id="4578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260648" y="1720965"/>
              <a:ext cx="144520" cy="76201"/>
            </a:xfrm>
            <a:prstGeom prst="rect">
              <a:avLst/>
            </a:prstGeom>
            <a:effectLst/>
          </p:spPr>
        </p:pic>
        <p:pic>
          <p:nvPicPr>
            <p:cNvPr id="4580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374863" y="263503"/>
              <a:ext cx="276210" cy="338759"/>
            </a:xfrm>
            <a:prstGeom prst="rect">
              <a:avLst/>
            </a:prstGeom>
            <a:effectLst/>
          </p:spPr>
        </p:pic>
        <p:pic>
          <p:nvPicPr>
            <p:cNvPr id="4582" name="Linea Linea" descr="Linea Line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647933" y="192783"/>
              <a:ext cx="222322" cy="94466"/>
            </a:xfrm>
            <a:prstGeom prst="rect">
              <a:avLst/>
            </a:prstGeom>
            <a:effectLst/>
          </p:spPr>
        </p:pic>
        <p:pic>
          <p:nvPicPr>
            <p:cNvPr id="4584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906657" y="662072"/>
              <a:ext cx="266870" cy="380136"/>
            </a:xfrm>
            <a:prstGeom prst="rect">
              <a:avLst/>
            </a:prstGeom>
            <a:effectLst/>
          </p:spPr>
        </p:pic>
        <p:pic>
          <p:nvPicPr>
            <p:cNvPr id="4586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1943188" y="838151"/>
              <a:ext cx="234499" cy="100554"/>
            </a:xfrm>
            <a:prstGeom prst="rect">
              <a:avLst/>
            </a:prstGeom>
            <a:effectLst/>
          </p:spPr>
        </p:pic>
        <p:pic>
          <p:nvPicPr>
            <p:cNvPr id="4588" name="Linea Linea" descr="Linea Line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2204324" y="831403"/>
              <a:ext cx="198433" cy="82991"/>
            </a:xfrm>
            <a:prstGeom prst="rect">
              <a:avLst/>
            </a:prstGeom>
            <a:effectLst/>
          </p:spPr>
        </p:pic>
        <p:pic>
          <p:nvPicPr>
            <p:cNvPr id="4590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401254" y="626473"/>
              <a:ext cx="160552" cy="423735"/>
            </a:xfrm>
            <a:prstGeom prst="rect">
              <a:avLst/>
            </a:prstGeom>
            <a:effectLst/>
          </p:spPr>
        </p:pic>
        <p:pic>
          <p:nvPicPr>
            <p:cNvPr id="4592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739019" y="62845"/>
              <a:ext cx="89782" cy="342248"/>
            </a:xfrm>
            <a:prstGeom prst="rect">
              <a:avLst/>
            </a:prstGeom>
            <a:effectLst/>
          </p:spPr>
        </p:pic>
        <p:pic>
          <p:nvPicPr>
            <p:cNvPr id="4594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691484" y="176345"/>
              <a:ext cx="252759" cy="99725"/>
            </a:xfrm>
            <a:prstGeom prst="rect">
              <a:avLst/>
            </a:prstGeom>
            <a:effectLst/>
          </p:spPr>
        </p:pic>
        <p:pic>
          <p:nvPicPr>
            <p:cNvPr id="4596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542089" y="1354285"/>
              <a:ext cx="353541" cy="371691"/>
            </a:xfrm>
            <a:prstGeom prst="rect">
              <a:avLst/>
            </a:prstGeom>
            <a:effectLst/>
          </p:spPr>
        </p:pic>
      </p:grpSp>
      <p:grpSp>
        <p:nvGrpSpPr>
          <p:cNvPr id="4685" name="Disegno"/>
          <p:cNvGrpSpPr/>
          <p:nvPr/>
        </p:nvGrpSpPr>
        <p:grpSpPr>
          <a:xfrm>
            <a:off x="4136190" y="7257944"/>
            <a:ext cx="1746969" cy="1424940"/>
            <a:chOff x="4439620" y="1456851"/>
            <a:chExt cx="1746968" cy="1424938"/>
          </a:xfrm>
        </p:grpSpPr>
        <p:pic>
          <p:nvPicPr>
            <p:cNvPr id="4599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439620" y="1760930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01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567805" y="1542665"/>
              <a:ext cx="209934" cy="221179"/>
            </a:xfrm>
            <a:prstGeom prst="rect">
              <a:avLst/>
            </a:prstGeom>
            <a:effectLst/>
          </p:spPr>
        </p:pic>
        <p:pic>
          <p:nvPicPr>
            <p:cNvPr id="4603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548630" y="1984686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05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15013" y="1749455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07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83861" y="1560123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09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89598" y="1967474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11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904345" y="1772405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13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984668" y="1955999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15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858446" y="1617497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17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37962" y="1456851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19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064991" y="1663395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21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944507" y="1468326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23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32225" y="2110908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25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082203" y="1846990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27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892871" y="2093696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29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646165" y="1611759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31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674851" y="1588810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33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69921" y="1577335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35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973193" y="1749455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37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007617" y="1560123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39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654341" y="1764755"/>
              <a:ext cx="212103" cy="224387"/>
            </a:xfrm>
            <a:prstGeom prst="rect">
              <a:avLst/>
            </a:prstGeom>
            <a:effectLst/>
          </p:spPr>
        </p:pic>
        <p:pic>
          <p:nvPicPr>
            <p:cNvPr id="4641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822215" y="1819006"/>
              <a:ext cx="202237" cy="216034"/>
            </a:xfrm>
            <a:prstGeom prst="rect">
              <a:avLst/>
            </a:prstGeom>
            <a:effectLst/>
          </p:spPr>
        </p:pic>
        <p:pic>
          <p:nvPicPr>
            <p:cNvPr id="4643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634690" y="1938788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45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996143" y="1915838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47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92871" y="1881414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49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542893" y="1674870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51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474045" y="1915838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53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18285" y="2047797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55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105152" y="1760930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5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738021" y="1472260"/>
              <a:ext cx="206101" cy="207065"/>
            </a:xfrm>
            <a:prstGeom prst="rect">
              <a:avLst/>
            </a:prstGeom>
            <a:effectLst/>
          </p:spPr>
        </p:pic>
        <p:pic>
          <p:nvPicPr>
            <p:cNvPr id="4659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75658" y="1479800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61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451095" y="1812566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63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019092" y="2053534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65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105152" y="1933050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67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472491" y="1506060"/>
              <a:ext cx="826743" cy="779129"/>
            </a:xfrm>
            <a:prstGeom prst="rect">
              <a:avLst/>
            </a:prstGeom>
            <a:effectLst/>
          </p:spPr>
        </p:pic>
        <p:pic>
          <p:nvPicPr>
            <p:cNvPr id="4669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494739" y="1731352"/>
              <a:ext cx="691850" cy="471539"/>
            </a:xfrm>
            <a:prstGeom prst="rect">
              <a:avLst/>
            </a:prstGeom>
            <a:effectLst/>
          </p:spPr>
        </p:pic>
        <p:pic>
          <p:nvPicPr>
            <p:cNvPr id="4671" name="Linea Linea" descr="Linea Line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483265" y="1828329"/>
              <a:ext cx="81938" cy="213898"/>
            </a:xfrm>
            <a:prstGeom prst="rect">
              <a:avLst/>
            </a:prstGeom>
            <a:effectLst/>
          </p:spPr>
        </p:pic>
        <p:pic>
          <p:nvPicPr>
            <p:cNvPr id="4673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4721754" y="2447962"/>
              <a:ext cx="336651" cy="433829"/>
            </a:xfrm>
            <a:prstGeom prst="rect">
              <a:avLst/>
            </a:prstGeom>
            <a:effectLst/>
          </p:spPr>
        </p:pic>
        <p:pic>
          <p:nvPicPr>
            <p:cNvPr id="4675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4771835" y="2665981"/>
              <a:ext cx="265533" cy="93413"/>
            </a:xfrm>
            <a:prstGeom prst="rect">
              <a:avLst/>
            </a:prstGeom>
            <a:effectLst/>
          </p:spPr>
        </p:pic>
        <p:pic>
          <p:nvPicPr>
            <p:cNvPr id="4677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107090" y="2445445"/>
              <a:ext cx="408945" cy="130526"/>
            </a:xfrm>
            <a:prstGeom prst="rect">
              <a:avLst/>
            </a:prstGeom>
            <a:effectLst/>
          </p:spPr>
        </p:pic>
        <p:pic>
          <p:nvPicPr>
            <p:cNvPr id="4679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174997" y="2289259"/>
              <a:ext cx="259549" cy="402154"/>
            </a:xfrm>
            <a:prstGeom prst="rect">
              <a:avLst/>
            </a:prstGeom>
            <a:effectLst/>
          </p:spPr>
        </p:pic>
        <p:pic>
          <p:nvPicPr>
            <p:cNvPr id="4681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222531" y="2316422"/>
              <a:ext cx="184853" cy="347828"/>
            </a:xfrm>
            <a:prstGeom prst="rect">
              <a:avLst/>
            </a:prstGeom>
            <a:effectLst/>
          </p:spPr>
        </p:pic>
        <p:pic>
          <p:nvPicPr>
            <p:cNvPr id="4683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154625" y="2506561"/>
              <a:ext cx="130526" cy="212015"/>
            </a:xfrm>
            <a:prstGeom prst="rect">
              <a:avLst/>
            </a:prstGeom>
            <a:effectLst/>
          </p:spPr>
        </p:pic>
      </p:grpSp>
      <p:grpSp>
        <p:nvGrpSpPr>
          <p:cNvPr id="4766" name="Disegno"/>
          <p:cNvGrpSpPr/>
          <p:nvPr/>
        </p:nvGrpSpPr>
        <p:grpSpPr>
          <a:xfrm>
            <a:off x="6250076" y="7013720"/>
            <a:ext cx="1906079" cy="1757442"/>
            <a:chOff x="4292208" y="1273743"/>
            <a:chExt cx="1906078" cy="1757441"/>
          </a:xfrm>
        </p:grpSpPr>
        <p:pic>
          <p:nvPicPr>
            <p:cNvPr id="4686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439620" y="1910325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88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567805" y="1692060"/>
              <a:ext cx="209934" cy="221179"/>
            </a:xfrm>
            <a:prstGeom prst="rect">
              <a:avLst/>
            </a:prstGeom>
            <a:effectLst/>
          </p:spPr>
        </p:pic>
        <p:pic>
          <p:nvPicPr>
            <p:cNvPr id="4690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548630" y="2134081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92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15013" y="1898850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94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83861" y="1709518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696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89598" y="2116869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698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904345" y="1921800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00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984668" y="2105395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02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858446" y="1766892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704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37962" y="1606246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706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064991" y="1812790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08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944507" y="1617721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10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732225" y="2260303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12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082203" y="1996385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14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892871" y="2243091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16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646165" y="1761154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18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674851" y="1738205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720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69921" y="1726730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722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973193" y="1898850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724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007617" y="1709518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26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654341" y="1914150"/>
              <a:ext cx="212103" cy="224387"/>
            </a:xfrm>
            <a:prstGeom prst="rect">
              <a:avLst/>
            </a:prstGeom>
            <a:effectLst/>
          </p:spPr>
        </p:pic>
        <p:pic>
          <p:nvPicPr>
            <p:cNvPr id="4728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822215" y="1968401"/>
              <a:ext cx="202237" cy="216035"/>
            </a:xfrm>
            <a:prstGeom prst="rect">
              <a:avLst/>
            </a:prstGeom>
            <a:effectLst/>
          </p:spPr>
        </p:pic>
        <p:pic>
          <p:nvPicPr>
            <p:cNvPr id="4730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634690" y="2088183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732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996143" y="2065233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34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92871" y="2030809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36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542893" y="1824265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38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474045" y="2065233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40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18285" y="2197192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42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105152" y="1910325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744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738021" y="1621655"/>
              <a:ext cx="206101" cy="207065"/>
            </a:xfrm>
            <a:prstGeom prst="rect">
              <a:avLst/>
            </a:prstGeom>
            <a:effectLst/>
          </p:spPr>
        </p:pic>
        <p:pic>
          <p:nvPicPr>
            <p:cNvPr id="4746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75658" y="1629195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748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451095" y="1961961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750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019092" y="2202929"/>
              <a:ext cx="304591" cy="165101"/>
            </a:xfrm>
            <a:prstGeom prst="rect">
              <a:avLst/>
            </a:prstGeom>
            <a:effectLst/>
          </p:spPr>
        </p:pic>
        <p:pic>
          <p:nvPicPr>
            <p:cNvPr id="4752" name="Linea Linea" descr="Linea Line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105152" y="2082445"/>
              <a:ext cx="304592" cy="165101"/>
            </a:xfrm>
            <a:prstGeom prst="rect">
              <a:avLst/>
            </a:prstGeom>
            <a:effectLst/>
          </p:spPr>
        </p:pic>
        <p:pic>
          <p:nvPicPr>
            <p:cNvPr id="4754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472491" y="1655455"/>
              <a:ext cx="826743" cy="779129"/>
            </a:xfrm>
            <a:prstGeom prst="rect">
              <a:avLst/>
            </a:prstGeom>
            <a:effectLst/>
          </p:spPr>
        </p:pic>
        <p:pic>
          <p:nvPicPr>
            <p:cNvPr id="475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4721754" y="2597357"/>
              <a:ext cx="336651" cy="433829"/>
            </a:xfrm>
            <a:prstGeom prst="rect">
              <a:avLst/>
            </a:prstGeom>
            <a:effectLst/>
          </p:spPr>
        </p:pic>
        <p:pic>
          <p:nvPicPr>
            <p:cNvPr id="475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4771835" y="2815376"/>
              <a:ext cx="265533" cy="93413"/>
            </a:xfrm>
            <a:prstGeom prst="rect">
              <a:avLst/>
            </a:prstGeom>
            <a:effectLst/>
          </p:spPr>
        </p:pic>
        <p:pic>
          <p:nvPicPr>
            <p:cNvPr id="4760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292208" y="2336794"/>
              <a:ext cx="273131" cy="259550"/>
            </a:xfrm>
            <a:prstGeom prst="rect">
              <a:avLst/>
            </a:prstGeom>
            <a:effectLst/>
          </p:spPr>
        </p:pic>
        <p:pic>
          <p:nvPicPr>
            <p:cNvPr id="4762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460206" y="1273743"/>
              <a:ext cx="738081" cy="521299"/>
            </a:xfrm>
            <a:prstGeom prst="rect">
              <a:avLst/>
            </a:prstGeom>
            <a:effectLst/>
          </p:spPr>
        </p:pic>
        <p:pic>
          <p:nvPicPr>
            <p:cNvPr id="4764" name="Forma Forma" descr="Form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399090" y="1668615"/>
              <a:ext cx="143099" cy="12529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70" name="pasted-image.png"/>
          <p:cNvGrpSpPr/>
          <p:nvPr/>
        </p:nvGrpSpPr>
        <p:grpSpPr>
          <a:xfrm>
            <a:off x="6055890" y="397066"/>
            <a:ext cx="6313538" cy="8959468"/>
            <a:chOff x="0" y="0"/>
            <a:chExt cx="6313536" cy="8959466"/>
          </a:xfrm>
        </p:grpSpPr>
        <p:pic>
          <p:nvPicPr>
            <p:cNvPr id="4769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9850" y="69850"/>
              <a:ext cx="6173837" cy="88197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68" name="pasted-image.png" descr="pasted-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13537" cy="8959467"/>
            </a:xfrm>
            <a:prstGeom prst="rect">
              <a:avLst/>
            </a:prstGeom>
            <a:effectLst/>
          </p:spPr>
        </p:pic>
      </p:grpSp>
      <p:grpSp>
        <p:nvGrpSpPr>
          <p:cNvPr id="4891" name="Disegno"/>
          <p:cNvGrpSpPr/>
          <p:nvPr/>
        </p:nvGrpSpPr>
        <p:grpSpPr>
          <a:xfrm>
            <a:off x="568110" y="1248639"/>
            <a:ext cx="4117558" cy="6150567"/>
            <a:chOff x="-266509" y="-55172"/>
            <a:chExt cx="4117557" cy="6150565"/>
          </a:xfrm>
        </p:grpSpPr>
        <p:pic>
          <p:nvPicPr>
            <p:cNvPr id="477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18954" y="-55173"/>
              <a:ext cx="334247" cy="734219"/>
            </a:xfrm>
            <a:prstGeom prst="rect">
              <a:avLst/>
            </a:prstGeom>
            <a:effectLst/>
          </p:spPr>
        </p:pic>
        <p:pic>
          <p:nvPicPr>
            <p:cNvPr id="477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89747" y="344003"/>
              <a:ext cx="494104" cy="392318"/>
            </a:xfrm>
            <a:prstGeom prst="rect">
              <a:avLst/>
            </a:prstGeom>
            <a:effectLst/>
          </p:spPr>
        </p:pic>
        <p:pic>
          <p:nvPicPr>
            <p:cNvPr id="477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079797" y="65729"/>
              <a:ext cx="242379" cy="608317"/>
            </a:xfrm>
            <a:prstGeom prst="rect">
              <a:avLst/>
            </a:prstGeom>
            <a:effectLst/>
          </p:spPr>
        </p:pic>
        <p:pic>
          <p:nvPicPr>
            <p:cNvPr id="477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28672" y="199574"/>
              <a:ext cx="381782" cy="130526"/>
            </a:xfrm>
            <a:prstGeom prst="rect">
              <a:avLst/>
            </a:prstGeom>
            <a:effectLst/>
          </p:spPr>
        </p:pic>
        <p:pic>
          <p:nvPicPr>
            <p:cNvPr id="477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92213" y="344606"/>
              <a:ext cx="410241" cy="296458"/>
            </a:xfrm>
            <a:prstGeom prst="rect">
              <a:avLst/>
            </a:prstGeom>
            <a:effectLst/>
          </p:spPr>
        </p:pic>
        <p:pic>
          <p:nvPicPr>
            <p:cNvPr id="478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79273" y="56969"/>
              <a:ext cx="292545" cy="566813"/>
            </a:xfrm>
            <a:prstGeom prst="rect">
              <a:avLst/>
            </a:prstGeom>
            <a:effectLst/>
          </p:spPr>
        </p:pic>
        <p:pic>
          <p:nvPicPr>
            <p:cNvPr id="478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031404" y="-846"/>
              <a:ext cx="798304" cy="643318"/>
            </a:xfrm>
            <a:prstGeom prst="rect">
              <a:avLst/>
            </a:prstGeom>
            <a:effectLst/>
          </p:spPr>
        </p:pic>
        <p:pic>
          <p:nvPicPr>
            <p:cNvPr id="478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47795" y="325018"/>
              <a:ext cx="462191" cy="345489"/>
            </a:xfrm>
            <a:prstGeom prst="rect">
              <a:avLst/>
            </a:prstGeom>
            <a:effectLst/>
          </p:spPr>
        </p:pic>
        <p:pic>
          <p:nvPicPr>
            <p:cNvPr id="478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266510" y="1143867"/>
              <a:ext cx="230548" cy="691912"/>
            </a:xfrm>
            <a:prstGeom prst="rect">
              <a:avLst/>
            </a:prstGeom>
            <a:effectLst/>
          </p:spPr>
        </p:pic>
        <p:pic>
          <p:nvPicPr>
            <p:cNvPr id="478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65230" y="1378523"/>
              <a:ext cx="280523" cy="343959"/>
            </a:xfrm>
            <a:prstGeom prst="rect">
              <a:avLst/>
            </a:prstGeom>
            <a:effectLst/>
          </p:spPr>
        </p:pic>
        <p:pic>
          <p:nvPicPr>
            <p:cNvPr id="479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28925" y="1415827"/>
              <a:ext cx="271604" cy="307133"/>
            </a:xfrm>
            <a:prstGeom prst="rect">
              <a:avLst/>
            </a:prstGeom>
            <a:effectLst/>
          </p:spPr>
        </p:pic>
        <p:pic>
          <p:nvPicPr>
            <p:cNvPr id="479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47220" y="1360781"/>
              <a:ext cx="204538" cy="341038"/>
            </a:xfrm>
            <a:prstGeom prst="rect">
              <a:avLst/>
            </a:prstGeom>
            <a:effectLst/>
          </p:spPr>
        </p:pic>
        <p:pic>
          <p:nvPicPr>
            <p:cNvPr id="479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218812" y="1333565"/>
              <a:ext cx="116945" cy="680812"/>
            </a:xfrm>
            <a:prstGeom prst="rect">
              <a:avLst/>
            </a:prstGeom>
            <a:effectLst/>
          </p:spPr>
        </p:pic>
        <p:pic>
          <p:nvPicPr>
            <p:cNvPr id="479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218812" y="1375582"/>
              <a:ext cx="244140" cy="358425"/>
            </a:xfrm>
            <a:prstGeom prst="rect">
              <a:avLst/>
            </a:prstGeom>
            <a:effectLst/>
          </p:spPr>
        </p:pic>
        <p:pic>
          <p:nvPicPr>
            <p:cNvPr id="479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484727" y="1329156"/>
              <a:ext cx="645540" cy="388624"/>
            </a:xfrm>
            <a:prstGeom prst="rect">
              <a:avLst/>
            </a:prstGeom>
            <a:effectLst/>
          </p:spPr>
        </p:pic>
        <p:pic>
          <p:nvPicPr>
            <p:cNvPr id="480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036338" y="12317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0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2141784" y="1382788"/>
              <a:ext cx="302188" cy="303083"/>
            </a:xfrm>
            <a:prstGeom prst="rect">
              <a:avLst/>
            </a:prstGeom>
            <a:effectLst/>
          </p:spPr>
        </p:pic>
        <p:pic>
          <p:nvPicPr>
            <p:cNvPr id="480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95598" y="1190559"/>
              <a:ext cx="592156" cy="500152"/>
            </a:xfrm>
            <a:prstGeom prst="rect">
              <a:avLst/>
            </a:prstGeom>
            <a:effectLst/>
          </p:spPr>
        </p:pic>
        <p:pic>
          <p:nvPicPr>
            <p:cNvPr id="480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946290" y="11910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0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025204" y="1315361"/>
              <a:ext cx="361340" cy="337133"/>
            </a:xfrm>
            <a:prstGeom prst="rect">
              <a:avLst/>
            </a:prstGeom>
            <a:effectLst/>
          </p:spPr>
        </p:pic>
        <p:pic>
          <p:nvPicPr>
            <p:cNvPr id="481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288667" y="1348665"/>
              <a:ext cx="321970" cy="323933"/>
            </a:xfrm>
            <a:prstGeom prst="rect">
              <a:avLst/>
            </a:prstGeom>
            <a:effectLst/>
          </p:spPr>
        </p:pic>
        <p:pic>
          <p:nvPicPr>
            <p:cNvPr id="481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514064" y="1000875"/>
              <a:ext cx="336984" cy="904665"/>
            </a:xfrm>
            <a:prstGeom prst="rect">
              <a:avLst/>
            </a:prstGeom>
            <a:effectLst/>
          </p:spPr>
        </p:pic>
        <p:pic>
          <p:nvPicPr>
            <p:cNvPr id="481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20249" y="2175664"/>
              <a:ext cx="383077" cy="540231"/>
            </a:xfrm>
            <a:prstGeom prst="rect">
              <a:avLst/>
            </a:prstGeom>
            <a:effectLst/>
          </p:spPr>
        </p:pic>
        <p:pic>
          <p:nvPicPr>
            <p:cNvPr id="481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3685" y="2394889"/>
              <a:ext cx="484491" cy="364906"/>
            </a:xfrm>
            <a:prstGeom prst="rect">
              <a:avLst/>
            </a:prstGeom>
            <a:effectLst/>
          </p:spPr>
        </p:pic>
        <p:pic>
          <p:nvPicPr>
            <p:cNvPr id="481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524979" y="2191508"/>
              <a:ext cx="118128" cy="94310"/>
            </a:xfrm>
            <a:prstGeom prst="rect">
              <a:avLst/>
            </a:prstGeom>
            <a:effectLst/>
          </p:spPr>
        </p:pic>
        <p:pic>
          <p:nvPicPr>
            <p:cNvPr id="482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164486" y="2370330"/>
              <a:ext cx="857130" cy="351898"/>
            </a:xfrm>
            <a:prstGeom prst="rect">
              <a:avLst/>
            </a:prstGeom>
            <a:effectLst/>
          </p:spPr>
        </p:pic>
        <p:pic>
          <p:nvPicPr>
            <p:cNvPr id="482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988037" y="2371835"/>
              <a:ext cx="291625" cy="324964"/>
            </a:xfrm>
            <a:prstGeom prst="rect">
              <a:avLst/>
            </a:prstGeom>
            <a:effectLst/>
          </p:spPr>
        </p:pic>
        <p:pic>
          <p:nvPicPr>
            <p:cNvPr id="482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195334" y="2061984"/>
              <a:ext cx="783769" cy="639274"/>
            </a:xfrm>
            <a:prstGeom prst="rect">
              <a:avLst/>
            </a:prstGeom>
            <a:effectLst/>
          </p:spPr>
        </p:pic>
        <p:pic>
          <p:nvPicPr>
            <p:cNvPr id="482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722198" y="223678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2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285825" y="24812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3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306197" y="266459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3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702" y="3718007"/>
              <a:ext cx="308756" cy="401305"/>
            </a:xfrm>
            <a:prstGeom prst="rect">
              <a:avLst/>
            </a:prstGeom>
            <a:effectLst/>
          </p:spPr>
        </p:pic>
        <p:pic>
          <p:nvPicPr>
            <p:cNvPr id="483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13837" y="3594917"/>
              <a:ext cx="127409" cy="524387"/>
            </a:xfrm>
            <a:prstGeom prst="rect">
              <a:avLst/>
            </a:prstGeom>
            <a:effectLst/>
          </p:spPr>
        </p:pic>
        <p:pic>
          <p:nvPicPr>
            <p:cNvPr id="483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349604" y="3751103"/>
              <a:ext cx="449688" cy="144108"/>
            </a:xfrm>
            <a:prstGeom prst="rect">
              <a:avLst/>
            </a:prstGeom>
            <a:effectLst/>
          </p:spPr>
        </p:pic>
        <p:pic>
          <p:nvPicPr>
            <p:cNvPr id="483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64560" y="3810118"/>
              <a:ext cx="352035" cy="348611"/>
            </a:xfrm>
            <a:prstGeom prst="rect">
              <a:avLst/>
            </a:prstGeom>
            <a:effectLst/>
          </p:spPr>
        </p:pic>
        <p:pic>
          <p:nvPicPr>
            <p:cNvPr id="484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81892" y="3588127"/>
              <a:ext cx="297276" cy="588229"/>
            </a:xfrm>
            <a:prstGeom prst="rect">
              <a:avLst/>
            </a:prstGeom>
            <a:effectLst/>
          </p:spPr>
        </p:pic>
        <p:pic>
          <p:nvPicPr>
            <p:cNvPr id="484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381186" y="3819010"/>
              <a:ext cx="103966" cy="341038"/>
            </a:xfrm>
            <a:prstGeom prst="rect">
              <a:avLst/>
            </a:prstGeom>
            <a:effectLst/>
          </p:spPr>
        </p:pic>
        <p:pic>
          <p:nvPicPr>
            <p:cNvPr id="484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23316" y="36017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4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602184" y="3533801"/>
              <a:ext cx="351525" cy="622484"/>
            </a:xfrm>
            <a:prstGeom prst="rect">
              <a:avLst/>
            </a:prstGeom>
            <a:effectLst/>
          </p:spPr>
        </p:pic>
        <p:pic>
          <p:nvPicPr>
            <p:cNvPr id="484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723967" y="363566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5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938624" y="3588127"/>
              <a:ext cx="144108" cy="612665"/>
            </a:xfrm>
            <a:prstGeom prst="rect">
              <a:avLst/>
            </a:prstGeom>
            <a:effectLst/>
          </p:spPr>
        </p:pic>
        <p:pic>
          <p:nvPicPr>
            <p:cNvPr id="485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918252" y="3785056"/>
              <a:ext cx="347829" cy="103364"/>
            </a:xfrm>
            <a:prstGeom prst="rect">
              <a:avLst/>
            </a:prstGeom>
            <a:effectLst/>
          </p:spPr>
        </p:pic>
        <p:pic>
          <p:nvPicPr>
            <p:cNvPr id="485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160249" y="3831451"/>
              <a:ext cx="404622" cy="356594"/>
            </a:xfrm>
            <a:prstGeom prst="rect">
              <a:avLst/>
            </a:prstGeom>
            <a:effectLst/>
          </p:spPr>
        </p:pic>
        <p:pic>
          <p:nvPicPr>
            <p:cNvPr id="485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298531" y="3554173"/>
              <a:ext cx="327456" cy="198434"/>
            </a:xfrm>
            <a:prstGeom prst="rect">
              <a:avLst/>
            </a:prstGeom>
            <a:effectLst/>
          </p:spPr>
        </p:pic>
        <p:pic>
          <p:nvPicPr>
            <p:cNvPr id="485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8348" y="5659286"/>
              <a:ext cx="116945" cy="359590"/>
            </a:xfrm>
            <a:prstGeom prst="rect">
              <a:avLst/>
            </a:prstGeom>
            <a:effectLst/>
          </p:spPr>
        </p:pic>
        <p:pic>
          <p:nvPicPr>
            <p:cNvPr id="486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18720" y="5418461"/>
              <a:ext cx="103364" cy="126887"/>
            </a:xfrm>
            <a:prstGeom prst="rect">
              <a:avLst/>
            </a:prstGeom>
            <a:effectLst/>
          </p:spPr>
        </p:pic>
        <p:pic>
          <p:nvPicPr>
            <p:cNvPr id="486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83960" y="5584589"/>
              <a:ext cx="393100" cy="422525"/>
            </a:xfrm>
            <a:prstGeom prst="rect">
              <a:avLst/>
            </a:prstGeom>
            <a:effectLst/>
          </p:spPr>
        </p:pic>
        <p:pic>
          <p:nvPicPr>
            <p:cNvPr id="486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64419" y="5694803"/>
              <a:ext cx="268449" cy="391858"/>
            </a:xfrm>
            <a:prstGeom prst="rect">
              <a:avLst/>
            </a:prstGeom>
            <a:effectLst/>
          </p:spPr>
        </p:pic>
        <p:pic>
          <p:nvPicPr>
            <p:cNvPr id="486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089789" y="5462356"/>
              <a:ext cx="92983" cy="537968"/>
            </a:xfrm>
            <a:prstGeom prst="rect">
              <a:avLst/>
            </a:prstGeom>
            <a:effectLst/>
          </p:spPr>
        </p:pic>
        <p:pic>
          <p:nvPicPr>
            <p:cNvPr id="486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81138" y="5651893"/>
              <a:ext cx="395363" cy="97176"/>
            </a:xfrm>
            <a:prstGeom prst="rect">
              <a:avLst/>
            </a:prstGeom>
            <a:effectLst/>
          </p:spPr>
        </p:pic>
        <p:pic>
          <p:nvPicPr>
            <p:cNvPr id="487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281474" y="5698822"/>
              <a:ext cx="319120" cy="305546"/>
            </a:xfrm>
            <a:prstGeom prst="rect">
              <a:avLst/>
            </a:prstGeom>
            <a:effectLst/>
          </p:spPr>
        </p:pic>
        <p:pic>
          <p:nvPicPr>
            <p:cNvPr id="487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609808" y="5428403"/>
              <a:ext cx="506878" cy="633038"/>
            </a:xfrm>
            <a:prstGeom prst="rect">
              <a:avLst/>
            </a:prstGeom>
            <a:effectLst/>
          </p:spPr>
        </p:pic>
        <p:pic>
          <p:nvPicPr>
            <p:cNvPr id="487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020653" y="5508681"/>
              <a:ext cx="109614" cy="138527"/>
            </a:xfrm>
            <a:prstGeom prst="rect">
              <a:avLst/>
            </a:prstGeom>
            <a:effectLst/>
          </p:spPr>
        </p:pic>
        <p:pic>
          <p:nvPicPr>
            <p:cNvPr id="487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190887" y="5496310"/>
              <a:ext cx="401147" cy="551549"/>
            </a:xfrm>
            <a:prstGeom prst="rect">
              <a:avLst/>
            </a:prstGeom>
            <a:effectLst/>
          </p:spPr>
        </p:pic>
        <p:pic>
          <p:nvPicPr>
            <p:cNvPr id="487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443779" y="55302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88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673280" y="5523472"/>
              <a:ext cx="108893" cy="571922"/>
            </a:xfrm>
            <a:prstGeom prst="rect">
              <a:avLst/>
            </a:prstGeom>
            <a:effectLst/>
          </p:spPr>
        </p:pic>
        <p:pic>
          <p:nvPicPr>
            <p:cNvPr id="488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549786" y="5727139"/>
              <a:ext cx="415736" cy="103418"/>
            </a:xfrm>
            <a:prstGeom prst="rect">
              <a:avLst/>
            </a:prstGeom>
            <a:effectLst/>
          </p:spPr>
        </p:pic>
        <p:pic>
          <p:nvPicPr>
            <p:cNvPr id="488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836834" y="5794911"/>
              <a:ext cx="413896" cy="289165"/>
            </a:xfrm>
            <a:prstGeom prst="rect">
              <a:avLst/>
            </a:prstGeom>
            <a:effectLst/>
          </p:spPr>
        </p:pic>
        <p:pic>
          <p:nvPicPr>
            <p:cNvPr id="488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045507" y="5509891"/>
              <a:ext cx="279921" cy="162216"/>
            </a:xfrm>
            <a:prstGeom prst="rect">
              <a:avLst/>
            </a:prstGeom>
            <a:effectLst/>
          </p:spPr>
        </p:pic>
        <p:pic>
          <p:nvPicPr>
            <p:cNvPr id="488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-53774" y="4457425"/>
              <a:ext cx="452416" cy="618357"/>
            </a:xfrm>
            <a:prstGeom prst="rect">
              <a:avLst/>
            </a:prstGeom>
            <a:effectLst/>
          </p:spPr>
        </p:pic>
      </p:grpSp>
      <p:grpSp>
        <p:nvGrpSpPr>
          <p:cNvPr id="4974" name="Disegno"/>
          <p:cNvGrpSpPr/>
          <p:nvPr/>
        </p:nvGrpSpPr>
        <p:grpSpPr>
          <a:xfrm>
            <a:off x="7232192" y="3235011"/>
            <a:ext cx="5096497" cy="6065587"/>
            <a:chOff x="-3177296" y="-2054933"/>
            <a:chExt cx="5096495" cy="6065585"/>
          </a:xfrm>
        </p:grpSpPr>
        <p:pic>
          <p:nvPicPr>
            <p:cNvPr id="4892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174597" y="-117137"/>
              <a:ext cx="280227" cy="229931"/>
            </a:xfrm>
            <a:prstGeom prst="rect">
              <a:avLst/>
            </a:prstGeom>
            <a:effectLst/>
          </p:spPr>
        </p:pic>
        <p:pic>
          <p:nvPicPr>
            <p:cNvPr id="4894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145534" y="-160928"/>
              <a:ext cx="476269" cy="241924"/>
            </a:xfrm>
            <a:prstGeom prst="rect">
              <a:avLst/>
            </a:prstGeom>
            <a:effectLst/>
          </p:spPr>
        </p:pic>
        <p:pic>
          <p:nvPicPr>
            <p:cNvPr id="4896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260407" y="-272223"/>
              <a:ext cx="1361640" cy="557463"/>
            </a:xfrm>
            <a:prstGeom prst="rect">
              <a:avLst/>
            </a:prstGeom>
            <a:effectLst/>
          </p:spPr>
        </p:pic>
        <p:pic>
          <p:nvPicPr>
            <p:cNvPr id="4898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157196" y="79637"/>
              <a:ext cx="263610" cy="219035"/>
            </a:xfrm>
            <a:prstGeom prst="rect">
              <a:avLst/>
            </a:prstGeom>
            <a:effectLst/>
          </p:spPr>
        </p:pic>
        <p:pic>
          <p:nvPicPr>
            <p:cNvPr id="4900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-232880" y="-77670"/>
              <a:ext cx="483567" cy="356694"/>
            </a:xfrm>
            <a:prstGeom prst="rect">
              <a:avLst/>
            </a:prstGeom>
            <a:effectLst/>
          </p:spPr>
        </p:pic>
        <p:pic>
          <p:nvPicPr>
            <p:cNvPr id="4902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18764" y="-51683"/>
              <a:ext cx="375709" cy="262928"/>
            </a:xfrm>
            <a:prstGeom prst="rect">
              <a:avLst/>
            </a:prstGeom>
            <a:effectLst/>
          </p:spPr>
        </p:pic>
        <p:pic>
          <p:nvPicPr>
            <p:cNvPr id="4904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645685" y="1179193"/>
              <a:ext cx="216680" cy="255884"/>
            </a:xfrm>
            <a:prstGeom prst="rect">
              <a:avLst/>
            </a:prstGeom>
            <a:effectLst/>
          </p:spPr>
        </p:pic>
        <p:pic>
          <p:nvPicPr>
            <p:cNvPr id="4906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-798879" y="3505083"/>
              <a:ext cx="2572364" cy="503762"/>
            </a:xfrm>
            <a:prstGeom prst="rect">
              <a:avLst/>
            </a:prstGeom>
            <a:effectLst/>
          </p:spPr>
        </p:pic>
        <p:pic>
          <p:nvPicPr>
            <p:cNvPr id="4908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271194" y="3340510"/>
              <a:ext cx="648006" cy="654888"/>
            </a:xfrm>
            <a:prstGeom prst="rect">
              <a:avLst/>
            </a:prstGeom>
            <a:effectLst/>
          </p:spPr>
        </p:pic>
        <p:pic>
          <p:nvPicPr>
            <p:cNvPr id="4910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-2118201" y="3584423"/>
              <a:ext cx="309869" cy="351532"/>
            </a:xfrm>
            <a:prstGeom prst="rect">
              <a:avLst/>
            </a:prstGeom>
            <a:effectLst/>
          </p:spPr>
        </p:pic>
        <p:pic>
          <p:nvPicPr>
            <p:cNvPr id="4912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-2083726" y="3717149"/>
              <a:ext cx="268604" cy="96574"/>
            </a:xfrm>
            <a:prstGeom prst="rect">
              <a:avLst/>
            </a:prstGeom>
            <a:effectLst/>
          </p:spPr>
        </p:pic>
        <p:pic>
          <p:nvPicPr>
            <p:cNvPr id="4914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-1624223" y="3583369"/>
              <a:ext cx="236914" cy="332214"/>
            </a:xfrm>
            <a:prstGeom prst="rect">
              <a:avLst/>
            </a:prstGeom>
            <a:effectLst/>
          </p:spPr>
        </p:pic>
        <p:pic>
          <p:nvPicPr>
            <p:cNvPr id="4916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-1341278" y="3635661"/>
              <a:ext cx="123737" cy="374992"/>
            </a:xfrm>
            <a:prstGeom prst="rect">
              <a:avLst/>
            </a:prstGeom>
            <a:effectLst/>
          </p:spPr>
        </p:pic>
        <p:pic>
          <p:nvPicPr>
            <p:cNvPr id="4918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-1314115" y="3650253"/>
              <a:ext cx="276234" cy="201950"/>
            </a:xfrm>
            <a:prstGeom prst="rect">
              <a:avLst/>
            </a:prstGeom>
            <a:effectLst/>
          </p:spPr>
        </p:pic>
        <p:pic>
          <p:nvPicPr>
            <p:cNvPr id="4920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-1022725" y="3633048"/>
              <a:ext cx="280531" cy="209047"/>
            </a:xfrm>
            <a:prstGeom prst="rect">
              <a:avLst/>
            </a:prstGeom>
            <a:effectLst/>
          </p:spPr>
        </p:pic>
        <p:pic>
          <p:nvPicPr>
            <p:cNvPr id="4922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-804905" y="3674286"/>
              <a:ext cx="192944" cy="209567"/>
            </a:xfrm>
            <a:prstGeom prst="rect">
              <a:avLst/>
            </a:prstGeom>
            <a:effectLst/>
          </p:spPr>
        </p:pic>
        <p:pic>
          <p:nvPicPr>
            <p:cNvPr id="4924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-580721" y="3560964"/>
              <a:ext cx="137318" cy="341038"/>
            </a:xfrm>
            <a:prstGeom prst="rect">
              <a:avLst/>
            </a:prstGeom>
            <a:effectLst/>
          </p:spPr>
        </p:pic>
        <p:pic>
          <p:nvPicPr>
            <p:cNvPr id="4926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-635046" y="3642955"/>
              <a:ext cx="392225" cy="244689"/>
            </a:xfrm>
            <a:prstGeom prst="rect">
              <a:avLst/>
            </a:prstGeom>
            <a:effectLst/>
          </p:spPr>
        </p:pic>
        <p:pic>
          <p:nvPicPr>
            <p:cNvPr id="4928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-220814" y="3673963"/>
              <a:ext cx="178061" cy="187295"/>
            </a:xfrm>
            <a:prstGeom prst="rect">
              <a:avLst/>
            </a:prstGeom>
            <a:effectLst/>
          </p:spPr>
        </p:pic>
        <p:pic>
          <p:nvPicPr>
            <p:cNvPr id="4930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10069" y="3676405"/>
              <a:ext cx="86688" cy="225597"/>
            </a:xfrm>
            <a:prstGeom prst="rect">
              <a:avLst/>
            </a:prstGeom>
            <a:effectLst/>
          </p:spPr>
        </p:pic>
        <p:pic>
          <p:nvPicPr>
            <p:cNvPr id="4932" name="Linea Linea" descr="Linea Line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9876" y="35745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34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98349" y="3528573"/>
              <a:ext cx="303779" cy="434544"/>
            </a:xfrm>
            <a:prstGeom prst="rect">
              <a:avLst/>
            </a:prstGeom>
            <a:effectLst/>
          </p:spPr>
        </p:pic>
        <p:pic>
          <p:nvPicPr>
            <p:cNvPr id="4936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-1611085" y="-649263"/>
              <a:ext cx="315745" cy="394836"/>
            </a:xfrm>
            <a:prstGeom prst="rect">
              <a:avLst/>
            </a:prstGeom>
            <a:effectLst/>
          </p:spPr>
        </p:pic>
        <p:pic>
          <p:nvPicPr>
            <p:cNvPr id="4938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-2163981" y="-1654284"/>
              <a:ext cx="858161" cy="1312106"/>
            </a:xfrm>
            <a:prstGeom prst="rect">
              <a:avLst/>
            </a:prstGeom>
            <a:effectLst/>
          </p:spPr>
        </p:pic>
        <p:pic>
          <p:nvPicPr>
            <p:cNvPr id="4940" name="Linea Linea" descr="Linea Line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1368440" y="-730751"/>
              <a:ext cx="96573" cy="239178"/>
            </a:xfrm>
            <a:prstGeom prst="rect">
              <a:avLst/>
            </a:prstGeom>
            <a:effectLst/>
          </p:spPr>
        </p:pic>
        <p:pic>
          <p:nvPicPr>
            <p:cNvPr id="4942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3177297" y="-1982262"/>
              <a:ext cx="280694" cy="338964"/>
            </a:xfrm>
            <a:prstGeom prst="rect">
              <a:avLst/>
            </a:prstGeom>
            <a:effectLst/>
          </p:spPr>
        </p:pic>
        <p:pic>
          <p:nvPicPr>
            <p:cNvPr id="4944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2875973" y="-2054934"/>
              <a:ext cx="110155" cy="368200"/>
            </a:xfrm>
            <a:prstGeom prst="rect">
              <a:avLst/>
            </a:prstGeom>
            <a:effectLst/>
          </p:spPr>
        </p:pic>
        <p:pic>
          <p:nvPicPr>
            <p:cNvPr id="4946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2943880" y="-1944020"/>
              <a:ext cx="313875" cy="80728"/>
            </a:xfrm>
            <a:prstGeom prst="rect">
              <a:avLst/>
            </a:prstGeom>
            <a:effectLst/>
          </p:spPr>
        </p:pic>
        <p:pic>
          <p:nvPicPr>
            <p:cNvPr id="4948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-2778554" y="-1874195"/>
              <a:ext cx="318316" cy="295034"/>
            </a:xfrm>
            <a:prstGeom prst="rect">
              <a:avLst/>
            </a:prstGeom>
            <a:effectLst/>
          </p:spPr>
        </p:pic>
        <p:pic>
          <p:nvPicPr>
            <p:cNvPr id="4950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-2546913" y="-2041353"/>
              <a:ext cx="134210" cy="387818"/>
            </a:xfrm>
            <a:prstGeom prst="rect">
              <a:avLst/>
            </a:prstGeom>
            <a:effectLst/>
          </p:spPr>
        </p:pic>
        <p:pic>
          <p:nvPicPr>
            <p:cNvPr id="4952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-2525473" y="-1886720"/>
              <a:ext cx="184327" cy="260024"/>
            </a:xfrm>
            <a:prstGeom prst="rect">
              <a:avLst/>
            </a:prstGeom>
            <a:effectLst/>
          </p:spPr>
        </p:pic>
        <p:pic>
          <p:nvPicPr>
            <p:cNvPr id="4954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-2308247" y="-1925912"/>
              <a:ext cx="112847" cy="320666"/>
            </a:xfrm>
            <a:prstGeom prst="rect">
              <a:avLst/>
            </a:prstGeom>
            <a:effectLst/>
          </p:spPr>
        </p:pic>
        <p:pic>
          <p:nvPicPr>
            <p:cNvPr id="4956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-2330074" y="-20141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58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-2155594" y="-2041353"/>
              <a:ext cx="313309" cy="447631"/>
            </a:xfrm>
            <a:prstGeom prst="rect">
              <a:avLst/>
            </a:prstGeom>
            <a:effectLst/>
          </p:spPr>
        </p:pic>
        <p:pic>
          <p:nvPicPr>
            <p:cNvPr id="4960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-2004121" y="-201419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62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0441" y="-674603"/>
              <a:ext cx="449689" cy="506412"/>
            </a:xfrm>
            <a:prstGeom prst="rect">
              <a:avLst/>
            </a:prstGeom>
            <a:effectLst/>
          </p:spPr>
        </p:pic>
        <p:pic>
          <p:nvPicPr>
            <p:cNvPr id="4964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98349" y="-642472"/>
              <a:ext cx="313874" cy="313875"/>
            </a:xfrm>
            <a:prstGeom prst="rect">
              <a:avLst/>
            </a:prstGeom>
            <a:effectLst/>
          </p:spPr>
        </p:pic>
        <p:pic>
          <p:nvPicPr>
            <p:cNvPr id="4966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31092" y="-733014"/>
              <a:ext cx="192847" cy="193906"/>
            </a:xfrm>
            <a:prstGeom prst="rect">
              <a:avLst/>
            </a:prstGeom>
            <a:effectLst/>
          </p:spPr>
        </p:pic>
        <p:pic>
          <p:nvPicPr>
            <p:cNvPr id="4968" name="Linea Linea" descr="Linea Line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98998" y="-656053"/>
              <a:ext cx="184853" cy="164480"/>
            </a:xfrm>
            <a:prstGeom prst="rect">
              <a:avLst/>
            </a:prstGeom>
            <a:effectLst/>
          </p:spPr>
        </p:pic>
        <p:pic>
          <p:nvPicPr>
            <p:cNvPr id="497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53325" y="-1009169"/>
              <a:ext cx="317579" cy="375283"/>
            </a:xfrm>
            <a:prstGeom prst="rect">
              <a:avLst/>
            </a:prstGeom>
            <a:effectLst/>
          </p:spPr>
        </p:pic>
        <p:pic>
          <p:nvPicPr>
            <p:cNvPr id="497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19371" y="-1128063"/>
              <a:ext cx="502701" cy="371191"/>
            </a:xfrm>
            <a:prstGeom prst="rect">
              <a:avLst/>
            </a:prstGeom>
            <a:effectLst/>
          </p:spPr>
        </p:pic>
      </p:grpSp>
      <p:grpSp>
        <p:nvGrpSpPr>
          <p:cNvPr id="4999" name="Disegno"/>
          <p:cNvGrpSpPr/>
          <p:nvPr/>
        </p:nvGrpSpPr>
        <p:grpSpPr>
          <a:xfrm>
            <a:off x="6649248" y="490128"/>
            <a:ext cx="3173279" cy="865366"/>
            <a:chOff x="-466756" y="-487730"/>
            <a:chExt cx="3173277" cy="865364"/>
          </a:xfrm>
        </p:grpSpPr>
        <p:pic>
          <p:nvPicPr>
            <p:cNvPr id="4975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-466757" y="-262311"/>
              <a:ext cx="3173279" cy="490230"/>
            </a:xfrm>
            <a:prstGeom prst="rect">
              <a:avLst/>
            </a:prstGeom>
            <a:effectLst/>
          </p:spPr>
        </p:pic>
        <p:pic>
          <p:nvPicPr>
            <p:cNvPr id="497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-458488" y="-487731"/>
              <a:ext cx="320224" cy="390018"/>
            </a:xfrm>
            <a:prstGeom prst="rect">
              <a:avLst/>
            </a:prstGeom>
            <a:effectLst/>
          </p:spPr>
        </p:pic>
        <p:pic>
          <p:nvPicPr>
            <p:cNvPr id="4979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-264369" y="-296147"/>
              <a:ext cx="322700" cy="429594"/>
            </a:xfrm>
            <a:prstGeom prst="rect">
              <a:avLst/>
            </a:prstGeom>
            <a:effectLst/>
          </p:spPr>
        </p:pic>
        <p:pic>
          <p:nvPicPr>
            <p:cNvPr id="4981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97853" y="-282565"/>
              <a:ext cx="221161" cy="513409"/>
            </a:xfrm>
            <a:prstGeom prst="rect">
              <a:avLst/>
            </a:prstGeom>
            <a:effectLst/>
          </p:spPr>
        </p:pic>
        <p:pic>
          <p:nvPicPr>
            <p:cNvPr id="4983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76766" y="-115490"/>
              <a:ext cx="232387" cy="257714"/>
            </a:xfrm>
            <a:prstGeom prst="rect">
              <a:avLst/>
            </a:prstGeom>
            <a:effectLst/>
          </p:spPr>
        </p:pic>
        <p:pic>
          <p:nvPicPr>
            <p:cNvPr id="4985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02531" y="-138414"/>
              <a:ext cx="543086" cy="279986"/>
            </a:xfrm>
            <a:prstGeom prst="rect">
              <a:avLst/>
            </a:prstGeom>
            <a:effectLst/>
          </p:spPr>
        </p:pic>
        <p:pic>
          <p:nvPicPr>
            <p:cNvPr id="4987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1099673" y="-289356"/>
              <a:ext cx="86688" cy="415735"/>
            </a:xfrm>
            <a:prstGeom prst="rect">
              <a:avLst/>
            </a:prstGeom>
            <a:effectLst/>
          </p:spPr>
        </p:pic>
        <p:pic>
          <p:nvPicPr>
            <p:cNvPr id="4989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055835" y="-135983"/>
              <a:ext cx="575001" cy="341749"/>
            </a:xfrm>
            <a:prstGeom prst="rect">
              <a:avLst/>
            </a:prstGeom>
            <a:effectLst/>
          </p:spPr>
        </p:pic>
        <p:pic>
          <p:nvPicPr>
            <p:cNvPr id="4991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667452" y="-123493"/>
              <a:ext cx="360955" cy="278873"/>
            </a:xfrm>
            <a:prstGeom prst="rect">
              <a:avLst/>
            </a:prstGeom>
            <a:effectLst/>
          </p:spPr>
        </p:pic>
        <p:pic>
          <p:nvPicPr>
            <p:cNvPr id="4993" name="Linea Linea" descr="Linea Line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1893734" y="-2214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499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2067648" y="-309728"/>
              <a:ext cx="207497" cy="687363"/>
            </a:xfrm>
            <a:prstGeom prst="rect">
              <a:avLst/>
            </a:prstGeom>
            <a:effectLst/>
          </p:spPr>
        </p:pic>
        <p:pic>
          <p:nvPicPr>
            <p:cNvPr id="499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385219" y="-44891"/>
              <a:ext cx="156027" cy="21201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9" name="Disegno"/>
          <p:cNvGrpSpPr/>
          <p:nvPr/>
        </p:nvGrpSpPr>
        <p:grpSpPr>
          <a:xfrm>
            <a:off x="890920" y="369341"/>
            <a:ext cx="11374686" cy="8028096"/>
            <a:chOff x="-52350" y="-180704"/>
            <a:chExt cx="11374685" cy="8028095"/>
          </a:xfrm>
        </p:grpSpPr>
        <p:pic>
          <p:nvPicPr>
            <p:cNvPr id="500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2351" y="-38100"/>
              <a:ext cx="281226" cy="563500"/>
            </a:xfrm>
            <a:prstGeom prst="rect">
              <a:avLst/>
            </a:prstGeom>
            <a:effectLst/>
          </p:spPr>
        </p:pic>
        <p:pic>
          <p:nvPicPr>
            <p:cNvPr id="500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4937" y="200581"/>
              <a:ext cx="352356" cy="348119"/>
            </a:xfrm>
            <a:prstGeom prst="rect">
              <a:avLst/>
            </a:prstGeom>
            <a:effectLst/>
          </p:spPr>
        </p:pic>
        <p:pic>
          <p:nvPicPr>
            <p:cNvPr id="500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31785" y="-99217"/>
              <a:ext cx="446576" cy="592962"/>
            </a:xfrm>
            <a:prstGeom prst="rect">
              <a:avLst/>
            </a:prstGeom>
            <a:effectLst/>
          </p:spPr>
        </p:pic>
        <p:pic>
          <p:nvPicPr>
            <p:cNvPr id="500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05489" y="139130"/>
              <a:ext cx="296806" cy="567072"/>
            </a:xfrm>
            <a:prstGeom prst="rect">
              <a:avLst/>
            </a:prstGeom>
            <a:effectLst/>
          </p:spPr>
        </p:pic>
        <p:pic>
          <p:nvPicPr>
            <p:cNvPr id="500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21737" y="156981"/>
              <a:ext cx="280031" cy="568124"/>
            </a:xfrm>
            <a:prstGeom prst="rect">
              <a:avLst/>
            </a:prstGeom>
            <a:effectLst/>
          </p:spPr>
        </p:pic>
        <p:pic>
          <p:nvPicPr>
            <p:cNvPr id="501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85336" y="159208"/>
              <a:ext cx="291256" cy="323176"/>
            </a:xfrm>
            <a:prstGeom prst="rect">
              <a:avLst/>
            </a:prstGeom>
            <a:effectLst/>
          </p:spPr>
        </p:pic>
        <p:pic>
          <p:nvPicPr>
            <p:cNvPr id="501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7691" y="-180705"/>
              <a:ext cx="337737" cy="674016"/>
            </a:xfrm>
            <a:prstGeom prst="rect">
              <a:avLst/>
            </a:prstGeom>
            <a:effectLst/>
          </p:spPr>
        </p:pic>
        <p:pic>
          <p:nvPicPr>
            <p:cNvPr id="501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53351" y="115394"/>
              <a:ext cx="257286" cy="350899"/>
            </a:xfrm>
            <a:prstGeom prst="rect">
              <a:avLst/>
            </a:prstGeom>
            <a:effectLst/>
          </p:spPr>
        </p:pic>
        <p:pic>
          <p:nvPicPr>
            <p:cNvPr id="501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670250" y="-139961"/>
              <a:ext cx="205224" cy="604866"/>
            </a:xfrm>
            <a:prstGeom prst="rect">
              <a:avLst/>
            </a:prstGeom>
            <a:effectLst/>
          </p:spPr>
        </p:pic>
        <p:pic>
          <p:nvPicPr>
            <p:cNvPr id="501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57409" y="-12145"/>
              <a:ext cx="368761" cy="496844"/>
            </a:xfrm>
            <a:prstGeom prst="rect">
              <a:avLst/>
            </a:prstGeom>
            <a:effectLst/>
          </p:spPr>
        </p:pic>
        <p:pic>
          <p:nvPicPr>
            <p:cNvPr id="502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1366" y="111427"/>
              <a:ext cx="240013" cy="347615"/>
            </a:xfrm>
            <a:prstGeom prst="rect">
              <a:avLst/>
            </a:prstGeom>
            <a:effectLst/>
          </p:spPr>
        </p:pic>
        <p:pic>
          <p:nvPicPr>
            <p:cNvPr id="502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11698" y="112625"/>
              <a:ext cx="307122" cy="360641"/>
            </a:xfrm>
            <a:prstGeom prst="rect">
              <a:avLst/>
            </a:prstGeom>
            <a:effectLst/>
          </p:spPr>
        </p:pic>
        <p:pic>
          <p:nvPicPr>
            <p:cNvPr id="502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64002" y="134510"/>
              <a:ext cx="312864" cy="338195"/>
            </a:xfrm>
            <a:prstGeom prst="rect">
              <a:avLst/>
            </a:prstGeom>
            <a:effectLst/>
          </p:spPr>
        </p:pic>
        <p:pic>
          <p:nvPicPr>
            <p:cNvPr id="502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92082" y="-99490"/>
              <a:ext cx="507667" cy="546588"/>
            </a:xfrm>
            <a:prstGeom prst="rect">
              <a:avLst/>
            </a:prstGeom>
            <a:effectLst/>
          </p:spPr>
        </p:pic>
        <p:pic>
          <p:nvPicPr>
            <p:cNvPr id="502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153709" y="-31310"/>
              <a:ext cx="139250" cy="144108"/>
            </a:xfrm>
            <a:prstGeom prst="rect">
              <a:avLst/>
            </a:prstGeom>
            <a:effectLst/>
          </p:spPr>
        </p:pic>
        <p:pic>
          <p:nvPicPr>
            <p:cNvPr id="503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305036" y="111782"/>
              <a:ext cx="1040479" cy="362457"/>
            </a:xfrm>
            <a:prstGeom prst="rect">
              <a:avLst/>
            </a:prstGeom>
            <a:effectLst/>
          </p:spPr>
        </p:pic>
        <p:pic>
          <p:nvPicPr>
            <p:cNvPr id="503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368095" y="-106007"/>
              <a:ext cx="126816" cy="551549"/>
            </a:xfrm>
            <a:prstGeom prst="rect">
              <a:avLst/>
            </a:prstGeom>
            <a:effectLst/>
          </p:spPr>
        </p:pic>
        <p:pic>
          <p:nvPicPr>
            <p:cNvPr id="503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76105" y="38752"/>
              <a:ext cx="544718" cy="340958"/>
            </a:xfrm>
            <a:prstGeom prst="rect">
              <a:avLst/>
            </a:prstGeom>
            <a:effectLst/>
          </p:spPr>
        </p:pic>
        <p:pic>
          <p:nvPicPr>
            <p:cNvPr id="503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318669" y="84132"/>
              <a:ext cx="289913" cy="466761"/>
            </a:xfrm>
            <a:prstGeom prst="rect">
              <a:avLst/>
            </a:prstGeom>
            <a:effectLst/>
          </p:spPr>
        </p:pic>
        <p:pic>
          <p:nvPicPr>
            <p:cNvPr id="503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552171" y="163844"/>
              <a:ext cx="287296" cy="342814"/>
            </a:xfrm>
            <a:prstGeom prst="rect">
              <a:avLst/>
            </a:prstGeom>
            <a:effectLst/>
          </p:spPr>
        </p:pic>
        <p:pic>
          <p:nvPicPr>
            <p:cNvPr id="504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903143" y="-9113"/>
              <a:ext cx="513531" cy="544941"/>
            </a:xfrm>
            <a:prstGeom prst="rect">
              <a:avLst/>
            </a:prstGeom>
            <a:effectLst/>
          </p:spPr>
        </p:pic>
        <p:pic>
          <p:nvPicPr>
            <p:cNvPr id="504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292939" y="85140"/>
              <a:ext cx="144108" cy="115937"/>
            </a:xfrm>
            <a:prstGeom prst="rect">
              <a:avLst/>
            </a:prstGeom>
            <a:effectLst/>
          </p:spPr>
        </p:pic>
        <p:pic>
          <p:nvPicPr>
            <p:cNvPr id="504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9450132" y="178700"/>
              <a:ext cx="260107" cy="343514"/>
            </a:xfrm>
            <a:prstGeom prst="rect">
              <a:avLst/>
            </a:prstGeom>
            <a:effectLst/>
          </p:spPr>
        </p:pic>
        <p:pic>
          <p:nvPicPr>
            <p:cNvPr id="504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758006" y="144202"/>
              <a:ext cx="385272" cy="337186"/>
            </a:xfrm>
            <a:prstGeom prst="rect">
              <a:avLst/>
            </a:prstGeom>
            <a:effectLst/>
          </p:spPr>
        </p:pic>
        <p:pic>
          <p:nvPicPr>
            <p:cNvPr id="504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162942" y="-106720"/>
              <a:ext cx="345371" cy="573168"/>
            </a:xfrm>
            <a:prstGeom prst="rect">
              <a:avLst/>
            </a:prstGeom>
            <a:effectLst/>
          </p:spPr>
        </p:pic>
        <p:pic>
          <p:nvPicPr>
            <p:cNvPr id="505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094240" y="65306"/>
              <a:ext cx="633038" cy="347492"/>
            </a:xfrm>
            <a:prstGeom prst="rect">
              <a:avLst/>
            </a:prstGeom>
            <a:effectLst/>
          </p:spPr>
        </p:pic>
        <p:pic>
          <p:nvPicPr>
            <p:cNvPr id="5053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612977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5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786890" y="81518"/>
              <a:ext cx="293503" cy="382538"/>
            </a:xfrm>
            <a:prstGeom prst="rect">
              <a:avLst/>
            </a:prstGeom>
            <a:effectLst/>
          </p:spPr>
        </p:pic>
        <p:pic>
          <p:nvPicPr>
            <p:cNvPr id="505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039183" y="123223"/>
              <a:ext cx="283152" cy="299065"/>
            </a:xfrm>
            <a:prstGeom prst="rect">
              <a:avLst/>
            </a:prstGeom>
            <a:effectLst/>
          </p:spPr>
        </p:pic>
        <p:pic>
          <p:nvPicPr>
            <p:cNvPr id="5059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728418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06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2674" y="1592111"/>
              <a:ext cx="1704200" cy="1766017"/>
            </a:xfrm>
            <a:prstGeom prst="rect">
              <a:avLst/>
            </a:prstGeom>
            <a:effectLst/>
          </p:spPr>
        </p:pic>
        <p:pic>
          <p:nvPicPr>
            <p:cNvPr id="506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35152" y="1859586"/>
              <a:ext cx="271766" cy="310703"/>
            </a:xfrm>
            <a:prstGeom prst="rect">
              <a:avLst/>
            </a:prstGeom>
            <a:effectLst/>
          </p:spPr>
        </p:pic>
        <p:pic>
          <p:nvPicPr>
            <p:cNvPr id="506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81351" y="2229112"/>
              <a:ext cx="250706" cy="291867"/>
            </a:xfrm>
            <a:prstGeom prst="rect">
              <a:avLst/>
            </a:prstGeom>
            <a:effectLst/>
          </p:spPr>
        </p:pic>
        <p:pic>
          <p:nvPicPr>
            <p:cNvPr id="506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57563" y="1862127"/>
              <a:ext cx="285963" cy="306323"/>
            </a:xfrm>
            <a:prstGeom prst="rect">
              <a:avLst/>
            </a:prstGeom>
            <a:effectLst/>
          </p:spPr>
        </p:pic>
        <p:pic>
          <p:nvPicPr>
            <p:cNvPr id="506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419904" y="1874992"/>
              <a:ext cx="255433" cy="299673"/>
            </a:xfrm>
            <a:prstGeom prst="rect">
              <a:avLst/>
            </a:prstGeom>
            <a:effectLst/>
          </p:spPr>
        </p:pic>
        <p:pic>
          <p:nvPicPr>
            <p:cNvPr id="507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210827" y="2292934"/>
              <a:ext cx="320331" cy="312095"/>
            </a:xfrm>
            <a:prstGeom prst="rect">
              <a:avLst/>
            </a:prstGeom>
            <a:effectLst/>
          </p:spPr>
        </p:pic>
        <p:pic>
          <p:nvPicPr>
            <p:cNvPr id="507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08413" y="2305508"/>
              <a:ext cx="260847" cy="301625"/>
            </a:xfrm>
            <a:prstGeom prst="rect">
              <a:avLst/>
            </a:prstGeom>
            <a:effectLst/>
          </p:spPr>
        </p:pic>
        <p:pic>
          <p:nvPicPr>
            <p:cNvPr id="507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18735" y="2732722"/>
              <a:ext cx="265408" cy="379523"/>
            </a:xfrm>
            <a:prstGeom prst="rect">
              <a:avLst/>
            </a:prstGeom>
            <a:effectLst/>
          </p:spPr>
        </p:pic>
        <p:pic>
          <p:nvPicPr>
            <p:cNvPr id="507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82740" y="2634733"/>
              <a:ext cx="242491" cy="269033"/>
            </a:xfrm>
            <a:prstGeom prst="rect">
              <a:avLst/>
            </a:prstGeom>
            <a:effectLst/>
          </p:spPr>
        </p:pic>
        <p:pic>
          <p:nvPicPr>
            <p:cNvPr id="507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969336" y="2762851"/>
              <a:ext cx="333033" cy="346109"/>
            </a:xfrm>
            <a:prstGeom prst="rect">
              <a:avLst/>
            </a:prstGeom>
            <a:effectLst/>
          </p:spPr>
        </p:pic>
        <p:pic>
          <p:nvPicPr>
            <p:cNvPr id="508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406094" y="2699324"/>
              <a:ext cx="266072" cy="311913"/>
            </a:xfrm>
            <a:prstGeom prst="rect">
              <a:avLst/>
            </a:prstGeom>
            <a:effectLst/>
          </p:spPr>
        </p:pic>
        <p:pic>
          <p:nvPicPr>
            <p:cNvPr id="508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15991" y="2588014"/>
              <a:ext cx="277695" cy="325106"/>
            </a:xfrm>
            <a:prstGeom prst="rect">
              <a:avLst/>
            </a:prstGeom>
            <a:effectLst/>
          </p:spPr>
        </p:pic>
        <p:pic>
          <p:nvPicPr>
            <p:cNvPr id="508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958035" y="2453516"/>
              <a:ext cx="298929" cy="334333"/>
            </a:xfrm>
            <a:prstGeom prst="rect">
              <a:avLst/>
            </a:prstGeom>
            <a:effectLst/>
          </p:spPr>
        </p:pic>
        <p:pic>
          <p:nvPicPr>
            <p:cNvPr id="508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87696" y="1831128"/>
              <a:ext cx="316471" cy="347481"/>
            </a:xfrm>
            <a:prstGeom prst="rect">
              <a:avLst/>
            </a:prstGeom>
            <a:effectLst/>
          </p:spPr>
        </p:pic>
        <p:pic>
          <p:nvPicPr>
            <p:cNvPr id="508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392962" y="2321848"/>
              <a:ext cx="331735" cy="354204"/>
            </a:xfrm>
            <a:prstGeom prst="rect">
              <a:avLst/>
            </a:prstGeom>
            <a:effectLst/>
          </p:spPr>
        </p:pic>
        <p:pic>
          <p:nvPicPr>
            <p:cNvPr id="509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665806" y="3989273"/>
              <a:ext cx="435850" cy="445847"/>
            </a:xfrm>
            <a:prstGeom prst="rect">
              <a:avLst/>
            </a:prstGeom>
            <a:effectLst/>
          </p:spPr>
        </p:pic>
        <p:pic>
          <p:nvPicPr>
            <p:cNvPr id="509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763695" y="4044220"/>
              <a:ext cx="242307" cy="285375"/>
            </a:xfrm>
            <a:prstGeom prst="rect">
              <a:avLst/>
            </a:prstGeom>
            <a:effectLst/>
          </p:spPr>
        </p:pic>
        <p:pic>
          <p:nvPicPr>
            <p:cNvPr id="509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374399" y="4032646"/>
              <a:ext cx="840401" cy="319429"/>
            </a:xfrm>
            <a:prstGeom prst="rect">
              <a:avLst/>
            </a:prstGeom>
            <a:effectLst/>
          </p:spPr>
        </p:pic>
        <p:pic>
          <p:nvPicPr>
            <p:cNvPr id="509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560776" y="3899198"/>
              <a:ext cx="409455" cy="371076"/>
            </a:xfrm>
            <a:prstGeom prst="rect">
              <a:avLst/>
            </a:prstGeom>
            <a:effectLst/>
          </p:spPr>
        </p:pic>
        <p:pic>
          <p:nvPicPr>
            <p:cNvPr id="5099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750308" y="3924924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10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719716" y="4522774"/>
              <a:ext cx="223788" cy="602072"/>
            </a:xfrm>
            <a:prstGeom prst="rect">
              <a:avLst/>
            </a:prstGeom>
            <a:effectLst/>
          </p:spPr>
        </p:pic>
        <p:pic>
          <p:nvPicPr>
            <p:cNvPr id="510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638864" y="4800271"/>
              <a:ext cx="361405" cy="133804"/>
            </a:xfrm>
            <a:prstGeom prst="rect">
              <a:avLst/>
            </a:prstGeom>
            <a:effectLst/>
          </p:spPr>
        </p:pic>
        <p:pic>
          <p:nvPicPr>
            <p:cNvPr id="510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003538" y="4722842"/>
              <a:ext cx="104583" cy="266474"/>
            </a:xfrm>
            <a:prstGeom prst="rect">
              <a:avLst/>
            </a:prstGeom>
            <a:effectLst/>
          </p:spPr>
        </p:pic>
        <p:pic>
          <p:nvPicPr>
            <p:cNvPr id="5107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7022777" y="4630775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10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138685" y="4734329"/>
              <a:ext cx="237576" cy="441393"/>
            </a:xfrm>
            <a:prstGeom prst="rect">
              <a:avLst/>
            </a:prstGeom>
            <a:effectLst/>
          </p:spPr>
        </p:pic>
        <p:pic>
          <p:nvPicPr>
            <p:cNvPr id="511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406565" y="4477329"/>
              <a:ext cx="138642" cy="517214"/>
            </a:xfrm>
            <a:prstGeom prst="rect">
              <a:avLst/>
            </a:prstGeom>
            <a:effectLst/>
          </p:spPr>
        </p:pic>
        <p:pic>
          <p:nvPicPr>
            <p:cNvPr id="511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7514418" y="4771945"/>
              <a:ext cx="132965" cy="225871"/>
            </a:xfrm>
            <a:prstGeom prst="rect">
              <a:avLst/>
            </a:prstGeom>
            <a:effectLst/>
          </p:spPr>
        </p:pic>
        <p:pic>
          <p:nvPicPr>
            <p:cNvPr id="5115" name="Linea Linea" descr="Linea Line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7545010" y="4593947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11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732880" y="4698291"/>
              <a:ext cx="241534" cy="284887"/>
            </a:xfrm>
            <a:prstGeom prst="rect">
              <a:avLst/>
            </a:prstGeom>
            <a:effectLst/>
          </p:spPr>
        </p:pic>
        <p:pic>
          <p:nvPicPr>
            <p:cNvPr id="511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331721" y="4814909"/>
              <a:ext cx="250487" cy="628860"/>
            </a:xfrm>
            <a:prstGeom prst="rect">
              <a:avLst/>
            </a:prstGeom>
            <a:effectLst/>
          </p:spPr>
        </p:pic>
        <p:pic>
          <p:nvPicPr>
            <p:cNvPr id="512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690909" y="4834234"/>
              <a:ext cx="221376" cy="261967"/>
            </a:xfrm>
            <a:prstGeom prst="rect">
              <a:avLst/>
            </a:prstGeom>
            <a:effectLst/>
          </p:spPr>
        </p:pic>
        <p:pic>
          <p:nvPicPr>
            <p:cNvPr id="512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978447" y="4833274"/>
              <a:ext cx="223336" cy="266523"/>
            </a:xfrm>
            <a:prstGeom prst="rect">
              <a:avLst/>
            </a:prstGeom>
            <a:effectLst/>
          </p:spPr>
        </p:pic>
        <p:pic>
          <p:nvPicPr>
            <p:cNvPr id="512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271386" y="4839460"/>
              <a:ext cx="117720" cy="266474"/>
            </a:xfrm>
            <a:prstGeom prst="rect">
              <a:avLst/>
            </a:prstGeom>
            <a:effectLst/>
          </p:spPr>
        </p:pic>
        <p:pic>
          <p:nvPicPr>
            <p:cNvPr id="512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258033" y="4641956"/>
              <a:ext cx="85661" cy="138673"/>
            </a:xfrm>
            <a:prstGeom prst="rect">
              <a:avLst/>
            </a:prstGeom>
            <a:effectLst/>
          </p:spPr>
        </p:pic>
        <p:pic>
          <p:nvPicPr>
            <p:cNvPr id="512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546059" y="4636649"/>
              <a:ext cx="172280" cy="425330"/>
            </a:xfrm>
            <a:prstGeom prst="rect">
              <a:avLst/>
            </a:prstGeom>
            <a:effectLst/>
          </p:spPr>
        </p:pic>
        <p:pic>
          <p:nvPicPr>
            <p:cNvPr id="513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500228" y="4718956"/>
              <a:ext cx="314611" cy="135327"/>
            </a:xfrm>
            <a:prstGeom prst="rect">
              <a:avLst/>
            </a:prstGeom>
            <a:effectLst/>
          </p:spPr>
        </p:pic>
        <p:pic>
          <p:nvPicPr>
            <p:cNvPr id="513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720247" y="4831652"/>
              <a:ext cx="193977" cy="274541"/>
            </a:xfrm>
            <a:prstGeom prst="rect">
              <a:avLst/>
            </a:prstGeom>
            <a:effectLst/>
          </p:spPr>
        </p:pic>
        <p:pic>
          <p:nvPicPr>
            <p:cNvPr id="513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965696" y="4778996"/>
              <a:ext cx="257847" cy="317002"/>
            </a:xfrm>
            <a:prstGeom prst="rect">
              <a:avLst/>
            </a:prstGeom>
            <a:effectLst/>
          </p:spPr>
        </p:pic>
        <p:pic>
          <p:nvPicPr>
            <p:cNvPr id="513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240172" y="4751293"/>
              <a:ext cx="250163" cy="288219"/>
            </a:xfrm>
            <a:prstGeom prst="rect">
              <a:avLst/>
            </a:prstGeom>
            <a:effectLst/>
          </p:spPr>
        </p:pic>
        <p:pic>
          <p:nvPicPr>
            <p:cNvPr id="513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908549" y="5998349"/>
              <a:ext cx="93606" cy="324930"/>
            </a:xfrm>
            <a:prstGeom prst="rect">
              <a:avLst/>
            </a:prstGeom>
            <a:effectLst/>
          </p:spPr>
        </p:pic>
        <p:pic>
          <p:nvPicPr>
            <p:cNvPr id="514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073304" y="6020264"/>
              <a:ext cx="224033" cy="230058"/>
            </a:xfrm>
            <a:prstGeom prst="rect">
              <a:avLst/>
            </a:prstGeom>
            <a:effectLst/>
          </p:spPr>
        </p:pic>
        <p:pic>
          <p:nvPicPr>
            <p:cNvPr id="514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188976" y="6106993"/>
              <a:ext cx="92100" cy="260501"/>
            </a:xfrm>
            <a:prstGeom prst="rect">
              <a:avLst/>
            </a:prstGeom>
            <a:effectLst/>
          </p:spPr>
        </p:pic>
        <p:pic>
          <p:nvPicPr>
            <p:cNvPr id="514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411635" y="6149576"/>
              <a:ext cx="373555" cy="546768"/>
            </a:xfrm>
            <a:prstGeom prst="rect">
              <a:avLst/>
            </a:prstGeom>
            <a:effectLst/>
          </p:spPr>
        </p:pic>
        <p:pic>
          <p:nvPicPr>
            <p:cNvPr id="5147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295290" y="5895590"/>
              <a:ext cx="110657" cy="298445"/>
            </a:xfrm>
            <a:prstGeom prst="rect">
              <a:avLst/>
            </a:prstGeom>
            <a:effectLst/>
          </p:spPr>
        </p:pic>
        <p:pic>
          <p:nvPicPr>
            <p:cNvPr id="5149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418119" y="5890170"/>
              <a:ext cx="226335" cy="219923"/>
            </a:xfrm>
            <a:prstGeom prst="rect">
              <a:avLst/>
            </a:prstGeom>
            <a:effectLst/>
          </p:spPr>
        </p:pic>
        <p:pic>
          <p:nvPicPr>
            <p:cNvPr id="5151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6536277" y="5960637"/>
              <a:ext cx="97335" cy="257012"/>
            </a:xfrm>
            <a:prstGeom prst="rect">
              <a:avLst/>
            </a:prstGeom>
            <a:effectLst/>
          </p:spPr>
        </p:pic>
        <p:pic>
          <p:nvPicPr>
            <p:cNvPr id="5153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6741711" y="6096591"/>
              <a:ext cx="108725" cy="455048"/>
            </a:xfrm>
            <a:prstGeom prst="rect">
              <a:avLst/>
            </a:prstGeom>
            <a:effectLst/>
          </p:spPr>
        </p:pic>
        <p:pic>
          <p:nvPicPr>
            <p:cNvPr id="515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763394" y="6039679"/>
              <a:ext cx="336389" cy="506713"/>
            </a:xfrm>
            <a:prstGeom prst="rect">
              <a:avLst/>
            </a:prstGeom>
            <a:effectLst/>
          </p:spPr>
        </p:pic>
        <p:pic>
          <p:nvPicPr>
            <p:cNvPr id="5157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167933" y="6254817"/>
              <a:ext cx="655376" cy="313239"/>
            </a:xfrm>
            <a:prstGeom prst="rect">
              <a:avLst/>
            </a:prstGeom>
            <a:effectLst/>
          </p:spPr>
        </p:pic>
        <p:pic>
          <p:nvPicPr>
            <p:cNvPr id="5159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821467" y="7065033"/>
              <a:ext cx="248205" cy="386598"/>
            </a:xfrm>
            <a:prstGeom prst="rect">
              <a:avLst/>
            </a:prstGeom>
            <a:effectLst/>
          </p:spPr>
        </p:pic>
        <p:pic>
          <p:nvPicPr>
            <p:cNvPr id="5161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022382" y="7137712"/>
              <a:ext cx="242432" cy="315675"/>
            </a:xfrm>
            <a:prstGeom prst="rect">
              <a:avLst/>
            </a:prstGeom>
            <a:effectLst/>
          </p:spPr>
        </p:pic>
        <p:pic>
          <p:nvPicPr>
            <p:cNvPr id="5163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226557" y="7089612"/>
              <a:ext cx="206295" cy="364933"/>
            </a:xfrm>
            <a:prstGeom prst="rect">
              <a:avLst/>
            </a:prstGeom>
            <a:effectLst/>
          </p:spPr>
        </p:pic>
        <p:pic>
          <p:nvPicPr>
            <p:cNvPr id="516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542758" y="7272421"/>
              <a:ext cx="101497" cy="467757"/>
            </a:xfrm>
            <a:prstGeom prst="rect">
              <a:avLst/>
            </a:prstGeom>
            <a:effectLst/>
          </p:spPr>
        </p:pic>
        <p:pic>
          <p:nvPicPr>
            <p:cNvPr id="516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540491" y="7242562"/>
              <a:ext cx="309747" cy="561389"/>
            </a:xfrm>
            <a:prstGeom prst="rect">
              <a:avLst/>
            </a:prstGeom>
            <a:effectLst/>
          </p:spPr>
        </p:pic>
        <p:pic>
          <p:nvPicPr>
            <p:cNvPr id="516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845272" y="7441927"/>
              <a:ext cx="341042" cy="388746"/>
            </a:xfrm>
            <a:prstGeom prst="rect">
              <a:avLst/>
            </a:prstGeom>
            <a:effectLst/>
          </p:spPr>
        </p:pic>
        <p:pic>
          <p:nvPicPr>
            <p:cNvPr id="517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422701" y="7439423"/>
              <a:ext cx="592884" cy="321164"/>
            </a:xfrm>
            <a:prstGeom prst="rect">
              <a:avLst/>
            </a:prstGeom>
            <a:effectLst/>
          </p:spPr>
        </p:pic>
        <p:pic>
          <p:nvPicPr>
            <p:cNvPr id="517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6396261" y="7018457"/>
              <a:ext cx="286136" cy="340199"/>
            </a:xfrm>
            <a:prstGeom prst="rect">
              <a:avLst/>
            </a:prstGeom>
            <a:effectLst/>
          </p:spPr>
        </p:pic>
        <p:pic>
          <p:nvPicPr>
            <p:cNvPr id="517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642062" y="7029186"/>
              <a:ext cx="262580" cy="293377"/>
            </a:xfrm>
            <a:prstGeom prst="rect">
              <a:avLst/>
            </a:prstGeom>
            <a:effectLst/>
          </p:spPr>
        </p:pic>
        <p:pic>
          <p:nvPicPr>
            <p:cNvPr id="517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6844703" y="7044300"/>
              <a:ext cx="179192" cy="262733"/>
            </a:xfrm>
            <a:prstGeom prst="rect">
              <a:avLst/>
            </a:prstGeom>
            <a:effectLst/>
          </p:spPr>
        </p:pic>
        <p:pic>
          <p:nvPicPr>
            <p:cNvPr id="517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122877" y="7050176"/>
              <a:ext cx="367189" cy="646329"/>
            </a:xfrm>
            <a:prstGeom prst="rect">
              <a:avLst/>
            </a:prstGeom>
            <a:effectLst/>
          </p:spPr>
        </p:pic>
        <p:pic>
          <p:nvPicPr>
            <p:cNvPr id="518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518663" y="7276878"/>
              <a:ext cx="247853" cy="429502"/>
            </a:xfrm>
            <a:prstGeom prst="rect">
              <a:avLst/>
            </a:prstGeom>
            <a:effectLst/>
          </p:spPr>
        </p:pic>
        <p:pic>
          <p:nvPicPr>
            <p:cNvPr id="518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8607080" y="5767937"/>
              <a:ext cx="259549" cy="171271"/>
            </a:xfrm>
            <a:prstGeom prst="rect">
              <a:avLst/>
            </a:prstGeom>
            <a:effectLst/>
          </p:spPr>
        </p:pic>
        <p:pic>
          <p:nvPicPr>
            <p:cNvPr id="518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8566335" y="5767937"/>
              <a:ext cx="341038" cy="843549"/>
            </a:xfrm>
            <a:prstGeom prst="rect">
              <a:avLst/>
            </a:prstGeom>
            <a:effectLst/>
          </p:spPr>
        </p:pic>
        <p:pic>
          <p:nvPicPr>
            <p:cNvPr id="518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8985522" y="5945573"/>
              <a:ext cx="348657" cy="788145"/>
            </a:xfrm>
            <a:prstGeom prst="rect">
              <a:avLst/>
            </a:prstGeom>
            <a:effectLst/>
          </p:spPr>
        </p:pic>
        <p:pic>
          <p:nvPicPr>
            <p:cNvPr id="5189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9306521" y="5863007"/>
              <a:ext cx="205224" cy="96573"/>
            </a:xfrm>
            <a:prstGeom prst="rect">
              <a:avLst/>
            </a:prstGeom>
            <a:effectLst/>
          </p:spPr>
        </p:pic>
        <p:pic>
          <p:nvPicPr>
            <p:cNvPr id="519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9605311" y="5686449"/>
              <a:ext cx="167035" cy="789223"/>
            </a:xfrm>
            <a:prstGeom prst="rect">
              <a:avLst/>
            </a:prstGeom>
            <a:effectLst/>
          </p:spPr>
        </p:pic>
        <p:pic>
          <p:nvPicPr>
            <p:cNvPr id="519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8657156" y="6949517"/>
              <a:ext cx="297752" cy="789223"/>
            </a:xfrm>
            <a:prstGeom prst="rect">
              <a:avLst/>
            </a:prstGeom>
            <a:effectLst/>
          </p:spPr>
        </p:pic>
        <p:pic>
          <p:nvPicPr>
            <p:cNvPr id="519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9049045" y="7085331"/>
              <a:ext cx="415164" cy="442898"/>
            </a:xfrm>
            <a:prstGeom prst="rect">
              <a:avLst/>
            </a:prstGeom>
            <a:effectLst/>
          </p:spPr>
        </p:pic>
        <p:pic>
          <p:nvPicPr>
            <p:cNvPr id="519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9673218" y="6854447"/>
              <a:ext cx="269061" cy="99294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" name="Disegno"/>
          <p:cNvGrpSpPr/>
          <p:nvPr/>
        </p:nvGrpSpPr>
        <p:grpSpPr>
          <a:xfrm>
            <a:off x="890920" y="369341"/>
            <a:ext cx="11374686" cy="8028096"/>
            <a:chOff x="-52350" y="-180704"/>
            <a:chExt cx="11374685" cy="8028095"/>
          </a:xfrm>
        </p:grpSpPr>
        <p:pic>
          <p:nvPicPr>
            <p:cNvPr id="520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2351" y="-38100"/>
              <a:ext cx="281226" cy="563500"/>
            </a:xfrm>
            <a:prstGeom prst="rect">
              <a:avLst/>
            </a:prstGeom>
            <a:effectLst/>
          </p:spPr>
        </p:pic>
        <p:pic>
          <p:nvPicPr>
            <p:cNvPr id="520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4937" y="200581"/>
              <a:ext cx="352356" cy="348119"/>
            </a:xfrm>
            <a:prstGeom prst="rect">
              <a:avLst/>
            </a:prstGeom>
            <a:effectLst/>
          </p:spPr>
        </p:pic>
        <p:pic>
          <p:nvPicPr>
            <p:cNvPr id="520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31785" y="-99217"/>
              <a:ext cx="446576" cy="592962"/>
            </a:xfrm>
            <a:prstGeom prst="rect">
              <a:avLst/>
            </a:prstGeom>
            <a:effectLst/>
          </p:spPr>
        </p:pic>
        <p:pic>
          <p:nvPicPr>
            <p:cNvPr id="520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05489" y="139130"/>
              <a:ext cx="296806" cy="567072"/>
            </a:xfrm>
            <a:prstGeom prst="rect">
              <a:avLst/>
            </a:prstGeom>
            <a:effectLst/>
          </p:spPr>
        </p:pic>
        <p:pic>
          <p:nvPicPr>
            <p:cNvPr id="520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21737" y="156981"/>
              <a:ext cx="280031" cy="568124"/>
            </a:xfrm>
            <a:prstGeom prst="rect">
              <a:avLst/>
            </a:prstGeom>
            <a:effectLst/>
          </p:spPr>
        </p:pic>
        <p:pic>
          <p:nvPicPr>
            <p:cNvPr id="521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85336" y="159208"/>
              <a:ext cx="291256" cy="323176"/>
            </a:xfrm>
            <a:prstGeom prst="rect">
              <a:avLst/>
            </a:prstGeom>
            <a:effectLst/>
          </p:spPr>
        </p:pic>
        <p:pic>
          <p:nvPicPr>
            <p:cNvPr id="521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7691" y="-180705"/>
              <a:ext cx="337737" cy="674016"/>
            </a:xfrm>
            <a:prstGeom prst="rect">
              <a:avLst/>
            </a:prstGeom>
            <a:effectLst/>
          </p:spPr>
        </p:pic>
        <p:pic>
          <p:nvPicPr>
            <p:cNvPr id="521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53351" y="115394"/>
              <a:ext cx="257286" cy="350899"/>
            </a:xfrm>
            <a:prstGeom prst="rect">
              <a:avLst/>
            </a:prstGeom>
            <a:effectLst/>
          </p:spPr>
        </p:pic>
        <p:pic>
          <p:nvPicPr>
            <p:cNvPr id="521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670250" y="-139961"/>
              <a:ext cx="205224" cy="604866"/>
            </a:xfrm>
            <a:prstGeom prst="rect">
              <a:avLst/>
            </a:prstGeom>
            <a:effectLst/>
          </p:spPr>
        </p:pic>
        <p:pic>
          <p:nvPicPr>
            <p:cNvPr id="521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57409" y="-12145"/>
              <a:ext cx="368761" cy="496844"/>
            </a:xfrm>
            <a:prstGeom prst="rect">
              <a:avLst/>
            </a:prstGeom>
            <a:effectLst/>
          </p:spPr>
        </p:pic>
        <p:pic>
          <p:nvPicPr>
            <p:cNvPr id="522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1366" y="111427"/>
              <a:ext cx="240013" cy="347615"/>
            </a:xfrm>
            <a:prstGeom prst="rect">
              <a:avLst/>
            </a:prstGeom>
            <a:effectLst/>
          </p:spPr>
        </p:pic>
        <p:pic>
          <p:nvPicPr>
            <p:cNvPr id="522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11698" y="112625"/>
              <a:ext cx="307122" cy="360641"/>
            </a:xfrm>
            <a:prstGeom prst="rect">
              <a:avLst/>
            </a:prstGeom>
            <a:effectLst/>
          </p:spPr>
        </p:pic>
        <p:pic>
          <p:nvPicPr>
            <p:cNvPr id="522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64002" y="134510"/>
              <a:ext cx="312864" cy="338195"/>
            </a:xfrm>
            <a:prstGeom prst="rect">
              <a:avLst/>
            </a:prstGeom>
            <a:effectLst/>
          </p:spPr>
        </p:pic>
        <p:pic>
          <p:nvPicPr>
            <p:cNvPr id="522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92082" y="-99490"/>
              <a:ext cx="507667" cy="546588"/>
            </a:xfrm>
            <a:prstGeom prst="rect">
              <a:avLst/>
            </a:prstGeom>
            <a:effectLst/>
          </p:spPr>
        </p:pic>
        <p:pic>
          <p:nvPicPr>
            <p:cNvPr id="522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153709" y="-31310"/>
              <a:ext cx="139250" cy="144108"/>
            </a:xfrm>
            <a:prstGeom prst="rect">
              <a:avLst/>
            </a:prstGeom>
            <a:effectLst/>
          </p:spPr>
        </p:pic>
        <p:pic>
          <p:nvPicPr>
            <p:cNvPr id="523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305036" y="111782"/>
              <a:ext cx="1040479" cy="362457"/>
            </a:xfrm>
            <a:prstGeom prst="rect">
              <a:avLst/>
            </a:prstGeom>
            <a:effectLst/>
          </p:spPr>
        </p:pic>
        <p:pic>
          <p:nvPicPr>
            <p:cNvPr id="523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368095" y="-106007"/>
              <a:ext cx="126816" cy="551549"/>
            </a:xfrm>
            <a:prstGeom prst="rect">
              <a:avLst/>
            </a:prstGeom>
            <a:effectLst/>
          </p:spPr>
        </p:pic>
        <p:pic>
          <p:nvPicPr>
            <p:cNvPr id="523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76105" y="38752"/>
              <a:ext cx="544718" cy="340958"/>
            </a:xfrm>
            <a:prstGeom prst="rect">
              <a:avLst/>
            </a:prstGeom>
            <a:effectLst/>
          </p:spPr>
        </p:pic>
        <p:pic>
          <p:nvPicPr>
            <p:cNvPr id="523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318669" y="84132"/>
              <a:ext cx="289913" cy="466761"/>
            </a:xfrm>
            <a:prstGeom prst="rect">
              <a:avLst/>
            </a:prstGeom>
            <a:effectLst/>
          </p:spPr>
        </p:pic>
        <p:pic>
          <p:nvPicPr>
            <p:cNvPr id="523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552171" y="163844"/>
              <a:ext cx="287296" cy="342814"/>
            </a:xfrm>
            <a:prstGeom prst="rect">
              <a:avLst/>
            </a:prstGeom>
            <a:effectLst/>
          </p:spPr>
        </p:pic>
        <p:pic>
          <p:nvPicPr>
            <p:cNvPr id="524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903143" y="-9113"/>
              <a:ext cx="513531" cy="544941"/>
            </a:xfrm>
            <a:prstGeom prst="rect">
              <a:avLst/>
            </a:prstGeom>
            <a:effectLst/>
          </p:spPr>
        </p:pic>
        <p:pic>
          <p:nvPicPr>
            <p:cNvPr id="524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292939" y="85140"/>
              <a:ext cx="144108" cy="115937"/>
            </a:xfrm>
            <a:prstGeom prst="rect">
              <a:avLst/>
            </a:prstGeom>
            <a:effectLst/>
          </p:spPr>
        </p:pic>
        <p:pic>
          <p:nvPicPr>
            <p:cNvPr id="524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9450132" y="178700"/>
              <a:ext cx="260107" cy="343514"/>
            </a:xfrm>
            <a:prstGeom prst="rect">
              <a:avLst/>
            </a:prstGeom>
            <a:effectLst/>
          </p:spPr>
        </p:pic>
        <p:pic>
          <p:nvPicPr>
            <p:cNvPr id="524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758006" y="144202"/>
              <a:ext cx="385272" cy="337186"/>
            </a:xfrm>
            <a:prstGeom prst="rect">
              <a:avLst/>
            </a:prstGeom>
            <a:effectLst/>
          </p:spPr>
        </p:pic>
        <p:pic>
          <p:nvPicPr>
            <p:cNvPr id="524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162942" y="-106720"/>
              <a:ext cx="345371" cy="573168"/>
            </a:xfrm>
            <a:prstGeom prst="rect">
              <a:avLst/>
            </a:prstGeom>
            <a:effectLst/>
          </p:spPr>
        </p:pic>
        <p:pic>
          <p:nvPicPr>
            <p:cNvPr id="525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094240" y="65306"/>
              <a:ext cx="633038" cy="347492"/>
            </a:xfrm>
            <a:prstGeom prst="rect">
              <a:avLst/>
            </a:prstGeom>
            <a:effectLst/>
          </p:spPr>
        </p:pic>
        <p:pic>
          <p:nvPicPr>
            <p:cNvPr id="5253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612977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5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786890" y="81518"/>
              <a:ext cx="293503" cy="382538"/>
            </a:xfrm>
            <a:prstGeom prst="rect">
              <a:avLst/>
            </a:prstGeom>
            <a:effectLst/>
          </p:spPr>
        </p:pic>
        <p:pic>
          <p:nvPicPr>
            <p:cNvPr id="525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039183" y="123223"/>
              <a:ext cx="283152" cy="299065"/>
            </a:xfrm>
            <a:prstGeom prst="rect">
              <a:avLst/>
            </a:prstGeom>
            <a:effectLst/>
          </p:spPr>
        </p:pic>
        <p:pic>
          <p:nvPicPr>
            <p:cNvPr id="5259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728418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26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2674" y="1592111"/>
              <a:ext cx="1704200" cy="1766017"/>
            </a:xfrm>
            <a:prstGeom prst="rect">
              <a:avLst/>
            </a:prstGeom>
            <a:effectLst/>
          </p:spPr>
        </p:pic>
        <p:pic>
          <p:nvPicPr>
            <p:cNvPr id="526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464660" y="1471895"/>
              <a:ext cx="1741645" cy="1913656"/>
            </a:xfrm>
            <a:prstGeom prst="rect">
              <a:avLst/>
            </a:prstGeom>
            <a:effectLst/>
          </p:spPr>
        </p:pic>
        <p:pic>
          <p:nvPicPr>
            <p:cNvPr id="526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35152" y="1859586"/>
              <a:ext cx="271766" cy="310703"/>
            </a:xfrm>
            <a:prstGeom prst="rect">
              <a:avLst/>
            </a:prstGeom>
            <a:effectLst/>
          </p:spPr>
        </p:pic>
        <p:pic>
          <p:nvPicPr>
            <p:cNvPr id="526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81351" y="2229112"/>
              <a:ext cx="250706" cy="291867"/>
            </a:xfrm>
            <a:prstGeom prst="rect">
              <a:avLst/>
            </a:prstGeom>
            <a:effectLst/>
          </p:spPr>
        </p:pic>
        <p:pic>
          <p:nvPicPr>
            <p:cNvPr id="526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57563" y="1862127"/>
              <a:ext cx="285963" cy="306323"/>
            </a:xfrm>
            <a:prstGeom prst="rect">
              <a:avLst/>
            </a:prstGeom>
            <a:effectLst/>
          </p:spPr>
        </p:pic>
        <p:pic>
          <p:nvPicPr>
            <p:cNvPr id="527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419904" y="1874992"/>
              <a:ext cx="255433" cy="299673"/>
            </a:xfrm>
            <a:prstGeom prst="rect">
              <a:avLst/>
            </a:prstGeom>
            <a:effectLst/>
          </p:spPr>
        </p:pic>
        <p:pic>
          <p:nvPicPr>
            <p:cNvPr id="527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210827" y="2292934"/>
              <a:ext cx="320331" cy="312095"/>
            </a:xfrm>
            <a:prstGeom prst="rect">
              <a:avLst/>
            </a:prstGeom>
            <a:effectLst/>
          </p:spPr>
        </p:pic>
        <p:pic>
          <p:nvPicPr>
            <p:cNvPr id="527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08413" y="2305508"/>
              <a:ext cx="260847" cy="301625"/>
            </a:xfrm>
            <a:prstGeom prst="rect">
              <a:avLst/>
            </a:prstGeom>
            <a:effectLst/>
          </p:spPr>
        </p:pic>
        <p:pic>
          <p:nvPicPr>
            <p:cNvPr id="527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18735" y="2732722"/>
              <a:ext cx="265408" cy="379523"/>
            </a:xfrm>
            <a:prstGeom prst="rect">
              <a:avLst/>
            </a:prstGeom>
            <a:effectLst/>
          </p:spPr>
        </p:pic>
        <p:pic>
          <p:nvPicPr>
            <p:cNvPr id="527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82740" y="2634733"/>
              <a:ext cx="242491" cy="269033"/>
            </a:xfrm>
            <a:prstGeom prst="rect">
              <a:avLst/>
            </a:prstGeom>
            <a:effectLst/>
          </p:spPr>
        </p:pic>
        <p:pic>
          <p:nvPicPr>
            <p:cNvPr id="528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969336" y="2762851"/>
              <a:ext cx="333033" cy="346109"/>
            </a:xfrm>
            <a:prstGeom prst="rect">
              <a:avLst/>
            </a:prstGeom>
            <a:effectLst/>
          </p:spPr>
        </p:pic>
        <p:pic>
          <p:nvPicPr>
            <p:cNvPr id="528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406094" y="2699324"/>
              <a:ext cx="266072" cy="311913"/>
            </a:xfrm>
            <a:prstGeom prst="rect">
              <a:avLst/>
            </a:prstGeom>
            <a:effectLst/>
          </p:spPr>
        </p:pic>
        <p:pic>
          <p:nvPicPr>
            <p:cNvPr id="528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15991" y="2588014"/>
              <a:ext cx="277695" cy="325106"/>
            </a:xfrm>
            <a:prstGeom prst="rect">
              <a:avLst/>
            </a:prstGeom>
            <a:effectLst/>
          </p:spPr>
        </p:pic>
        <p:pic>
          <p:nvPicPr>
            <p:cNvPr id="528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958035" y="2453516"/>
              <a:ext cx="298929" cy="334333"/>
            </a:xfrm>
            <a:prstGeom prst="rect">
              <a:avLst/>
            </a:prstGeom>
            <a:effectLst/>
          </p:spPr>
        </p:pic>
        <p:pic>
          <p:nvPicPr>
            <p:cNvPr id="528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87696" y="1831128"/>
              <a:ext cx="316471" cy="347481"/>
            </a:xfrm>
            <a:prstGeom prst="rect">
              <a:avLst/>
            </a:prstGeom>
            <a:effectLst/>
          </p:spPr>
        </p:pic>
        <p:pic>
          <p:nvPicPr>
            <p:cNvPr id="529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1392962" y="2321848"/>
              <a:ext cx="331735" cy="354204"/>
            </a:xfrm>
            <a:prstGeom prst="rect">
              <a:avLst/>
            </a:prstGeom>
            <a:effectLst/>
          </p:spPr>
        </p:pic>
        <p:pic>
          <p:nvPicPr>
            <p:cNvPr id="529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685012" y="1791679"/>
              <a:ext cx="282798" cy="347043"/>
            </a:xfrm>
            <a:prstGeom prst="rect">
              <a:avLst/>
            </a:prstGeom>
            <a:effectLst/>
          </p:spPr>
        </p:pic>
        <p:pic>
          <p:nvPicPr>
            <p:cNvPr id="529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168560" y="1737354"/>
              <a:ext cx="291161" cy="345811"/>
            </a:xfrm>
            <a:prstGeom prst="rect">
              <a:avLst/>
            </a:prstGeom>
            <a:effectLst/>
          </p:spPr>
        </p:pic>
        <p:pic>
          <p:nvPicPr>
            <p:cNvPr id="529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628907" y="1818842"/>
              <a:ext cx="289468" cy="366443"/>
            </a:xfrm>
            <a:prstGeom prst="rect">
              <a:avLst/>
            </a:prstGeom>
            <a:effectLst/>
          </p:spPr>
        </p:pic>
        <p:pic>
          <p:nvPicPr>
            <p:cNvPr id="529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712696" y="2298118"/>
              <a:ext cx="249701" cy="311151"/>
            </a:xfrm>
            <a:prstGeom prst="rect">
              <a:avLst/>
            </a:prstGeom>
            <a:effectLst/>
          </p:spPr>
        </p:pic>
        <p:pic>
          <p:nvPicPr>
            <p:cNvPr id="530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078872" y="2131214"/>
              <a:ext cx="302324" cy="288613"/>
            </a:xfrm>
            <a:prstGeom prst="rect">
              <a:avLst/>
            </a:prstGeom>
            <a:effectLst/>
          </p:spPr>
        </p:pic>
        <p:pic>
          <p:nvPicPr>
            <p:cNvPr id="530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511664" y="2302771"/>
              <a:ext cx="338196" cy="305915"/>
            </a:xfrm>
            <a:prstGeom prst="rect">
              <a:avLst/>
            </a:prstGeom>
            <a:effectLst/>
          </p:spPr>
        </p:pic>
        <p:pic>
          <p:nvPicPr>
            <p:cNvPr id="530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662879" y="2440096"/>
              <a:ext cx="293511" cy="329548"/>
            </a:xfrm>
            <a:prstGeom prst="rect">
              <a:avLst/>
            </a:prstGeom>
            <a:effectLst/>
          </p:spPr>
        </p:pic>
        <p:pic>
          <p:nvPicPr>
            <p:cNvPr id="530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725773" y="2815864"/>
              <a:ext cx="295257" cy="327040"/>
            </a:xfrm>
            <a:prstGeom prst="rect">
              <a:avLst/>
            </a:prstGeom>
            <a:effectLst/>
          </p:spPr>
        </p:pic>
        <p:pic>
          <p:nvPicPr>
            <p:cNvPr id="530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002222" y="2590956"/>
              <a:ext cx="270762" cy="317050"/>
            </a:xfrm>
            <a:prstGeom prst="rect">
              <a:avLst/>
            </a:prstGeom>
            <a:effectLst/>
          </p:spPr>
        </p:pic>
        <p:pic>
          <p:nvPicPr>
            <p:cNvPr id="531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325711" y="2529001"/>
              <a:ext cx="274609" cy="303738"/>
            </a:xfrm>
            <a:prstGeom prst="rect">
              <a:avLst/>
            </a:prstGeom>
            <a:effectLst/>
          </p:spPr>
        </p:pic>
        <p:pic>
          <p:nvPicPr>
            <p:cNvPr id="531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335430" y="2829493"/>
              <a:ext cx="334931" cy="333575"/>
            </a:xfrm>
            <a:prstGeom prst="rect">
              <a:avLst/>
            </a:prstGeom>
            <a:effectLst/>
          </p:spPr>
        </p:pic>
        <p:pic>
          <p:nvPicPr>
            <p:cNvPr id="531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920940" y="1711204"/>
              <a:ext cx="330688" cy="333390"/>
            </a:xfrm>
            <a:prstGeom prst="rect">
              <a:avLst/>
            </a:prstGeom>
            <a:effectLst/>
          </p:spPr>
        </p:pic>
        <p:pic>
          <p:nvPicPr>
            <p:cNvPr id="531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721875" y="2703885"/>
              <a:ext cx="318125" cy="309686"/>
            </a:xfrm>
            <a:prstGeom prst="rect">
              <a:avLst/>
            </a:prstGeom>
            <a:effectLst/>
          </p:spPr>
        </p:pic>
        <p:pic>
          <p:nvPicPr>
            <p:cNvPr id="531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665806" y="3989273"/>
              <a:ext cx="435850" cy="445847"/>
            </a:xfrm>
            <a:prstGeom prst="rect">
              <a:avLst/>
            </a:prstGeom>
            <a:effectLst/>
          </p:spPr>
        </p:pic>
        <p:pic>
          <p:nvPicPr>
            <p:cNvPr id="532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763695" y="4044220"/>
              <a:ext cx="242307" cy="285375"/>
            </a:xfrm>
            <a:prstGeom prst="rect">
              <a:avLst/>
            </a:prstGeom>
            <a:effectLst/>
          </p:spPr>
        </p:pic>
        <p:pic>
          <p:nvPicPr>
            <p:cNvPr id="532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374399" y="4032646"/>
              <a:ext cx="840401" cy="319429"/>
            </a:xfrm>
            <a:prstGeom prst="rect">
              <a:avLst/>
            </a:prstGeom>
            <a:effectLst/>
          </p:spPr>
        </p:pic>
        <p:pic>
          <p:nvPicPr>
            <p:cNvPr id="532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6560776" y="3899198"/>
              <a:ext cx="409455" cy="371076"/>
            </a:xfrm>
            <a:prstGeom prst="rect">
              <a:avLst/>
            </a:prstGeom>
            <a:effectLst/>
          </p:spPr>
        </p:pic>
        <p:pic>
          <p:nvPicPr>
            <p:cNvPr id="5327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750308" y="3924924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32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6719716" y="4522774"/>
              <a:ext cx="223788" cy="602072"/>
            </a:xfrm>
            <a:prstGeom prst="rect">
              <a:avLst/>
            </a:prstGeom>
            <a:effectLst/>
          </p:spPr>
        </p:pic>
        <p:pic>
          <p:nvPicPr>
            <p:cNvPr id="533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6638864" y="4800271"/>
              <a:ext cx="361405" cy="133804"/>
            </a:xfrm>
            <a:prstGeom prst="rect">
              <a:avLst/>
            </a:prstGeom>
            <a:effectLst/>
          </p:spPr>
        </p:pic>
        <p:pic>
          <p:nvPicPr>
            <p:cNvPr id="533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7003538" y="4722842"/>
              <a:ext cx="104583" cy="266474"/>
            </a:xfrm>
            <a:prstGeom prst="rect">
              <a:avLst/>
            </a:prstGeom>
            <a:effectLst/>
          </p:spPr>
        </p:pic>
        <p:pic>
          <p:nvPicPr>
            <p:cNvPr id="5335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7022777" y="4630775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33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7138685" y="4734329"/>
              <a:ext cx="237576" cy="441393"/>
            </a:xfrm>
            <a:prstGeom prst="rect">
              <a:avLst/>
            </a:prstGeom>
            <a:effectLst/>
          </p:spPr>
        </p:pic>
        <p:pic>
          <p:nvPicPr>
            <p:cNvPr id="533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7406565" y="4477329"/>
              <a:ext cx="138642" cy="517214"/>
            </a:xfrm>
            <a:prstGeom prst="rect">
              <a:avLst/>
            </a:prstGeom>
            <a:effectLst/>
          </p:spPr>
        </p:pic>
        <p:pic>
          <p:nvPicPr>
            <p:cNvPr id="534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7514418" y="4771945"/>
              <a:ext cx="132965" cy="225871"/>
            </a:xfrm>
            <a:prstGeom prst="rect">
              <a:avLst/>
            </a:prstGeom>
            <a:effectLst/>
          </p:spPr>
        </p:pic>
        <p:pic>
          <p:nvPicPr>
            <p:cNvPr id="5343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7545010" y="4593947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34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7732880" y="4698291"/>
              <a:ext cx="241534" cy="284887"/>
            </a:xfrm>
            <a:prstGeom prst="rect">
              <a:avLst/>
            </a:prstGeom>
            <a:effectLst/>
          </p:spPr>
        </p:pic>
        <p:pic>
          <p:nvPicPr>
            <p:cNvPr id="5347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331721" y="4814909"/>
              <a:ext cx="250487" cy="628860"/>
            </a:xfrm>
            <a:prstGeom prst="rect">
              <a:avLst/>
            </a:prstGeom>
            <a:effectLst/>
          </p:spPr>
        </p:pic>
        <p:pic>
          <p:nvPicPr>
            <p:cNvPr id="5349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690909" y="4834234"/>
              <a:ext cx="221376" cy="261967"/>
            </a:xfrm>
            <a:prstGeom prst="rect">
              <a:avLst/>
            </a:prstGeom>
            <a:effectLst/>
          </p:spPr>
        </p:pic>
        <p:pic>
          <p:nvPicPr>
            <p:cNvPr id="5351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978447" y="4833274"/>
              <a:ext cx="223336" cy="266523"/>
            </a:xfrm>
            <a:prstGeom prst="rect">
              <a:avLst/>
            </a:prstGeom>
            <a:effectLst/>
          </p:spPr>
        </p:pic>
        <p:pic>
          <p:nvPicPr>
            <p:cNvPr id="5353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271386" y="4839460"/>
              <a:ext cx="117720" cy="266474"/>
            </a:xfrm>
            <a:prstGeom prst="rect">
              <a:avLst/>
            </a:prstGeom>
            <a:effectLst/>
          </p:spPr>
        </p:pic>
        <p:pic>
          <p:nvPicPr>
            <p:cNvPr id="535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258033" y="4641956"/>
              <a:ext cx="85661" cy="138673"/>
            </a:xfrm>
            <a:prstGeom prst="rect">
              <a:avLst/>
            </a:prstGeom>
            <a:effectLst/>
          </p:spPr>
        </p:pic>
        <p:pic>
          <p:nvPicPr>
            <p:cNvPr id="5357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546059" y="4636649"/>
              <a:ext cx="172280" cy="425330"/>
            </a:xfrm>
            <a:prstGeom prst="rect">
              <a:avLst/>
            </a:prstGeom>
            <a:effectLst/>
          </p:spPr>
        </p:pic>
        <p:pic>
          <p:nvPicPr>
            <p:cNvPr id="5359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500228" y="4718956"/>
              <a:ext cx="314611" cy="135327"/>
            </a:xfrm>
            <a:prstGeom prst="rect">
              <a:avLst/>
            </a:prstGeom>
            <a:effectLst/>
          </p:spPr>
        </p:pic>
        <p:pic>
          <p:nvPicPr>
            <p:cNvPr id="5361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720247" y="4831652"/>
              <a:ext cx="193977" cy="274541"/>
            </a:xfrm>
            <a:prstGeom prst="rect">
              <a:avLst/>
            </a:prstGeom>
            <a:effectLst/>
          </p:spPr>
        </p:pic>
        <p:pic>
          <p:nvPicPr>
            <p:cNvPr id="5363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965696" y="4778996"/>
              <a:ext cx="257847" cy="317002"/>
            </a:xfrm>
            <a:prstGeom prst="rect">
              <a:avLst/>
            </a:prstGeom>
            <a:effectLst/>
          </p:spPr>
        </p:pic>
        <p:pic>
          <p:nvPicPr>
            <p:cNvPr id="536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5240172" y="4751293"/>
              <a:ext cx="250163" cy="288219"/>
            </a:xfrm>
            <a:prstGeom prst="rect">
              <a:avLst/>
            </a:prstGeom>
            <a:effectLst/>
          </p:spPr>
        </p:pic>
        <p:pic>
          <p:nvPicPr>
            <p:cNvPr id="536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3908549" y="5998349"/>
              <a:ext cx="93606" cy="324930"/>
            </a:xfrm>
            <a:prstGeom prst="rect">
              <a:avLst/>
            </a:prstGeom>
            <a:effectLst/>
          </p:spPr>
        </p:pic>
        <p:pic>
          <p:nvPicPr>
            <p:cNvPr id="536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073304" y="6020264"/>
              <a:ext cx="224033" cy="230058"/>
            </a:xfrm>
            <a:prstGeom prst="rect">
              <a:avLst/>
            </a:prstGeom>
            <a:effectLst/>
          </p:spPr>
        </p:pic>
        <p:pic>
          <p:nvPicPr>
            <p:cNvPr id="537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188976" y="6106993"/>
              <a:ext cx="92100" cy="260501"/>
            </a:xfrm>
            <a:prstGeom prst="rect">
              <a:avLst/>
            </a:prstGeom>
            <a:effectLst/>
          </p:spPr>
        </p:pic>
        <p:pic>
          <p:nvPicPr>
            <p:cNvPr id="537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411635" y="6149576"/>
              <a:ext cx="373555" cy="546768"/>
            </a:xfrm>
            <a:prstGeom prst="rect">
              <a:avLst/>
            </a:prstGeom>
            <a:effectLst/>
          </p:spPr>
        </p:pic>
        <p:pic>
          <p:nvPicPr>
            <p:cNvPr id="537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6295290" y="5895590"/>
              <a:ext cx="110657" cy="298445"/>
            </a:xfrm>
            <a:prstGeom prst="rect">
              <a:avLst/>
            </a:prstGeom>
            <a:effectLst/>
          </p:spPr>
        </p:pic>
        <p:pic>
          <p:nvPicPr>
            <p:cNvPr id="537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6418119" y="5890170"/>
              <a:ext cx="226335" cy="219923"/>
            </a:xfrm>
            <a:prstGeom prst="rect">
              <a:avLst/>
            </a:prstGeom>
            <a:effectLst/>
          </p:spPr>
        </p:pic>
        <p:pic>
          <p:nvPicPr>
            <p:cNvPr id="537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6536277" y="5960637"/>
              <a:ext cx="97335" cy="257012"/>
            </a:xfrm>
            <a:prstGeom prst="rect">
              <a:avLst/>
            </a:prstGeom>
            <a:effectLst/>
          </p:spPr>
        </p:pic>
        <p:pic>
          <p:nvPicPr>
            <p:cNvPr id="538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741711" y="6096591"/>
              <a:ext cx="108725" cy="455048"/>
            </a:xfrm>
            <a:prstGeom prst="rect">
              <a:avLst/>
            </a:prstGeom>
            <a:effectLst/>
          </p:spPr>
        </p:pic>
        <p:pic>
          <p:nvPicPr>
            <p:cNvPr id="538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6763394" y="6039679"/>
              <a:ext cx="336389" cy="506713"/>
            </a:xfrm>
            <a:prstGeom prst="rect">
              <a:avLst/>
            </a:prstGeom>
            <a:effectLst/>
          </p:spPr>
        </p:pic>
        <p:pic>
          <p:nvPicPr>
            <p:cNvPr id="538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167933" y="6254817"/>
              <a:ext cx="655376" cy="313239"/>
            </a:xfrm>
            <a:prstGeom prst="rect">
              <a:avLst/>
            </a:prstGeom>
            <a:effectLst/>
          </p:spPr>
        </p:pic>
        <p:pic>
          <p:nvPicPr>
            <p:cNvPr id="538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821467" y="7065033"/>
              <a:ext cx="248205" cy="386598"/>
            </a:xfrm>
            <a:prstGeom prst="rect">
              <a:avLst/>
            </a:prstGeom>
            <a:effectLst/>
          </p:spPr>
        </p:pic>
        <p:pic>
          <p:nvPicPr>
            <p:cNvPr id="538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022382" y="7137712"/>
              <a:ext cx="242432" cy="315675"/>
            </a:xfrm>
            <a:prstGeom prst="rect">
              <a:avLst/>
            </a:prstGeom>
            <a:effectLst/>
          </p:spPr>
        </p:pic>
        <p:pic>
          <p:nvPicPr>
            <p:cNvPr id="539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226557" y="7089612"/>
              <a:ext cx="206295" cy="364933"/>
            </a:xfrm>
            <a:prstGeom prst="rect">
              <a:avLst/>
            </a:prstGeom>
            <a:effectLst/>
          </p:spPr>
        </p:pic>
        <p:pic>
          <p:nvPicPr>
            <p:cNvPr id="539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542758" y="7272421"/>
              <a:ext cx="101497" cy="467757"/>
            </a:xfrm>
            <a:prstGeom prst="rect">
              <a:avLst/>
            </a:prstGeom>
            <a:effectLst/>
          </p:spPr>
        </p:pic>
        <p:pic>
          <p:nvPicPr>
            <p:cNvPr id="539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4540491" y="7242562"/>
              <a:ext cx="309747" cy="561389"/>
            </a:xfrm>
            <a:prstGeom prst="rect">
              <a:avLst/>
            </a:prstGeom>
            <a:effectLst/>
          </p:spPr>
        </p:pic>
        <p:pic>
          <p:nvPicPr>
            <p:cNvPr id="539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4845272" y="7441927"/>
              <a:ext cx="341042" cy="388746"/>
            </a:xfrm>
            <a:prstGeom prst="rect">
              <a:avLst/>
            </a:prstGeom>
            <a:effectLst/>
          </p:spPr>
        </p:pic>
        <p:pic>
          <p:nvPicPr>
            <p:cNvPr id="5399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422701" y="7439423"/>
              <a:ext cx="592884" cy="321164"/>
            </a:xfrm>
            <a:prstGeom prst="rect">
              <a:avLst/>
            </a:prstGeom>
            <a:effectLst/>
          </p:spPr>
        </p:pic>
        <p:pic>
          <p:nvPicPr>
            <p:cNvPr id="540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396261" y="7018457"/>
              <a:ext cx="286136" cy="340199"/>
            </a:xfrm>
            <a:prstGeom prst="rect">
              <a:avLst/>
            </a:prstGeom>
            <a:effectLst/>
          </p:spPr>
        </p:pic>
        <p:pic>
          <p:nvPicPr>
            <p:cNvPr id="540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642062" y="7029186"/>
              <a:ext cx="262580" cy="293377"/>
            </a:xfrm>
            <a:prstGeom prst="rect">
              <a:avLst/>
            </a:prstGeom>
            <a:effectLst/>
          </p:spPr>
        </p:pic>
        <p:pic>
          <p:nvPicPr>
            <p:cNvPr id="5405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844703" y="7044300"/>
              <a:ext cx="179192" cy="262733"/>
            </a:xfrm>
            <a:prstGeom prst="rect">
              <a:avLst/>
            </a:prstGeom>
            <a:effectLst/>
          </p:spPr>
        </p:pic>
        <p:pic>
          <p:nvPicPr>
            <p:cNvPr id="5407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7122877" y="7050176"/>
              <a:ext cx="367189" cy="646329"/>
            </a:xfrm>
            <a:prstGeom prst="rect">
              <a:avLst/>
            </a:prstGeom>
            <a:effectLst/>
          </p:spPr>
        </p:pic>
        <p:pic>
          <p:nvPicPr>
            <p:cNvPr id="540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518663" y="7276878"/>
              <a:ext cx="247853" cy="429502"/>
            </a:xfrm>
            <a:prstGeom prst="rect">
              <a:avLst/>
            </a:prstGeom>
            <a:effectLst/>
          </p:spPr>
        </p:pic>
        <p:pic>
          <p:nvPicPr>
            <p:cNvPr id="541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8607080" y="5767937"/>
              <a:ext cx="259549" cy="171271"/>
            </a:xfrm>
            <a:prstGeom prst="rect">
              <a:avLst/>
            </a:prstGeom>
            <a:effectLst/>
          </p:spPr>
        </p:pic>
        <p:pic>
          <p:nvPicPr>
            <p:cNvPr id="541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8566335" y="5767937"/>
              <a:ext cx="341038" cy="843549"/>
            </a:xfrm>
            <a:prstGeom prst="rect">
              <a:avLst/>
            </a:prstGeom>
            <a:effectLst/>
          </p:spPr>
        </p:pic>
        <p:pic>
          <p:nvPicPr>
            <p:cNvPr id="541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8985522" y="5945573"/>
              <a:ext cx="348657" cy="788145"/>
            </a:xfrm>
            <a:prstGeom prst="rect">
              <a:avLst/>
            </a:prstGeom>
            <a:effectLst/>
          </p:spPr>
        </p:pic>
        <p:pic>
          <p:nvPicPr>
            <p:cNvPr id="5417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306521" y="5863007"/>
              <a:ext cx="205224" cy="96573"/>
            </a:xfrm>
            <a:prstGeom prst="rect">
              <a:avLst/>
            </a:prstGeom>
            <a:effectLst/>
          </p:spPr>
        </p:pic>
        <p:pic>
          <p:nvPicPr>
            <p:cNvPr id="541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605311" y="5686449"/>
              <a:ext cx="167035" cy="789223"/>
            </a:xfrm>
            <a:prstGeom prst="rect">
              <a:avLst/>
            </a:prstGeom>
            <a:effectLst/>
          </p:spPr>
        </p:pic>
        <p:pic>
          <p:nvPicPr>
            <p:cNvPr id="542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8657156" y="6949517"/>
              <a:ext cx="297752" cy="789223"/>
            </a:xfrm>
            <a:prstGeom prst="rect">
              <a:avLst/>
            </a:prstGeom>
            <a:effectLst/>
          </p:spPr>
        </p:pic>
        <p:pic>
          <p:nvPicPr>
            <p:cNvPr id="542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9049045" y="7085331"/>
              <a:ext cx="415164" cy="442898"/>
            </a:xfrm>
            <a:prstGeom prst="rect">
              <a:avLst/>
            </a:prstGeom>
            <a:effectLst/>
          </p:spPr>
        </p:pic>
        <p:pic>
          <p:nvPicPr>
            <p:cNvPr id="542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9673218" y="6854447"/>
              <a:ext cx="269061" cy="99294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7" name="Disegno"/>
          <p:cNvGrpSpPr/>
          <p:nvPr/>
        </p:nvGrpSpPr>
        <p:grpSpPr>
          <a:xfrm>
            <a:off x="890920" y="369341"/>
            <a:ext cx="11374686" cy="8028096"/>
            <a:chOff x="-52350" y="-180704"/>
            <a:chExt cx="11374685" cy="8028095"/>
          </a:xfrm>
        </p:grpSpPr>
        <p:pic>
          <p:nvPicPr>
            <p:cNvPr id="542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2351" y="-38100"/>
              <a:ext cx="281226" cy="563500"/>
            </a:xfrm>
            <a:prstGeom prst="rect">
              <a:avLst/>
            </a:prstGeom>
            <a:effectLst/>
          </p:spPr>
        </p:pic>
        <p:pic>
          <p:nvPicPr>
            <p:cNvPr id="543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4937" y="200581"/>
              <a:ext cx="352356" cy="348119"/>
            </a:xfrm>
            <a:prstGeom prst="rect">
              <a:avLst/>
            </a:prstGeom>
            <a:effectLst/>
          </p:spPr>
        </p:pic>
        <p:pic>
          <p:nvPicPr>
            <p:cNvPr id="543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31785" y="-99217"/>
              <a:ext cx="446576" cy="592962"/>
            </a:xfrm>
            <a:prstGeom prst="rect">
              <a:avLst/>
            </a:prstGeom>
            <a:effectLst/>
          </p:spPr>
        </p:pic>
        <p:pic>
          <p:nvPicPr>
            <p:cNvPr id="543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05489" y="139130"/>
              <a:ext cx="296806" cy="567072"/>
            </a:xfrm>
            <a:prstGeom prst="rect">
              <a:avLst/>
            </a:prstGeom>
            <a:effectLst/>
          </p:spPr>
        </p:pic>
        <p:pic>
          <p:nvPicPr>
            <p:cNvPr id="543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21737" y="156981"/>
              <a:ext cx="280031" cy="568124"/>
            </a:xfrm>
            <a:prstGeom prst="rect">
              <a:avLst/>
            </a:prstGeom>
            <a:effectLst/>
          </p:spPr>
        </p:pic>
        <p:pic>
          <p:nvPicPr>
            <p:cNvPr id="543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85336" y="159208"/>
              <a:ext cx="291256" cy="323176"/>
            </a:xfrm>
            <a:prstGeom prst="rect">
              <a:avLst/>
            </a:prstGeom>
            <a:effectLst/>
          </p:spPr>
        </p:pic>
        <p:pic>
          <p:nvPicPr>
            <p:cNvPr id="544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7691" y="-180705"/>
              <a:ext cx="337737" cy="674016"/>
            </a:xfrm>
            <a:prstGeom prst="rect">
              <a:avLst/>
            </a:prstGeom>
            <a:effectLst/>
          </p:spPr>
        </p:pic>
        <p:pic>
          <p:nvPicPr>
            <p:cNvPr id="544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53351" y="115394"/>
              <a:ext cx="257286" cy="350899"/>
            </a:xfrm>
            <a:prstGeom prst="rect">
              <a:avLst/>
            </a:prstGeom>
            <a:effectLst/>
          </p:spPr>
        </p:pic>
        <p:pic>
          <p:nvPicPr>
            <p:cNvPr id="544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670250" y="-139961"/>
              <a:ext cx="205224" cy="604866"/>
            </a:xfrm>
            <a:prstGeom prst="rect">
              <a:avLst/>
            </a:prstGeom>
            <a:effectLst/>
          </p:spPr>
        </p:pic>
        <p:pic>
          <p:nvPicPr>
            <p:cNvPr id="544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57409" y="-12145"/>
              <a:ext cx="368761" cy="496844"/>
            </a:xfrm>
            <a:prstGeom prst="rect">
              <a:avLst/>
            </a:prstGeom>
            <a:effectLst/>
          </p:spPr>
        </p:pic>
        <p:pic>
          <p:nvPicPr>
            <p:cNvPr id="544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1366" y="111427"/>
              <a:ext cx="240013" cy="347615"/>
            </a:xfrm>
            <a:prstGeom prst="rect">
              <a:avLst/>
            </a:prstGeom>
            <a:effectLst/>
          </p:spPr>
        </p:pic>
        <p:pic>
          <p:nvPicPr>
            <p:cNvPr id="545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11698" y="112625"/>
              <a:ext cx="307122" cy="360641"/>
            </a:xfrm>
            <a:prstGeom prst="rect">
              <a:avLst/>
            </a:prstGeom>
            <a:effectLst/>
          </p:spPr>
        </p:pic>
        <p:pic>
          <p:nvPicPr>
            <p:cNvPr id="545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64002" y="134510"/>
              <a:ext cx="312864" cy="338195"/>
            </a:xfrm>
            <a:prstGeom prst="rect">
              <a:avLst/>
            </a:prstGeom>
            <a:effectLst/>
          </p:spPr>
        </p:pic>
        <p:pic>
          <p:nvPicPr>
            <p:cNvPr id="545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92082" y="-99490"/>
              <a:ext cx="507667" cy="546588"/>
            </a:xfrm>
            <a:prstGeom prst="rect">
              <a:avLst/>
            </a:prstGeom>
            <a:effectLst/>
          </p:spPr>
        </p:pic>
        <p:pic>
          <p:nvPicPr>
            <p:cNvPr id="545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153709" y="-31310"/>
              <a:ext cx="139250" cy="144108"/>
            </a:xfrm>
            <a:prstGeom prst="rect">
              <a:avLst/>
            </a:prstGeom>
            <a:effectLst/>
          </p:spPr>
        </p:pic>
        <p:pic>
          <p:nvPicPr>
            <p:cNvPr id="545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305036" y="111782"/>
              <a:ext cx="1040479" cy="362457"/>
            </a:xfrm>
            <a:prstGeom prst="rect">
              <a:avLst/>
            </a:prstGeom>
            <a:effectLst/>
          </p:spPr>
        </p:pic>
        <p:pic>
          <p:nvPicPr>
            <p:cNvPr id="546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368095" y="-106007"/>
              <a:ext cx="126816" cy="551549"/>
            </a:xfrm>
            <a:prstGeom prst="rect">
              <a:avLst/>
            </a:prstGeom>
            <a:effectLst/>
          </p:spPr>
        </p:pic>
        <p:pic>
          <p:nvPicPr>
            <p:cNvPr id="546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76105" y="38752"/>
              <a:ext cx="544718" cy="340958"/>
            </a:xfrm>
            <a:prstGeom prst="rect">
              <a:avLst/>
            </a:prstGeom>
            <a:effectLst/>
          </p:spPr>
        </p:pic>
        <p:pic>
          <p:nvPicPr>
            <p:cNvPr id="546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318669" y="84132"/>
              <a:ext cx="289913" cy="466761"/>
            </a:xfrm>
            <a:prstGeom prst="rect">
              <a:avLst/>
            </a:prstGeom>
            <a:effectLst/>
          </p:spPr>
        </p:pic>
        <p:pic>
          <p:nvPicPr>
            <p:cNvPr id="546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552171" y="163844"/>
              <a:ext cx="287296" cy="342814"/>
            </a:xfrm>
            <a:prstGeom prst="rect">
              <a:avLst/>
            </a:prstGeom>
            <a:effectLst/>
          </p:spPr>
        </p:pic>
        <p:pic>
          <p:nvPicPr>
            <p:cNvPr id="546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903143" y="-9113"/>
              <a:ext cx="513531" cy="544941"/>
            </a:xfrm>
            <a:prstGeom prst="rect">
              <a:avLst/>
            </a:prstGeom>
            <a:effectLst/>
          </p:spPr>
        </p:pic>
        <p:pic>
          <p:nvPicPr>
            <p:cNvPr id="547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292939" y="85140"/>
              <a:ext cx="144108" cy="115937"/>
            </a:xfrm>
            <a:prstGeom prst="rect">
              <a:avLst/>
            </a:prstGeom>
            <a:effectLst/>
          </p:spPr>
        </p:pic>
        <p:pic>
          <p:nvPicPr>
            <p:cNvPr id="547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9450132" y="178700"/>
              <a:ext cx="260107" cy="343514"/>
            </a:xfrm>
            <a:prstGeom prst="rect">
              <a:avLst/>
            </a:prstGeom>
            <a:effectLst/>
          </p:spPr>
        </p:pic>
        <p:pic>
          <p:nvPicPr>
            <p:cNvPr id="547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758006" y="144202"/>
              <a:ext cx="385272" cy="337186"/>
            </a:xfrm>
            <a:prstGeom prst="rect">
              <a:avLst/>
            </a:prstGeom>
            <a:effectLst/>
          </p:spPr>
        </p:pic>
        <p:pic>
          <p:nvPicPr>
            <p:cNvPr id="547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162942" y="-106720"/>
              <a:ext cx="345371" cy="573168"/>
            </a:xfrm>
            <a:prstGeom prst="rect">
              <a:avLst/>
            </a:prstGeom>
            <a:effectLst/>
          </p:spPr>
        </p:pic>
        <p:pic>
          <p:nvPicPr>
            <p:cNvPr id="547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094240" y="65306"/>
              <a:ext cx="633038" cy="347492"/>
            </a:xfrm>
            <a:prstGeom prst="rect">
              <a:avLst/>
            </a:prstGeom>
            <a:effectLst/>
          </p:spPr>
        </p:pic>
        <p:pic>
          <p:nvPicPr>
            <p:cNvPr id="5481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612977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8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786890" y="81518"/>
              <a:ext cx="293503" cy="382538"/>
            </a:xfrm>
            <a:prstGeom prst="rect">
              <a:avLst/>
            </a:prstGeom>
            <a:effectLst/>
          </p:spPr>
        </p:pic>
        <p:pic>
          <p:nvPicPr>
            <p:cNvPr id="548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039183" y="123223"/>
              <a:ext cx="283152" cy="299065"/>
            </a:xfrm>
            <a:prstGeom prst="rect">
              <a:avLst/>
            </a:prstGeom>
            <a:effectLst/>
          </p:spPr>
        </p:pic>
        <p:pic>
          <p:nvPicPr>
            <p:cNvPr id="5487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728418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48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2674" y="1592111"/>
              <a:ext cx="1704200" cy="1766017"/>
            </a:xfrm>
            <a:prstGeom prst="rect">
              <a:avLst/>
            </a:prstGeom>
            <a:effectLst/>
          </p:spPr>
        </p:pic>
        <p:pic>
          <p:nvPicPr>
            <p:cNvPr id="549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464660" y="1471895"/>
              <a:ext cx="1741645" cy="1913656"/>
            </a:xfrm>
            <a:prstGeom prst="rect">
              <a:avLst/>
            </a:prstGeom>
            <a:effectLst/>
          </p:spPr>
        </p:pic>
        <p:pic>
          <p:nvPicPr>
            <p:cNvPr id="549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691641" y="1447141"/>
              <a:ext cx="1779142" cy="1813574"/>
            </a:xfrm>
            <a:prstGeom prst="rect">
              <a:avLst/>
            </a:prstGeom>
            <a:effectLst/>
          </p:spPr>
        </p:pic>
        <p:pic>
          <p:nvPicPr>
            <p:cNvPr id="549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35152" y="1859586"/>
              <a:ext cx="271766" cy="310703"/>
            </a:xfrm>
            <a:prstGeom prst="rect">
              <a:avLst/>
            </a:prstGeom>
            <a:effectLst/>
          </p:spPr>
        </p:pic>
        <p:pic>
          <p:nvPicPr>
            <p:cNvPr id="549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81351" y="2229112"/>
              <a:ext cx="250706" cy="291867"/>
            </a:xfrm>
            <a:prstGeom prst="rect">
              <a:avLst/>
            </a:prstGeom>
            <a:effectLst/>
          </p:spPr>
        </p:pic>
        <p:pic>
          <p:nvPicPr>
            <p:cNvPr id="549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957563" y="1862127"/>
              <a:ext cx="285963" cy="306323"/>
            </a:xfrm>
            <a:prstGeom prst="rect">
              <a:avLst/>
            </a:prstGeom>
            <a:effectLst/>
          </p:spPr>
        </p:pic>
        <p:pic>
          <p:nvPicPr>
            <p:cNvPr id="550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419904" y="1874992"/>
              <a:ext cx="255433" cy="299673"/>
            </a:xfrm>
            <a:prstGeom prst="rect">
              <a:avLst/>
            </a:prstGeom>
            <a:effectLst/>
          </p:spPr>
        </p:pic>
        <p:pic>
          <p:nvPicPr>
            <p:cNvPr id="550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210827" y="2292934"/>
              <a:ext cx="320331" cy="312095"/>
            </a:xfrm>
            <a:prstGeom prst="rect">
              <a:avLst/>
            </a:prstGeom>
            <a:effectLst/>
          </p:spPr>
        </p:pic>
        <p:pic>
          <p:nvPicPr>
            <p:cNvPr id="550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08413" y="2305508"/>
              <a:ext cx="260847" cy="301625"/>
            </a:xfrm>
            <a:prstGeom prst="rect">
              <a:avLst/>
            </a:prstGeom>
            <a:effectLst/>
          </p:spPr>
        </p:pic>
        <p:pic>
          <p:nvPicPr>
            <p:cNvPr id="550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318735" y="2732722"/>
              <a:ext cx="265408" cy="379523"/>
            </a:xfrm>
            <a:prstGeom prst="rect">
              <a:avLst/>
            </a:prstGeom>
            <a:effectLst/>
          </p:spPr>
        </p:pic>
        <p:pic>
          <p:nvPicPr>
            <p:cNvPr id="550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82740" y="2634733"/>
              <a:ext cx="242491" cy="269033"/>
            </a:xfrm>
            <a:prstGeom prst="rect">
              <a:avLst/>
            </a:prstGeom>
            <a:effectLst/>
          </p:spPr>
        </p:pic>
        <p:pic>
          <p:nvPicPr>
            <p:cNvPr id="551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969336" y="2762851"/>
              <a:ext cx="333033" cy="346109"/>
            </a:xfrm>
            <a:prstGeom prst="rect">
              <a:avLst/>
            </a:prstGeom>
            <a:effectLst/>
          </p:spPr>
        </p:pic>
        <p:pic>
          <p:nvPicPr>
            <p:cNvPr id="551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406094" y="2699324"/>
              <a:ext cx="266072" cy="311913"/>
            </a:xfrm>
            <a:prstGeom prst="rect">
              <a:avLst/>
            </a:prstGeom>
            <a:effectLst/>
          </p:spPr>
        </p:pic>
        <p:pic>
          <p:nvPicPr>
            <p:cNvPr id="551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615991" y="2588014"/>
              <a:ext cx="277695" cy="325106"/>
            </a:xfrm>
            <a:prstGeom prst="rect">
              <a:avLst/>
            </a:prstGeom>
            <a:effectLst/>
          </p:spPr>
        </p:pic>
        <p:pic>
          <p:nvPicPr>
            <p:cNvPr id="551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958035" y="2453516"/>
              <a:ext cx="298929" cy="334333"/>
            </a:xfrm>
            <a:prstGeom prst="rect">
              <a:avLst/>
            </a:prstGeom>
            <a:effectLst/>
          </p:spPr>
        </p:pic>
        <p:pic>
          <p:nvPicPr>
            <p:cNvPr id="551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87696" y="1831128"/>
              <a:ext cx="316471" cy="347481"/>
            </a:xfrm>
            <a:prstGeom prst="rect">
              <a:avLst/>
            </a:prstGeom>
            <a:effectLst/>
          </p:spPr>
        </p:pic>
        <p:pic>
          <p:nvPicPr>
            <p:cNvPr id="552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392962" y="2321848"/>
              <a:ext cx="331735" cy="354204"/>
            </a:xfrm>
            <a:prstGeom prst="rect">
              <a:avLst/>
            </a:prstGeom>
            <a:effectLst/>
          </p:spPr>
        </p:pic>
        <p:pic>
          <p:nvPicPr>
            <p:cNvPr id="552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685012" y="1791679"/>
              <a:ext cx="282798" cy="347043"/>
            </a:xfrm>
            <a:prstGeom prst="rect">
              <a:avLst/>
            </a:prstGeom>
            <a:effectLst/>
          </p:spPr>
        </p:pic>
        <p:pic>
          <p:nvPicPr>
            <p:cNvPr id="552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168560" y="1737354"/>
              <a:ext cx="291161" cy="345811"/>
            </a:xfrm>
            <a:prstGeom prst="rect">
              <a:avLst/>
            </a:prstGeom>
            <a:effectLst/>
          </p:spPr>
        </p:pic>
        <p:pic>
          <p:nvPicPr>
            <p:cNvPr id="552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628907" y="1818842"/>
              <a:ext cx="289468" cy="366443"/>
            </a:xfrm>
            <a:prstGeom prst="rect">
              <a:avLst/>
            </a:prstGeom>
            <a:effectLst/>
          </p:spPr>
        </p:pic>
        <p:pic>
          <p:nvPicPr>
            <p:cNvPr id="552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712696" y="2298118"/>
              <a:ext cx="249701" cy="311151"/>
            </a:xfrm>
            <a:prstGeom prst="rect">
              <a:avLst/>
            </a:prstGeom>
            <a:effectLst/>
          </p:spPr>
        </p:pic>
        <p:pic>
          <p:nvPicPr>
            <p:cNvPr id="553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078872" y="2131214"/>
              <a:ext cx="302324" cy="288613"/>
            </a:xfrm>
            <a:prstGeom prst="rect">
              <a:avLst/>
            </a:prstGeom>
            <a:effectLst/>
          </p:spPr>
        </p:pic>
        <p:pic>
          <p:nvPicPr>
            <p:cNvPr id="553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511664" y="2302771"/>
              <a:ext cx="338196" cy="305915"/>
            </a:xfrm>
            <a:prstGeom prst="rect">
              <a:avLst/>
            </a:prstGeom>
            <a:effectLst/>
          </p:spPr>
        </p:pic>
        <p:pic>
          <p:nvPicPr>
            <p:cNvPr id="553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662879" y="2440096"/>
              <a:ext cx="293511" cy="329548"/>
            </a:xfrm>
            <a:prstGeom prst="rect">
              <a:avLst/>
            </a:prstGeom>
            <a:effectLst/>
          </p:spPr>
        </p:pic>
        <p:pic>
          <p:nvPicPr>
            <p:cNvPr id="553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2725773" y="2815864"/>
              <a:ext cx="295257" cy="327040"/>
            </a:xfrm>
            <a:prstGeom prst="rect">
              <a:avLst/>
            </a:prstGeom>
            <a:effectLst/>
          </p:spPr>
        </p:pic>
        <p:pic>
          <p:nvPicPr>
            <p:cNvPr id="553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002222" y="2590956"/>
              <a:ext cx="270762" cy="317050"/>
            </a:xfrm>
            <a:prstGeom prst="rect">
              <a:avLst/>
            </a:prstGeom>
            <a:effectLst/>
          </p:spPr>
        </p:pic>
        <p:pic>
          <p:nvPicPr>
            <p:cNvPr id="554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325711" y="2529001"/>
              <a:ext cx="274609" cy="303738"/>
            </a:xfrm>
            <a:prstGeom prst="rect">
              <a:avLst/>
            </a:prstGeom>
            <a:effectLst/>
          </p:spPr>
        </p:pic>
        <p:pic>
          <p:nvPicPr>
            <p:cNvPr id="554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335430" y="2829493"/>
              <a:ext cx="334931" cy="333575"/>
            </a:xfrm>
            <a:prstGeom prst="rect">
              <a:avLst/>
            </a:prstGeom>
            <a:effectLst/>
          </p:spPr>
        </p:pic>
        <p:pic>
          <p:nvPicPr>
            <p:cNvPr id="554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920940" y="1711204"/>
              <a:ext cx="330688" cy="333390"/>
            </a:xfrm>
            <a:prstGeom prst="rect">
              <a:avLst/>
            </a:prstGeom>
            <a:effectLst/>
          </p:spPr>
        </p:pic>
        <p:pic>
          <p:nvPicPr>
            <p:cNvPr id="554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721875" y="2703885"/>
              <a:ext cx="318125" cy="309686"/>
            </a:xfrm>
            <a:prstGeom prst="rect">
              <a:avLst/>
            </a:prstGeom>
            <a:effectLst/>
          </p:spPr>
        </p:pic>
        <p:pic>
          <p:nvPicPr>
            <p:cNvPr id="554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878446" y="1704409"/>
              <a:ext cx="296590" cy="336406"/>
            </a:xfrm>
            <a:prstGeom prst="rect">
              <a:avLst/>
            </a:prstGeom>
            <a:effectLst/>
          </p:spPr>
        </p:pic>
        <p:pic>
          <p:nvPicPr>
            <p:cNvPr id="555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332526" y="1983226"/>
              <a:ext cx="291861" cy="321014"/>
            </a:xfrm>
            <a:prstGeom prst="rect">
              <a:avLst/>
            </a:prstGeom>
            <a:effectLst/>
          </p:spPr>
        </p:pic>
        <p:pic>
          <p:nvPicPr>
            <p:cNvPr id="555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447967" y="1643938"/>
              <a:ext cx="305998" cy="380715"/>
            </a:xfrm>
            <a:prstGeom prst="rect">
              <a:avLst/>
            </a:prstGeom>
            <a:effectLst/>
          </p:spPr>
        </p:pic>
        <p:pic>
          <p:nvPicPr>
            <p:cNvPr id="555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977143" y="1810874"/>
              <a:ext cx="318513" cy="344891"/>
            </a:xfrm>
            <a:prstGeom prst="rect">
              <a:avLst/>
            </a:prstGeom>
            <a:effectLst/>
          </p:spPr>
        </p:pic>
        <p:pic>
          <p:nvPicPr>
            <p:cNvPr id="555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839529" y="2794689"/>
              <a:ext cx="337210" cy="311559"/>
            </a:xfrm>
            <a:prstGeom prst="rect">
              <a:avLst/>
            </a:prstGeom>
            <a:effectLst/>
          </p:spPr>
        </p:pic>
        <p:pic>
          <p:nvPicPr>
            <p:cNvPr id="555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666118" y="2481795"/>
              <a:ext cx="348377" cy="340763"/>
            </a:xfrm>
            <a:prstGeom prst="rect">
              <a:avLst/>
            </a:prstGeom>
            <a:effectLst/>
          </p:spPr>
        </p:pic>
        <p:pic>
          <p:nvPicPr>
            <p:cNvPr id="556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985879" y="2523225"/>
              <a:ext cx="314438" cy="318186"/>
            </a:xfrm>
            <a:prstGeom prst="rect">
              <a:avLst/>
            </a:prstGeom>
            <a:effectLst/>
          </p:spPr>
        </p:pic>
        <p:pic>
          <p:nvPicPr>
            <p:cNvPr id="556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878384" y="2245348"/>
              <a:ext cx="308977" cy="363892"/>
            </a:xfrm>
            <a:prstGeom prst="rect">
              <a:avLst/>
            </a:prstGeom>
            <a:effectLst/>
          </p:spPr>
        </p:pic>
        <p:pic>
          <p:nvPicPr>
            <p:cNvPr id="556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148329" y="1675092"/>
              <a:ext cx="299500" cy="309412"/>
            </a:xfrm>
            <a:prstGeom prst="rect">
              <a:avLst/>
            </a:prstGeom>
            <a:effectLst/>
          </p:spPr>
        </p:pic>
        <p:pic>
          <p:nvPicPr>
            <p:cNvPr id="5567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021851" y="2742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556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037866" y="2698141"/>
              <a:ext cx="307631" cy="339662"/>
            </a:xfrm>
            <a:prstGeom prst="rect">
              <a:avLst/>
            </a:prstGeom>
            <a:effectLst/>
          </p:spPr>
        </p:pic>
        <p:pic>
          <p:nvPicPr>
            <p:cNvPr id="557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643802" y="2775103"/>
              <a:ext cx="288380" cy="330293"/>
            </a:xfrm>
            <a:prstGeom prst="rect">
              <a:avLst/>
            </a:prstGeom>
            <a:effectLst/>
          </p:spPr>
        </p:pic>
        <p:pic>
          <p:nvPicPr>
            <p:cNvPr id="5573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6021851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557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189288" y="2489586"/>
              <a:ext cx="288390" cy="311503"/>
            </a:xfrm>
            <a:prstGeom prst="rect">
              <a:avLst/>
            </a:prstGeom>
            <a:effectLst/>
          </p:spPr>
        </p:pic>
        <p:pic>
          <p:nvPicPr>
            <p:cNvPr id="557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838315" y="2220020"/>
              <a:ext cx="305832" cy="302575"/>
            </a:xfrm>
            <a:prstGeom prst="rect">
              <a:avLst/>
            </a:prstGeom>
            <a:effectLst/>
          </p:spPr>
        </p:pic>
        <p:pic>
          <p:nvPicPr>
            <p:cNvPr id="557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665806" y="3989273"/>
              <a:ext cx="435850" cy="445847"/>
            </a:xfrm>
            <a:prstGeom prst="rect">
              <a:avLst/>
            </a:prstGeom>
            <a:effectLst/>
          </p:spPr>
        </p:pic>
        <p:pic>
          <p:nvPicPr>
            <p:cNvPr id="558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763695" y="4044220"/>
              <a:ext cx="242307" cy="285375"/>
            </a:xfrm>
            <a:prstGeom prst="rect">
              <a:avLst/>
            </a:prstGeom>
            <a:effectLst/>
          </p:spPr>
        </p:pic>
        <p:pic>
          <p:nvPicPr>
            <p:cNvPr id="558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374399" y="4032646"/>
              <a:ext cx="840401" cy="319429"/>
            </a:xfrm>
            <a:prstGeom prst="rect">
              <a:avLst/>
            </a:prstGeom>
            <a:effectLst/>
          </p:spPr>
        </p:pic>
        <p:pic>
          <p:nvPicPr>
            <p:cNvPr id="558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6560776" y="3899198"/>
              <a:ext cx="409455" cy="371076"/>
            </a:xfrm>
            <a:prstGeom prst="rect">
              <a:avLst/>
            </a:prstGeom>
            <a:effectLst/>
          </p:spPr>
        </p:pic>
        <p:pic>
          <p:nvPicPr>
            <p:cNvPr id="5587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750308" y="3924924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58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719716" y="4522774"/>
              <a:ext cx="223788" cy="602072"/>
            </a:xfrm>
            <a:prstGeom prst="rect">
              <a:avLst/>
            </a:prstGeom>
            <a:effectLst/>
          </p:spPr>
        </p:pic>
        <p:pic>
          <p:nvPicPr>
            <p:cNvPr id="559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6638864" y="4800271"/>
              <a:ext cx="361405" cy="133804"/>
            </a:xfrm>
            <a:prstGeom prst="rect">
              <a:avLst/>
            </a:prstGeom>
            <a:effectLst/>
          </p:spPr>
        </p:pic>
        <p:pic>
          <p:nvPicPr>
            <p:cNvPr id="559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003538" y="4722842"/>
              <a:ext cx="104583" cy="266474"/>
            </a:xfrm>
            <a:prstGeom prst="rect">
              <a:avLst/>
            </a:prstGeom>
            <a:effectLst/>
          </p:spPr>
        </p:pic>
        <p:pic>
          <p:nvPicPr>
            <p:cNvPr id="5595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7022777" y="4630775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59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138685" y="4734329"/>
              <a:ext cx="237576" cy="441393"/>
            </a:xfrm>
            <a:prstGeom prst="rect">
              <a:avLst/>
            </a:prstGeom>
            <a:effectLst/>
          </p:spPr>
        </p:pic>
        <p:pic>
          <p:nvPicPr>
            <p:cNvPr id="559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406565" y="4477329"/>
              <a:ext cx="138642" cy="517214"/>
            </a:xfrm>
            <a:prstGeom prst="rect">
              <a:avLst/>
            </a:prstGeom>
            <a:effectLst/>
          </p:spPr>
        </p:pic>
        <p:pic>
          <p:nvPicPr>
            <p:cNvPr id="560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7514418" y="4771945"/>
              <a:ext cx="132965" cy="225871"/>
            </a:xfrm>
            <a:prstGeom prst="rect">
              <a:avLst/>
            </a:prstGeom>
            <a:effectLst/>
          </p:spPr>
        </p:pic>
        <p:pic>
          <p:nvPicPr>
            <p:cNvPr id="5603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7545010" y="4593947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60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732880" y="4698291"/>
              <a:ext cx="241534" cy="284887"/>
            </a:xfrm>
            <a:prstGeom prst="rect">
              <a:avLst/>
            </a:prstGeom>
            <a:effectLst/>
          </p:spPr>
        </p:pic>
        <p:pic>
          <p:nvPicPr>
            <p:cNvPr id="560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331721" y="4814909"/>
              <a:ext cx="250487" cy="628860"/>
            </a:xfrm>
            <a:prstGeom prst="rect">
              <a:avLst/>
            </a:prstGeom>
            <a:effectLst/>
          </p:spPr>
        </p:pic>
        <p:pic>
          <p:nvPicPr>
            <p:cNvPr id="560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690909" y="4834234"/>
              <a:ext cx="221376" cy="261967"/>
            </a:xfrm>
            <a:prstGeom prst="rect">
              <a:avLst/>
            </a:prstGeom>
            <a:effectLst/>
          </p:spPr>
        </p:pic>
        <p:pic>
          <p:nvPicPr>
            <p:cNvPr id="561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978447" y="4833274"/>
              <a:ext cx="223336" cy="266523"/>
            </a:xfrm>
            <a:prstGeom prst="rect">
              <a:avLst/>
            </a:prstGeom>
            <a:effectLst/>
          </p:spPr>
        </p:pic>
        <p:pic>
          <p:nvPicPr>
            <p:cNvPr id="561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271386" y="4839460"/>
              <a:ext cx="117720" cy="266474"/>
            </a:xfrm>
            <a:prstGeom prst="rect">
              <a:avLst/>
            </a:prstGeom>
            <a:effectLst/>
          </p:spPr>
        </p:pic>
        <p:pic>
          <p:nvPicPr>
            <p:cNvPr id="561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258033" y="4641956"/>
              <a:ext cx="85661" cy="138673"/>
            </a:xfrm>
            <a:prstGeom prst="rect">
              <a:avLst/>
            </a:prstGeom>
            <a:effectLst/>
          </p:spPr>
        </p:pic>
        <p:pic>
          <p:nvPicPr>
            <p:cNvPr id="561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546059" y="4636649"/>
              <a:ext cx="172280" cy="425330"/>
            </a:xfrm>
            <a:prstGeom prst="rect">
              <a:avLst/>
            </a:prstGeom>
            <a:effectLst/>
          </p:spPr>
        </p:pic>
        <p:pic>
          <p:nvPicPr>
            <p:cNvPr id="561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500228" y="4718956"/>
              <a:ext cx="314611" cy="135327"/>
            </a:xfrm>
            <a:prstGeom prst="rect">
              <a:avLst/>
            </a:prstGeom>
            <a:effectLst/>
          </p:spPr>
        </p:pic>
        <p:pic>
          <p:nvPicPr>
            <p:cNvPr id="562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720247" y="4831652"/>
              <a:ext cx="193977" cy="274541"/>
            </a:xfrm>
            <a:prstGeom prst="rect">
              <a:avLst/>
            </a:prstGeom>
            <a:effectLst/>
          </p:spPr>
        </p:pic>
        <p:pic>
          <p:nvPicPr>
            <p:cNvPr id="562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965696" y="4778996"/>
              <a:ext cx="257847" cy="317002"/>
            </a:xfrm>
            <a:prstGeom prst="rect">
              <a:avLst/>
            </a:prstGeom>
            <a:effectLst/>
          </p:spPr>
        </p:pic>
        <p:pic>
          <p:nvPicPr>
            <p:cNvPr id="562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240172" y="4751293"/>
              <a:ext cx="250163" cy="288219"/>
            </a:xfrm>
            <a:prstGeom prst="rect">
              <a:avLst/>
            </a:prstGeom>
            <a:effectLst/>
          </p:spPr>
        </p:pic>
        <p:pic>
          <p:nvPicPr>
            <p:cNvPr id="562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908549" y="5998349"/>
              <a:ext cx="93606" cy="324930"/>
            </a:xfrm>
            <a:prstGeom prst="rect">
              <a:avLst/>
            </a:prstGeom>
            <a:effectLst/>
          </p:spPr>
        </p:pic>
        <p:pic>
          <p:nvPicPr>
            <p:cNvPr id="5629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4073304" y="6020264"/>
              <a:ext cx="224033" cy="230058"/>
            </a:xfrm>
            <a:prstGeom prst="rect">
              <a:avLst/>
            </a:prstGeom>
            <a:effectLst/>
          </p:spPr>
        </p:pic>
        <p:pic>
          <p:nvPicPr>
            <p:cNvPr id="563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4188976" y="6106993"/>
              <a:ext cx="92100" cy="260501"/>
            </a:xfrm>
            <a:prstGeom prst="rect">
              <a:avLst/>
            </a:prstGeom>
            <a:effectLst/>
          </p:spPr>
        </p:pic>
        <p:pic>
          <p:nvPicPr>
            <p:cNvPr id="563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4411635" y="6149576"/>
              <a:ext cx="373555" cy="546768"/>
            </a:xfrm>
            <a:prstGeom prst="rect">
              <a:avLst/>
            </a:prstGeom>
            <a:effectLst/>
          </p:spPr>
        </p:pic>
        <p:pic>
          <p:nvPicPr>
            <p:cNvPr id="5635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295290" y="5895590"/>
              <a:ext cx="110657" cy="298445"/>
            </a:xfrm>
            <a:prstGeom prst="rect">
              <a:avLst/>
            </a:prstGeom>
            <a:effectLst/>
          </p:spPr>
        </p:pic>
        <p:pic>
          <p:nvPicPr>
            <p:cNvPr id="5637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418119" y="5890170"/>
              <a:ext cx="226335" cy="219923"/>
            </a:xfrm>
            <a:prstGeom prst="rect">
              <a:avLst/>
            </a:prstGeom>
            <a:effectLst/>
          </p:spPr>
        </p:pic>
        <p:pic>
          <p:nvPicPr>
            <p:cNvPr id="563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6536277" y="5960637"/>
              <a:ext cx="97335" cy="257012"/>
            </a:xfrm>
            <a:prstGeom prst="rect">
              <a:avLst/>
            </a:prstGeom>
            <a:effectLst/>
          </p:spPr>
        </p:pic>
        <p:pic>
          <p:nvPicPr>
            <p:cNvPr id="564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6741711" y="6096591"/>
              <a:ext cx="108725" cy="455048"/>
            </a:xfrm>
            <a:prstGeom prst="rect">
              <a:avLst/>
            </a:prstGeom>
            <a:effectLst/>
          </p:spPr>
        </p:pic>
        <p:pic>
          <p:nvPicPr>
            <p:cNvPr id="564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6763394" y="6039679"/>
              <a:ext cx="336389" cy="506713"/>
            </a:xfrm>
            <a:prstGeom prst="rect">
              <a:avLst/>
            </a:prstGeom>
            <a:effectLst/>
          </p:spPr>
        </p:pic>
        <p:pic>
          <p:nvPicPr>
            <p:cNvPr id="564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167933" y="6254817"/>
              <a:ext cx="655376" cy="313239"/>
            </a:xfrm>
            <a:prstGeom prst="rect">
              <a:avLst/>
            </a:prstGeom>
            <a:effectLst/>
          </p:spPr>
        </p:pic>
        <p:pic>
          <p:nvPicPr>
            <p:cNvPr id="564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3821467" y="7065033"/>
              <a:ext cx="248205" cy="386598"/>
            </a:xfrm>
            <a:prstGeom prst="rect">
              <a:avLst/>
            </a:prstGeom>
            <a:effectLst/>
          </p:spPr>
        </p:pic>
        <p:pic>
          <p:nvPicPr>
            <p:cNvPr id="564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4022382" y="7137712"/>
              <a:ext cx="242432" cy="315675"/>
            </a:xfrm>
            <a:prstGeom prst="rect">
              <a:avLst/>
            </a:prstGeom>
            <a:effectLst/>
          </p:spPr>
        </p:pic>
        <p:pic>
          <p:nvPicPr>
            <p:cNvPr id="565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4226557" y="7089612"/>
              <a:ext cx="206295" cy="364933"/>
            </a:xfrm>
            <a:prstGeom prst="rect">
              <a:avLst/>
            </a:prstGeom>
            <a:effectLst/>
          </p:spPr>
        </p:pic>
        <p:pic>
          <p:nvPicPr>
            <p:cNvPr id="565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4542758" y="7272421"/>
              <a:ext cx="101497" cy="467757"/>
            </a:xfrm>
            <a:prstGeom prst="rect">
              <a:avLst/>
            </a:prstGeom>
            <a:effectLst/>
          </p:spPr>
        </p:pic>
        <p:pic>
          <p:nvPicPr>
            <p:cNvPr id="565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4540491" y="7242562"/>
              <a:ext cx="309747" cy="561389"/>
            </a:xfrm>
            <a:prstGeom prst="rect">
              <a:avLst/>
            </a:prstGeom>
            <a:effectLst/>
          </p:spPr>
        </p:pic>
        <p:pic>
          <p:nvPicPr>
            <p:cNvPr id="565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4845272" y="7441927"/>
              <a:ext cx="341042" cy="388746"/>
            </a:xfrm>
            <a:prstGeom prst="rect">
              <a:avLst/>
            </a:prstGeom>
            <a:effectLst/>
          </p:spPr>
        </p:pic>
        <p:pic>
          <p:nvPicPr>
            <p:cNvPr id="5659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422701" y="7439423"/>
              <a:ext cx="592884" cy="321164"/>
            </a:xfrm>
            <a:prstGeom prst="rect">
              <a:avLst/>
            </a:prstGeom>
            <a:effectLst/>
          </p:spPr>
        </p:pic>
        <p:pic>
          <p:nvPicPr>
            <p:cNvPr id="5661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6396261" y="7018457"/>
              <a:ext cx="286136" cy="340199"/>
            </a:xfrm>
            <a:prstGeom prst="rect">
              <a:avLst/>
            </a:prstGeom>
            <a:effectLst/>
          </p:spPr>
        </p:pic>
        <p:pic>
          <p:nvPicPr>
            <p:cNvPr id="5663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6642062" y="7029186"/>
              <a:ext cx="262580" cy="293377"/>
            </a:xfrm>
            <a:prstGeom prst="rect">
              <a:avLst/>
            </a:prstGeom>
            <a:effectLst/>
          </p:spPr>
        </p:pic>
        <p:pic>
          <p:nvPicPr>
            <p:cNvPr id="5665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6844703" y="7044300"/>
              <a:ext cx="179192" cy="262733"/>
            </a:xfrm>
            <a:prstGeom prst="rect">
              <a:avLst/>
            </a:prstGeom>
            <a:effectLst/>
          </p:spPr>
        </p:pic>
        <p:pic>
          <p:nvPicPr>
            <p:cNvPr id="5667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7122877" y="7050176"/>
              <a:ext cx="367189" cy="646329"/>
            </a:xfrm>
            <a:prstGeom prst="rect">
              <a:avLst/>
            </a:prstGeom>
            <a:effectLst/>
          </p:spPr>
        </p:pic>
        <p:pic>
          <p:nvPicPr>
            <p:cNvPr id="566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7518663" y="7276878"/>
              <a:ext cx="247853" cy="429502"/>
            </a:xfrm>
            <a:prstGeom prst="rect">
              <a:avLst/>
            </a:prstGeom>
            <a:effectLst/>
          </p:spPr>
        </p:pic>
        <p:pic>
          <p:nvPicPr>
            <p:cNvPr id="567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8607080" y="5767937"/>
              <a:ext cx="259549" cy="171271"/>
            </a:xfrm>
            <a:prstGeom prst="rect">
              <a:avLst/>
            </a:prstGeom>
            <a:effectLst/>
          </p:spPr>
        </p:pic>
        <p:pic>
          <p:nvPicPr>
            <p:cNvPr id="567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8566335" y="5767937"/>
              <a:ext cx="341038" cy="843549"/>
            </a:xfrm>
            <a:prstGeom prst="rect">
              <a:avLst/>
            </a:prstGeom>
            <a:effectLst/>
          </p:spPr>
        </p:pic>
        <p:pic>
          <p:nvPicPr>
            <p:cNvPr id="567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8985522" y="5945573"/>
              <a:ext cx="348657" cy="788145"/>
            </a:xfrm>
            <a:prstGeom prst="rect">
              <a:avLst/>
            </a:prstGeom>
            <a:effectLst/>
          </p:spPr>
        </p:pic>
        <p:pic>
          <p:nvPicPr>
            <p:cNvPr id="5677" name="Linea Linea" descr="Linea Line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9306521" y="5863007"/>
              <a:ext cx="205224" cy="96573"/>
            </a:xfrm>
            <a:prstGeom prst="rect">
              <a:avLst/>
            </a:prstGeom>
            <a:effectLst/>
          </p:spPr>
        </p:pic>
        <p:pic>
          <p:nvPicPr>
            <p:cNvPr id="567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9605311" y="5686449"/>
              <a:ext cx="167035" cy="789223"/>
            </a:xfrm>
            <a:prstGeom prst="rect">
              <a:avLst/>
            </a:prstGeom>
            <a:effectLst/>
          </p:spPr>
        </p:pic>
        <p:pic>
          <p:nvPicPr>
            <p:cNvPr id="568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8657156" y="6949517"/>
              <a:ext cx="297752" cy="789223"/>
            </a:xfrm>
            <a:prstGeom prst="rect">
              <a:avLst/>
            </a:prstGeom>
            <a:effectLst/>
          </p:spPr>
        </p:pic>
        <p:pic>
          <p:nvPicPr>
            <p:cNvPr id="568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9049045" y="7085331"/>
              <a:ext cx="415164" cy="442898"/>
            </a:xfrm>
            <a:prstGeom prst="rect">
              <a:avLst/>
            </a:prstGeom>
            <a:effectLst/>
          </p:spPr>
        </p:pic>
        <p:pic>
          <p:nvPicPr>
            <p:cNvPr id="568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9673218" y="6854447"/>
              <a:ext cx="269061" cy="99294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77" name="Disegno"/>
          <p:cNvGrpSpPr/>
          <p:nvPr/>
        </p:nvGrpSpPr>
        <p:grpSpPr>
          <a:xfrm>
            <a:off x="890920" y="369341"/>
            <a:ext cx="11374686" cy="8028096"/>
            <a:chOff x="-52350" y="-180704"/>
            <a:chExt cx="11374685" cy="8028095"/>
          </a:xfrm>
        </p:grpSpPr>
        <p:pic>
          <p:nvPicPr>
            <p:cNvPr id="568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2351" y="-38100"/>
              <a:ext cx="281226" cy="563500"/>
            </a:xfrm>
            <a:prstGeom prst="rect">
              <a:avLst/>
            </a:prstGeom>
            <a:effectLst/>
          </p:spPr>
        </p:pic>
        <p:pic>
          <p:nvPicPr>
            <p:cNvPr id="569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4937" y="200581"/>
              <a:ext cx="352356" cy="348119"/>
            </a:xfrm>
            <a:prstGeom prst="rect">
              <a:avLst/>
            </a:prstGeom>
            <a:effectLst/>
          </p:spPr>
        </p:pic>
        <p:pic>
          <p:nvPicPr>
            <p:cNvPr id="569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31785" y="-99217"/>
              <a:ext cx="446576" cy="592962"/>
            </a:xfrm>
            <a:prstGeom prst="rect">
              <a:avLst/>
            </a:prstGeom>
            <a:effectLst/>
          </p:spPr>
        </p:pic>
        <p:pic>
          <p:nvPicPr>
            <p:cNvPr id="569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05489" y="139130"/>
              <a:ext cx="296806" cy="567072"/>
            </a:xfrm>
            <a:prstGeom prst="rect">
              <a:avLst/>
            </a:prstGeom>
            <a:effectLst/>
          </p:spPr>
        </p:pic>
        <p:pic>
          <p:nvPicPr>
            <p:cNvPr id="569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21737" y="156981"/>
              <a:ext cx="280031" cy="568124"/>
            </a:xfrm>
            <a:prstGeom prst="rect">
              <a:avLst/>
            </a:prstGeom>
            <a:effectLst/>
          </p:spPr>
        </p:pic>
        <p:pic>
          <p:nvPicPr>
            <p:cNvPr id="569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85336" y="159208"/>
              <a:ext cx="291256" cy="323176"/>
            </a:xfrm>
            <a:prstGeom prst="rect">
              <a:avLst/>
            </a:prstGeom>
            <a:effectLst/>
          </p:spPr>
        </p:pic>
        <p:pic>
          <p:nvPicPr>
            <p:cNvPr id="570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7691" y="-180705"/>
              <a:ext cx="337737" cy="674016"/>
            </a:xfrm>
            <a:prstGeom prst="rect">
              <a:avLst/>
            </a:prstGeom>
            <a:effectLst/>
          </p:spPr>
        </p:pic>
        <p:pic>
          <p:nvPicPr>
            <p:cNvPr id="570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53351" y="115394"/>
              <a:ext cx="257286" cy="350899"/>
            </a:xfrm>
            <a:prstGeom prst="rect">
              <a:avLst/>
            </a:prstGeom>
            <a:effectLst/>
          </p:spPr>
        </p:pic>
        <p:pic>
          <p:nvPicPr>
            <p:cNvPr id="570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670250" y="-139961"/>
              <a:ext cx="205224" cy="604866"/>
            </a:xfrm>
            <a:prstGeom prst="rect">
              <a:avLst/>
            </a:prstGeom>
            <a:effectLst/>
          </p:spPr>
        </p:pic>
        <p:pic>
          <p:nvPicPr>
            <p:cNvPr id="570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57409" y="-12145"/>
              <a:ext cx="368761" cy="496844"/>
            </a:xfrm>
            <a:prstGeom prst="rect">
              <a:avLst/>
            </a:prstGeom>
            <a:effectLst/>
          </p:spPr>
        </p:pic>
        <p:pic>
          <p:nvPicPr>
            <p:cNvPr id="570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1366" y="111427"/>
              <a:ext cx="240013" cy="347615"/>
            </a:xfrm>
            <a:prstGeom prst="rect">
              <a:avLst/>
            </a:prstGeom>
            <a:effectLst/>
          </p:spPr>
        </p:pic>
        <p:pic>
          <p:nvPicPr>
            <p:cNvPr id="571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11698" y="112625"/>
              <a:ext cx="307122" cy="360641"/>
            </a:xfrm>
            <a:prstGeom prst="rect">
              <a:avLst/>
            </a:prstGeom>
            <a:effectLst/>
          </p:spPr>
        </p:pic>
        <p:pic>
          <p:nvPicPr>
            <p:cNvPr id="571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64002" y="134510"/>
              <a:ext cx="312864" cy="338195"/>
            </a:xfrm>
            <a:prstGeom prst="rect">
              <a:avLst/>
            </a:prstGeom>
            <a:effectLst/>
          </p:spPr>
        </p:pic>
        <p:pic>
          <p:nvPicPr>
            <p:cNvPr id="571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92082" y="-99490"/>
              <a:ext cx="507667" cy="546588"/>
            </a:xfrm>
            <a:prstGeom prst="rect">
              <a:avLst/>
            </a:prstGeom>
            <a:effectLst/>
          </p:spPr>
        </p:pic>
        <p:pic>
          <p:nvPicPr>
            <p:cNvPr id="571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153709" y="-31310"/>
              <a:ext cx="139250" cy="144108"/>
            </a:xfrm>
            <a:prstGeom prst="rect">
              <a:avLst/>
            </a:prstGeom>
            <a:effectLst/>
          </p:spPr>
        </p:pic>
        <p:pic>
          <p:nvPicPr>
            <p:cNvPr id="571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305036" y="111782"/>
              <a:ext cx="1040479" cy="362457"/>
            </a:xfrm>
            <a:prstGeom prst="rect">
              <a:avLst/>
            </a:prstGeom>
            <a:effectLst/>
          </p:spPr>
        </p:pic>
        <p:pic>
          <p:nvPicPr>
            <p:cNvPr id="572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368095" y="-106007"/>
              <a:ext cx="126816" cy="551549"/>
            </a:xfrm>
            <a:prstGeom prst="rect">
              <a:avLst/>
            </a:prstGeom>
            <a:effectLst/>
          </p:spPr>
        </p:pic>
        <p:pic>
          <p:nvPicPr>
            <p:cNvPr id="572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76105" y="38752"/>
              <a:ext cx="544718" cy="340958"/>
            </a:xfrm>
            <a:prstGeom prst="rect">
              <a:avLst/>
            </a:prstGeom>
            <a:effectLst/>
          </p:spPr>
        </p:pic>
        <p:pic>
          <p:nvPicPr>
            <p:cNvPr id="572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318669" y="84132"/>
              <a:ext cx="289913" cy="466761"/>
            </a:xfrm>
            <a:prstGeom prst="rect">
              <a:avLst/>
            </a:prstGeom>
            <a:effectLst/>
          </p:spPr>
        </p:pic>
        <p:pic>
          <p:nvPicPr>
            <p:cNvPr id="572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552171" y="163844"/>
              <a:ext cx="287296" cy="342814"/>
            </a:xfrm>
            <a:prstGeom prst="rect">
              <a:avLst/>
            </a:prstGeom>
            <a:effectLst/>
          </p:spPr>
        </p:pic>
        <p:pic>
          <p:nvPicPr>
            <p:cNvPr id="572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903143" y="-9113"/>
              <a:ext cx="513531" cy="544941"/>
            </a:xfrm>
            <a:prstGeom prst="rect">
              <a:avLst/>
            </a:prstGeom>
            <a:effectLst/>
          </p:spPr>
        </p:pic>
        <p:pic>
          <p:nvPicPr>
            <p:cNvPr id="573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292939" y="85140"/>
              <a:ext cx="144108" cy="115937"/>
            </a:xfrm>
            <a:prstGeom prst="rect">
              <a:avLst/>
            </a:prstGeom>
            <a:effectLst/>
          </p:spPr>
        </p:pic>
        <p:pic>
          <p:nvPicPr>
            <p:cNvPr id="573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9450132" y="178700"/>
              <a:ext cx="260107" cy="343514"/>
            </a:xfrm>
            <a:prstGeom prst="rect">
              <a:avLst/>
            </a:prstGeom>
            <a:effectLst/>
          </p:spPr>
        </p:pic>
        <p:pic>
          <p:nvPicPr>
            <p:cNvPr id="573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758006" y="144202"/>
              <a:ext cx="385272" cy="337186"/>
            </a:xfrm>
            <a:prstGeom prst="rect">
              <a:avLst/>
            </a:prstGeom>
            <a:effectLst/>
          </p:spPr>
        </p:pic>
        <p:pic>
          <p:nvPicPr>
            <p:cNvPr id="573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162942" y="-106720"/>
              <a:ext cx="345371" cy="573168"/>
            </a:xfrm>
            <a:prstGeom prst="rect">
              <a:avLst/>
            </a:prstGeom>
            <a:effectLst/>
          </p:spPr>
        </p:pic>
        <p:pic>
          <p:nvPicPr>
            <p:cNvPr id="573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094240" y="65306"/>
              <a:ext cx="633038" cy="347492"/>
            </a:xfrm>
            <a:prstGeom prst="rect">
              <a:avLst/>
            </a:prstGeom>
            <a:effectLst/>
          </p:spPr>
        </p:pic>
        <p:pic>
          <p:nvPicPr>
            <p:cNvPr id="5741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612977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4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786890" y="81518"/>
              <a:ext cx="293503" cy="382538"/>
            </a:xfrm>
            <a:prstGeom prst="rect">
              <a:avLst/>
            </a:prstGeom>
            <a:effectLst/>
          </p:spPr>
        </p:pic>
        <p:pic>
          <p:nvPicPr>
            <p:cNvPr id="574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039183" y="123223"/>
              <a:ext cx="283152" cy="299065"/>
            </a:xfrm>
            <a:prstGeom prst="rect">
              <a:avLst/>
            </a:prstGeom>
            <a:effectLst/>
          </p:spPr>
        </p:pic>
        <p:pic>
          <p:nvPicPr>
            <p:cNvPr id="5747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728418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574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2674" y="1592111"/>
              <a:ext cx="1704200" cy="1766017"/>
            </a:xfrm>
            <a:prstGeom prst="rect">
              <a:avLst/>
            </a:prstGeom>
            <a:effectLst/>
          </p:spPr>
        </p:pic>
        <p:pic>
          <p:nvPicPr>
            <p:cNvPr id="575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464660" y="1471895"/>
              <a:ext cx="1741645" cy="1913656"/>
            </a:xfrm>
            <a:prstGeom prst="rect">
              <a:avLst/>
            </a:prstGeom>
            <a:effectLst/>
          </p:spPr>
        </p:pic>
        <p:pic>
          <p:nvPicPr>
            <p:cNvPr id="575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691641" y="1447141"/>
              <a:ext cx="1779142" cy="1813574"/>
            </a:xfrm>
            <a:prstGeom prst="rect">
              <a:avLst/>
            </a:prstGeom>
            <a:effectLst/>
          </p:spPr>
        </p:pic>
        <p:pic>
          <p:nvPicPr>
            <p:cNvPr id="575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932019" y="1312036"/>
              <a:ext cx="1812018" cy="1876352"/>
            </a:xfrm>
            <a:prstGeom prst="rect">
              <a:avLst/>
            </a:prstGeom>
            <a:effectLst/>
          </p:spPr>
        </p:pic>
        <p:pic>
          <p:nvPicPr>
            <p:cNvPr id="575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435152" y="1859586"/>
              <a:ext cx="271766" cy="310703"/>
            </a:xfrm>
            <a:prstGeom prst="rect">
              <a:avLst/>
            </a:prstGeom>
            <a:effectLst/>
          </p:spPr>
        </p:pic>
        <p:pic>
          <p:nvPicPr>
            <p:cNvPr id="575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81351" y="2229112"/>
              <a:ext cx="250706" cy="291867"/>
            </a:xfrm>
            <a:prstGeom prst="rect">
              <a:avLst/>
            </a:prstGeom>
            <a:effectLst/>
          </p:spPr>
        </p:pic>
        <p:pic>
          <p:nvPicPr>
            <p:cNvPr id="576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957563" y="1862127"/>
              <a:ext cx="285963" cy="306323"/>
            </a:xfrm>
            <a:prstGeom prst="rect">
              <a:avLst/>
            </a:prstGeom>
            <a:effectLst/>
          </p:spPr>
        </p:pic>
        <p:pic>
          <p:nvPicPr>
            <p:cNvPr id="576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419904" y="1874992"/>
              <a:ext cx="255433" cy="299673"/>
            </a:xfrm>
            <a:prstGeom prst="rect">
              <a:avLst/>
            </a:prstGeom>
            <a:effectLst/>
          </p:spPr>
        </p:pic>
        <p:pic>
          <p:nvPicPr>
            <p:cNvPr id="576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210827" y="2292934"/>
              <a:ext cx="320331" cy="312095"/>
            </a:xfrm>
            <a:prstGeom prst="rect">
              <a:avLst/>
            </a:prstGeom>
            <a:effectLst/>
          </p:spPr>
        </p:pic>
        <p:pic>
          <p:nvPicPr>
            <p:cNvPr id="576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08413" y="2305508"/>
              <a:ext cx="260847" cy="301625"/>
            </a:xfrm>
            <a:prstGeom prst="rect">
              <a:avLst/>
            </a:prstGeom>
            <a:effectLst/>
          </p:spPr>
        </p:pic>
        <p:pic>
          <p:nvPicPr>
            <p:cNvPr id="576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18735" y="2732722"/>
              <a:ext cx="265408" cy="379523"/>
            </a:xfrm>
            <a:prstGeom prst="rect">
              <a:avLst/>
            </a:prstGeom>
            <a:effectLst/>
          </p:spPr>
        </p:pic>
        <p:pic>
          <p:nvPicPr>
            <p:cNvPr id="577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682740" y="2634733"/>
              <a:ext cx="242491" cy="269033"/>
            </a:xfrm>
            <a:prstGeom prst="rect">
              <a:avLst/>
            </a:prstGeom>
            <a:effectLst/>
          </p:spPr>
        </p:pic>
        <p:pic>
          <p:nvPicPr>
            <p:cNvPr id="577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969336" y="2762851"/>
              <a:ext cx="333033" cy="346109"/>
            </a:xfrm>
            <a:prstGeom prst="rect">
              <a:avLst/>
            </a:prstGeom>
            <a:effectLst/>
          </p:spPr>
        </p:pic>
        <p:pic>
          <p:nvPicPr>
            <p:cNvPr id="577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406094" y="2699324"/>
              <a:ext cx="266072" cy="311913"/>
            </a:xfrm>
            <a:prstGeom prst="rect">
              <a:avLst/>
            </a:prstGeom>
            <a:effectLst/>
          </p:spPr>
        </p:pic>
        <p:pic>
          <p:nvPicPr>
            <p:cNvPr id="577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15991" y="2588014"/>
              <a:ext cx="277695" cy="325106"/>
            </a:xfrm>
            <a:prstGeom prst="rect">
              <a:avLst/>
            </a:prstGeom>
            <a:effectLst/>
          </p:spPr>
        </p:pic>
        <p:pic>
          <p:nvPicPr>
            <p:cNvPr id="577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958035" y="2453516"/>
              <a:ext cx="298929" cy="334333"/>
            </a:xfrm>
            <a:prstGeom prst="rect">
              <a:avLst/>
            </a:prstGeom>
            <a:effectLst/>
          </p:spPr>
        </p:pic>
        <p:pic>
          <p:nvPicPr>
            <p:cNvPr id="578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87696" y="1831128"/>
              <a:ext cx="316471" cy="347481"/>
            </a:xfrm>
            <a:prstGeom prst="rect">
              <a:avLst/>
            </a:prstGeom>
            <a:effectLst/>
          </p:spPr>
        </p:pic>
        <p:pic>
          <p:nvPicPr>
            <p:cNvPr id="578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392962" y="2321848"/>
              <a:ext cx="331735" cy="354204"/>
            </a:xfrm>
            <a:prstGeom prst="rect">
              <a:avLst/>
            </a:prstGeom>
            <a:effectLst/>
          </p:spPr>
        </p:pic>
        <p:pic>
          <p:nvPicPr>
            <p:cNvPr id="578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685012" y="1791679"/>
              <a:ext cx="282798" cy="347043"/>
            </a:xfrm>
            <a:prstGeom prst="rect">
              <a:avLst/>
            </a:prstGeom>
            <a:effectLst/>
          </p:spPr>
        </p:pic>
        <p:pic>
          <p:nvPicPr>
            <p:cNvPr id="578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168560" y="1737354"/>
              <a:ext cx="291161" cy="345811"/>
            </a:xfrm>
            <a:prstGeom prst="rect">
              <a:avLst/>
            </a:prstGeom>
            <a:effectLst/>
          </p:spPr>
        </p:pic>
        <p:pic>
          <p:nvPicPr>
            <p:cNvPr id="578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628907" y="1818842"/>
              <a:ext cx="289468" cy="366443"/>
            </a:xfrm>
            <a:prstGeom prst="rect">
              <a:avLst/>
            </a:prstGeom>
            <a:effectLst/>
          </p:spPr>
        </p:pic>
        <p:pic>
          <p:nvPicPr>
            <p:cNvPr id="579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712696" y="2298118"/>
              <a:ext cx="249701" cy="311151"/>
            </a:xfrm>
            <a:prstGeom prst="rect">
              <a:avLst/>
            </a:prstGeom>
            <a:effectLst/>
          </p:spPr>
        </p:pic>
        <p:pic>
          <p:nvPicPr>
            <p:cNvPr id="579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3078872" y="2131214"/>
              <a:ext cx="302324" cy="288613"/>
            </a:xfrm>
            <a:prstGeom prst="rect">
              <a:avLst/>
            </a:prstGeom>
            <a:effectLst/>
          </p:spPr>
        </p:pic>
        <p:pic>
          <p:nvPicPr>
            <p:cNvPr id="579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511664" y="2302771"/>
              <a:ext cx="338196" cy="305915"/>
            </a:xfrm>
            <a:prstGeom prst="rect">
              <a:avLst/>
            </a:prstGeom>
            <a:effectLst/>
          </p:spPr>
        </p:pic>
        <p:pic>
          <p:nvPicPr>
            <p:cNvPr id="579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662879" y="2440096"/>
              <a:ext cx="293511" cy="329548"/>
            </a:xfrm>
            <a:prstGeom prst="rect">
              <a:avLst/>
            </a:prstGeom>
            <a:effectLst/>
          </p:spPr>
        </p:pic>
        <p:pic>
          <p:nvPicPr>
            <p:cNvPr id="579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725773" y="2815864"/>
              <a:ext cx="295257" cy="327040"/>
            </a:xfrm>
            <a:prstGeom prst="rect">
              <a:avLst/>
            </a:prstGeom>
            <a:effectLst/>
          </p:spPr>
        </p:pic>
        <p:pic>
          <p:nvPicPr>
            <p:cNvPr id="580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002222" y="2590956"/>
              <a:ext cx="270762" cy="317050"/>
            </a:xfrm>
            <a:prstGeom prst="rect">
              <a:avLst/>
            </a:prstGeom>
            <a:effectLst/>
          </p:spPr>
        </p:pic>
        <p:pic>
          <p:nvPicPr>
            <p:cNvPr id="580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325711" y="2529001"/>
              <a:ext cx="274609" cy="303738"/>
            </a:xfrm>
            <a:prstGeom prst="rect">
              <a:avLst/>
            </a:prstGeom>
            <a:effectLst/>
          </p:spPr>
        </p:pic>
        <p:pic>
          <p:nvPicPr>
            <p:cNvPr id="580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335430" y="2829493"/>
              <a:ext cx="334931" cy="333575"/>
            </a:xfrm>
            <a:prstGeom prst="rect">
              <a:avLst/>
            </a:prstGeom>
            <a:effectLst/>
          </p:spPr>
        </p:pic>
        <p:pic>
          <p:nvPicPr>
            <p:cNvPr id="580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920940" y="1711204"/>
              <a:ext cx="330688" cy="333390"/>
            </a:xfrm>
            <a:prstGeom prst="rect">
              <a:avLst/>
            </a:prstGeom>
            <a:effectLst/>
          </p:spPr>
        </p:pic>
        <p:pic>
          <p:nvPicPr>
            <p:cNvPr id="580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721875" y="2703885"/>
              <a:ext cx="318125" cy="309686"/>
            </a:xfrm>
            <a:prstGeom prst="rect">
              <a:avLst/>
            </a:prstGeom>
            <a:effectLst/>
          </p:spPr>
        </p:pic>
        <p:pic>
          <p:nvPicPr>
            <p:cNvPr id="581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878446" y="1704409"/>
              <a:ext cx="296590" cy="336406"/>
            </a:xfrm>
            <a:prstGeom prst="rect">
              <a:avLst/>
            </a:prstGeom>
            <a:effectLst/>
          </p:spPr>
        </p:pic>
        <p:pic>
          <p:nvPicPr>
            <p:cNvPr id="581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5332526" y="1983226"/>
              <a:ext cx="291861" cy="321014"/>
            </a:xfrm>
            <a:prstGeom prst="rect">
              <a:avLst/>
            </a:prstGeom>
            <a:effectLst/>
          </p:spPr>
        </p:pic>
        <p:pic>
          <p:nvPicPr>
            <p:cNvPr id="581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447967" y="1643938"/>
              <a:ext cx="305998" cy="380715"/>
            </a:xfrm>
            <a:prstGeom prst="rect">
              <a:avLst/>
            </a:prstGeom>
            <a:effectLst/>
          </p:spPr>
        </p:pic>
        <p:pic>
          <p:nvPicPr>
            <p:cNvPr id="581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977143" y="1810874"/>
              <a:ext cx="318513" cy="344891"/>
            </a:xfrm>
            <a:prstGeom prst="rect">
              <a:avLst/>
            </a:prstGeom>
            <a:effectLst/>
          </p:spPr>
        </p:pic>
        <p:pic>
          <p:nvPicPr>
            <p:cNvPr id="581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4839529" y="2794689"/>
              <a:ext cx="337210" cy="311559"/>
            </a:xfrm>
            <a:prstGeom prst="rect">
              <a:avLst/>
            </a:prstGeom>
            <a:effectLst/>
          </p:spPr>
        </p:pic>
        <p:pic>
          <p:nvPicPr>
            <p:cNvPr id="582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5666118" y="2481795"/>
              <a:ext cx="348377" cy="340763"/>
            </a:xfrm>
            <a:prstGeom prst="rect">
              <a:avLst/>
            </a:prstGeom>
            <a:effectLst/>
          </p:spPr>
        </p:pic>
        <p:pic>
          <p:nvPicPr>
            <p:cNvPr id="582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985879" y="2523225"/>
              <a:ext cx="314438" cy="318186"/>
            </a:xfrm>
            <a:prstGeom prst="rect">
              <a:avLst/>
            </a:prstGeom>
            <a:effectLst/>
          </p:spPr>
        </p:pic>
        <p:pic>
          <p:nvPicPr>
            <p:cNvPr id="582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878384" y="2245348"/>
              <a:ext cx="308977" cy="363892"/>
            </a:xfrm>
            <a:prstGeom prst="rect">
              <a:avLst/>
            </a:prstGeom>
            <a:effectLst/>
          </p:spPr>
        </p:pic>
        <p:pic>
          <p:nvPicPr>
            <p:cNvPr id="582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148329" y="1675092"/>
              <a:ext cx="299500" cy="309412"/>
            </a:xfrm>
            <a:prstGeom prst="rect">
              <a:avLst/>
            </a:prstGeom>
            <a:effectLst/>
          </p:spPr>
        </p:pic>
        <p:pic>
          <p:nvPicPr>
            <p:cNvPr id="5829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021851" y="2742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583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37866" y="2698141"/>
              <a:ext cx="307631" cy="339662"/>
            </a:xfrm>
            <a:prstGeom prst="rect">
              <a:avLst/>
            </a:prstGeom>
            <a:effectLst/>
          </p:spPr>
        </p:pic>
        <p:pic>
          <p:nvPicPr>
            <p:cNvPr id="583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643802" y="2775103"/>
              <a:ext cx="288380" cy="330293"/>
            </a:xfrm>
            <a:prstGeom prst="rect">
              <a:avLst/>
            </a:prstGeom>
            <a:effectLst/>
          </p:spPr>
        </p:pic>
        <p:pic>
          <p:nvPicPr>
            <p:cNvPr id="5835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6021851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583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189288" y="2489586"/>
              <a:ext cx="288390" cy="311503"/>
            </a:xfrm>
            <a:prstGeom prst="rect">
              <a:avLst/>
            </a:prstGeom>
            <a:effectLst/>
          </p:spPr>
        </p:pic>
        <p:pic>
          <p:nvPicPr>
            <p:cNvPr id="583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838315" y="2220020"/>
              <a:ext cx="305832" cy="302575"/>
            </a:xfrm>
            <a:prstGeom prst="rect">
              <a:avLst/>
            </a:prstGeom>
            <a:effectLst/>
          </p:spPr>
        </p:pic>
        <p:pic>
          <p:nvPicPr>
            <p:cNvPr id="584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7595239" y="1487106"/>
              <a:ext cx="262754" cy="327018"/>
            </a:xfrm>
            <a:prstGeom prst="rect">
              <a:avLst/>
            </a:prstGeom>
            <a:effectLst/>
          </p:spPr>
        </p:pic>
        <p:pic>
          <p:nvPicPr>
            <p:cNvPr id="584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8224757" y="1723772"/>
              <a:ext cx="291090" cy="324922"/>
            </a:xfrm>
            <a:prstGeom prst="rect">
              <a:avLst/>
            </a:prstGeom>
            <a:effectLst/>
          </p:spPr>
        </p:pic>
        <p:pic>
          <p:nvPicPr>
            <p:cNvPr id="584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209514" y="2259635"/>
              <a:ext cx="271962" cy="366091"/>
            </a:xfrm>
            <a:prstGeom prst="rect">
              <a:avLst/>
            </a:prstGeom>
            <a:effectLst/>
          </p:spPr>
        </p:pic>
        <p:pic>
          <p:nvPicPr>
            <p:cNvPr id="584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305592" y="2606591"/>
              <a:ext cx="273290" cy="308980"/>
            </a:xfrm>
            <a:prstGeom prst="rect">
              <a:avLst/>
            </a:prstGeom>
            <a:effectLst/>
          </p:spPr>
        </p:pic>
        <p:pic>
          <p:nvPicPr>
            <p:cNvPr id="584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7110662" y="2042935"/>
              <a:ext cx="331911" cy="347439"/>
            </a:xfrm>
            <a:prstGeom prst="rect">
              <a:avLst/>
            </a:prstGeom>
            <a:effectLst/>
          </p:spPr>
        </p:pic>
        <p:pic>
          <p:nvPicPr>
            <p:cNvPr id="585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063440" y="1534292"/>
              <a:ext cx="271224" cy="328032"/>
            </a:xfrm>
            <a:prstGeom prst="rect">
              <a:avLst/>
            </a:prstGeom>
            <a:effectLst/>
          </p:spPr>
        </p:pic>
        <p:pic>
          <p:nvPicPr>
            <p:cNvPr id="585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382058" y="1486045"/>
              <a:ext cx="258176" cy="329127"/>
            </a:xfrm>
            <a:prstGeom prst="rect">
              <a:avLst/>
            </a:prstGeom>
            <a:effectLst/>
          </p:spPr>
        </p:pic>
        <p:pic>
          <p:nvPicPr>
            <p:cNvPr id="585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577984" y="1816817"/>
              <a:ext cx="298647" cy="351755"/>
            </a:xfrm>
            <a:prstGeom prst="rect">
              <a:avLst/>
            </a:prstGeom>
            <a:effectLst/>
          </p:spPr>
        </p:pic>
        <p:pic>
          <p:nvPicPr>
            <p:cNvPr id="585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941016" y="2468169"/>
              <a:ext cx="290994" cy="306136"/>
            </a:xfrm>
            <a:prstGeom prst="rect">
              <a:avLst/>
            </a:prstGeom>
            <a:effectLst/>
          </p:spPr>
        </p:pic>
        <p:pic>
          <p:nvPicPr>
            <p:cNvPr id="585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7922042" y="2761444"/>
              <a:ext cx="288335" cy="321044"/>
            </a:xfrm>
            <a:prstGeom prst="rect">
              <a:avLst/>
            </a:prstGeom>
            <a:effectLst/>
          </p:spPr>
        </p:pic>
        <p:pic>
          <p:nvPicPr>
            <p:cNvPr id="586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257514" y="2742863"/>
              <a:ext cx="319056" cy="370184"/>
            </a:xfrm>
            <a:prstGeom prst="rect">
              <a:avLst/>
            </a:prstGeom>
            <a:effectLst/>
          </p:spPr>
        </p:pic>
        <p:pic>
          <p:nvPicPr>
            <p:cNvPr id="586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7173651" y="2682813"/>
              <a:ext cx="317163" cy="327820"/>
            </a:xfrm>
            <a:prstGeom prst="rect">
              <a:avLst/>
            </a:prstGeom>
            <a:effectLst/>
          </p:spPr>
        </p:pic>
        <p:pic>
          <p:nvPicPr>
            <p:cNvPr id="586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531455" y="2375679"/>
              <a:ext cx="298764" cy="325997"/>
            </a:xfrm>
            <a:prstGeom prst="rect">
              <a:avLst/>
            </a:prstGeom>
            <a:effectLst/>
          </p:spPr>
        </p:pic>
        <p:pic>
          <p:nvPicPr>
            <p:cNvPr id="586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665806" y="3989273"/>
              <a:ext cx="435850" cy="445847"/>
            </a:xfrm>
            <a:prstGeom prst="rect">
              <a:avLst/>
            </a:prstGeom>
            <a:effectLst/>
          </p:spPr>
        </p:pic>
        <p:pic>
          <p:nvPicPr>
            <p:cNvPr id="586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763695" y="4044220"/>
              <a:ext cx="242307" cy="285375"/>
            </a:xfrm>
            <a:prstGeom prst="rect">
              <a:avLst/>
            </a:prstGeom>
            <a:effectLst/>
          </p:spPr>
        </p:pic>
        <p:pic>
          <p:nvPicPr>
            <p:cNvPr id="587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374399" y="4032646"/>
              <a:ext cx="840401" cy="319429"/>
            </a:xfrm>
            <a:prstGeom prst="rect">
              <a:avLst/>
            </a:prstGeom>
            <a:effectLst/>
          </p:spPr>
        </p:pic>
        <p:pic>
          <p:nvPicPr>
            <p:cNvPr id="587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6560776" y="3899198"/>
              <a:ext cx="409455" cy="371076"/>
            </a:xfrm>
            <a:prstGeom prst="rect">
              <a:avLst/>
            </a:prstGeom>
            <a:effectLst/>
          </p:spPr>
        </p:pic>
        <p:pic>
          <p:nvPicPr>
            <p:cNvPr id="5875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750308" y="3924924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87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6719716" y="4522774"/>
              <a:ext cx="223788" cy="602072"/>
            </a:xfrm>
            <a:prstGeom prst="rect">
              <a:avLst/>
            </a:prstGeom>
            <a:effectLst/>
          </p:spPr>
        </p:pic>
        <p:pic>
          <p:nvPicPr>
            <p:cNvPr id="587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6638864" y="4800271"/>
              <a:ext cx="361405" cy="133804"/>
            </a:xfrm>
            <a:prstGeom prst="rect">
              <a:avLst/>
            </a:prstGeom>
            <a:effectLst/>
          </p:spPr>
        </p:pic>
        <p:pic>
          <p:nvPicPr>
            <p:cNvPr id="588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7003538" y="4722842"/>
              <a:ext cx="104583" cy="266474"/>
            </a:xfrm>
            <a:prstGeom prst="rect">
              <a:avLst/>
            </a:prstGeom>
            <a:effectLst/>
          </p:spPr>
        </p:pic>
        <p:pic>
          <p:nvPicPr>
            <p:cNvPr id="5883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7022777" y="4630775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885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7138685" y="4734329"/>
              <a:ext cx="237576" cy="441393"/>
            </a:xfrm>
            <a:prstGeom prst="rect">
              <a:avLst/>
            </a:prstGeom>
            <a:effectLst/>
          </p:spPr>
        </p:pic>
        <p:pic>
          <p:nvPicPr>
            <p:cNvPr id="588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7406565" y="4477329"/>
              <a:ext cx="138642" cy="517214"/>
            </a:xfrm>
            <a:prstGeom prst="rect">
              <a:avLst/>
            </a:prstGeom>
            <a:effectLst/>
          </p:spPr>
        </p:pic>
        <p:pic>
          <p:nvPicPr>
            <p:cNvPr id="5889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7514418" y="4771945"/>
              <a:ext cx="132965" cy="225871"/>
            </a:xfrm>
            <a:prstGeom prst="rect">
              <a:avLst/>
            </a:prstGeom>
            <a:effectLst/>
          </p:spPr>
        </p:pic>
        <p:pic>
          <p:nvPicPr>
            <p:cNvPr id="5891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7545010" y="4593947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589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7732880" y="4698291"/>
              <a:ext cx="241534" cy="284887"/>
            </a:xfrm>
            <a:prstGeom prst="rect">
              <a:avLst/>
            </a:prstGeom>
            <a:effectLst/>
          </p:spPr>
        </p:pic>
        <p:pic>
          <p:nvPicPr>
            <p:cNvPr id="5895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331721" y="4814909"/>
              <a:ext cx="250487" cy="628860"/>
            </a:xfrm>
            <a:prstGeom prst="rect">
              <a:avLst/>
            </a:prstGeom>
            <a:effectLst/>
          </p:spPr>
        </p:pic>
        <p:pic>
          <p:nvPicPr>
            <p:cNvPr id="5897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3690909" y="4834234"/>
              <a:ext cx="221376" cy="261967"/>
            </a:xfrm>
            <a:prstGeom prst="rect">
              <a:avLst/>
            </a:prstGeom>
            <a:effectLst/>
          </p:spPr>
        </p:pic>
        <p:pic>
          <p:nvPicPr>
            <p:cNvPr id="589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3978447" y="4833274"/>
              <a:ext cx="223336" cy="266523"/>
            </a:xfrm>
            <a:prstGeom prst="rect">
              <a:avLst/>
            </a:prstGeom>
            <a:effectLst/>
          </p:spPr>
        </p:pic>
        <p:pic>
          <p:nvPicPr>
            <p:cNvPr id="590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271386" y="4839460"/>
              <a:ext cx="117720" cy="266474"/>
            </a:xfrm>
            <a:prstGeom prst="rect">
              <a:avLst/>
            </a:prstGeom>
            <a:effectLst/>
          </p:spPr>
        </p:pic>
        <p:pic>
          <p:nvPicPr>
            <p:cNvPr id="590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4258033" y="4641956"/>
              <a:ext cx="85661" cy="138673"/>
            </a:xfrm>
            <a:prstGeom prst="rect">
              <a:avLst/>
            </a:prstGeom>
            <a:effectLst/>
          </p:spPr>
        </p:pic>
        <p:pic>
          <p:nvPicPr>
            <p:cNvPr id="590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4546059" y="4636649"/>
              <a:ext cx="172280" cy="425330"/>
            </a:xfrm>
            <a:prstGeom prst="rect">
              <a:avLst/>
            </a:prstGeom>
            <a:effectLst/>
          </p:spPr>
        </p:pic>
        <p:pic>
          <p:nvPicPr>
            <p:cNvPr id="590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4500228" y="4718956"/>
              <a:ext cx="314611" cy="135327"/>
            </a:xfrm>
            <a:prstGeom prst="rect">
              <a:avLst/>
            </a:prstGeom>
            <a:effectLst/>
          </p:spPr>
        </p:pic>
        <p:pic>
          <p:nvPicPr>
            <p:cNvPr id="590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4720247" y="4831652"/>
              <a:ext cx="193977" cy="274541"/>
            </a:xfrm>
            <a:prstGeom prst="rect">
              <a:avLst/>
            </a:prstGeom>
            <a:effectLst/>
          </p:spPr>
        </p:pic>
        <p:pic>
          <p:nvPicPr>
            <p:cNvPr id="591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4965696" y="4778996"/>
              <a:ext cx="257847" cy="317002"/>
            </a:xfrm>
            <a:prstGeom prst="rect">
              <a:avLst/>
            </a:prstGeom>
            <a:effectLst/>
          </p:spPr>
        </p:pic>
        <p:pic>
          <p:nvPicPr>
            <p:cNvPr id="591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5240172" y="4751293"/>
              <a:ext cx="250163" cy="288219"/>
            </a:xfrm>
            <a:prstGeom prst="rect">
              <a:avLst/>
            </a:prstGeom>
            <a:effectLst/>
          </p:spPr>
        </p:pic>
        <p:pic>
          <p:nvPicPr>
            <p:cNvPr id="591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3908549" y="5998349"/>
              <a:ext cx="93606" cy="324930"/>
            </a:xfrm>
            <a:prstGeom prst="rect">
              <a:avLst/>
            </a:prstGeom>
            <a:effectLst/>
          </p:spPr>
        </p:pic>
        <p:pic>
          <p:nvPicPr>
            <p:cNvPr id="591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4073304" y="6020264"/>
              <a:ext cx="224033" cy="230058"/>
            </a:xfrm>
            <a:prstGeom prst="rect">
              <a:avLst/>
            </a:prstGeom>
            <a:effectLst/>
          </p:spPr>
        </p:pic>
        <p:pic>
          <p:nvPicPr>
            <p:cNvPr id="5919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4188976" y="6106993"/>
              <a:ext cx="92100" cy="260501"/>
            </a:xfrm>
            <a:prstGeom prst="rect">
              <a:avLst/>
            </a:prstGeom>
            <a:effectLst/>
          </p:spPr>
        </p:pic>
        <p:pic>
          <p:nvPicPr>
            <p:cNvPr id="5921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4411635" y="6149576"/>
              <a:ext cx="373555" cy="546768"/>
            </a:xfrm>
            <a:prstGeom prst="rect">
              <a:avLst/>
            </a:prstGeom>
            <a:effectLst/>
          </p:spPr>
        </p:pic>
        <p:pic>
          <p:nvPicPr>
            <p:cNvPr id="5923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6295290" y="5895590"/>
              <a:ext cx="110657" cy="298445"/>
            </a:xfrm>
            <a:prstGeom prst="rect">
              <a:avLst/>
            </a:prstGeom>
            <a:effectLst/>
          </p:spPr>
        </p:pic>
        <p:pic>
          <p:nvPicPr>
            <p:cNvPr id="5925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6418119" y="5890170"/>
              <a:ext cx="226335" cy="219923"/>
            </a:xfrm>
            <a:prstGeom prst="rect">
              <a:avLst/>
            </a:prstGeom>
            <a:effectLst/>
          </p:spPr>
        </p:pic>
        <p:pic>
          <p:nvPicPr>
            <p:cNvPr id="5927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6536277" y="5960637"/>
              <a:ext cx="97335" cy="257012"/>
            </a:xfrm>
            <a:prstGeom prst="rect">
              <a:avLst/>
            </a:prstGeom>
            <a:effectLst/>
          </p:spPr>
        </p:pic>
        <p:pic>
          <p:nvPicPr>
            <p:cNvPr id="592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6741711" y="6096591"/>
              <a:ext cx="108725" cy="455048"/>
            </a:xfrm>
            <a:prstGeom prst="rect">
              <a:avLst/>
            </a:prstGeom>
            <a:effectLst/>
          </p:spPr>
        </p:pic>
        <p:pic>
          <p:nvPicPr>
            <p:cNvPr id="593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6763394" y="6039679"/>
              <a:ext cx="336389" cy="506713"/>
            </a:xfrm>
            <a:prstGeom prst="rect">
              <a:avLst/>
            </a:prstGeom>
            <a:effectLst/>
          </p:spPr>
        </p:pic>
        <p:pic>
          <p:nvPicPr>
            <p:cNvPr id="593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5167933" y="6254817"/>
              <a:ext cx="655376" cy="313239"/>
            </a:xfrm>
            <a:prstGeom prst="rect">
              <a:avLst/>
            </a:prstGeom>
            <a:effectLst/>
          </p:spPr>
        </p:pic>
        <p:pic>
          <p:nvPicPr>
            <p:cNvPr id="593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3821467" y="7065033"/>
              <a:ext cx="248205" cy="386598"/>
            </a:xfrm>
            <a:prstGeom prst="rect">
              <a:avLst/>
            </a:prstGeom>
            <a:effectLst/>
          </p:spPr>
        </p:pic>
        <p:pic>
          <p:nvPicPr>
            <p:cNvPr id="593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4022382" y="7137712"/>
              <a:ext cx="242432" cy="315675"/>
            </a:xfrm>
            <a:prstGeom prst="rect">
              <a:avLst/>
            </a:prstGeom>
            <a:effectLst/>
          </p:spPr>
        </p:pic>
        <p:pic>
          <p:nvPicPr>
            <p:cNvPr id="593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4226557" y="7089612"/>
              <a:ext cx="206295" cy="364933"/>
            </a:xfrm>
            <a:prstGeom prst="rect">
              <a:avLst/>
            </a:prstGeom>
            <a:effectLst/>
          </p:spPr>
        </p:pic>
        <p:pic>
          <p:nvPicPr>
            <p:cNvPr id="594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4542758" y="7272421"/>
              <a:ext cx="101497" cy="467757"/>
            </a:xfrm>
            <a:prstGeom prst="rect">
              <a:avLst/>
            </a:prstGeom>
            <a:effectLst/>
          </p:spPr>
        </p:pic>
        <p:pic>
          <p:nvPicPr>
            <p:cNvPr id="594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4540491" y="7242562"/>
              <a:ext cx="309747" cy="561389"/>
            </a:xfrm>
            <a:prstGeom prst="rect">
              <a:avLst/>
            </a:prstGeom>
            <a:effectLst/>
          </p:spPr>
        </p:pic>
        <p:pic>
          <p:nvPicPr>
            <p:cNvPr id="594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845272" y="7441927"/>
              <a:ext cx="341042" cy="388746"/>
            </a:xfrm>
            <a:prstGeom prst="rect">
              <a:avLst/>
            </a:prstGeom>
            <a:effectLst/>
          </p:spPr>
        </p:pic>
        <p:pic>
          <p:nvPicPr>
            <p:cNvPr id="594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5422701" y="7439423"/>
              <a:ext cx="592884" cy="321164"/>
            </a:xfrm>
            <a:prstGeom prst="rect">
              <a:avLst/>
            </a:prstGeom>
            <a:effectLst/>
          </p:spPr>
        </p:pic>
        <p:pic>
          <p:nvPicPr>
            <p:cNvPr id="594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6396261" y="7018457"/>
              <a:ext cx="286136" cy="340199"/>
            </a:xfrm>
            <a:prstGeom prst="rect">
              <a:avLst/>
            </a:prstGeom>
            <a:effectLst/>
          </p:spPr>
        </p:pic>
        <p:pic>
          <p:nvPicPr>
            <p:cNvPr id="5951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6642062" y="7029186"/>
              <a:ext cx="262580" cy="293377"/>
            </a:xfrm>
            <a:prstGeom prst="rect">
              <a:avLst/>
            </a:prstGeom>
            <a:effectLst/>
          </p:spPr>
        </p:pic>
        <p:pic>
          <p:nvPicPr>
            <p:cNvPr id="5953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6844703" y="7044300"/>
              <a:ext cx="179192" cy="262733"/>
            </a:xfrm>
            <a:prstGeom prst="rect">
              <a:avLst/>
            </a:prstGeom>
            <a:effectLst/>
          </p:spPr>
        </p:pic>
        <p:pic>
          <p:nvPicPr>
            <p:cNvPr id="5955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7122877" y="7050176"/>
              <a:ext cx="367189" cy="646329"/>
            </a:xfrm>
            <a:prstGeom prst="rect">
              <a:avLst/>
            </a:prstGeom>
            <a:effectLst/>
          </p:spPr>
        </p:pic>
        <p:pic>
          <p:nvPicPr>
            <p:cNvPr id="5957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7518663" y="7276878"/>
              <a:ext cx="247853" cy="429502"/>
            </a:xfrm>
            <a:prstGeom prst="rect">
              <a:avLst/>
            </a:prstGeom>
            <a:effectLst/>
          </p:spPr>
        </p:pic>
        <p:pic>
          <p:nvPicPr>
            <p:cNvPr id="5959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8607080" y="5767937"/>
              <a:ext cx="259549" cy="171271"/>
            </a:xfrm>
            <a:prstGeom prst="rect">
              <a:avLst/>
            </a:prstGeom>
            <a:effectLst/>
          </p:spPr>
        </p:pic>
        <p:pic>
          <p:nvPicPr>
            <p:cNvPr id="5961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8566335" y="5767937"/>
              <a:ext cx="341038" cy="843549"/>
            </a:xfrm>
            <a:prstGeom prst="rect">
              <a:avLst/>
            </a:prstGeom>
            <a:effectLst/>
          </p:spPr>
        </p:pic>
        <p:pic>
          <p:nvPicPr>
            <p:cNvPr id="5963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8985522" y="5945573"/>
              <a:ext cx="348657" cy="788145"/>
            </a:xfrm>
            <a:prstGeom prst="rect">
              <a:avLst/>
            </a:prstGeom>
            <a:effectLst/>
          </p:spPr>
        </p:pic>
        <p:pic>
          <p:nvPicPr>
            <p:cNvPr id="5965" name="Linea Linea" descr="Linea Line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9306521" y="5863007"/>
              <a:ext cx="205224" cy="96573"/>
            </a:xfrm>
            <a:prstGeom prst="rect">
              <a:avLst/>
            </a:prstGeom>
            <a:effectLst/>
          </p:spPr>
        </p:pic>
        <p:pic>
          <p:nvPicPr>
            <p:cNvPr id="5967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9605311" y="5686449"/>
              <a:ext cx="167035" cy="789223"/>
            </a:xfrm>
            <a:prstGeom prst="rect">
              <a:avLst/>
            </a:prstGeom>
            <a:effectLst/>
          </p:spPr>
        </p:pic>
        <p:pic>
          <p:nvPicPr>
            <p:cNvPr id="5969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8657156" y="6949517"/>
              <a:ext cx="297752" cy="789223"/>
            </a:xfrm>
            <a:prstGeom prst="rect">
              <a:avLst/>
            </a:prstGeom>
            <a:effectLst/>
          </p:spPr>
        </p:pic>
        <p:pic>
          <p:nvPicPr>
            <p:cNvPr id="5971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9049045" y="7085331"/>
              <a:ext cx="415164" cy="442898"/>
            </a:xfrm>
            <a:prstGeom prst="rect">
              <a:avLst/>
            </a:prstGeom>
            <a:effectLst/>
          </p:spPr>
        </p:pic>
        <p:pic>
          <p:nvPicPr>
            <p:cNvPr id="5973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9673218" y="6854447"/>
              <a:ext cx="269061" cy="992944"/>
            </a:xfrm>
            <a:prstGeom prst="rect">
              <a:avLst/>
            </a:prstGeom>
            <a:effectLst/>
          </p:spPr>
        </p:pic>
        <p:pic>
          <p:nvPicPr>
            <p:cNvPr id="5975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7650599" y="1523220"/>
              <a:ext cx="244507" cy="26503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5" name="Disegno"/>
          <p:cNvGrpSpPr/>
          <p:nvPr/>
        </p:nvGrpSpPr>
        <p:grpSpPr>
          <a:xfrm>
            <a:off x="890920" y="369341"/>
            <a:ext cx="11374686" cy="8028096"/>
            <a:chOff x="-52350" y="-180704"/>
            <a:chExt cx="11374685" cy="8028095"/>
          </a:xfrm>
        </p:grpSpPr>
        <p:pic>
          <p:nvPicPr>
            <p:cNvPr id="597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2351" y="-38100"/>
              <a:ext cx="281226" cy="563500"/>
            </a:xfrm>
            <a:prstGeom prst="rect">
              <a:avLst/>
            </a:prstGeom>
            <a:effectLst/>
          </p:spPr>
        </p:pic>
        <p:pic>
          <p:nvPicPr>
            <p:cNvPr id="598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4937" y="200581"/>
              <a:ext cx="352356" cy="348119"/>
            </a:xfrm>
            <a:prstGeom prst="rect">
              <a:avLst/>
            </a:prstGeom>
            <a:effectLst/>
          </p:spPr>
        </p:pic>
        <p:pic>
          <p:nvPicPr>
            <p:cNvPr id="598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31785" y="-99217"/>
              <a:ext cx="446576" cy="592962"/>
            </a:xfrm>
            <a:prstGeom prst="rect">
              <a:avLst/>
            </a:prstGeom>
            <a:effectLst/>
          </p:spPr>
        </p:pic>
        <p:pic>
          <p:nvPicPr>
            <p:cNvPr id="598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05489" y="139130"/>
              <a:ext cx="296806" cy="567072"/>
            </a:xfrm>
            <a:prstGeom prst="rect">
              <a:avLst/>
            </a:prstGeom>
            <a:effectLst/>
          </p:spPr>
        </p:pic>
        <p:pic>
          <p:nvPicPr>
            <p:cNvPr id="598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21737" y="156981"/>
              <a:ext cx="280031" cy="568124"/>
            </a:xfrm>
            <a:prstGeom prst="rect">
              <a:avLst/>
            </a:prstGeom>
            <a:effectLst/>
          </p:spPr>
        </p:pic>
        <p:pic>
          <p:nvPicPr>
            <p:cNvPr id="598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85336" y="159208"/>
              <a:ext cx="291256" cy="323176"/>
            </a:xfrm>
            <a:prstGeom prst="rect">
              <a:avLst/>
            </a:prstGeom>
            <a:effectLst/>
          </p:spPr>
        </p:pic>
        <p:pic>
          <p:nvPicPr>
            <p:cNvPr id="5991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7691" y="-180705"/>
              <a:ext cx="337737" cy="674016"/>
            </a:xfrm>
            <a:prstGeom prst="rect">
              <a:avLst/>
            </a:prstGeom>
            <a:effectLst/>
          </p:spPr>
        </p:pic>
        <p:pic>
          <p:nvPicPr>
            <p:cNvPr id="599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53351" y="115394"/>
              <a:ext cx="257286" cy="350899"/>
            </a:xfrm>
            <a:prstGeom prst="rect">
              <a:avLst/>
            </a:prstGeom>
            <a:effectLst/>
          </p:spPr>
        </p:pic>
        <p:pic>
          <p:nvPicPr>
            <p:cNvPr id="599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670250" y="-139961"/>
              <a:ext cx="205224" cy="604866"/>
            </a:xfrm>
            <a:prstGeom prst="rect">
              <a:avLst/>
            </a:prstGeom>
            <a:effectLst/>
          </p:spPr>
        </p:pic>
        <p:pic>
          <p:nvPicPr>
            <p:cNvPr id="599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57409" y="-12145"/>
              <a:ext cx="368761" cy="496844"/>
            </a:xfrm>
            <a:prstGeom prst="rect">
              <a:avLst/>
            </a:prstGeom>
            <a:effectLst/>
          </p:spPr>
        </p:pic>
        <p:pic>
          <p:nvPicPr>
            <p:cNvPr id="599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1366" y="111427"/>
              <a:ext cx="240013" cy="347615"/>
            </a:xfrm>
            <a:prstGeom prst="rect">
              <a:avLst/>
            </a:prstGeom>
            <a:effectLst/>
          </p:spPr>
        </p:pic>
        <p:pic>
          <p:nvPicPr>
            <p:cNvPr id="600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11698" y="112625"/>
              <a:ext cx="307122" cy="360641"/>
            </a:xfrm>
            <a:prstGeom prst="rect">
              <a:avLst/>
            </a:prstGeom>
            <a:effectLst/>
          </p:spPr>
        </p:pic>
        <p:pic>
          <p:nvPicPr>
            <p:cNvPr id="600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64002" y="134510"/>
              <a:ext cx="312864" cy="338195"/>
            </a:xfrm>
            <a:prstGeom prst="rect">
              <a:avLst/>
            </a:prstGeom>
            <a:effectLst/>
          </p:spPr>
        </p:pic>
        <p:pic>
          <p:nvPicPr>
            <p:cNvPr id="600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92082" y="-99490"/>
              <a:ext cx="507667" cy="546588"/>
            </a:xfrm>
            <a:prstGeom prst="rect">
              <a:avLst/>
            </a:prstGeom>
            <a:effectLst/>
          </p:spPr>
        </p:pic>
        <p:pic>
          <p:nvPicPr>
            <p:cNvPr id="600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153709" y="-31310"/>
              <a:ext cx="139250" cy="144108"/>
            </a:xfrm>
            <a:prstGeom prst="rect">
              <a:avLst/>
            </a:prstGeom>
            <a:effectLst/>
          </p:spPr>
        </p:pic>
        <p:pic>
          <p:nvPicPr>
            <p:cNvPr id="600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305036" y="111782"/>
              <a:ext cx="1040479" cy="362457"/>
            </a:xfrm>
            <a:prstGeom prst="rect">
              <a:avLst/>
            </a:prstGeom>
            <a:effectLst/>
          </p:spPr>
        </p:pic>
        <p:pic>
          <p:nvPicPr>
            <p:cNvPr id="601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368095" y="-106007"/>
              <a:ext cx="126816" cy="551549"/>
            </a:xfrm>
            <a:prstGeom prst="rect">
              <a:avLst/>
            </a:prstGeom>
            <a:effectLst/>
          </p:spPr>
        </p:pic>
        <p:pic>
          <p:nvPicPr>
            <p:cNvPr id="601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76105" y="38752"/>
              <a:ext cx="544718" cy="340958"/>
            </a:xfrm>
            <a:prstGeom prst="rect">
              <a:avLst/>
            </a:prstGeom>
            <a:effectLst/>
          </p:spPr>
        </p:pic>
        <p:pic>
          <p:nvPicPr>
            <p:cNvPr id="601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318669" y="84132"/>
              <a:ext cx="289913" cy="466761"/>
            </a:xfrm>
            <a:prstGeom prst="rect">
              <a:avLst/>
            </a:prstGeom>
            <a:effectLst/>
          </p:spPr>
        </p:pic>
        <p:pic>
          <p:nvPicPr>
            <p:cNvPr id="601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552171" y="163844"/>
              <a:ext cx="287296" cy="342814"/>
            </a:xfrm>
            <a:prstGeom prst="rect">
              <a:avLst/>
            </a:prstGeom>
            <a:effectLst/>
          </p:spPr>
        </p:pic>
        <p:pic>
          <p:nvPicPr>
            <p:cNvPr id="601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903143" y="-9113"/>
              <a:ext cx="513531" cy="544941"/>
            </a:xfrm>
            <a:prstGeom prst="rect">
              <a:avLst/>
            </a:prstGeom>
            <a:effectLst/>
          </p:spPr>
        </p:pic>
        <p:pic>
          <p:nvPicPr>
            <p:cNvPr id="602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292939" y="85140"/>
              <a:ext cx="144108" cy="115937"/>
            </a:xfrm>
            <a:prstGeom prst="rect">
              <a:avLst/>
            </a:prstGeom>
            <a:effectLst/>
          </p:spPr>
        </p:pic>
        <p:pic>
          <p:nvPicPr>
            <p:cNvPr id="602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9450132" y="178700"/>
              <a:ext cx="260107" cy="343514"/>
            </a:xfrm>
            <a:prstGeom prst="rect">
              <a:avLst/>
            </a:prstGeom>
            <a:effectLst/>
          </p:spPr>
        </p:pic>
        <p:pic>
          <p:nvPicPr>
            <p:cNvPr id="602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758006" y="144202"/>
              <a:ext cx="385272" cy="337186"/>
            </a:xfrm>
            <a:prstGeom prst="rect">
              <a:avLst/>
            </a:prstGeom>
            <a:effectLst/>
          </p:spPr>
        </p:pic>
        <p:pic>
          <p:nvPicPr>
            <p:cNvPr id="602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162942" y="-106720"/>
              <a:ext cx="345371" cy="573168"/>
            </a:xfrm>
            <a:prstGeom prst="rect">
              <a:avLst/>
            </a:prstGeom>
            <a:effectLst/>
          </p:spPr>
        </p:pic>
        <p:pic>
          <p:nvPicPr>
            <p:cNvPr id="602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094240" y="65306"/>
              <a:ext cx="633038" cy="347492"/>
            </a:xfrm>
            <a:prstGeom prst="rect">
              <a:avLst/>
            </a:prstGeom>
            <a:effectLst/>
          </p:spPr>
        </p:pic>
        <p:pic>
          <p:nvPicPr>
            <p:cNvPr id="6031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612977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3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786890" y="81518"/>
              <a:ext cx="293503" cy="382538"/>
            </a:xfrm>
            <a:prstGeom prst="rect">
              <a:avLst/>
            </a:prstGeom>
            <a:effectLst/>
          </p:spPr>
        </p:pic>
        <p:pic>
          <p:nvPicPr>
            <p:cNvPr id="603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039183" y="123223"/>
              <a:ext cx="283152" cy="299065"/>
            </a:xfrm>
            <a:prstGeom prst="rect">
              <a:avLst/>
            </a:prstGeom>
            <a:effectLst/>
          </p:spPr>
        </p:pic>
        <p:pic>
          <p:nvPicPr>
            <p:cNvPr id="6037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728418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03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2674" y="1592111"/>
              <a:ext cx="1704200" cy="1766017"/>
            </a:xfrm>
            <a:prstGeom prst="rect">
              <a:avLst/>
            </a:prstGeom>
            <a:effectLst/>
          </p:spPr>
        </p:pic>
        <p:pic>
          <p:nvPicPr>
            <p:cNvPr id="604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464660" y="1471895"/>
              <a:ext cx="1741645" cy="1913656"/>
            </a:xfrm>
            <a:prstGeom prst="rect">
              <a:avLst/>
            </a:prstGeom>
            <a:effectLst/>
          </p:spPr>
        </p:pic>
        <p:pic>
          <p:nvPicPr>
            <p:cNvPr id="6043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691641" y="1447141"/>
              <a:ext cx="1779142" cy="1813574"/>
            </a:xfrm>
            <a:prstGeom prst="rect">
              <a:avLst/>
            </a:prstGeom>
            <a:effectLst/>
          </p:spPr>
        </p:pic>
        <p:pic>
          <p:nvPicPr>
            <p:cNvPr id="6045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932019" y="1312036"/>
              <a:ext cx="1812018" cy="1876352"/>
            </a:xfrm>
            <a:prstGeom prst="rect">
              <a:avLst/>
            </a:prstGeom>
            <a:effectLst/>
          </p:spPr>
        </p:pic>
        <p:pic>
          <p:nvPicPr>
            <p:cNvPr id="604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128101" y="1179252"/>
              <a:ext cx="1806010" cy="1980301"/>
            </a:xfrm>
            <a:prstGeom prst="rect">
              <a:avLst/>
            </a:prstGeom>
            <a:effectLst/>
          </p:spPr>
        </p:pic>
        <p:pic>
          <p:nvPicPr>
            <p:cNvPr id="604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35152" y="1859586"/>
              <a:ext cx="271766" cy="310703"/>
            </a:xfrm>
            <a:prstGeom prst="rect">
              <a:avLst/>
            </a:prstGeom>
            <a:effectLst/>
          </p:spPr>
        </p:pic>
        <p:pic>
          <p:nvPicPr>
            <p:cNvPr id="605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81351" y="2229112"/>
              <a:ext cx="250706" cy="291867"/>
            </a:xfrm>
            <a:prstGeom prst="rect">
              <a:avLst/>
            </a:prstGeom>
            <a:effectLst/>
          </p:spPr>
        </p:pic>
        <p:pic>
          <p:nvPicPr>
            <p:cNvPr id="605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57563" y="1862127"/>
              <a:ext cx="285963" cy="306323"/>
            </a:xfrm>
            <a:prstGeom prst="rect">
              <a:avLst/>
            </a:prstGeom>
            <a:effectLst/>
          </p:spPr>
        </p:pic>
        <p:pic>
          <p:nvPicPr>
            <p:cNvPr id="605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419904" y="1874992"/>
              <a:ext cx="255433" cy="299673"/>
            </a:xfrm>
            <a:prstGeom prst="rect">
              <a:avLst/>
            </a:prstGeom>
            <a:effectLst/>
          </p:spPr>
        </p:pic>
        <p:pic>
          <p:nvPicPr>
            <p:cNvPr id="605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210827" y="2292934"/>
              <a:ext cx="320331" cy="312095"/>
            </a:xfrm>
            <a:prstGeom prst="rect">
              <a:avLst/>
            </a:prstGeom>
            <a:effectLst/>
          </p:spPr>
        </p:pic>
        <p:pic>
          <p:nvPicPr>
            <p:cNvPr id="605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08413" y="2305508"/>
              <a:ext cx="260847" cy="301625"/>
            </a:xfrm>
            <a:prstGeom prst="rect">
              <a:avLst/>
            </a:prstGeom>
            <a:effectLst/>
          </p:spPr>
        </p:pic>
        <p:pic>
          <p:nvPicPr>
            <p:cNvPr id="606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18735" y="2732722"/>
              <a:ext cx="265408" cy="379523"/>
            </a:xfrm>
            <a:prstGeom prst="rect">
              <a:avLst/>
            </a:prstGeom>
            <a:effectLst/>
          </p:spPr>
        </p:pic>
        <p:pic>
          <p:nvPicPr>
            <p:cNvPr id="606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82740" y="2634733"/>
              <a:ext cx="242491" cy="269033"/>
            </a:xfrm>
            <a:prstGeom prst="rect">
              <a:avLst/>
            </a:prstGeom>
            <a:effectLst/>
          </p:spPr>
        </p:pic>
        <p:pic>
          <p:nvPicPr>
            <p:cNvPr id="606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969336" y="2762851"/>
              <a:ext cx="333033" cy="346109"/>
            </a:xfrm>
            <a:prstGeom prst="rect">
              <a:avLst/>
            </a:prstGeom>
            <a:effectLst/>
          </p:spPr>
        </p:pic>
        <p:pic>
          <p:nvPicPr>
            <p:cNvPr id="606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406094" y="2699324"/>
              <a:ext cx="266072" cy="311913"/>
            </a:xfrm>
            <a:prstGeom prst="rect">
              <a:avLst/>
            </a:prstGeom>
            <a:effectLst/>
          </p:spPr>
        </p:pic>
        <p:pic>
          <p:nvPicPr>
            <p:cNvPr id="606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15991" y="2588014"/>
              <a:ext cx="277695" cy="325106"/>
            </a:xfrm>
            <a:prstGeom prst="rect">
              <a:avLst/>
            </a:prstGeom>
            <a:effectLst/>
          </p:spPr>
        </p:pic>
        <p:pic>
          <p:nvPicPr>
            <p:cNvPr id="607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58035" y="2453516"/>
              <a:ext cx="298929" cy="334333"/>
            </a:xfrm>
            <a:prstGeom prst="rect">
              <a:avLst/>
            </a:prstGeom>
            <a:effectLst/>
          </p:spPr>
        </p:pic>
        <p:pic>
          <p:nvPicPr>
            <p:cNvPr id="607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87696" y="1831128"/>
              <a:ext cx="316471" cy="347481"/>
            </a:xfrm>
            <a:prstGeom prst="rect">
              <a:avLst/>
            </a:prstGeom>
            <a:effectLst/>
          </p:spPr>
        </p:pic>
        <p:pic>
          <p:nvPicPr>
            <p:cNvPr id="607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392962" y="2321848"/>
              <a:ext cx="331735" cy="354204"/>
            </a:xfrm>
            <a:prstGeom prst="rect">
              <a:avLst/>
            </a:prstGeom>
            <a:effectLst/>
          </p:spPr>
        </p:pic>
        <p:pic>
          <p:nvPicPr>
            <p:cNvPr id="607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685012" y="1791679"/>
              <a:ext cx="282798" cy="347043"/>
            </a:xfrm>
            <a:prstGeom prst="rect">
              <a:avLst/>
            </a:prstGeom>
            <a:effectLst/>
          </p:spPr>
        </p:pic>
        <p:pic>
          <p:nvPicPr>
            <p:cNvPr id="607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168560" y="1737354"/>
              <a:ext cx="291161" cy="345811"/>
            </a:xfrm>
            <a:prstGeom prst="rect">
              <a:avLst/>
            </a:prstGeom>
            <a:effectLst/>
          </p:spPr>
        </p:pic>
        <p:pic>
          <p:nvPicPr>
            <p:cNvPr id="608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628907" y="1818842"/>
              <a:ext cx="289468" cy="366443"/>
            </a:xfrm>
            <a:prstGeom prst="rect">
              <a:avLst/>
            </a:prstGeom>
            <a:effectLst/>
          </p:spPr>
        </p:pic>
        <p:pic>
          <p:nvPicPr>
            <p:cNvPr id="608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712696" y="2298118"/>
              <a:ext cx="249701" cy="311151"/>
            </a:xfrm>
            <a:prstGeom prst="rect">
              <a:avLst/>
            </a:prstGeom>
            <a:effectLst/>
          </p:spPr>
        </p:pic>
        <p:pic>
          <p:nvPicPr>
            <p:cNvPr id="608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078872" y="2131214"/>
              <a:ext cx="302324" cy="288613"/>
            </a:xfrm>
            <a:prstGeom prst="rect">
              <a:avLst/>
            </a:prstGeom>
            <a:effectLst/>
          </p:spPr>
        </p:pic>
        <p:pic>
          <p:nvPicPr>
            <p:cNvPr id="608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511664" y="2302771"/>
              <a:ext cx="338196" cy="305915"/>
            </a:xfrm>
            <a:prstGeom prst="rect">
              <a:avLst/>
            </a:prstGeom>
            <a:effectLst/>
          </p:spPr>
        </p:pic>
        <p:pic>
          <p:nvPicPr>
            <p:cNvPr id="608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662879" y="2440096"/>
              <a:ext cx="293511" cy="329548"/>
            </a:xfrm>
            <a:prstGeom prst="rect">
              <a:avLst/>
            </a:prstGeom>
            <a:effectLst/>
          </p:spPr>
        </p:pic>
        <p:pic>
          <p:nvPicPr>
            <p:cNvPr id="609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725773" y="2815864"/>
              <a:ext cx="295257" cy="327040"/>
            </a:xfrm>
            <a:prstGeom prst="rect">
              <a:avLst/>
            </a:prstGeom>
            <a:effectLst/>
          </p:spPr>
        </p:pic>
        <p:pic>
          <p:nvPicPr>
            <p:cNvPr id="609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002222" y="2590956"/>
              <a:ext cx="270762" cy="317050"/>
            </a:xfrm>
            <a:prstGeom prst="rect">
              <a:avLst/>
            </a:prstGeom>
            <a:effectLst/>
          </p:spPr>
        </p:pic>
        <p:pic>
          <p:nvPicPr>
            <p:cNvPr id="609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325711" y="2529001"/>
              <a:ext cx="274609" cy="303738"/>
            </a:xfrm>
            <a:prstGeom prst="rect">
              <a:avLst/>
            </a:prstGeom>
            <a:effectLst/>
          </p:spPr>
        </p:pic>
        <p:pic>
          <p:nvPicPr>
            <p:cNvPr id="609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335430" y="2829493"/>
              <a:ext cx="334931" cy="333575"/>
            </a:xfrm>
            <a:prstGeom prst="rect">
              <a:avLst/>
            </a:prstGeom>
            <a:effectLst/>
          </p:spPr>
        </p:pic>
        <p:pic>
          <p:nvPicPr>
            <p:cNvPr id="609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920940" y="1711204"/>
              <a:ext cx="330688" cy="333390"/>
            </a:xfrm>
            <a:prstGeom prst="rect">
              <a:avLst/>
            </a:prstGeom>
            <a:effectLst/>
          </p:spPr>
        </p:pic>
        <p:pic>
          <p:nvPicPr>
            <p:cNvPr id="610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721875" y="2703885"/>
              <a:ext cx="318125" cy="309686"/>
            </a:xfrm>
            <a:prstGeom prst="rect">
              <a:avLst/>
            </a:prstGeom>
            <a:effectLst/>
          </p:spPr>
        </p:pic>
        <p:pic>
          <p:nvPicPr>
            <p:cNvPr id="610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878446" y="1704409"/>
              <a:ext cx="296590" cy="336406"/>
            </a:xfrm>
            <a:prstGeom prst="rect">
              <a:avLst/>
            </a:prstGeom>
            <a:effectLst/>
          </p:spPr>
        </p:pic>
        <p:pic>
          <p:nvPicPr>
            <p:cNvPr id="610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332526" y="1983226"/>
              <a:ext cx="291861" cy="321014"/>
            </a:xfrm>
            <a:prstGeom prst="rect">
              <a:avLst/>
            </a:prstGeom>
            <a:effectLst/>
          </p:spPr>
        </p:pic>
        <p:pic>
          <p:nvPicPr>
            <p:cNvPr id="610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447967" y="1643938"/>
              <a:ext cx="305998" cy="380715"/>
            </a:xfrm>
            <a:prstGeom prst="rect">
              <a:avLst/>
            </a:prstGeom>
            <a:effectLst/>
          </p:spPr>
        </p:pic>
        <p:pic>
          <p:nvPicPr>
            <p:cNvPr id="610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977143" y="1810874"/>
              <a:ext cx="318513" cy="344891"/>
            </a:xfrm>
            <a:prstGeom prst="rect">
              <a:avLst/>
            </a:prstGeom>
            <a:effectLst/>
          </p:spPr>
        </p:pic>
        <p:pic>
          <p:nvPicPr>
            <p:cNvPr id="611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839529" y="2794689"/>
              <a:ext cx="337210" cy="311559"/>
            </a:xfrm>
            <a:prstGeom prst="rect">
              <a:avLst/>
            </a:prstGeom>
            <a:effectLst/>
          </p:spPr>
        </p:pic>
        <p:pic>
          <p:nvPicPr>
            <p:cNvPr id="611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666118" y="2481795"/>
              <a:ext cx="348377" cy="340763"/>
            </a:xfrm>
            <a:prstGeom prst="rect">
              <a:avLst/>
            </a:prstGeom>
            <a:effectLst/>
          </p:spPr>
        </p:pic>
        <p:pic>
          <p:nvPicPr>
            <p:cNvPr id="611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985879" y="2523225"/>
              <a:ext cx="314438" cy="318186"/>
            </a:xfrm>
            <a:prstGeom prst="rect">
              <a:avLst/>
            </a:prstGeom>
            <a:effectLst/>
          </p:spPr>
        </p:pic>
        <p:pic>
          <p:nvPicPr>
            <p:cNvPr id="611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878384" y="2245348"/>
              <a:ext cx="308977" cy="363892"/>
            </a:xfrm>
            <a:prstGeom prst="rect">
              <a:avLst/>
            </a:prstGeom>
            <a:effectLst/>
          </p:spPr>
        </p:pic>
        <p:pic>
          <p:nvPicPr>
            <p:cNvPr id="611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148329" y="1675092"/>
              <a:ext cx="299500" cy="309412"/>
            </a:xfrm>
            <a:prstGeom prst="rect">
              <a:avLst/>
            </a:prstGeom>
            <a:effectLst/>
          </p:spPr>
        </p:pic>
        <p:pic>
          <p:nvPicPr>
            <p:cNvPr id="6121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21851" y="2742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612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037866" y="2698141"/>
              <a:ext cx="307631" cy="339662"/>
            </a:xfrm>
            <a:prstGeom prst="rect">
              <a:avLst/>
            </a:prstGeom>
            <a:effectLst/>
          </p:spPr>
        </p:pic>
        <p:pic>
          <p:nvPicPr>
            <p:cNvPr id="612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643802" y="2775103"/>
              <a:ext cx="288380" cy="330293"/>
            </a:xfrm>
            <a:prstGeom prst="rect">
              <a:avLst/>
            </a:prstGeom>
            <a:effectLst/>
          </p:spPr>
        </p:pic>
        <p:pic>
          <p:nvPicPr>
            <p:cNvPr id="6127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21851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612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189288" y="2489586"/>
              <a:ext cx="288390" cy="311503"/>
            </a:xfrm>
            <a:prstGeom prst="rect">
              <a:avLst/>
            </a:prstGeom>
            <a:effectLst/>
          </p:spPr>
        </p:pic>
        <p:pic>
          <p:nvPicPr>
            <p:cNvPr id="613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838315" y="2220020"/>
              <a:ext cx="305832" cy="302575"/>
            </a:xfrm>
            <a:prstGeom prst="rect">
              <a:avLst/>
            </a:prstGeom>
            <a:effectLst/>
          </p:spPr>
        </p:pic>
        <p:pic>
          <p:nvPicPr>
            <p:cNvPr id="613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595239" y="1487106"/>
              <a:ext cx="262754" cy="327018"/>
            </a:xfrm>
            <a:prstGeom prst="rect">
              <a:avLst/>
            </a:prstGeom>
            <a:effectLst/>
          </p:spPr>
        </p:pic>
        <p:pic>
          <p:nvPicPr>
            <p:cNvPr id="613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224757" y="1723772"/>
              <a:ext cx="291090" cy="324922"/>
            </a:xfrm>
            <a:prstGeom prst="rect">
              <a:avLst/>
            </a:prstGeom>
            <a:effectLst/>
          </p:spPr>
        </p:pic>
        <p:pic>
          <p:nvPicPr>
            <p:cNvPr id="613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209514" y="2259635"/>
              <a:ext cx="271962" cy="366091"/>
            </a:xfrm>
            <a:prstGeom prst="rect">
              <a:avLst/>
            </a:prstGeom>
            <a:effectLst/>
          </p:spPr>
        </p:pic>
        <p:pic>
          <p:nvPicPr>
            <p:cNvPr id="613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8305592" y="2606591"/>
              <a:ext cx="273290" cy="308980"/>
            </a:xfrm>
            <a:prstGeom prst="rect">
              <a:avLst/>
            </a:prstGeom>
            <a:effectLst/>
          </p:spPr>
        </p:pic>
        <p:pic>
          <p:nvPicPr>
            <p:cNvPr id="614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110662" y="2042935"/>
              <a:ext cx="331911" cy="347439"/>
            </a:xfrm>
            <a:prstGeom prst="rect">
              <a:avLst/>
            </a:prstGeom>
            <a:effectLst/>
          </p:spPr>
        </p:pic>
        <p:pic>
          <p:nvPicPr>
            <p:cNvPr id="614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063440" y="1534292"/>
              <a:ext cx="271224" cy="328032"/>
            </a:xfrm>
            <a:prstGeom prst="rect">
              <a:avLst/>
            </a:prstGeom>
            <a:effectLst/>
          </p:spPr>
        </p:pic>
        <p:pic>
          <p:nvPicPr>
            <p:cNvPr id="614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382058" y="1486045"/>
              <a:ext cx="258176" cy="329127"/>
            </a:xfrm>
            <a:prstGeom prst="rect">
              <a:avLst/>
            </a:prstGeom>
            <a:effectLst/>
          </p:spPr>
        </p:pic>
        <p:pic>
          <p:nvPicPr>
            <p:cNvPr id="614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577984" y="1816817"/>
              <a:ext cx="298647" cy="351755"/>
            </a:xfrm>
            <a:prstGeom prst="rect">
              <a:avLst/>
            </a:prstGeom>
            <a:effectLst/>
          </p:spPr>
        </p:pic>
        <p:pic>
          <p:nvPicPr>
            <p:cNvPr id="614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7941016" y="2468169"/>
              <a:ext cx="290994" cy="306136"/>
            </a:xfrm>
            <a:prstGeom prst="rect">
              <a:avLst/>
            </a:prstGeom>
            <a:effectLst/>
          </p:spPr>
        </p:pic>
        <p:pic>
          <p:nvPicPr>
            <p:cNvPr id="615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922042" y="2761444"/>
              <a:ext cx="288335" cy="321044"/>
            </a:xfrm>
            <a:prstGeom prst="rect">
              <a:avLst/>
            </a:prstGeom>
            <a:effectLst/>
          </p:spPr>
        </p:pic>
        <p:pic>
          <p:nvPicPr>
            <p:cNvPr id="615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257514" y="2742863"/>
              <a:ext cx="319056" cy="370184"/>
            </a:xfrm>
            <a:prstGeom prst="rect">
              <a:avLst/>
            </a:prstGeom>
            <a:effectLst/>
          </p:spPr>
        </p:pic>
        <p:pic>
          <p:nvPicPr>
            <p:cNvPr id="615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173651" y="2682813"/>
              <a:ext cx="317163" cy="327820"/>
            </a:xfrm>
            <a:prstGeom prst="rect">
              <a:avLst/>
            </a:prstGeom>
            <a:effectLst/>
          </p:spPr>
        </p:pic>
        <p:pic>
          <p:nvPicPr>
            <p:cNvPr id="615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531455" y="2375679"/>
              <a:ext cx="298764" cy="325997"/>
            </a:xfrm>
            <a:prstGeom prst="rect">
              <a:avLst/>
            </a:prstGeom>
            <a:effectLst/>
          </p:spPr>
        </p:pic>
        <p:pic>
          <p:nvPicPr>
            <p:cNvPr id="615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9337333" y="1498683"/>
              <a:ext cx="286768" cy="322283"/>
            </a:xfrm>
            <a:prstGeom prst="rect">
              <a:avLst/>
            </a:prstGeom>
            <a:effectLst/>
          </p:spPr>
        </p:pic>
        <p:pic>
          <p:nvPicPr>
            <p:cNvPr id="616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9615726" y="1469758"/>
              <a:ext cx="285028" cy="284930"/>
            </a:xfrm>
            <a:prstGeom prst="rect">
              <a:avLst/>
            </a:prstGeom>
            <a:effectLst/>
          </p:spPr>
        </p:pic>
        <p:pic>
          <p:nvPicPr>
            <p:cNvPr id="616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9839256" y="1424982"/>
              <a:ext cx="263889" cy="330341"/>
            </a:xfrm>
            <a:prstGeom prst="rect">
              <a:avLst/>
            </a:prstGeom>
            <a:effectLst/>
          </p:spPr>
        </p:pic>
        <p:pic>
          <p:nvPicPr>
            <p:cNvPr id="616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9932085" y="1820215"/>
              <a:ext cx="287935" cy="325838"/>
            </a:xfrm>
            <a:prstGeom prst="rect">
              <a:avLst/>
            </a:prstGeom>
            <a:effectLst/>
          </p:spPr>
        </p:pic>
        <p:pic>
          <p:nvPicPr>
            <p:cNvPr id="616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9382169" y="2103997"/>
              <a:ext cx="278036" cy="322621"/>
            </a:xfrm>
            <a:prstGeom prst="rect">
              <a:avLst/>
            </a:prstGeom>
            <a:effectLst/>
          </p:spPr>
        </p:pic>
        <p:pic>
          <p:nvPicPr>
            <p:cNvPr id="616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0577779" y="2447247"/>
              <a:ext cx="274995" cy="321275"/>
            </a:xfrm>
            <a:prstGeom prst="rect">
              <a:avLst/>
            </a:prstGeom>
            <a:effectLst/>
          </p:spPr>
        </p:pic>
        <p:pic>
          <p:nvPicPr>
            <p:cNvPr id="617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0492447" y="2701631"/>
              <a:ext cx="284013" cy="303139"/>
            </a:xfrm>
            <a:prstGeom prst="rect">
              <a:avLst/>
            </a:prstGeom>
            <a:effectLst/>
          </p:spPr>
        </p:pic>
        <p:pic>
          <p:nvPicPr>
            <p:cNvPr id="6173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10274659" y="2416423"/>
              <a:ext cx="265644" cy="304619"/>
            </a:xfrm>
            <a:prstGeom prst="rect">
              <a:avLst/>
            </a:prstGeom>
            <a:effectLst/>
          </p:spPr>
        </p:pic>
        <p:pic>
          <p:nvPicPr>
            <p:cNvPr id="6175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0247175" y="2705310"/>
              <a:ext cx="259145" cy="312352"/>
            </a:xfrm>
            <a:prstGeom prst="rect">
              <a:avLst/>
            </a:prstGeom>
            <a:effectLst/>
          </p:spPr>
        </p:pic>
        <p:pic>
          <p:nvPicPr>
            <p:cNvPr id="6177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9374337" y="2715213"/>
              <a:ext cx="283718" cy="303390"/>
            </a:xfrm>
            <a:prstGeom prst="rect">
              <a:avLst/>
            </a:prstGeom>
            <a:effectLst/>
          </p:spPr>
        </p:pic>
        <p:pic>
          <p:nvPicPr>
            <p:cNvPr id="6179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9780426" y="2372815"/>
              <a:ext cx="280580" cy="330393"/>
            </a:xfrm>
            <a:prstGeom prst="rect">
              <a:avLst/>
            </a:prstGeom>
            <a:effectLst/>
          </p:spPr>
        </p:pic>
        <p:pic>
          <p:nvPicPr>
            <p:cNvPr id="6181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0504766" y="1737712"/>
              <a:ext cx="266961" cy="357461"/>
            </a:xfrm>
            <a:prstGeom prst="rect">
              <a:avLst/>
            </a:prstGeom>
            <a:effectLst/>
          </p:spPr>
        </p:pic>
        <p:pic>
          <p:nvPicPr>
            <p:cNvPr id="618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478865" y="2187803"/>
              <a:ext cx="295590" cy="327442"/>
            </a:xfrm>
            <a:prstGeom prst="rect">
              <a:avLst/>
            </a:prstGeom>
            <a:effectLst/>
          </p:spPr>
        </p:pic>
        <p:pic>
          <p:nvPicPr>
            <p:cNvPr id="6185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4665806" y="3989273"/>
              <a:ext cx="435850" cy="445847"/>
            </a:xfrm>
            <a:prstGeom prst="rect">
              <a:avLst/>
            </a:prstGeom>
            <a:effectLst/>
          </p:spPr>
        </p:pic>
        <p:pic>
          <p:nvPicPr>
            <p:cNvPr id="6187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763695" y="4044220"/>
              <a:ext cx="242307" cy="285375"/>
            </a:xfrm>
            <a:prstGeom prst="rect">
              <a:avLst/>
            </a:prstGeom>
            <a:effectLst/>
          </p:spPr>
        </p:pic>
        <p:pic>
          <p:nvPicPr>
            <p:cNvPr id="6189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374399" y="4032646"/>
              <a:ext cx="840401" cy="319429"/>
            </a:xfrm>
            <a:prstGeom prst="rect">
              <a:avLst/>
            </a:prstGeom>
            <a:effectLst/>
          </p:spPr>
        </p:pic>
        <p:pic>
          <p:nvPicPr>
            <p:cNvPr id="6191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560776" y="3899198"/>
              <a:ext cx="409455" cy="371076"/>
            </a:xfrm>
            <a:prstGeom prst="rect">
              <a:avLst/>
            </a:prstGeom>
            <a:effectLst/>
          </p:spPr>
        </p:pic>
        <p:pic>
          <p:nvPicPr>
            <p:cNvPr id="6193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750308" y="3924924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6195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6719716" y="4522774"/>
              <a:ext cx="223788" cy="602072"/>
            </a:xfrm>
            <a:prstGeom prst="rect">
              <a:avLst/>
            </a:prstGeom>
            <a:effectLst/>
          </p:spPr>
        </p:pic>
        <p:pic>
          <p:nvPicPr>
            <p:cNvPr id="619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6638864" y="4800271"/>
              <a:ext cx="361405" cy="133804"/>
            </a:xfrm>
            <a:prstGeom prst="rect">
              <a:avLst/>
            </a:prstGeom>
            <a:effectLst/>
          </p:spPr>
        </p:pic>
        <p:pic>
          <p:nvPicPr>
            <p:cNvPr id="6199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003538" y="4722842"/>
              <a:ext cx="104583" cy="266474"/>
            </a:xfrm>
            <a:prstGeom prst="rect">
              <a:avLst/>
            </a:prstGeom>
            <a:effectLst/>
          </p:spPr>
        </p:pic>
        <p:pic>
          <p:nvPicPr>
            <p:cNvPr id="6201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7022777" y="4630775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6203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138685" y="4734329"/>
              <a:ext cx="237576" cy="441393"/>
            </a:xfrm>
            <a:prstGeom prst="rect">
              <a:avLst/>
            </a:prstGeom>
            <a:effectLst/>
          </p:spPr>
        </p:pic>
        <p:pic>
          <p:nvPicPr>
            <p:cNvPr id="6205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406565" y="4477329"/>
              <a:ext cx="138642" cy="517214"/>
            </a:xfrm>
            <a:prstGeom prst="rect">
              <a:avLst/>
            </a:prstGeom>
            <a:effectLst/>
          </p:spPr>
        </p:pic>
        <p:pic>
          <p:nvPicPr>
            <p:cNvPr id="6207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7514418" y="4771945"/>
              <a:ext cx="132965" cy="225871"/>
            </a:xfrm>
            <a:prstGeom prst="rect">
              <a:avLst/>
            </a:prstGeom>
            <a:effectLst/>
          </p:spPr>
        </p:pic>
        <p:pic>
          <p:nvPicPr>
            <p:cNvPr id="6209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7545010" y="4593947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6211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7732880" y="4698291"/>
              <a:ext cx="241534" cy="284887"/>
            </a:xfrm>
            <a:prstGeom prst="rect">
              <a:avLst/>
            </a:prstGeom>
            <a:effectLst/>
          </p:spPr>
        </p:pic>
        <p:pic>
          <p:nvPicPr>
            <p:cNvPr id="6213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331721" y="4814909"/>
              <a:ext cx="250487" cy="628860"/>
            </a:xfrm>
            <a:prstGeom prst="rect">
              <a:avLst/>
            </a:prstGeom>
            <a:effectLst/>
          </p:spPr>
        </p:pic>
        <p:pic>
          <p:nvPicPr>
            <p:cNvPr id="6215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690909" y="4834234"/>
              <a:ext cx="221376" cy="261967"/>
            </a:xfrm>
            <a:prstGeom prst="rect">
              <a:avLst/>
            </a:prstGeom>
            <a:effectLst/>
          </p:spPr>
        </p:pic>
        <p:pic>
          <p:nvPicPr>
            <p:cNvPr id="6217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978447" y="4833274"/>
              <a:ext cx="223336" cy="266523"/>
            </a:xfrm>
            <a:prstGeom prst="rect">
              <a:avLst/>
            </a:prstGeom>
            <a:effectLst/>
          </p:spPr>
        </p:pic>
        <p:pic>
          <p:nvPicPr>
            <p:cNvPr id="621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4271386" y="4839460"/>
              <a:ext cx="117720" cy="266474"/>
            </a:xfrm>
            <a:prstGeom prst="rect">
              <a:avLst/>
            </a:prstGeom>
            <a:effectLst/>
          </p:spPr>
        </p:pic>
        <p:pic>
          <p:nvPicPr>
            <p:cNvPr id="622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4258033" y="4641956"/>
              <a:ext cx="85661" cy="138673"/>
            </a:xfrm>
            <a:prstGeom prst="rect">
              <a:avLst/>
            </a:prstGeom>
            <a:effectLst/>
          </p:spPr>
        </p:pic>
        <p:pic>
          <p:nvPicPr>
            <p:cNvPr id="622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546059" y="4636649"/>
              <a:ext cx="172280" cy="425330"/>
            </a:xfrm>
            <a:prstGeom prst="rect">
              <a:avLst/>
            </a:prstGeom>
            <a:effectLst/>
          </p:spPr>
        </p:pic>
        <p:pic>
          <p:nvPicPr>
            <p:cNvPr id="622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4500228" y="4718956"/>
              <a:ext cx="314611" cy="135327"/>
            </a:xfrm>
            <a:prstGeom prst="rect">
              <a:avLst/>
            </a:prstGeom>
            <a:effectLst/>
          </p:spPr>
        </p:pic>
        <p:pic>
          <p:nvPicPr>
            <p:cNvPr id="622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4720247" y="4831652"/>
              <a:ext cx="193977" cy="274541"/>
            </a:xfrm>
            <a:prstGeom prst="rect">
              <a:avLst/>
            </a:prstGeom>
            <a:effectLst/>
          </p:spPr>
        </p:pic>
        <p:pic>
          <p:nvPicPr>
            <p:cNvPr id="622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4965696" y="4778996"/>
              <a:ext cx="257847" cy="317002"/>
            </a:xfrm>
            <a:prstGeom prst="rect">
              <a:avLst/>
            </a:prstGeom>
            <a:effectLst/>
          </p:spPr>
        </p:pic>
        <p:pic>
          <p:nvPicPr>
            <p:cNvPr id="623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5240172" y="4751293"/>
              <a:ext cx="250163" cy="288219"/>
            </a:xfrm>
            <a:prstGeom prst="rect">
              <a:avLst/>
            </a:prstGeom>
            <a:effectLst/>
          </p:spPr>
        </p:pic>
        <p:pic>
          <p:nvPicPr>
            <p:cNvPr id="623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3908549" y="5998349"/>
              <a:ext cx="93606" cy="324930"/>
            </a:xfrm>
            <a:prstGeom prst="rect">
              <a:avLst/>
            </a:prstGeom>
            <a:effectLst/>
          </p:spPr>
        </p:pic>
        <p:pic>
          <p:nvPicPr>
            <p:cNvPr id="623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4073304" y="6020264"/>
              <a:ext cx="224033" cy="230058"/>
            </a:xfrm>
            <a:prstGeom prst="rect">
              <a:avLst/>
            </a:prstGeom>
            <a:effectLst/>
          </p:spPr>
        </p:pic>
        <p:pic>
          <p:nvPicPr>
            <p:cNvPr id="623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188976" y="6106993"/>
              <a:ext cx="92100" cy="260501"/>
            </a:xfrm>
            <a:prstGeom prst="rect">
              <a:avLst/>
            </a:prstGeom>
            <a:effectLst/>
          </p:spPr>
        </p:pic>
        <p:pic>
          <p:nvPicPr>
            <p:cNvPr id="623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4411635" y="6149576"/>
              <a:ext cx="373555" cy="546768"/>
            </a:xfrm>
            <a:prstGeom prst="rect">
              <a:avLst/>
            </a:prstGeom>
            <a:effectLst/>
          </p:spPr>
        </p:pic>
        <p:pic>
          <p:nvPicPr>
            <p:cNvPr id="6241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6295290" y="5895590"/>
              <a:ext cx="110657" cy="298445"/>
            </a:xfrm>
            <a:prstGeom prst="rect">
              <a:avLst/>
            </a:prstGeom>
            <a:effectLst/>
          </p:spPr>
        </p:pic>
        <p:pic>
          <p:nvPicPr>
            <p:cNvPr id="6243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6418119" y="5890170"/>
              <a:ext cx="226335" cy="219923"/>
            </a:xfrm>
            <a:prstGeom prst="rect">
              <a:avLst/>
            </a:prstGeom>
            <a:effectLst/>
          </p:spPr>
        </p:pic>
        <p:pic>
          <p:nvPicPr>
            <p:cNvPr id="6245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6536277" y="5960637"/>
              <a:ext cx="97335" cy="257012"/>
            </a:xfrm>
            <a:prstGeom prst="rect">
              <a:avLst/>
            </a:prstGeom>
            <a:effectLst/>
          </p:spPr>
        </p:pic>
        <p:pic>
          <p:nvPicPr>
            <p:cNvPr id="6247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6741711" y="6096591"/>
              <a:ext cx="108725" cy="455048"/>
            </a:xfrm>
            <a:prstGeom prst="rect">
              <a:avLst/>
            </a:prstGeom>
            <a:effectLst/>
          </p:spPr>
        </p:pic>
        <p:pic>
          <p:nvPicPr>
            <p:cNvPr id="6249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6763394" y="6039679"/>
              <a:ext cx="336389" cy="506713"/>
            </a:xfrm>
            <a:prstGeom prst="rect">
              <a:avLst/>
            </a:prstGeom>
            <a:effectLst/>
          </p:spPr>
        </p:pic>
        <p:pic>
          <p:nvPicPr>
            <p:cNvPr id="6251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5167933" y="6254817"/>
              <a:ext cx="655376" cy="313239"/>
            </a:xfrm>
            <a:prstGeom prst="rect">
              <a:avLst/>
            </a:prstGeom>
            <a:effectLst/>
          </p:spPr>
        </p:pic>
        <p:pic>
          <p:nvPicPr>
            <p:cNvPr id="6253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3821467" y="7065033"/>
              <a:ext cx="248205" cy="386598"/>
            </a:xfrm>
            <a:prstGeom prst="rect">
              <a:avLst/>
            </a:prstGeom>
            <a:effectLst/>
          </p:spPr>
        </p:pic>
        <p:pic>
          <p:nvPicPr>
            <p:cNvPr id="6255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4022382" y="7137712"/>
              <a:ext cx="242432" cy="315675"/>
            </a:xfrm>
            <a:prstGeom prst="rect">
              <a:avLst/>
            </a:prstGeom>
            <a:effectLst/>
          </p:spPr>
        </p:pic>
        <p:pic>
          <p:nvPicPr>
            <p:cNvPr id="6257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4226557" y="7089612"/>
              <a:ext cx="206295" cy="364933"/>
            </a:xfrm>
            <a:prstGeom prst="rect">
              <a:avLst/>
            </a:prstGeom>
            <a:effectLst/>
          </p:spPr>
        </p:pic>
        <p:pic>
          <p:nvPicPr>
            <p:cNvPr id="6259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4542758" y="7272421"/>
              <a:ext cx="101497" cy="467757"/>
            </a:xfrm>
            <a:prstGeom prst="rect">
              <a:avLst/>
            </a:prstGeom>
            <a:effectLst/>
          </p:spPr>
        </p:pic>
        <p:pic>
          <p:nvPicPr>
            <p:cNvPr id="6261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4540491" y="7242562"/>
              <a:ext cx="309747" cy="561389"/>
            </a:xfrm>
            <a:prstGeom prst="rect">
              <a:avLst/>
            </a:prstGeom>
            <a:effectLst/>
          </p:spPr>
        </p:pic>
        <p:pic>
          <p:nvPicPr>
            <p:cNvPr id="6263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4845272" y="7441927"/>
              <a:ext cx="341042" cy="388746"/>
            </a:xfrm>
            <a:prstGeom prst="rect">
              <a:avLst/>
            </a:prstGeom>
            <a:effectLst/>
          </p:spPr>
        </p:pic>
        <p:pic>
          <p:nvPicPr>
            <p:cNvPr id="6265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5422701" y="7439423"/>
              <a:ext cx="592884" cy="321164"/>
            </a:xfrm>
            <a:prstGeom prst="rect">
              <a:avLst/>
            </a:prstGeom>
            <a:effectLst/>
          </p:spPr>
        </p:pic>
        <p:pic>
          <p:nvPicPr>
            <p:cNvPr id="6267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6396261" y="7018457"/>
              <a:ext cx="286136" cy="340199"/>
            </a:xfrm>
            <a:prstGeom prst="rect">
              <a:avLst/>
            </a:prstGeom>
            <a:effectLst/>
          </p:spPr>
        </p:pic>
        <p:pic>
          <p:nvPicPr>
            <p:cNvPr id="6269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6642062" y="7029186"/>
              <a:ext cx="262580" cy="293377"/>
            </a:xfrm>
            <a:prstGeom prst="rect">
              <a:avLst/>
            </a:prstGeom>
            <a:effectLst/>
          </p:spPr>
        </p:pic>
        <p:pic>
          <p:nvPicPr>
            <p:cNvPr id="6271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6844703" y="7044300"/>
              <a:ext cx="179192" cy="262733"/>
            </a:xfrm>
            <a:prstGeom prst="rect">
              <a:avLst/>
            </a:prstGeom>
            <a:effectLst/>
          </p:spPr>
        </p:pic>
        <p:pic>
          <p:nvPicPr>
            <p:cNvPr id="6273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7122877" y="7050176"/>
              <a:ext cx="367189" cy="646329"/>
            </a:xfrm>
            <a:prstGeom prst="rect">
              <a:avLst/>
            </a:prstGeom>
            <a:effectLst/>
          </p:spPr>
        </p:pic>
        <p:pic>
          <p:nvPicPr>
            <p:cNvPr id="6275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7518663" y="7276878"/>
              <a:ext cx="247853" cy="429502"/>
            </a:xfrm>
            <a:prstGeom prst="rect">
              <a:avLst/>
            </a:prstGeom>
            <a:effectLst/>
          </p:spPr>
        </p:pic>
        <p:pic>
          <p:nvPicPr>
            <p:cNvPr id="6277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8607080" y="5767937"/>
              <a:ext cx="259549" cy="171271"/>
            </a:xfrm>
            <a:prstGeom prst="rect">
              <a:avLst/>
            </a:prstGeom>
            <a:effectLst/>
          </p:spPr>
        </p:pic>
        <p:pic>
          <p:nvPicPr>
            <p:cNvPr id="6279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8566335" y="5767937"/>
              <a:ext cx="341038" cy="843549"/>
            </a:xfrm>
            <a:prstGeom prst="rect">
              <a:avLst/>
            </a:prstGeom>
            <a:effectLst/>
          </p:spPr>
        </p:pic>
        <p:pic>
          <p:nvPicPr>
            <p:cNvPr id="6281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8985522" y="5945573"/>
              <a:ext cx="348657" cy="788145"/>
            </a:xfrm>
            <a:prstGeom prst="rect">
              <a:avLst/>
            </a:prstGeom>
            <a:effectLst/>
          </p:spPr>
        </p:pic>
        <p:pic>
          <p:nvPicPr>
            <p:cNvPr id="6283" name="Linea Linea" descr="Linea Line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9306521" y="5863007"/>
              <a:ext cx="205224" cy="96573"/>
            </a:xfrm>
            <a:prstGeom prst="rect">
              <a:avLst/>
            </a:prstGeom>
            <a:effectLst/>
          </p:spPr>
        </p:pic>
        <p:pic>
          <p:nvPicPr>
            <p:cNvPr id="6285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9605311" y="5686449"/>
              <a:ext cx="167035" cy="789223"/>
            </a:xfrm>
            <a:prstGeom prst="rect">
              <a:avLst/>
            </a:prstGeom>
            <a:effectLst/>
          </p:spPr>
        </p:pic>
        <p:pic>
          <p:nvPicPr>
            <p:cNvPr id="6287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8657156" y="6949517"/>
              <a:ext cx="297752" cy="789223"/>
            </a:xfrm>
            <a:prstGeom prst="rect">
              <a:avLst/>
            </a:prstGeom>
            <a:effectLst/>
          </p:spPr>
        </p:pic>
        <p:pic>
          <p:nvPicPr>
            <p:cNvPr id="6289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9049045" y="7085331"/>
              <a:ext cx="415164" cy="442898"/>
            </a:xfrm>
            <a:prstGeom prst="rect">
              <a:avLst/>
            </a:prstGeom>
            <a:effectLst/>
          </p:spPr>
        </p:pic>
        <p:pic>
          <p:nvPicPr>
            <p:cNvPr id="6291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9673218" y="6854447"/>
              <a:ext cx="269061" cy="992944"/>
            </a:xfrm>
            <a:prstGeom prst="rect">
              <a:avLst/>
            </a:prstGeom>
            <a:effectLst/>
          </p:spPr>
        </p:pic>
        <p:pic>
          <p:nvPicPr>
            <p:cNvPr id="6293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7650599" y="1523220"/>
              <a:ext cx="244507" cy="26503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9" name="Disegno"/>
          <p:cNvGrpSpPr/>
          <p:nvPr/>
        </p:nvGrpSpPr>
        <p:grpSpPr>
          <a:xfrm>
            <a:off x="890920" y="369341"/>
            <a:ext cx="11374686" cy="8700374"/>
            <a:chOff x="-52350" y="-180704"/>
            <a:chExt cx="11374685" cy="8700373"/>
          </a:xfrm>
        </p:grpSpPr>
        <p:pic>
          <p:nvPicPr>
            <p:cNvPr id="629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2351" y="-38100"/>
              <a:ext cx="281226" cy="563500"/>
            </a:xfrm>
            <a:prstGeom prst="rect">
              <a:avLst/>
            </a:prstGeom>
            <a:effectLst/>
          </p:spPr>
        </p:pic>
        <p:pic>
          <p:nvPicPr>
            <p:cNvPr id="629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4937" y="200581"/>
              <a:ext cx="352356" cy="348119"/>
            </a:xfrm>
            <a:prstGeom prst="rect">
              <a:avLst/>
            </a:prstGeom>
            <a:effectLst/>
          </p:spPr>
        </p:pic>
        <p:pic>
          <p:nvPicPr>
            <p:cNvPr id="630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31785" y="-99217"/>
              <a:ext cx="446576" cy="592962"/>
            </a:xfrm>
            <a:prstGeom prst="rect">
              <a:avLst/>
            </a:prstGeom>
            <a:effectLst/>
          </p:spPr>
        </p:pic>
        <p:pic>
          <p:nvPicPr>
            <p:cNvPr id="630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05489" y="139130"/>
              <a:ext cx="296806" cy="567072"/>
            </a:xfrm>
            <a:prstGeom prst="rect">
              <a:avLst/>
            </a:prstGeom>
            <a:effectLst/>
          </p:spPr>
        </p:pic>
        <p:pic>
          <p:nvPicPr>
            <p:cNvPr id="630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21737" y="156981"/>
              <a:ext cx="280031" cy="568124"/>
            </a:xfrm>
            <a:prstGeom prst="rect">
              <a:avLst/>
            </a:prstGeom>
            <a:effectLst/>
          </p:spPr>
        </p:pic>
        <p:pic>
          <p:nvPicPr>
            <p:cNvPr id="630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85336" y="159208"/>
              <a:ext cx="291256" cy="323176"/>
            </a:xfrm>
            <a:prstGeom prst="rect">
              <a:avLst/>
            </a:prstGeom>
            <a:effectLst/>
          </p:spPr>
        </p:pic>
        <p:pic>
          <p:nvPicPr>
            <p:cNvPr id="630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7691" y="-180705"/>
              <a:ext cx="337737" cy="674016"/>
            </a:xfrm>
            <a:prstGeom prst="rect">
              <a:avLst/>
            </a:prstGeom>
            <a:effectLst/>
          </p:spPr>
        </p:pic>
        <p:pic>
          <p:nvPicPr>
            <p:cNvPr id="631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53351" y="115394"/>
              <a:ext cx="257286" cy="350899"/>
            </a:xfrm>
            <a:prstGeom prst="rect">
              <a:avLst/>
            </a:prstGeom>
            <a:effectLst/>
          </p:spPr>
        </p:pic>
        <p:pic>
          <p:nvPicPr>
            <p:cNvPr id="631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670250" y="-139961"/>
              <a:ext cx="205224" cy="604866"/>
            </a:xfrm>
            <a:prstGeom prst="rect">
              <a:avLst/>
            </a:prstGeom>
            <a:effectLst/>
          </p:spPr>
        </p:pic>
        <p:pic>
          <p:nvPicPr>
            <p:cNvPr id="631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57409" y="-12145"/>
              <a:ext cx="368761" cy="496844"/>
            </a:xfrm>
            <a:prstGeom prst="rect">
              <a:avLst/>
            </a:prstGeom>
            <a:effectLst/>
          </p:spPr>
        </p:pic>
        <p:pic>
          <p:nvPicPr>
            <p:cNvPr id="631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1366" y="111427"/>
              <a:ext cx="240013" cy="347615"/>
            </a:xfrm>
            <a:prstGeom prst="rect">
              <a:avLst/>
            </a:prstGeom>
            <a:effectLst/>
          </p:spPr>
        </p:pic>
        <p:pic>
          <p:nvPicPr>
            <p:cNvPr id="631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11698" y="112625"/>
              <a:ext cx="307122" cy="360641"/>
            </a:xfrm>
            <a:prstGeom prst="rect">
              <a:avLst/>
            </a:prstGeom>
            <a:effectLst/>
          </p:spPr>
        </p:pic>
        <p:pic>
          <p:nvPicPr>
            <p:cNvPr id="632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64002" y="134510"/>
              <a:ext cx="312864" cy="338195"/>
            </a:xfrm>
            <a:prstGeom prst="rect">
              <a:avLst/>
            </a:prstGeom>
            <a:effectLst/>
          </p:spPr>
        </p:pic>
        <p:pic>
          <p:nvPicPr>
            <p:cNvPr id="632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92082" y="-99490"/>
              <a:ext cx="507667" cy="546588"/>
            </a:xfrm>
            <a:prstGeom prst="rect">
              <a:avLst/>
            </a:prstGeom>
            <a:effectLst/>
          </p:spPr>
        </p:pic>
        <p:pic>
          <p:nvPicPr>
            <p:cNvPr id="632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153709" y="-31310"/>
              <a:ext cx="139250" cy="144108"/>
            </a:xfrm>
            <a:prstGeom prst="rect">
              <a:avLst/>
            </a:prstGeom>
            <a:effectLst/>
          </p:spPr>
        </p:pic>
        <p:pic>
          <p:nvPicPr>
            <p:cNvPr id="632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305036" y="111782"/>
              <a:ext cx="1040479" cy="362457"/>
            </a:xfrm>
            <a:prstGeom prst="rect">
              <a:avLst/>
            </a:prstGeom>
            <a:effectLst/>
          </p:spPr>
        </p:pic>
        <p:pic>
          <p:nvPicPr>
            <p:cNvPr id="632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368095" y="-106007"/>
              <a:ext cx="126816" cy="551549"/>
            </a:xfrm>
            <a:prstGeom prst="rect">
              <a:avLst/>
            </a:prstGeom>
            <a:effectLst/>
          </p:spPr>
        </p:pic>
        <p:pic>
          <p:nvPicPr>
            <p:cNvPr id="633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76105" y="38752"/>
              <a:ext cx="544718" cy="340958"/>
            </a:xfrm>
            <a:prstGeom prst="rect">
              <a:avLst/>
            </a:prstGeom>
            <a:effectLst/>
          </p:spPr>
        </p:pic>
        <p:pic>
          <p:nvPicPr>
            <p:cNvPr id="633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318669" y="84132"/>
              <a:ext cx="289913" cy="466761"/>
            </a:xfrm>
            <a:prstGeom prst="rect">
              <a:avLst/>
            </a:prstGeom>
            <a:effectLst/>
          </p:spPr>
        </p:pic>
        <p:pic>
          <p:nvPicPr>
            <p:cNvPr id="633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552171" y="163844"/>
              <a:ext cx="287296" cy="342814"/>
            </a:xfrm>
            <a:prstGeom prst="rect">
              <a:avLst/>
            </a:prstGeom>
            <a:effectLst/>
          </p:spPr>
        </p:pic>
        <p:pic>
          <p:nvPicPr>
            <p:cNvPr id="633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903143" y="-9113"/>
              <a:ext cx="513531" cy="544941"/>
            </a:xfrm>
            <a:prstGeom prst="rect">
              <a:avLst/>
            </a:prstGeom>
            <a:effectLst/>
          </p:spPr>
        </p:pic>
        <p:pic>
          <p:nvPicPr>
            <p:cNvPr id="633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292939" y="85140"/>
              <a:ext cx="144108" cy="115937"/>
            </a:xfrm>
            <a:prstGeom prst="rect">
              <a:avLst/>
            </a:prstGeom>
            <a:effectLst/>
          </p:spPr>
        </p:pic>
        <p:pic>
          <p:nvPicPr>
            <p:cNvPr id="634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9450132" y="178700"/>
              <a:ext cx="260107" cy="343514"/>
            </a:xfrm>
            <a:prstGeom prst="rect">
              <a:avLst/>
            </a:prstGeom>
            <a:effectLst/>
          </p:spPr>
        </p:pic>
        <p:pic>
          <p:nvPicPr>
            <p:cNvPr id="634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758006" y="144202"/>
              <a:ext cx="385272" cy="337186"/>
            </a:xfrm>
            <a:prstGeom prst="rect">
              <a:avLst/>
            </a:prstGeom>
            <a:effectLst/>
          </p:spPr>
        </p:pic>
        <p:pic>
          <p:nvPicPr>
            <p:cNvPr id="634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162942" y="-106720"/>
              <a:ext cx="345371" cy="573168"/>
            </a:xfrm>
            <a:prstGeom prst="rect">
              <a:avLst/>
            </a:prstGeom>
            <a:effectLst/>
          </p:spPr>
        </p:pic>
        <p:pic>
          <p:nvPicPr>
            <p:cNvPr id="634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094240" y="65306"/>
              <a:ext cx="633038" cy="347492"/>
            </a:xfrm>
            <a:prstGeom prst="rect">
              <a:avLst/>
            </a:prstGeom>
            <a:effectLst/>
          </p:spPr>
        </p:pic>
        <p:pic>
          <p:nvPicPr>
            <p:cNvPr id="6349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612977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35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786890" y="81518"/>
              <a:ext cx="293503" cy="382538"/>
            </a:xfrm>
            <a:prstGeom prst="rect">
              <a:avLst/>
            </a:prstGeom>
            <a:effectLst/>
          </p:spPr>
        </p:pic>
        <p:pic>
          <p:nvPicPr>
            <p:cNvPr id="635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039183" y="123223"/>
              <a:ext cx="283152" cy="299065"/>
            </a:xfrm>
            <a:prstGeom prst="rect">
              <a:avLst/>
            </a:prstGeom>
            <a:effectLst/>
          </p:spPr>
        </p:pic>
        <p:pic>
          <p:nvPicPr>
            <p:cNvPr id="6355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728418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35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2674" y="1592111"/>
              <a:ext cx="1704200" cy="1766017"/>
            </a:xfrm>
            <a:prstGeom prst="rect">
              <a:avLst/>
            </a:prstGeom>
            <a:effectLst/>
          </p:spPr>
        </p:pic>
        <p:pic>
          <p:nvPicPr>
            <p:cNvPr id="635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464660" y="1471895"/>
              <a:ext cx="1741645" cy="1913656"/>
            </a:xfrm>
            <a:prstGeom prst="rect">
              <a:avLst/>
            </a:prstGeom>
            <a:effectLst/>
          </p:spPr>
        </p:pic>
        <p:pic>
          <p:nvPicPr>
            <p:cNvPr id="636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691641" y="1447141"/>
              <a:ext cx="1779142" cy="1813574"/>
            </a:xfrm>
            <a:prstGeom prst="rect">
              <a:avLst/>
            </a:prstGeom>
            <a:effectLst/>
          </p:spPr>
        </p:pic>
        <p:pic>
          <p:nvPicPr>
            <p:cNvPr id="636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932019" y="1312036"/>
              <a:ext cx="1812018" cy="1876352"/>
            </a:xfrm>
            <a:prstGeom prst="rect">
              <a:avLst/>
            </a:prstGeom>
            <a:effectLst/>
          </p:spPr>
        </p:pic>
        <p:pic>
          <p:nvPicPr>
            <p:cNvPr id="636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128101" y="1179252"/>
              <a:ext cx="1806010" cy="1980301"/>
            </a:xfrm>
            <a:prstGeom prst="rect">
              <a:avLst/>
            </a:prstGeom>
            <a:effectLst/>
          </p:spPr>
        </p:pic>
        <p:pic>
          <p:nvPicPr>
            <p:cNvPr id="636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35152" y="1859586"/>
              <a:ext cx="271766" cy="310703"/>
            </a:xfrm>
            <a:prstGeom prst="rect">
              <a:avLst/>
            </a:prstGeom>
            <a:effectLst/>
          </p:spPr>
        </p:pic>
        <p:pic>
          <p:nvPicPr>
            <p:cNvPr id="636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81351" y="2229112"/>
              <a:ext cx="250706" cy="291867"/>
            </a:xfrm>
            <a:prstGeom prst="rect">
              <a:avLst/>
            </a:prstGeom>
            <a:effectLst/>
          </p:spPr>
        </p:pic>
        <p:pic>
          <p:nvPicPr>
            <p:cNvPr id="637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57563" y="1862127"/>
              <a:ext cx="285963" cy="306323"/>
            </a:xfrm>
            <a:prstGeom prst="rect">
              <a:avLst/>
            </a:prstGeom>
            <a:effectLst/>
          </p:spPr>
        </p:pic>
        <p:pic>
          <p:nvPicPr>
            <p:cNvPr id="637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419904" y="1874992"/>
              <a:ext cx="255433" cy="299673"/>
            </a:xfrm>
            <a:prstGeom prst="rect">
              <a:avLst/>
            </a:prstGeom>
            <a:effectLst/>
          </p:spPr>
        </p:pic>
        <p:pic>
          <p:nvPicPr>
            <p:cNvPr id="637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210827" y="2292934"/>
              <a:ext cx="320331" cy="312095"/>
            </a:xfrm>
            <a:prstGeom prst="rect">
              <a:avLst/>
            </a:prstGeom>
            <a:effectLst/>
          </p:spPr>
        </p:pic>
        <p:pic>
          <p:nvPicPr>
            <p:cNvPr id="637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08413" y="2305508"/>
              <a:ext cx="260847" cy="301625"/>
            </a:xfrm>
            <a:prstGeom prst="rect">
              <a:avLst/>
            </a:prstGeom>
            <a:effectLst/>
          </p:spPr>
        </p:pic>
        <p:pic>
          <p:nvPicPr>
            <p:cNvPr id="637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18735" y="2732722"/>
              <a:ext cx="265408" cy="379523"/>
            </a:xfrm>
            <a:prstGeom prst="rect">
              <a:avLst/>
            </a:prstGeom>
            <a:effectLst/>
          </p:spPr>
        </p:pic>
        <p:pic>
          <p:nvPicPr>
            <p:cNvPr id="638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82740" y="2634733"/>
              <a:ext cx="242491" cy="269033"/>
            </a:xfrm>
            <a:prstGeom prst="rect">
              <a:avLst/>
            </a:prstGeom>
            <a:effectLst/>
          </p:spPr>
        </p:pic>
        <p:pic>
          <p:nvPicPr>
            <p:cNvPr id="638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969336" y="2762851"/>
              <a:ext cx="333033" cy="346109"/>
            </a:xfrm>
            <a:prstGeom prst="rect">
              <a:avLst/>
            </a:prstGeom>
            <a:effectLst/>
          </p:spPr>
        </p:pic>
        <p:pic>
          <p:nvPicPr>
            <p:cNvPr id="638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406094" y="2699324"/>
              <a:ext cx="266072" cy="311913"/>
            </a:xfrm>
            <a:prstGeom prst="rect">
              <a:avLst/>
            </a:prstGeom>
            <a:effectLst/>
          </p:spPr>
        </p:pic>
        <p:pic>
          <p:nvPicPr>
            <p:cNvPr id="638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15991" y="2588014"/>
              <a:ext cx="277695" cy="325106"/>
            </a:xfrm>
            <a:prstGeom prst="rect">
              <a:avLst/>
            </a:prstGeom>
            <a:effectLst/>
          </p:spPr>
        </p:pic>
        <p:pic>
          <p:nvPicPr>
            <p:cNvPr id="638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58035" y="2453516"/>
              <a:ext cx="298929" cy="334333"/>
            </a:xfrm>
            <a:prstGeom prst="rect">
              <a:avLst/>
            </a:prstGeom>
            <a:effectLst/>
          </p:spPr>
        </p:pic>
        <p:pic>
          <p:nvPicPr>
            <p:cNvPr id="639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87696" y="1831128"/>
              <a:ext cx="316471" cy="347481"/>
            </a:xfrm>
            <a:prstGeom prst="rect">
              <a:avLst/>
            </a:prstGeom>
            <a:effectLst/>
          </p:spPr>
        </p:pic>
        <p:pic>
          <p:nvPicPr>
            <p:cNvPr id="639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392962" y="2321848"/>
              <a:ext cx="331735" cy="354204"/>
            </a:xfrm>
            <a:prstGeom prst="rect">
              <a:avLst/>
            </a:prstGeom>
            <a:effectLst/>
          </p:spPr>
        </p:pic>
        <p:pic>
          <p:nvPicPr>
            <p:cNvPr id="639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685012" y="1791679"/>
              <a:ext cx="282798" cy="347043"/>
            </a:xfrm>
            <a:prstGeom prst="rect">
              <a:avLst/>
            </a:prstGeom>
            <a:effectLst/>
          </p:spPr>
        </p:pic>
        <p:pic>
          <p:nvPicPr>
            <p:cNvPr id="639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168560" y="1737354"/>
              <a:ext cx="291161" cy="345811"/>
            </a:xfrm>
            <a:prstGeom prst="rect">
              <a:avLst/>
            </a:prstGeom>
            <a:effectLst/>
          </p:spPr>
        </p:pic>
        <p:pic>
          <p:nvPicPr>
            <p:cNvPr id="639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628907" y="1818842"/>
              <a:ext cx="289468" cy="366443"/>
            </a:xfrm>
            <a:prstGeom prst="rect">
              <a:avLst/>
            </a:prstGeom>
            <a:effectLst/>
          </p:spPr>
        </p:pic>
        <p:pic>
          <p:nvPicPr>
            <p:cNvPr id="640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712696" y="2298118"/>
              <a:ext cx="249701" cy="311151"/>
            </a:xfrm>
            <a:prstGeom prst="rect">
              <a:avLst/>
            </a:prstGeom>
            <a:effectLst/>
          </p:spPr>
        </p:pic>
        <p:pic>
          <p:nvPicPr>
            <p:cNvPr id="640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078872" y="2131214"/>
              <a:ext cx="302324" cy="288613"/>
            </a:xfrm>
            <a:prstGeom prst="rect">
              <a:avLst/>
            </a:prstGeom>
            <a:effectLst/>
          </p:spPr>
        </p:pic>
        <p:pic>
          <p:nvPicPr>
            <p:cNvPr id="640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511664" y="2302771"/>
              <a:ext cx="338196" cy="305915"/>
            </a:xfrm>
            <a:prstGeom prst="rect">
              <a:avLst/>
            </a:prstGeom>
            <a:effectLst/>
          </p:spPr>
        </p:pic>
        <p:pic>
          <p:nvPicPr>
            <p:cNvPr id="640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662879" y="2440096"/>
              <a:ext cx="293511" cy="329548"/>
            </a:xfrm>
            <a:prstGeom prst="rect">
              <a:avLst/>
            </a:prstGeom>
            <a:effectLst/>
          </p:spPr>
        </p:pic>
        <p:pic>
          <p:nvPicPr>
            <p:cNvPr id="640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725773" y="2815864"/>
              <a:ext cx="295257" cy="327040"/>
            </a:xfrm>
            <a:prstGeom prst="rect">
              <a:avLst/>
            </a:prstGeom>
            <a:effectLst/>
          </p:spPr>
        </p:pic>
        <p:pic>
          <p:nvPicPr>
            <p:cNvPr id="641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002222" y="2590956"/>
              <a:ext cx="270762" cy="317050"/>
            </a:xfrm>
            <a:prstGeom prst="rect">
              <a:avLst/>
            </a:prstGeom>
            <a:effectLst/>
          </p:spPr>
        </p:pic>
        <p:pic>
          <p:nvPicPr>
            <p:cNvPr id="641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325711" y="2529001"/>
              <a:ext cx="274609" cy="303738"/>
            </a:xfrm>
            <a:prstGeom prst="rect">
              <a:avLst/>
            </a:prstGeom>
            <a:effectLst/>
          </p:spPr>
        </p:pic>
        <p:pic>
          <p:nvPicPr>
            <p:cNvPr id="641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335430" y="2829493"/>
              <a:ext cx="334931" cy="333575"/>
            </a:xfrm>
            <a:prstGeom prst="rect">
              <a:avLst/>
            </a:prstGeom>
            <a:effectLst/>
          </p:spPr>
        </p:pic>
        <p:pic>
          <p:nvPicPr>
            <p:cNvPr id="641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920940" y="1711204"/>
              <a:ext cx="330688" cy="333390"/>
            </a:xfrm>
            <a:prstGeom prst="rect">
              <a:avLst/>
            </a:prstGeom>
            <a:effectLst/>
          </p:spPr>
        </p:pic>
        <p:pic>
          <p:nvPicPr>
            <p:cNvPr id="641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721875" y="2703885"/>
              <a:ext cx="318125" cy="309686"/>
            </a:xfrm>
            <a:prstGeom prst="rect">
              <a:avLst/>
            </a:prstGeom>
            <a:effectLst/>
          </p:spPr>
        </p:pic>
        <p:pic>
          <p:nvPicPr>
            <p:cNvPr id="642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878446" y="1704409"/>
              <a:ext cx="296590" cy="336406"/>
            </a:xfrm>
            <a:prstGeom prst="rect">
              <a:avLst/>
            </a:prstGeom>
            <a:effectLst/>
          </p:spPr>
        </p:pic>
        <p:pic>
          <p:nvPicPr>
            <p:cNvPr id="642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332526" y="1983226"/>
              <a:ext cx="291861" cy="321014"/>
            </a:xfrm>
            <a:prstGeom prst="rect">
              <a:avLst/>
            </a:prstGeom>
            <a:effectLst/>
          </p:spPr>
        </p:pic>
        <p:pic>
          <p:nvPicPr>
            <p:cNvPr id="642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447967" y="1643938"/>
              <a:ext cx="305998" cy="380715"/>
            </a:xfrm>
            <a:prstGeom prst="rect">
              <a:avLst/>
            </a:prstGeom>
            <a:effectLst/>
          </p:spPr>
        </p:pic>
        <p:pic>
          <p:nvPicPr>
            <p:cNvPr id="642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977143" y="1810874"/>
              <a:ext cx="318513" cy="344891"/>
            </a:xfrm>
            <a:prstGeom prst="rect">
              <a:avLst/>
            </a:prstGeom>
            <a:effectLst/>
          </p:spPr>
        </p:pic>
        <p:pic>
          <p:nvPicPr>
            <p:cNvPr id="642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839529" y="2794689"/>
              <a:ext cx="337210" cy="311559"/>
            </a:xfrm>
            <a:prstGeom prst="rect">
              <a:avLst/>
            </a:prstGeom>
            <a:effectLst/>
          </p:spPr>
        </p:pic>
        <p:pic>
          <p:nvPicPr>
            <p:cNvPr id="643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666118" y="2481795"/>
              <a:ext cx="348377" cy="340763"/>
            </a:xfrm>
            <a:prstGeom prst="rect">
              <a:avLst/>
            </a:prstGeom>
            <a:effectLst/>
          </p:spPr>
        </p:pic>
        <p:pic>
          <p:nvPicPr>
            <p:cNvPr id="643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985879" y="2523225"/>
              <a:ext cx="314438" cy="318186"/>
            </a:xfrm>
            <a:prstGeom prst="rect">
              <a:avLst/>
            </a:prstGeom>
            <a:effectLst/>
          </p:spPr>
        </p:pic>
        <p:pic>
          <p:nvPicPr>
            <p:cNvPr id="643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878384" y="2245348"/>
              <a:ext cx="308977" cy="363892"/>
            </a:xfrm>
            <a:prstGeom prst="rect">
              <a:avLst/>
            </a:prstGeom>
            <a:effectLst/>
          </p:spPr>
        </p:pic>
        <p:pic>
          <p:nvPicPr>
            <p:cNvPr id="643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148329" y="1675092"/>
              <a:ext cx="299500" cy="309412"/>
            </a:xfrm>
            <a:prstGeom prst="rect">
              <a:avLst/>
            </a:prstGeom>
            <a:effectLst/>
          </p:spPr>
        </p:pic>
        <p:pic>
          <p:nvPicPr>
            <p:cNvPr id="6439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21851" y="2742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644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037866" y="2698141"/>
              <a:ext cx="307631" cy="339662"/>
            </a:xfrm>
            <a:prstGeom prst="rect">
              <a:avLst/>
            </a:prstGeom>
            <a:effectLst/>
          </p:spPr>
        </p:pic>
        <p:pic>
          <p:nvPicPr>
            <p:cNvPr id="644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643802" y="2775103"/>
              <a:ext cx="288380" cy="330293"/>
            </a:xfrm>
            <a:prstGeom prst="rect">
              <a:avLst/>
            </a:prstGeom>
            <a:effectLst/>
          </p:spPr>
        </p:pic>
        <p:pic>
          <p:nvPicPr>
            <p:cNvPr id="6445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21851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644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189288" y="2489586"/>
              <a:ext cx="288390" cy="311503"/>
            </a:xfrm>
            <a:prstGeom prst="rect">
              <a:avLst/>
            </a:prstGeom>
            <a:effectLst/>
          </p:spPr>
        </p:pic>
        <p:pic>
          <p:nvPicPr>
            <p:cNvPr id="644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838315" y="2220020"/>
              <a:ext cx="305832" cy="302575"/>
            </a:xfrm>
            <a:prstGeom prst="rect">
              <a:avLst/>
            </a:prstGeom>
            <a:effectLst/>
          </p:spPr>
        </p:pic>
        <p:pic>
          <p:nvPicPr>
            <p:cNvPr id="645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595239" y="1487106"/>
              <a:ext cx="262754" cy="327018"/>
            </a:xfrm>
            <a:prstGeom prst="rect">
              <a:avLst/>
            </a:prstGeom>
            <a:effectLst/>
          </p:spPr>
        </p:pic>
        <p:pic>
          <p:nvPicPr>
            <p:cNvPr id="645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224757" y="1723772"/>
              <a:ext cx="291090" cy="324922"/>
            </a:xfrm>
            <a:prstGeom prst="rect">
              <a:avLst/>
            </a:prstGeom>
            <a:effectLst/>
          </p:spPr>
        </p:pic>
        <p:pic>
          <p:nvPicPr>
            <p:cNvPr id="645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209514" y="2259635"/>
              <a:ext cx="271962" cy="366091"/>
            </a:xfrm>
            <a:prstGeom prst="rect">
              <a:avLst/>
            </a:prstGeom>
            <a:effectLst/>
          </p:spPr>
        </p:pic>
        <p:pic>
          <p:nvPicPr>
            <p:cNvPr id="645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8305592" y="2606591"/>
              <a:ext cx="273290" cy="308980"/>
            </a:xfrm>
            <a:prstGeom prst="rect">
              <a:avLst/>
            </a:prstGeom>
            <a:effectLst/>
          </p:spPr>
        </p:pic>
        <p:pic>
          <p:nvPicPr>
            <p:cNvPr id="645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110662" y="2042935"/>
              <a:ext cx="331911" cy="347439"/>
            </a:xfrm>
            <a:prstGeom prst="rect">
              <a:avLst/>
            </a:prstGeom>
            <a:effectLst/>
          </p:spPr>
        </p:pic>
        <p:pic>
          <p:nvPicPr>
            <p:cNvPr id="646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063440" y="1534292"/>
              <a:ext cx="271224" cy="328032"/>
            </a:xfrm>
            <a:prstGeom prst="rect">
              <a:avLst/>
            </a:prstGeom>
            <a:effectLst/>
          </p:spPr>
        </p:pic>
        <p:pic>
          <p:nvPicPr>
            <p:cNvPr id="646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382058" y="1486045"/>
              <a:ext cx="258176" cy="329127"/>
            </a:xfrm>
            <a:prstGeom prst="rect">
              <a:avLst/>
            </a:prstGeom>
            <a:effectLst/>
          </p:spPr>
        </p:pic>
        <p:pic>
          <p:nvPicPr>
            <p:cNvPr id="646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577984" y="1816817"/>
              <a:ext cx="298647" cy="351755"/>
            </a:xfrm>
            <a:prstGeom prst="rect">
              <a:avLst/>
            </a:prstGeom>
            <a:effectLst/>
          </p:spPr>
        </p:pic>
        <p:pic>
          <p:nvPicPr>
            <p:cNvPr id="646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7941016" y="2468169"/>
              <a:ext cx="290994" cy="306136"/>
            </a:xfrm>
            <a:prstGeom prst="rect">
              <a:avLst/>
            </a:prstGeom>
            <a:effectLst/>
          </p:spPr>
        </p:pic>
        <p:pic>
          <p:nvPicPr>
            <p:cNvPr id="646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922042" y="2761444"/>
              <a:ext cx="288335" cy="321044"/>
            </a:xfrm>
            <a:prstGeom prst="rect">
              <a:avLst/>
            </a:prstGeom>
            <a:effectLst/>
          </p:spPr>
        </p:pic>
        <p:pic>
          <p:nvPicPr>
            <p:cNvPr id="647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257514" y="2742863"/>
              <a:ext cx="319056" cy="370184"/>
            </a:xfrm>
            <a:prstGeom prst="rect">
              <a:avLst/>
            </a:prstGeom>
            <a:effectLst/>
          </p:spPr>
        </p:pic>
        <p:pic>
          <p:nvPicPr>
            <p:cNvPr id="647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173651" y="2682813"/>
              <a:ext cx="317163" cy="327820"/>
            </a:xfrm>
            <a:prstGeom prst="rect">
              <a:avLst/>
            </a:prstGeom>
            <a:effectLst/>
          </p:spPr>
        </p:pic>
        <p:pic>
          <p:nvPicPr>
            <p:cNvPr id="647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531455" y="2375679"/>
              <a:ext cx="298764" cy="325997"/>
            </a:xfrm>
            <a:prstGeom prst="rect">
              <a:avLst/>
            </a:prstGeom>
            <a:effectLst/>
          </p:spPr>
        </p:pic>
        <p:pic>
          <p:nvPicPr>
            <p:cNvPr id="6477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9337333" y="1498683"/>
              <a:ext cx="286768" cy="322283"/>
            </a:xfrm>
            <a:prstGeom prst="rect">
              <a:avLst/>
            </a:prstGeom>
            <a:effectLst/>
          </p:spPr>
        </p:pic>
        <p:pic>
          <p:nvPicPr>
            <p:cNvPr id="6479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9615726" y="1469758"/>
              <a:ext cx="285028" cy="284930"/>
            </a:xfrm>
            <a:prstGeom prst="rect">
              <a:avLst/>
            </a:prstGeom>
            <a:effectLst/>
          </p:spPr>
        </p:pic>
        <p:pic>
          <p:nvPicPr>
            <p:cNvPr id="6481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9839256" y="1424982"/>
              <a:ext cx="263889" cy="330341"/>
            </a:xfrm>
            <a:prstGeom prst="rect">
              <a:avLst/>
            </a:prstGeom>
            <a:effectLst/>
          </p:spPr>
        </p:pic>
        <p:pic>
          <p:nvPicPr>
            <p:cNvPr id="6483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9932085" y="1820215"/>
              <a:ext cx="287935" cy="325838"/>
            </a:xfrm>
            <a:prstGeom prst="rect">
              <a:avLst/>
            </a:prstGeom>
            <a:effectLst/>
          </p:spPr>
        </p:pic>
        <p:pic>
          <p:nvPicPr>
            <p:cNvPr id="6485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9382169" y="2103997"/>
              <a:ext cx="278036" cy="322621"/>
            </a:xfrm>
            <a:prstGeom prst="rect">
              <a:avLst/>
            </a:prstGeom>
            <a:effectLst/>
          </p:spPr>
        </p:pic>
        <p:pic>
          <p:nvPicPr>
            <p:cNvPr id="6487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0577779" y="2447247"/>
              <a:ext cx="274995" cy="321275"/>
            </a:xfrm>
            <a:prstGeom prst="rect">
              <a:avLst/>
            </a:prstGeom>
            <a:effectLst/>
          </p:spPr>
        </p:pic>
        <p:pic>
          <p:nvPicPr>
            <p:cNvPr id="6489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0492447" y="2701631"/>
              <a:ext cx="284013" cy="303139"/>
            </a:xfrm>
            <a:prstGeom prst="rect">
              <a:avLst/>
            </a:prstGeom>
            <a:effectLst/>
          </p:spPr>
        </p:pic>
        <p:pic>
          <p:nvPicPr>
            <p:cNvPr id="6491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10274659" y="2416423"/>
              <a:ext cx="265644" cy="304619"/>
            </a:xfrm>
            <a:prstGeom prst="rect">
              <a:avLst/>
            </a:prstGeom>
            <a:effectLst/>
          </p:spPr>
        </p:pic>
        <p:pic>
          <p:nvPicPr>
            <p:cNvPr id="6493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0247175" y="2705310"/>
              <a:ext cx="259145" cy="312352"/>
            </a:xfrm>
            <a:prstGeom prst="rect">
              <a:avLst/>
            </a:prstGeom>
            <a:effectLst/>
          </p:spPr>
        </p:pic>
        <p:pic>
          <p:nvPicPr>
            <p:cNvPr id="6495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9374337" y="2715213"/>
              <a:ext cx="283718" cy="303390"/>
            </a:xfrm>
            <a:prstGeom prst="rect">
              <a:avLst/>
            </a:prstGeom>
            <a:effectLst/>
          </p:spPr>
        </p:pic>
        <p:pic>
          <p:nvPicPr>
            <p:cNvPr id="6497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9780426" y="2372815"/>
              <a:ext cx="280580" cy="330393"/>
            </a:xfrm>
            <a:prstGeom prst="rect">
              <a:avLst/>
            </a:prstGeom>
            <a:effectLst/>
          </p:spPr>
        </p:pic>
        <p:pic>
          <p:nvPicPr>
            <p:cNvPr id="6499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0504766" y="1737712"/>
              <a:ext cx="266961" cy="357461"/>
            </a:xfrm>
            <a:prstGeom prst="rect">
              <a:avLst/>
            </a:prstGeom>
            <a:effectLst/>
          </p:spPr>
        </p:pic>
        <p:pic>
          <p:nvPicPr>
            <p:cNvPr id="6501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478865" y="2187803"/>
              <a:ext cx="295590" cy="327442"/>
            </a:xfrm>
            <a:prstGeom prst="rect">
              <a:avLst/>
            </a:prstGeom>
            <a:effectLst/>
          </p:spPr>
        </p:pic>
        <p:pic>
          <p:nvPicPr>
            <p:cNvPr id="6503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4665806" y="3989273"/>
              <a:ext cx="435850" cy="445847"/>
            </a:xfrm>
            <a:prstGeom prst="rect">
              <a:avLst/>
            </a:prstGeom>
            <a:effectLst/>
          </p:spPr>
        </p:pic>
        <p:pic>
          <p:nvPicPr>
            <p:cNvPr id="6505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763695" y="4044220"/>
              <a:ext cx="242307" cy="285375"/>
            </a:xfrm>
            <a:prstGeom prst="rect">
              <a:avLst/>
            </a:prstGeom>
            <a:effectLst/>
          </p:spPr>
        </p:pic>
        <p:pic>
          <p:nvPicPr>
            <p:cNvPr id="6507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374399" y="4032646"/>
              <a:ext cx="840401" cy="319429"/>
            </a:xfrm>
            <a:prstGeom prst="rect">
              <a:avLst/>
            </a:prstGeom>
            <a:effectLst/>
          </p:spPr>
        </p:pic>
        <p:pic>
          <p:nvPicPr>
            <p:cNvPr id="6509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6560776" y="3899198"/>
              <a:ext cx="409455" cy="371076"/>
            </a:xfrm>
            <a:prstGeom prst="rect">
              <a:avLst/>
            </a:prstGeom>
            <a:effectLst/>
          </p:spPr>
        </p:pic>
        <p:pic>
          <p:nvPicPr>
            <p:cNvPr id="6511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750308" y="3924924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6513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6719716" y="4522774"/>
              <a:ext cx="223788" cy="602072"/>
            </a:xfrm>
            <a:prstGeom prst="rect">
              <a:avLst/>
            </a:prstGeom>
            <a:effectLst/>
          </p:spPr>
        </p:pic>
        <p:pic>
          <p:nvPicPr>
            <p:cNvPr id="6515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6638864" y="4800271"/>
              <a:ext cx="361405" cy="133804"/>
            </a:xfrm>
            <a:prstGeom prst="rect">
              <a:avLst/>
            </a:prstGeom>
            <a:effectLst/>
          </p:spPr>
        </p:pic>
        <p:pic>
          <p:nvPicPr>
            <p:cNvPr id="6517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003538" y="4722842"/>
              <a:ext cx="104583" cy="266474"/>
            </a:xfrm>
            <a:prstGeom prst="rect">
              <a:avLst/>
            </a:prstGeom>
            <a:effectLst/>
          </p:spPr>
        </p:pic>
        <p:pic>
          <p:nvPicPr>
            <p:cNvPr id="6519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7022777" y="4630775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6521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138685" y="4734329"/>
              <a:ext cx="237576" cy="441393"/>
            </a:xfrm>
            <a:prstGeom prst="rect">
              <a:avLst/>
            </a:prstGeom>
            <a:effectLst/>
          </p:spPr>
        </p:pic>
        <p:pic>
          <p:nvPicPr>
            <p:cNvPr id="6523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7406565" y="4477329"/>
              <a:ext cx="138642" cy="517214"/>
            </a:xfrm>
            <a:prstGeom prst="rect">
              <a:avLst/>
            </a:prstGeom>
            <a:effectLst/>
          </p:spPr>
        </p:pic>
        <p:pic>
          <p:nvPicPr>
            <p:cNvPr id="6525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7514418" y="4771945"/>
              <a:ext cx="132965" cy="225871"/>
            </a:xfrm>
            <a:prstGeom prst="rect">
              <a:avLst/>
            </a:prstGeom>
            <a:effectLst/>
          </p:spPr>
        </p:pic>
        <p:pic>
          <p:nvPicPr>
            <p:cNvPr id="6527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7545010" y="4593947"/>
              <a:ext cx="139898" cy="76201"/>
            </a:xfrm>
            <a:prstGeom prst="rect">
              <a:avLst/>
            </a:prstGeom>
            <a:effectLst/>
          </p:spPr>
        </p:pic>
        <p:pic>
          <p:nvPicPr>
            <p:cNvPr id="6529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7732880" y="4698291"/>
              <a:ext cx="241534" cy="284887"/>
            </a:xfrm>
            <a:prstGeom prst="rect">
              <a:avLst/>
            </a:prstGeom>
            <a:effectLst/>
          </p:spPr>
        </p:pic>
        <p:pic>
          <p:nvPicPr>
            <p:cNvPr id="6531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331721" y="4814909"/>
              <a:ext cx="250487" cy="628860"/>
            </a:xfrm>
            <a:prstGeom prst="rect">
              <a:avLst/>
            </a:prstGeom>
            <a:effectLst/>
          </p:spPr>
        </p:pic>
        <p:pic>
          <p:nvPicPr>
            <p:cNvPr id="6533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690909" y="4834234"/>
              <a:ext cx="221376" cy="261967"/>
            </a:xfrm>
            <a:prstGeom prst="rect">
              <a:avLst/>
            </a:prstGeom>
            <a:effectLst/>
          </p:spPr>
        </p:pic>
        <p:pic>
          <p:nvPicPr>
            <p:cNvPr id="6535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978447" y="4833274"/>
              <a:ext cx="223336" cy="266523"/>
            </a:xfrm>
            <a:prstGeom prst="rect">
              <a:avLst/>
            </a:prstGeom>
            <a:effectLst/>
          </p:spPr>
        </p:pic>
        <p:pic>
          <p:nvPicPr>
            <p:cNvPr id="6537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4271386" y="4839460"/>
              <a:ext cx="117720" cy="266474"/>
            </a:xfrm>
            <a:prstGeom prst="rect">
              <a:avLst/>
            </a:prstGeom>
            <a:effectLst/>
          </p:spPr>
        </p:pic>
        <p:pic>
          <p:nvPicPr>
            <p:cNvPr id="6539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4258033" y="4641956"/>
              <a:ext cx="85661" cy="138673"/>
            </a:xfrm>
            <a:prstGeom prst="rect">
              <a:avLst/>
            </a:prstGeom>
            <a:effectLst/>
          </p:spPr>
        </p:pic>
        <p:pic>
          <p:nvPicPr>
            <p:cNvPr id="6541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546059" y="4636649"/>
              <a:ext cx="172280" cy="425330"/>
            </a:xfrm>
            <a:prstGeom prst="rect">
              <a:avLst/>
            </a:prstGeom>
            <a:effectLst/>
          </p:spPr>
        </p:pic>
        <p:pic>
          <p:nvPicPr>
            <p:cNvPr id="6543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4500228" y="4718956"/>
              <a:ext cx="314611" cy="135327"/>
            </a:xfrm>
            <a:prstGeom prst="rect">
              <a:avLst/>
            </a:prstGeom>
            <a:effectLst/>
          </p:spPr>
        </p:pic>
        <p:pic>
          <p:nvPicPr>
            <p:cNvPr id="6545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4720247" y="4831652"/>
              <a:ext cx="193977" cy="274541"/>
            </a:xfrm>
            <a:prstGeom prst="rect">
              <a:avLst/>
            </a:prstGeom>
            <a:effectLst/>
          </p:spPr>
        </p:pic>
        <p:pic>
          <p:nvPicPr>
            <p:cNvPr id="6547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4965696" y="4778996"/>
              <a:ext cx="257847" cy="317002"/>
            </a:xfrm>
            <a:prstGeom prst="rect">
              <a:avLst/>
            </a:prstGeom>
            <a:effectLst/>
          </p:spPr>
        </p:pic>
        <p:pic>
          <p:nvPicPr>
            <p:cNvPr id="6549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5240172" y="4751293"/>
              <a:ext cx="250163" cy="288219"/>
            </a:xfrm>
            <a:prstGeom prst="rect">
              <a:avLst/>
            </a:prstGeom>
            <a:effectLst/>
          </p:spPr>
        </p:pic>
        <p:pic>
          <p:nvPicPr>
            <p:cNvPr id="6551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2997989" y="7832307"/>
              <a:ext cx="560159" cy="687363"/>
            </a:xfrm>
            <a:prstGeom prst="rect">
              <a:avLst/>
            </a:prstGeom>
            <a:effectLst/>
          </p:spPr>
        </p:pic>
        <p:pic>
          <p:nvPicPr>
            <p:cNvPr id="6553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3602626" y="7906950"/>
              <a:ext cx="353881" cy="584548"/>
            </a:xfrm>
            <a:prstGeom prst="rect">
              <a:avLst/>
            </a:prstGeom>
            <a:effectLst/>
          </p:spPr>
        </p:pic>
        <p:pic>
          <p:nvPicPr>
            <p:cNvPr id="6555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327022" y="7999045"/>
              <a:ext cx="770776" cy="378020"/>
            </a:xfrm>
            <a:prstGeom prst="rect">
              <a:avLst/>
            </a:prstGeom>
            <a:effectLst/>
          </p:spPr>
        </p:pic>
        <p:pic>
          <p:nvPicPr>
            <p:cNvPr id="6557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5967765" y="7666714"/>
              <a:ext cx="558030" cy="656309"/>
            </a:xfrm>
            <a:prstGeom prst="rect">
              <a:avLst/>
            </a:prstGeom>
            <a:effectLst/>
          </p:spPr>
        </p:pic>
        <p:pic>
          <p:nvPicPr>
            <p:cNvPr id="6559" name="Linea Linea" descr="Linea Line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6687959" y="79749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561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7039440" y="7736026"/>
              <a:ext cx="433683" cy="562725"/>
            </a:xfrm>
            <a:prstGeom prst="rect">
              <a:avLst/>
            </a:prstGeom>
            <a:effectLst/>
          </p:spPr>
        </p:pic>
        <p:pic>
          <p:nvPicPr>
            <p:cNvPr id="6563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7554523" y="7648958"/>
              <a:ext cx="368201" cy="649222"/>
            </a:xfrm>
            <a:prstGeom prst="rect">
              <a:avLst/>
            </a:prstGeom>
            <a:effectLst/>
          </p:spPr>
        </p:pic>
        <p:pic>
          <p:nvPicPr>
            <p:cNvPr id="6565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7554523" y="7900213"/>
              <a:ext cx="286712" cy="76201"/>
            </a:xfrm>
            <a:prstGeom prst="rect">
              <a:avLst/>
            </a:prstGeom>
            <a:effectLst/>
          </p:spPr>
        </p:pic>
        <p:pic>
          <p:nvPicPr>
            <p:cNvPr id="6567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3108295" y="5883379"/>
              <a:ext cx="251087" cy="539149"/>
            </a:xfrm>
            <a:prstGeom prst="rect">
              <a:avLst/>
            </a:prstGeom>
            <a:effectLst/>
          </p:spPr>
        </p:pic>
        <p:pic>
          <p:nvPicPr>
            <p:cNvPr id="6569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374567" y="6151805"/>
              <a:ext cx="215698" cy="322304"/>
            </a:xfrm>
            <a:prstGeom prst="rect">
              <a:avLst/>
            </a:prstGeom>
            <a:effectLst/>
          </p:spPr>
        </p:pic>
        <p:pic>
          <p:nvPicPr>
            <p:cNvPr id="6571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3635694" y="5985239"/>
              <a:ext cx="199036" cy="453968"/>
            </a:xfrm>
            <a:prstGeom prst="rect">
              <a:avLst/>
            </a:prstGeom>
            <a:effectLst/>
          </p:spPr>
        </p:pic>
        <p:pic>
          <p:nvPicPr>
            <p:cNvPr id="6573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3801536" y="5903751"/>
              <a:ext cx="209752" cy="520210"/>
            </a:xfrm>
            <a:prstGeom prst="rect">
              <a:avLst/>
            </a:prstGeom>
            <a:effectLst/>
          </p:spPr>
        </p:pic>
        <p:pic>
          <p:nvPicPr>
            <p:cNvPr id="6575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3908899" y="6145403"/>
              <a:ext cx="312900" cy="283869"/>
            </a:xfrm>
            <a:prstGeom prst="rect">
              <a:avLst/>
            </a:prstGeom>
            <a:effectLst/>
          </p:spPr>
        </p:pic>
        <p:pic>
          <p:nvPicPr>
            <p:cNvPr id="6577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4485132" y="6012295"/>
              <a:ext cx="103364" cy="635758"/>
            </a:xfrm>
            <a:prstGeom prst="rect">
              <a:avLst/>
            </a:prstGeom>
            <a:effectLst/>
          </p:spPr>
        </p:pic>
        <p:pic>
          <p:nvPicPr>
            <p:cNvPr id="6579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4491923" y="6030173"/>
              <a:ext cx="258047" cy="338785"/>
            </a:xfrm>
            <a:prstGeom prst="rect">
              <a:avLst/>
            </a:prstGeom>
            <a:effectLst/>
          </p:spPr>
        </p:pic>
        <p:pic>
          <p:nvPicPr>
            <p:cNvPr id="6581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4704203" y="6036099"/>
              <a:ext cx="250167" cy="275919"/>
            </a:xfrm>
            <a:prstGeom prst="rect">
              <a:avLst/>
            </a:prstGeom>
            <a:effectLst/>
          </p:spPr>
        </p:pic>
        <p:pic>
          <p:nvPicPr>
            <p:cNvPr id="6583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5021596" y="6046356"/>
              <a:ext cx="89783" cy="496155"/>
            </a:xfrm>
            <a:prstGeom prst="rect">
              <a:avLst/>
            </a:prstGeom>
            <a:effectLst/>
          </p:spPr>
        </p:pic>
        <p:pic>
          <p:nvPicPr>
            <p:cNvPr id="6585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5008015" y="6027282"/>
              <a:ext cx="259562" cy="303522"/>
            </a:xfrm>
            <a:prstGeom prst="rect">
              <a:avLst/>
            </a:prstGeom>
            <a:effectLst/>
          </p:spPr>
        </p:pic>
        <p:pic>
          <p:nvPicPr>
            <p:cNvPr id="6587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5293679" y="6040060"/>
              <a:ext cx="244854" cy="281853"/>
            </a:xfrm>
            <a:prstGeom prst="rect">
              <a:avLst/>
            </a:prstGeom>
            <a:effectLst/>
          </p:spPr>
        </p:pic>
        <p:pic>
          <p:nvPicPr>
            <p:cNvPr id="6589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5530898" y="5800029"/>
              <a:ext cx="130526" cy="471923"/>
            </a:xfrm>
            <a:prstGeom prst="rect">
              <a:avLst/>
            </a:prstGeom>
            <a:effectLst/>
          </p:spPr>
        </p:pic>
        <p:pic>
          <p:nvPicPr>
            <p:cNvPr id="6591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5667260" y="5977112"/>
              <a:ext cx="231838" cy="315212"/>
            </a:xfrm>
            <a:prstGeom prst="rect">
              <a:avLst/>
            </a:prstGeom>
            <a:effectLst/>
          </p:spPr>
        </p:pic>
        <p:pic>
          <p:nvPicPr>
            <p:cNvPr id="6593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5870432" y="6002997"/>
              <a:ext cx="160376" cy="330071"/>
            </a:xfrm>
            <a:prstGeom prst="rect">
              <a:avLst/>
            </a:prstGeom>
            <a:effectLst/>
          </p:spPr>
        </p:pic>
        <p:pic>
          <p:nvPicPr>
            <p:cNvPr id="6595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5931549" y="6068581"/>
              <a:ext cx="273131" cy="237324"/>
            </a:xfrm>
            <a:prstGeom prst="rect">
              <a:avLst/>
            </a:prstGeom>
            <a:effectLst/>
          </p:spPr>
        </p:pic>
        <p:pic>
          <p:nvPicPr>
            <p:cNvPr id="6597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6112634" y="5878479"/>
              <a:ext cx="98836" cy="128636"/>
            </a:xfrm>
            <a:prstGeom prst="rect">
              <a:avLst/>
            </a:prstGeom>
            <a:effectLst/>
          </p:spPr>
        </p:pic>
        <p:pic>
          <p:nvPicPr>
            <p:cNvPr id="6599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6183519" y="6004429"/>
              <a:ext cx="281332" cy="260054"/>
            </a:xfrm>
            <a:prstGeom prst="rect">
              <a:avLst/>
            </a:prstGeom>
            <a:effectLst/>
          </p:spPr>
        </p:pic>
        <p:pic>
          <p:nvPicPr>
            <p:cNvPr id="6601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6420478" y="5964867"/>
              <a:ext cx="268954" cy="317364"/>
            </a:xfrm>
            <a:prstGeom prst="rect">
              <a:avLst/>
            </a:prstGeom>
            <a:effectLst/>
          </p:spPr>
        </p:pic>
        <p:pic>
          <p:nvPicPr>
            <p:cNvPr id="6603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6705687" y="6008477"/>
              <a:ext cx="259550" cy="279319"/>
            </a:xfrm>
            <a:prstGeom prst="rect">
              <a:avLst/>
            </a:prstGeom>
            <a:effectLst/>
          </p:spPr>
        </p:pic>
        <p:pic>
          <p:nvPicPr>
            <p:cNvPr id="6605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7285159" y="5922941"/>
              <a:ext cx="107891" cy="568787"/>
            </a:xfrm>
            <a:prstGeom prst="rect">
              <a:avLst/>
            </a:prstGeom>
            <a:effectLst/>
          </p:spPr>
        </p:pic>
        <p:pic>
          <p:nvPicPr>
            <p:cNvPr id="6607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7282896" y="5926638"/>
              <a:ext cx="268875" cy="297092"/>
            </a:xfrm>
            <a:prstGeom prst="rect">
              <a:avLst/>
            </a:prstGeom>
            <a:effectLst/>
          </p:spPr>
        </p:pic>
        <p:pic>
          <p:nvPicPr>
            <p:cNvPr id="6609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7540942" y="5896960"/>
              <a:ext cx="376360" cy="330087"/>
            </a:xfrm>
            <a:prstGeom prst="rect">
              <a:avLst/>
            </a:prstGeom>
            <a:effectLst/>
          </p:spPr>
        </p:pic>
        <p:pic>
          <p:nvPicPr>
            <p:cNvPr id="6611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7911566" y="5937704"/>
              <a:ext cx="99437" cy="470339"/>
            </a:xfrm>
            <a:prstGeom prst="rect">
              <a:avLst/>
            </a:prstGeom>
            <a:effectLst/>
          </p:spPr>
        </p:pic>
        <p:pic>
          <p:nvPicPr>
            <p:cNvPr id="6613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7921221" y="5938798"/>
              <a:ext cx="191717" cy="309816"/>
            </a:xfrm>
            <a:prstGeom prst="rect">
              <a:avLst/>
            </a:prstGeom>
            <a:effectLst/>
          </p:spPr>
        </p:pic>
        <p:pic>
          <p:nvPicPr>
            <p:cNvPr id="6615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8116624" y="5930768"/>
              <a:ext cx="247965" cy="286858"/>
            </a:xfrm>
            <a:prstGeom prst="rect">
              <a:avLst/>
            </a:prstGeom>
            <a:effectLst/>
          </p:spPr>
        </p:pic>
        <p:pic>
          <p:nvPicPr>
            <p:cNvPr id="6617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8380124" y="5899437"/>
              <a:ext cx="242041" cy="292235"/>
            </a:xfrm>
            <a:prstGeom prst="rect">
              <a:avLst/>
            </a:prstGeom>
            <a:effectLst/>
          </p:spPr>
        </p:pic>
        <p:pic>
          <p:nvPicPr>
            <p:cNvPr id="6619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8634189" y="5891476"/>
              <a:ext cx="137371" cy="360157"/>
            </a:xfrm>
            <a:prstGeom prst="rect">
              <a:avLst/>
            </a:prstGeom>
            <a:effectLst/>
          </p:spPr>
        </p:pic>
        <p:pic>
          <p:nvPicPr>
            <p:cNvPr id="6621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8643296" y="5953832"/>
              <a:ext cx="331984" cy="263794"/>
            </a:xfrm>
            <a:prstGeom prst="rect">
              <a:avLst/>
            </a:prstGeom>
            <a:effectLst/>
          </p:spPr>
        </p:pic>
        <p:pic>
          <p:nvPicPr>
            <p:cNvPr id="6623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8892289" y="5792620"/>
              <a:ext cx="103363" cy="119425"/>
            </a:xfrm>
            <a:prstGeom prst="rect">
              <a:avLst/>
            </a:prstGeom>
            <a:effectLst/>
          </p:spPr>
        </p:pic>
        <p:pic>
          <p:nvPicPr>
            <p:cNvPr id="6625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8951568" y="5928726"/>
              <a:ext cx="273437" cy="297766"/>
            </a:xfrm>
            <a:prstGeom prst="rect">
              <a:avLst/>
            </a:prstGeom>
            <a:effectLst/>
          </p:spPr>
        </p:pic>
        <p:pic>
          <p:nvPicPr>
            <p:cNvPr id="6627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9238613" y="5903978"/>
              <a:ext cx="286713" cy="270021"/>
            </a:xfrm>
            <a:prstGeom prst="rect">
              <a:avLst/>
            </a:prstGeom>
            <a:effectLst/>
          </p:spPr>
        </p:pic>
        <p:pic>
          <p:nvPicPr>
            <p:cNvPr id="6629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9508781" y="5912949"/>
              <a:ext cx="315335" cy="243561"/>
            </a:xfrm>
            <a:prstGeom prst="rect">
              <a:avLst/>
            </a:prstGeom>
            <a:effectLst/>
          </p:spPr>
        </p:pic>
        <p:pic>
          <p:nvPicPr>
            <p:cNvPr id="6631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9765207" y="5634616"/>
              <a:ext cx="513886" cy="594621"/>
            </a:xfrm>
            <a:prstGeom prst="rect">
              <a:avLst/>
            </a:prstGeom>
            <a:effectLst/>
          </p:spPr>
        </p:pic>
        <p:pic>
          <p:nvPicPr>
            <p:cNvPr id="6633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840406" y="6806123"/>
              <a:ext cx="359537" cy="252261"/>
            </a:xfrm>
            <a:prstGeom prst="rect">
              <a:avLst/>
            </a:prstGeom>
            <a:effectLst/>
          </p:spPr>
        </p:pic>
        <p:pic>
          <p:nvPicPr>
            <p:cNvPr id="6635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1158671" y="6669895"/>
              <a:ext cx="238202" cy="391221"/>
            </a:xfrm>
            <a:prstGeom prst="rect">
              <a:avLst/>
            </a:prstGeom>
            <a:effectLst/>
          </p:spPr>
        </p:pic>
        <p:pic>
          <p:nvPicPr>
            <p:cNvPr id="6637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1298278" y="6582819"/>
              <a:ext cx="241199" cy="421460"/>
            </a:xfrm>
            <a:prstGeom prst="rect">
              <a:avLst/>
            </a:prstGeom>
            <a:effectLst/>
          </p:spPr>
        </p:pic>
        <p:pic>
          <p:nvPicPr>
            <p:cNvPr id="6639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1472331" y="6770858"/>
              <a:ext cx="311611" cy="241278"/>
            </a:xfrm>
            <a:prstGeom prst="rect">
              <a:avLst/>
            </a:prstGeom>
            <a:effectLst/>
          </p:spPr>
        </p:pic>
        <p:pic>
          <p:nvPicPr>
            <p:cNvPr id="6641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2221570" y="6742092"/>
              <a:ext cx="139580" cy="521300"/>
            </a:xfrm>
            <a:prstGeom prst="rect">
              <a:avLst/>
            </a:prstGeom>
            <a:effectLst/>
          </p:spPr>
        </p:pic>
        <p:pic>
          <p:nvPicPr>
            <p:cNvPr id="6643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2271368" y="6806912"/>
              <a:ext cx="238547" cy="260854"/>
            </a:xfrm>
            <a:prstGeom prst="rect">
              <a:avLst/>
            </a:prstGeom>
            <a:effectLst/>
          </p:spPr>
        </p:pic>
        <p:pic>
          <p:nvPicPr>
            <p:cNvPr id="6645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2481880" y="6799272"/>
              <a:ext cx="253046" cy="256904"/>
            </a:xfrm>
            <a:prstGeom prst="rect">
              <a:avLst/>
            </a:prstGeom>
            <a:effectLst/>
          </p:spPr>
        </p:pic>
        <p:pic>
          <p:nvPicPr>
            <p:cNvPr id="6647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2802588" y="6777486"/>
              <a:ext cx="115399" cy="417999"/>
            </a:xfrm>
            <a:prstGeom prst="rect">
              <a:avLst/>
            </a:prstGeom>
            <a:effectLst/>
          </p:spPr>
        </p:pic>
        <p:pic>
          <p:nvPicPr>
            <p:cNvPr id="6649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2801042" y="6829318"/>
              <a:ext cx="281074" cy="223562"/>
            </a:xfrm>
            <a:prstGeom prst="rect">
              <a:avLst/>
            </a:prstGeom>
            <a:effectLst/>
          </p:spPr>
        </p:pic>
        <p:pic>
          <p:nvPicPr>
            <p:cNvPr id="6651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3073678" y="6825767"/>
              <a:ext cx="230312" cy="259039"/>
            </a:xfrm>
            <a:prstGeom prst="rect">
              <a:avLst/>
            </a:prstGeom>
            <a:effectLst/>
          </p:spPr>
        </p:pic>
        <p:pic>
          <p:nvPicPr>
            <p:cNvPr id="6653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3327852" y="6632934"/>
              <a:ext cx="180925" cy="401994"/>
            </a:xfrm>
            <a:prstGeom prst="rect">
              <a:avLst/>
            </a:prstGeom>
            <a:effectLst/>
          </p:spPr>
        </p:pic>
        <p:pic>
          <p:nvPicPr>
            <p:cNvPr id="6655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3518779" y="6774778"/>
              <a:ext cx="349904" cy="282803"/>
            </a:xfrm>
            <a:prstGeom prst="rect">
              <a:avLst/>
            </a:prstGeom>
            <a:effectLst/>
          </p:spPr>
        </p:pic>
        <p:pic>
          <p:nvPicPr>
            <p:cNvPr id="6657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3833226" y="6806912"/>
              <a:ext cx="131737" cy="274341"/>
            </a:xfrm>
            <a:prstGeom prst="rect">
              <a:avLst/>
            </a:prstGeom>
            <a:effectLst/>
          </p:spPr>
        </p:pic>
        <p:pic>
          <p:nvPicPr>
            <p:cNvPr id="6659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3812854" y="6855224"/>
              <a:ext cx="347829" cy="238401"/>
            </a:xfrm>
            <a:prstGeom prst="rect">
              <a:avLst/>
            </a:prstGeom>
            <a:effectLst/>
          </p:spPr>
        </p:pic>
        <p:pic>
          <p:nvPicPr>
            <p:cNvPr id="6661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4016575" y="6697972"/>
              <a:ext cx="116945" cy="151187"/>
            </a:xfrm>
            <a:prstGeom prst="rect">
              <a:avLst/>
            </a:prstGeom>
            <a:effectLst/>
          </p:spPr>
        </p:pic>
        <p:pic>
          <p:nvPicPr>
            <p:cNvPr id="6663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4182664" y="6768720"/>
              <a:ext cx="263986" cy="293662"/>
            </a:xfrm>
            <a:prstGeom prst="rect">
              <a:avLst/>
            </a:prstGeom>
            <a:effectLst/>
          </p:spPr>
        </p:pic>
        <p:pic>
          <p:nvPicPr>
            <p:cNvPr id="6665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4479118" y="6761197"/>
              <a:ext cx="251982" cy="251221"/>
            </a:xfrm>
            <a:prstGeom prst="rect">
              <a:avLst/>
            </a:prstGeom>
            <a:effectLst/>
          </p:spPr>
        </p:pic>
        <p:pic>
          <p:nvPicPr>
            <p:cNvPr id="6667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4736388" y="6765607"/>
              <a:ext cx="266340" cy="262375"/>
            </a:xfrm>
            <a:prstGeom prst="rect">
              <a:avLst/>
            </a:prstGeom>
            <a:effectLst/>
          </p:spPr>
        </p:pic>
        <p:pic>
          <p:nvPicPr>
            <p:cNvPr id="6669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5352077" y="6686522"/>
              <a:ext cx="221607" cy="370603"/>
            </a:xfrm>
            <a:prstGeom prst="rect">
              <a:avLst/>
            </a:prstGeom>
            <a:effectLst/>
          </p:spPr>
        </p:pic>
        <p:pic>
          <p:nvPicPr>
            <p:cNvPr id="6671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5903086" y="6451708"/>
              <a:ext cx="518896" cy="510630"/>
            </a:xfrm>
            <a:prstGeom prst="rect">
              <a:avLst/>
            </a:prstGeom>
            <a:effectLst/>
          </p:spPr>
        </p:pic>
        <p:pic>
          <p:nvPicPr>
            <p:cNvPr id="6673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6782648" y="6485486"/>
              <a:ext cx="128263" cy="468149"/>
            </a:xfrm>
            <a:prstGeom prst="rect">
              <a:avLst/>
            </a:prstGeom>
            <a:effectLst/>
          </p:spPr>
        </p:pic>
        <p:pic>
          <p:nvPicPr>
            <p:cNvPr id="6675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6726059" y="6623563"/>
              <a:ext cx="341038" cy="96573"/>
            </a:xfrm>
            <a:prstGeom prst="rect">
              <a:avLst/>
            </a:prstGeom>
            <a:effectLst/>
          </p:spPr>
        </p:pic>
        <p:pic>
          <p:nvPicPr>
            <p:cNvPr id="6677" name="Linea Forma" descr="Linea Form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6956943" y="6605114"/>
              <a:ext cx="962042" cy="395705"/>
            </a:xfrm>
            <a:prstGeom prst="rect">
              <a:avLst/>
            </a:prstGeom>
            <a:effectLst/>
          </p:spPr>
        </p:pic>
        <p:pic>
          <p:nvPicPr>
            <p:cNvPr id="6679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7826150" y="6618320"/>
              <a:ext cx="336279" cy="295087"/>
            </a:xfrm>
            <a:prstGeom prst="rect">
              <a:avLst/>
            </a:prstGeom>
            <a:effectLst/>
          </p:spPr>
        </p:pic>
        <p:pic>
          <p:nvPicPr>
            <p:cNvPr id="6681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8457685" y="6574818"/>
              <a:ext cx="153162" cy="260760"/>
            </a:xfrm>
            <a:prstGeom prst="rect">
              <a:avLst/>
            </a:prstGeom>
            <a:effectLst/>
          </p:spPr>
        </p:pic>
        <p:pic>
          <p:nvPicPr>
            <p:cNvPr id="6683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8569430" y="6437952"/>
              <a:ext cx="107060" cy="125998"/>
            </a:xfrm>
            <a:prstGeom prst="rect">
              <a:avLst/>
            </a:prstGeom>
            <a:effectLst/>
          </p:spPr>
        </p:pic>
        <p:pic>
          <p:nvPicPr>
            <p:cNvPr id="6685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8638266" y="6603191"/>
              <a:ext cx="238850" cy="320666"/>
            </a:xfrm>
            <a:prstGeom prst="rect">
              <a:avLst/>
            </a:prstGeom>
            <a:effectLst/>
          </p:spPr>
        </p:pic>
        <p:pic>
          <p:nvPicPr>
            <p:cNvPr id="6687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8956517" y="6480959"/>
              <a:ext cx="107042" cy="368200"/>
            </a:xfrm>
            <a:prstGeom prst="rect">
              <a:avLst/>
            </a:prstGeom>
            <a:effectLst/>
          </p:spPr>
        </p:pic>
        <p:pic>
          <p:nvPicPr>
            <p:cNvPr id="6689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8878707" y="6569238"/>
              <a:ext cx="273131" cy="110154"/>
            </a:xfrm>
            <a:prstGeom prst="rect">
              <a:avLst/>
            </a:prstGeom>
            <a:effectLst/>
          </p:spPr>
        </p:pic>
        <p:pic>
          <p:nvPicPr>
            <p:cNvPr id="6691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9096009" y="6515925"/>
              <a:ext cx="259550" cy="272119"/>
            </a:xfrm>
            <a:prstGeom prst="rect">
              <a:avLst/>
            </a:prstGeom>
            <a:effectLst/>
          </p:spPr>
        </p:pic>
        <p:pic>
          <p:nvPicPr>
            <p:cNvPr id="6693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9343568" y="6499833"/>
              <a:ext cx="208920" cy="280133"/>
            </a:xfrm>
            <a:prstGeom prst="rect">
              <a:avLst/>
            </a:prstGeom>
            <a:effectLst/>
          </p:spPr>
        </p:pic>
        <p:pic>
          <p:nvPicPr>
            <p:cNvPr id="6695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9553384" y="6524283"/>
              <a:ext cx="404623" cy="264958"/>
            </a:xfrm>
            <a:prstGeom prst="rect">
              <a:avLst/>
            </a:prstGeom>
            <a:effectLst/>
          </p:spPr>
        </p:pic>
        <p:pic>
          <p:nvPicPr>
            <p:cNvPr id="6697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9965217" y="6515378"/>
              <a:ext cx="340583" cy="331924"/>
            </a:xfrm>
            <a:prstGeom prst="rect">
              <a:avLst/>
            </a:prstGeom>
            <a:effectLst/>
          </p:spPr>
        </p:pic>
        <p:pic>
          <p:nvPicPr>
            <p:cNvPr id="6699" name="Linea Forma" descr="Linea Form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10318333" y="6559825"/>
              <a:ext cx="293180" cy="262209"/>
            </a:xfrm>
            <a:prstGeom prst="rect">
              <a:avLst/>
            </a:prstGeom>
            <a:effectLst/>
          </p:spPr>
        </p:pic>
        <p:pic>
          <p:nvPicPr>
            <p:cNvPr id="6701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208417" y="5781519"/>
              <a:ext cx="271713" cy="602063"/>
            </a:xfrm>
            <a:prstGeom prst="rect">
              <a:avLst/>
            </a:prstGeom>
            <a:effectLst/>
          </p:spPr>
        </p:pic>
        <p:pic>
          <p:nvPicPr>
            <p:cNvPr id="6703" name="Linea Forma" descr="Linea Form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526732" y="6064464"/>
              <a:ext cx="116375" cy="288976"/>
            </a:xfrm>
            <a:prstGeom prst="rect">
              <a:avLst/>
            </a:prstGeom>
            <a:effectLst/>
          </p:spPr>
        </p:pic>
        <p:pic>
          <p:nvPicPr>
            <p:cNvPr id="6705" name="Linea Linea" descr="Linea Linea"/>
            <p:cNvPicPr>
              <a:picLocks noChangeAspect="0"/>
            </p:cNvPicPr>
            <p:nvPr/>
          </p:nvPicPr>
          <p:blipFill>
            <a:blip r:embed="rId202">
              <a:extLst/>
            </a:blip>
            <a:stretch>
              <a:fillRect/>
            </a:stretch>
          </p:blipFill>
          <p:spPr>
            <a:xfrm>
              <a:off x="549178" y="59444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707" name="Linea Forma" descr="Linea Forma"/>
            <p:cNvPicPr>
              <a:picLocks noChangeAspect="0"/>
            </p:cNvPicPr>
            <p:nvPr/>
          </p:nvPicPr>
          <p:blipFill>
            <a:blip r:embed="rId203">
              <a:extLst/>
            </a:blip>
            <a:stretch>
              <a:fillRect/>
            </a:stretch>
          </p:blipFill>
          <p:spPr>
            <a:xfrm>
              <a:off x="686430" y="6032774"/>
              <a:ext cx="330164" cy="313876"/>
            </a:xfrm>
            <a:prstGeom prst="rect">
              <a:avLst/>
            </a:prstGeom>
            <a:effectLst/>
          </p:spPr>
        </p:pic>
        <p:pic>
          <p:nvPicPr>
            <p:cNvPr id="6709" name="Linea Forma" descr="Linea Forma"/>
            <p:cNvPicPr>
              <a:picLocks noChangeAspect="0"/>
            </p:cNvPicPr>
            <p:nvPr/>
          </p:nvPicPr>
          <p:blipFill>
            <a:blip r:embed="rId204">
              <a:extLst/>
            </a:blip>
            <a:stretch>
              <a:fillRect/>
            </a:stretch>
          </p:blipFill>
          <p:spPr>
            <a:xfrm>
              <a:off x="1021882" y="6066728"/>
              <a:ext cx="123736" cy="307084"/>
            </a:xfrm>
            <a:prstGeom prst="rect">
              <a:avLst/>
            </a:prstGeom>
            <a:effectLst/>
          </p:spPr>
        </p:pic>
        <p:pic>
          <p:nvPicPr>
            <p:cNvPr id="6711" name="Linea Forma" descr="Linea Forma"/>
            <p:cNvPicPr>
              <a:picLocks noChangeAspect="0"/>
            </p:cNvPicPr>
            <p:nvPr/>
          </p:nvPicPr>
          <p:blipFill>
            <a:blip r:embed="rId205">
              <a:extLst/>
            </a:blip>
            <a:stretch>
              <a:fillRect/>
            </a:stretch>
          </p:blipFill>
          <p:spPr>
            <a:xfrm>
              <a:off x="1049044" y="5900938"/>
              <a:ext cx="116946" cy="126549"/>
            </a:xfrm>
            <a:prstGeom prst="rect">
              <a:avLst/>
            </a:prstGeom>
            <a:effectLst/>
          </p:spPr>
        </p:pic>
        <p:pic>
          <p:nvPicPr>
            <p:cNvPr id="6713" name="Linea Forma" descr="Linea Forma"/>
            <p:cNvPicPr>
              <a:picLocks noChangeAspect="0"/>
            </p:cNvPicPr>
            <p:nvPr/>
          </p:nvPicPr>
          <p:blipFill>
            <a:blip r:embed="rId206">
              <a:extLst/>
            </a:blip>
            <a:stretch>
              <a:fillRect/>
            </a:stretch>
          </p:blipFill>
          <p:spPr>
            <a:xfrm>
              <a:off x="1198440" y="6053218"/>
              <a:ext cx="605874" cy="302630"/>
            </a:xfrm>
            <a:prstGeom prst="rect">
              <a:avLst/>
            </a:prstGeom>
            <a:effectLst/>
          </p:spPr>
        </p:pic>
        <p:pic>
          <p:nvPicPr>
            <p:cNvPr id="6715" name="Linea Forma" descr="Linea Forma"/>
            <p:cNvPicPr>
              <a:picLocks noChangeAspect="0"/>
            </p:cNvPicPr>
            <p:nvPr/>
          </p:nvPicPr>
          <p:blipFill>
            <a:blip r:embed="rId207">
              <a:extLst/>
            </a:blip>
            <a:stretch>
              <a:fillRect/>
            </a:stretch>
          </p:blipFill>
          <p:spPr>
            <a:xfrm>
              <a:off x="1721323" y="6045194"/>
              <a:ext cx="252758" cy="425537"/>
            </a:xfrm>
            <a:prstGeom prst="rect">
              <a:avLst/>
            </a:prstGeom>
            <a:effectLst/>
          </p:spPr>
        </p:pic>
        <p:pic>
          <p:nvPicPr>
            <p:cNvPr id="6717" name="Linea Forma" descr="Linea Forma"/>
            <p:cNvPicPr>
              <a:picLocks noChangeAspect="0"/>
            </p:cNvPicPr>
            <p:nvPr/>
          </p:nvPicPr>
          <p:blipFill>
            <a:blip r:embed="rId208">
              <a:extLst/>
            </a:blip>
            <a:stretch>
              <a:fillRect/>
            </a:stretch>
          </p:blipFill>
          <p:spPr>
            <a:xfrm>
              <a:off x="1789229" y="6188598"/>
              <a:ext cx="320666" cy="225958"/>
            </a:xfrm>
            <a:prstGeom prst="rect">
              <a:avLst/>
            </a:prstGeom>
            <a:effectLst/>
          </p:spPr>
        </p:pic>
        <p:pic>
          <p:nvPicPr>
            <p:cNvPr id="6719" name="Linea Forma" descr="Linea Forma"/>
            <p:cNvPicPr>
              <a:picLocks noChangeAspect="0"/>
            </p:cNvPicPr>
            <p:nvPr/>
          </p:nvPicPr>
          <p:blipFill>
            <a:blip r:embed="rId209">
              <a:extLst/>
            </a:blip>
            <a:stretch>
              <a:fillRect/>
            </a:stretch>
          </p:blipFill>
          <p:spPr>
            <a:xfrm>
              <a:off x="2033694" y="6005322"/>
              <a:ext cx="91090" cy="151188"/>
            </a:xfrm>
            <a:prstGeom prst="rect">
              <a:avLst/>
            </a:prstGeom>
            <a:effectLst/>
          </p:spPr>
        </p:pic>
        <p:pic>
          <p:nvPicPr>
            <p:cNvPr id="6721" name="Linea Forma" descr="Linea Forma"/>
            <p:cNvPicPr>
              <a:picLocks noChangeAspect="0"/>
            </p:cNvPicPr>
            <p:nvPr/>
          </p:nvPicPr>
          <p:blipFill>
            <a:blip r:embed="rId210">
              <a:extLst/>
            </a:blip>
            <a:stretch>
              <a:fillRect/>
            </a:stretch>
          </p:blipFill>
          <p:spPr>
            <a:xfrm>
              <a:off x="2115182" y="6117563"/>
              <a:ext cx="272121" cy="235877"/>
            </a:xfrm>
            <a:prstGeom prst="rect">
              <a:avLst/>
            </a:prstGeom>
            <a:effectLst/>
          </p:spPr>
        </p:pic>
        <p:pic>
          <p:nvPicPr>
            <p:cNvPr id="6723" name="Linea Forma" descr="Linea Forma"/>
            <p:cNvPicPr>
              <a:picLocks noChangeAspect="0"/>
            </p:cNvPicPr>
            <p:nvPr/>
          </p:nvPicPr>
          <p:blipFill>
            <a:blip r:embed="rId211">
              <a:extLst/>
            </a:blip>
            <a:stretch>
              <a:fillRect/>
            </a:stretch>
          </p:blipFill>
          <p:spPr>
            <a:xfrm>
              <a:off x="2332484" y="6098592"/>
              <a:ext cx="300294" cy="288801"/>
            </a:xfrm>
            <a:prstGeom prst="rect">
              <a:avLst/>
            </a:prstGeom>
            <a:effectLst/>
          </p:spPr>
        </p:pic>
        <p:pic>
          <p:nvPicPr>
            <p:cNvPr id="6725" name="Linea Forma" descr="Linea Forma"/>
            <p:cNvPicPr>
              <a:picLocks noChangeAspect="0"/>
            </p:cNvPicPr>
            <p:nvPr/>
          </p:nvPicPr>
          <p:blipFill>
            <a:blip r:embed="rId212">
              <a:extLst/>
            </a:blip>
            <a:stretch>
              <a:fillRect/>
            </a:stretch>
          </p:blipFill>
          <p:spPr>
            <a:xfrm>
              <a:off x="2563368" y="6116526"/>
              <a:ext cx="354619" cy="298030"/>
            </a:xfrm>
            <a:prstGeom prst="rect">
              <a:avLst/>
            </a:prstGeom>
            <a:effectLst/>
          </p:spPr>
        </p:pic>
        <p:pic>
          <p:nvPicPr>
            <p:cNvPr id="6727" name="Linea Forma" descr="Linea Forma"/>
            <p:cNvPicPr>
              <a:picLocks noChangeAspect="0"/>
            </p:cNvPicPr>
            <p:nvPr/>
          </p:nvPicPr>
          <p:blipFill>
            <a:blip r:embed="rId213">
              <a:extLst/>
            </a:blip>
            <a:stretch>
              <a:fillRect/>
            </a:stretch>
          </p:blipFill>
          <p:spPr>
            <a:xfrm>
              <a:off x="5342578" y="8064451"/>
              <a:ext cx="420707" cy="12926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5" name="Disegno"/>
          <p:cNvGrpSpPr/>
          <p:nvPr/>
        </p:nvGrpSpPr>
        <p:grpSpPr>
          <a:xfrm>
            <a:off x="890920" y="369341"/>
            <a:ext cx="11374686" cy="8700374"/>
            <a:chOff x="-52350" y="-180704"/>
            <a:chExt cx="11374685" cy="8700373"/>
          </a:xfrm>
        </p:grpSpPr>
        <p:pic>
          <p:nvPicPr>
            <p:cNvPr id="673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2351" y="-38100"/>
              <a:ext cx="281226" cy="563500"/>
            </a:xfrm>
            <a:prstGeom prst="rect">
              <a:avLst/>
            </a:prstGeom>
            <a:effectLst/>
          </p:spPr>
        </p:pic>
        <p:pic>
          <p:nvPicPr>
            <p:cNvPr id="673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4937" y="200581"/>
              <a:ext cx="352356" cy="348119"/>
            </a:xfrm>
            <a:prstGeom prst="rect">
              <a:avLst/>
            </a:prstGeom>
            <a:effectLst/>
          </p:spPr>
        </p:pic>
        <p:pic>
          <p:nvPicPr>
            <p:cNvPr id="673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31785" y="-99217"/>
              <a:ext cx="446576" cy="592962"/>
            </a:xfrm>
            <a:prstGeom prst="rect">
              <a:avLst/>
            </a:prstGeom>
            <a:effectLst/>
          </p:spPr>
        </p:pic>
        <p:pic>
          <p:nvPicPr>
            <p:cNvPr id="6737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05489" y="139130"/>
              <a:ext cx="296806" cy="567072"/>
            </a:xfrm>
            <a:prstGeom prst="rect">
              <a:avLst/>
            </a:prstGeom>
            <a:effectLst/>
          </p:spPr>
        </p:pic>
        <p:pic>
          <p:nvPicPr>
            <p:cNvPr id="673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21737" y="156981"/>
              <a:ext cx="280031" cy="568124"/>
            </a:xfrm>
            <a:prstGeom prst="rect">
              <a:avLst/>
            </a:prstGeom>
            <a:effectLst/>
          </p:spPr>
        </p:pic>
        <p:pic>
          <p:nvPicPr>
            <p:cNvPr id="674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85336" y="159208"/>
              <a:ext cx="291256" cy="323176"/>
            </a:xfrm>
            <a:prstGeom prst="rect">
              <a:avLst/>
            </a:prstGeom>
            <a:effectLst/>
          </p:spPr>
        </p:pic>
        <p:pic>
          <p:nvPicPr>
            <p:cNvPr id="674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7691" y="-180705"/>
              <a:ext cx="337737" cy="674016"/>
            </a:xfrm>
            <a:prstGeom prst="rect">
              <a:avLst/>
            </a:prstGeom>
            <a:effectLst/>
          </p:spPr>
        </p:pic>
        <p:pic>
          <p:nvPicPr>
            <p:cNvPr id="674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53351" y="115394"/>
              <a:ext cx="257286" cy="350899"/>
            </a:xfrm>
            <a:prstGeom prst="rect">
              <a:avLst/>
            </a:prstGeom>
            <a:effectLst/>
          </p:spPr>
        </p:pic>
        <p:pic>
          <p:nvPicPr>
            <p:cNvPr id="674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670250" y="-139961"/>
              <a:ext cx="205224" cy="604866"/>
            </a:xfrm>
            <a:prstGeom prst="rect">
              <a:avLst/>
            </a:prstGeom>
            <a:effectLst/>
          </p:spPr>
        </p:pic>
        <p:pic>
          <p:nvPicPr>
            <p:cNvPr id="674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57409" y="-12145"/>
              <a:ext cx="368761" cy="496844"/>
            </a:xfrm>
            <a:prstGeom prst="rect">
              <a:avLst/>
            </a:prstGeom>
            <a:effectLst/>
          </p:spPr>
        </p:pic>
        <p:pic>
          <p:nvPicPr>
            <p:cNvPr id="675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1366" y="111427"/>
              <a:ext cx="240013" cy="347615"/>
            </a:xfrm>
            <a:prstGeom prst="rect">
              <a:avLst/>
            </a:prstGeom>
            <a:effectLst/>
          </p:spPr>
        </p:pic>
        <p:pic>
          <p:nvPicPr>
            <p:cNvPr id="675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11698" y="112625"/>
              <a:ext cx="307122" cy="360641"/>
            </a:xfrm>
            <a:prstGeom prst="rect">
              <a:avLst/>
            </a:prstGeom>
            <a:effectLst/>
          </p:spPr>
        </p:pic>
        <p:pic>
          <p:nvPicPr>
            <p:cNvPr id="675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64002" y="134510"/>
              <a:ext cx="312864" cy="338195"/>
            </a:xfrm>
            <a:prstGeom prst="rect">
              <a:avLst/>
            </a:prstGeom>
            <a:effectLst/>
          </p:spPr>
        </p:pic>
        <p:pic>
          <p:nvPicPr>
            <p:cNvPr id="675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92082" y="-99490"/>
              <a:ext cx="507667" cy="546588"/>
            </a:xfrm>
            <a:prstGeom prst="rect">
              <a:avLst/>
            </a:prstGeom>
            <a:effectLst/>
          </p:spPr>
        </p:pic>
        <p:pic>
          <p:nvPicPr>
            <p:cNvPr id="675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153709" y="-31310"/>
              <a:ext cx="139250" cy="144108"/>
            </a:xfrm>
            <a:prstGeom prst="rect">
              <a:avLst/>
            </a:prstGeom>
            <a:effectLst/>
          </p:spPr>
        </p:pic>
        <p:pic>
          <p:nvPicPr>
            <p:cNvPr id="676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305036" y="111782"/>
              <a:ext cx="1040479" cy="362457"/>
            </a:xfrm>
            <a:prstGeom prst="rect">
              <a:avLst/>
            </a:prstGeom>
            <a:effectLst/>
          </p:spPr>
        </p:pic>
        <p:pic>
          <p:nvPicPr>
            <p:cNvPr id="676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368095" y="-106007"/>
              <a:ext cx="126816" cy="551549"/>
            </a:xfrm>
            <a:prstGeom prst="rect">
              <a:avLst/>
            </a:prstGeom>
            <a:effectLst/>
          </p:spPr>
        </p:pic>
        <p:pic>
          <p:nvPicPr>
            <p:cNvPr id="676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76105" y="38752"/>
              <a:ext cx="544718" cy="340958"/>
            </a:xfrm>
            <a:prstGeom prst="rect">
              <a:avLst/>
            </a:prstGeom>
            <a:effectLst/>
          </p:spPr>
        </p:pic>
        <p:pic>
          <p:nvPicPr>
            <p:cNvPr id="676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318669" y="84132"/>
              <a:ext cx="289913" cy="466761"/>
            </a:xfrm>
            <a:prstGeom prst="rect">
              <a:avLst/>
            </a:prstGeom>
            <a:effectLst/>
          </p:spPr>
        </p:pic>
        <p:pic>
          <p:nvPicPr>
            <p:cNvPr id="676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552171" y="163844"/>
              <a:ext cx="287296" cy="342814"/>
            </a:xfrm>
            <a:prstGeom prst="rect">
              <a:avLst/>
            </a:prstGeom>
            <a:effectLst/>
          </p:spPr>
        </p:pic>
        <p:pic>
          <p:nvPicPr>
            <p:cNvPr id="677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903143" y="-9113"/>
              <a:ext cx="513531" cy="544941"/>
            </a:xfrm>
            <a:prstGeom prst="rect">
              <a:avLst/>
            </a:prstGeom>
            <a:effectLst/>
          </p:spPr>
        </p:pic>
        <p:pic>
          <p:nvPicPr>
            <p:cNvPr id="677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292939" y="85140"/>
              <a:ext cx="144108" cy="115937"/>
            </a:xfrm>
            <a:prstGeom prst="rect">
              <a:avLst/>
            </a:prstGeom>
            <a:effectLst/>
          </p:spPr>
        </p:pic>
        <p:pic>
          <p:nvPicPr>
            <p:cNvPr id="677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9450132" y="178700"/>
              <a:ext cx="260107" cy="343514"/>
            </a:xfrm>
            <a:prstGeom prst="rect">
              <a:avLst/>
            </a:prstGeom>
            <a:effectLst/>
          </p:spPr>
        </p:pic>
        <p:pic>
          <p:nvPicPr>
            <p:cNvPr id="677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758006" y="144202"/>
              <a:ext cx="385272" cy="337186"/>
            </a:xfrm>
            <a:prstGeom prst="rect">
              <a:avLst/>
            </a:prstGeom>
            <a:effectLst/>
          </p:spPr>
        </p:pic>
        <p:pic>
          <p:nvPicPr>
            <p:cNvPr id="677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162942" y="-106720"/>
              <a:ext cx="345371" cy="573168"/>
            </a:xfrm>
            <a:prstGeom prst="rect">
              <a:avLst/>
            </a:prstGeom>
            <a:effectLst/>
          </p:spPr>
        </p:pic>
        <p:pic>
          <p:nvPicPr>
            <p:cNvPr id="678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094240" y="65306"/>
              <a:ext cx="633038" cy="347492"/>
            </a:xfrm>
            <a:prstGeom prst="rect">
              <a:avLst/>
            </a:prstGeom>
            <a:effectLst/>
          </p:spPr>
        </p:pic>
        <p:pic>
          <p:nvPicPr>
            <p:cNvPr id="6783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612977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78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786890" y="81518"/>
              <a:ext cx="293503" cy="382538"/>
            </a:xfrm>
            <a:prstGeom prst="rect">
              <a:avLst/>
            </a:prstGeom>
            <a:effectLst/>
          </p:spPr>
        </p:pic>
        <p:pic>
          <p:nvPicPr>
            <p:cNvPr id="678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039183" y="123223"/>
              <a:ext cx="283152" cy="299065"/>
            </a:xfrm>
            <a:prstGeom prst="rect">
              <a:avLst/>
            </a:prstGeom>
            <a:effectLst/>
          </p:spPr>
        </p:pic>
        <p:pic>
          <p:nvPicPr>
            <p:cNvPr id="6789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728418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79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2674" y="1592111"/>
              <a:ext cx="1704200" cy="1766017"/>
            </a:xfrm>
            <a:prstGeom prst="rect">
              <a:avLst/>
            </a:prstGeom>
            <a:effectLst/>
          </p:spPr>
        </p:pic>
        <p:pic>
          <p:nvPicPr>
            <p:cNvPr id="679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464660" y="1471895"/>
              <a:ext cx="1741645" cy="1913656"/>
            </a:xfrm>
            <a:prstGeom prst="rect">
              <a:avLst/>
            </a:prstGeom>
            <a:effectLst/>
          </p:spPr>
        </p:pic>
        <p:pic>
          <p:nvPicPr>
            <p:cNvPr id="679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691641" y="1447141"/>
              <a:ext cx="1779142" cy="1813574"/>
            </a:xfrm>
            <a:prstGeom prst="rect">
              <a:avLst/>
            </a:prstGeom>
            <a:effectLst/>
          </p:spPr>
        </p:pic>
        <p:pic>
          <p:nvPicPr>
            <p:cNvPr id="6797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932019" y="1312036"/>
              <a:ext cx="1812018" cy="1876352"/>
            </a:xfrm>
            <a:prstGeom prst="rect">
              <a:avLst/>
            </a:prstGeom>
            <a:effectLst/>
          </p:spPr>
        </p:pic>
        <p:pic>
          <p:nvPicPr>
            <p:cNvPr id="6799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128101" y="1179252"/>
              <a:ext cx="1806010" cy="1980301"/>
            </a:xfrm>
            <a:prstGeom prst="rect">
              <a:avLst/>
            </a:prstGeom>
            <a:effectLst/>
          </p:spPr>
        </p:pic>
        <p:pic>
          <p:nvPicPr>
            <p:cNvPr id="6801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35152" y="1859586"/>
              <a:ext cx="271766" cy="310703"/>
            </a:xfrm>
            <a:prstGeom prst="rect">
              <a:avLst/>
            </a:prstGeom>
            <a:effectLst/>
          </p:spPr>
        </p:pic>
        <p:pic>
          <p:nvPicPr>
            <p:cNvPr id="680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81351" y="2229112"/>
              <a:ext cx="250706" cy="291867"/>
            </a:xfrm>
            <a:prstGeom prst="rect">
              <a:avLst/>
            </a:prstGeom>
            <a:effectLst/>
          </p:spPr>
        </p:pic>
        <p:pic>
          <p:nvPicPr>
            <p:cNvPr id="6805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57563" y="1862127"/>
              <a:ext cx="285963" cy="306323"/>
            </a:xfrm>
            <a:prstGeom prst="rect">
              <a:avLst/>
            </a:prstGeom>
            <a:effectLst/>
          </p:spPr>
        </p:pic>
        <p:pic>
          <p:nvPicPr>
            <p:cNvPr id="680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419904" y="1874992"/>
              <a:ext cx="255433" cy="299673"/>
            </a:xfrm>
            <a:prstGeom prst="rect">
              <a:avLst/>
            </a:prstGeom>
            <a:effectLst/>
          </p:spPr>
        </p:pic>
        <p:pic>
          <p:nvPicPr>
            <p:cNvPr id="680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210827" y="2292934"/>
              <a:ext cx="320331" cy="312095"/>
            </a:xfrm>
            <a:prstGeom prst="rect">
              <a:avLst/>
            </a:prstGeom>
            <a:effectLst/>
          </p:spPr>
        </p:pic>
        <p:pic>
          <p:nvPicPr>
            <p:cNvPr id="681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08413" y="2305508"/>
              <a:ext cx="260847" cy="301625"/>
            </a:xfrm>
            <a:prstGeom prst="rect">
              <a:avLst/>
            </a:prstGeom>
            <a:effectLst/>
          </p:spPr>
        </p:pic>
        <p:pic>
          <p:nvPicPr>
            <p:cNvPr id="681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18735" y="2732722"/>
              <a:ext cx="265408" cy="379523"/>
            </a:xfrm>
            <a:prstGeom prst="rect">
              <a:avLst/>
            </a:prstGeom>
            <a:effectLst/>
          </p:spPr>
        </p:pic>
        <p:pic>
          <p:nvPicPr>
            <p:cNvPr id="681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82740" y="2634733"/>
              <a:ext cx="242491" cy="269033"/>
            </a:xfrm>
            <a:prstGeom prst="rect">
              <a:avLst/>
            </a:prstGeom>
            <a:effectLst/>
          </p:spPr>
        </p:pic>
        <p:pic>
          <p:nvPicPr>
            <p:cNvPr id="6817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969336" y="2762851"/>
              <a:ext cx="333033" cy="346109"/>
            </a:xfrm>
            <a:prstGeom prst="rect">
              <a:avLst/>
            </a:prstGeom>
            <a:effectLst/>
          </p:spPr>
        </p:pic>
        <p:pic>
          <p:nvPicPr>
            <p:cNvPr id="6819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406094" y="2699324"/>
              <a:ext cx="266072" cy="311913"/>
            </a:xfrm>
            <a:prstGeom prst="rect">
              <a:avLst/>
            </a:prstGeom>
            <a:effectLst/>
          </p:spPr>
        </p:pic>
        <p:pic>
          <p:nvPicPr>
            <p:cNvPr id="6821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15991" y="2588014"/>
              <a:ext cx="277695" cy="325106"/>
            </a:xfrm>
            <a:prstGeom prst="rect">
              <a:avLst/>
            </a:prstGeom>
            <a:effectLst/>
          </p:spPr>
        </p:pic>
        <p:pic>
          <p:nvPicPr>
            <p:cNvPr id="682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58035" y="2453516"/>
              <a:ext cx="298929" cy="334333"/>
            </a:xfrm>
            <a:prstGeom prst="rect">
              <a:avLst/>
            </a:prstGeom>
            <a:effectLst/>
          </p:spPr>
        </p:pic>
        <p:pic>
          <p:nvPicPr>
            <p:cNvPr id="682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87696" y="1831128"/>
              <a:ext cx="316471" cy="347481"/>
            </a:xfrm>
            <a:prstGeom prst="rect">
              <a:avLst/>
            </a:prstGeom>
            <a:effectLst/>
          </p:spPr>
        </p:pic>
        <p:pic>
          <p:nvPicPr>
            <p:cNvPr id="682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392962" y="2321848"/>
              <a:ext cx="331735" cy="354204"/>
            </a:xfrm>
            <a:prstGeom prst="rect">
              <a:avLst/>
            </a:prstGeom>
            <a:effectLst/>
          </p:spPr>
        </p:pic>
        <p:pic>
          <p:nvPicPr>
            <p:cNvPr id="682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685012" y="1791679"/>
              <a:ext cx="282798" cy="347043"/>
            </a:xfrm>
            <a:prstGeom prst="rect">
              <a:avLst/>
            </a:prstGeom>
            <a:effectLst/>
          </p:spPr>
        </p:pic>
        <p:pic>
          <p:nvPicPr>
            <p:cNvPr id="683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168560" y="1737354"/>
              <a:ext cx="291161" cy="345811"/>
            </a:xfrm>
            <a:prstGeom prst="rect">
              <a:avLst/>
            </a:prstGeom>
            <a:effectLst/>
          </p:spPr>
        </p:pic>
        <p:pic>
          <p:nvPicPr>
            <p:cNvPr id="6833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628907" y="1818842"/>
              <a:ext cx="289468" cy="366443"/>
            </a:xfrm>
            <a:prstGeom prst="rect">
              <a:avLst/>
            </a:prstGeom>
            <a:effectLst/>
          </p:spPr>
        </p:pic>
        <p:pic>
          <p:nvPicPr>
            <p:cNvPr id="6835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712696" y="2298118"/>
              <a:ext cx="249701" cy="311151"/>
            </a:xfrm>
            <a:prstGeom prst="rect">
              <a:avLst/>
            </a:prstGeom>
            <a:effectLst/>
          </p:spPr>
        </p:pic>
        <p:pic>
          <p:nvPicPr>
            <p:cNvPr id="6837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078872" y="2131214"/>
              <a:ext cx="302324" cy="288613"/>
            </a:xfrm>
            <a:prstGeom prst="rect">
              <a:avLst/>
            </a:prstGeom>
            <a:effectLst/>
          </p:spPr>
        </p:pic>
        <p:pic>
          <p:nvPicPr>
            <p:cNvPr id="6839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511664" y="2302771"/>
              <a:ext cx="338196" cy="305915"/>
            </a:xfrm>
            <a:prstGeom prst="rect">
              <a:avLst/>
            </a:prstGeom>
            <a:effectLst/>
          </p:spPr>
        </p:pic>
        <p:pic>
          <p:nvPicPr>
            <p:cNvPr id="6841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662879" y="2440096"/>
              <a:ext cx="293511" cy="329548"/>
            </a:xfrm>
            <a:prstGeom prst="rect">
              <a:avLst/>
            </a:prstGeom>
            <a:effectLst/>
          </p:spPr>
        </p:pic>
        <p:pic>
          <p:nvPicPr>
            <p:cNvPr id="6843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725773" y="2815864"/>
              <a:ext cx="295257" cy="327040"/>
            </a:xfrm>
            <a:prstGeom prst="rect">
              <a:avLst/>
            </a:prstGeom>
            <a:effectLst/>
          </p:spPr>
        </p:pic>
        <p:pic>
          <p:nvPicPr>
            <p:cNvPr id="6845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002222" y="2590956"/>
              <a:ext cx="270762" cy="317050"/>
            </a:xfrm>
            <a:prstGeom prst="rect">
              <a:avLst/>
            </a:prstGeom>
            <a:effectLst/>
          </p:spPr>
        </p:pic>
        <p:pic>
          <p:nvPicPr>
            <p:cNvPr id="6847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325711" y="2529001"/>
              <a:ext cx="274609" cy="303738"/>
            </a:xfrm>
            <a:prstGeom prst="rect">
              <a:avLst/>
            </a:prstGeom>
            <a:effectLst/>
          </p:spPr>
        </p:pic>
        <p:pic>
          <p:nvPicPr>
            <p:cNvPr id="6849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335430" y="2829493"/>
              <a:ext cx="334931" cy="333575"/>
            </a:xfrm>
            <a:prstGeom prst="rect">
              <a:avLst/>
            </a:prstGeom>
            <a:effectLst/>
          </p:spPr>
        </p:pic>
        <p:pic>
          <p:nvPicPr>
            <p:cNvPr id="6851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920940" y="1711204"/>
              <a:ext cx="330688" cy="333390"/>
            </a:xfrm>
            <a:prstGeom prst="rect">
              <a:avLst/>
            </a:prstGeom>
            <a:effectLst/>
          </p:spPr>
        </p:pic>
        <p:pic>
          <p:nvPicPr>
            <p:cNvPr id="6853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721875" y="2703885"/>
              <a:ext cx="318125" cy="309686"/>
            </a:xfrm>
            <a:prstGeom prst="rect">
              <a:avLst/>
            </a:prstGeom>
            <a:effectLst/>
          </p:spPr>
        </p:pic>
        <p:pic>
          <p:nvPicPr>
            <p:cNvPr id="6855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878446" y="1704409"/>
              <a:ext cx="296590" cy="336406"/>
            </a:xfrm>
            <a:prstGeom prst="rect">
              <a:avLst/>
            </a:prstGeom>
            <a:effectLst/>
          </p:spPr>
        </p:pic>
        <p:pic>
          <p:nvPicPr>
            <p:cNvPr id="6857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332526" y="1983226"/>
              <a:ext cx="291861" cy="321014"/>
            </a:xfrm>
            <a:prstGeom prst="rect">
              <a:avLst/>
            </a:prstGeom>
            <a:effectLst/>
          </p:spPr>
        </p:pic>
        <p:pic>
          <p:nvPicPr>
            <p:cNvPr id="685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447967" y="1643938"/>
              <a:ext cx="305998" cy="380715"/>
            </a:xfrm>
            <a:prstGeom prst="rect">
              <a:avLst/>
            </a:prstGeom>
            <a:effectLst/>
          </p:spPr>
        </p:pic>
        <p:pic>
          <p:nvPicPr>
            <p:cNvPr id="686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977143" y="1810874"/>
              <a:ext cx="318513" cy="344891"/>
            </a:xfrm>
            <a:prstGeom prst="rect">
              <a:avLst/>
            </a:prstGeom>
            <a:effectLst/>
          </p:spPr>
        </p:pic>
        <p:pic>
          <p:nvPicPr>
            <p:cNvPr id="686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839529" y="2794689"/>
              <a:ext cx="337210" cy="311559"/>
            </a:xfrm>
            <a:prstGeom prst="rect">
              <a:avLst/>
            </a:prstGeom>
            <a:effectLst/>
          </p:spPr>
        </p:pic>
        <p:pic>
          <p:nvPicPr>
            <p:cNvPr id="686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666118" y="2481795"/>
              <a:ext cx="348377" cy="340763"/>
            </a:xfrm>
            <a:prstGeom prst="rect">
              <a:avLst/>
            </a:prstGeom>
            <a:effectLst/>
          </p:spPr>
        </p:pic>
        <p:pic>
          <p:nvPicPr>
            <p:cNvPr id="6867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985879" y="2523225"/>
              <a:ext cx="314438" cy="318186"/>
            </a:xfrm>
            <a:prstGeom prst="rect">
              <a:avLst/>
            </a:prstGeom>
            <a:effectLst/>
          </p:spPr>
        </p:pic>
        <p:pic>
          <p:nvPicPr>
            <p:cNvPr id="6869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878384" y="2245348"/>
              <a:ext cx="308977" cy="363892"/>
            </a:xfrm>
            <a:prstGeom prst="rect">
              <a:avLst/>
            </a:prstGeom>
            <a:effectLst/>
          </p:spPr>
        </p:pic>
        <p:pic>
          <p:nvPicPr>
            <p:cNvPr id="6871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148329" y="1675092"/>
              <a:ext cx="299500" cy="309412"/>
            </a:xfrm>
            <a:prstGeom prst="rect">
              <a:avLst/>
            </a:prstGeom>
            <a:effectLst/>
          </p:spPr>
        </p:pic>
        <p:pic>
          <p:nvPicPr>
            <p:cNvPr id="6873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21851" y="2742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687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037866" y="2698141"/>
              <a:ext cx="307631" cy="339662"/>
            </a:xfrm>
            <a:prstGeom prst="rect">
              <a:avLst/>
            </a:prstGeom>
            <a:effectLst/>
          </p:spPr>
        </p:pic>
        <p:pic>
          <p:nvPicPr>
            <p:cNvPr id="687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643802" y="2775103"/>
              <a:ext cx="288380" cy="330293"/>
            </a:xfrm>
            <a:prstGeom prst="rect">
              <a:avLst/>
            </a:prstGeom>
            <a:effectLst/>
          </p:spPr>
        </p:pic>
        <p:pic>
          <p:nvPicPr>
            <p:cNvPr id="6879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21851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6881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189288" y="2489586"/>
              <a:ext cx="288390" cy="311503"/>
            </a:xfrm>
            <a:prstGeom prst="rect">
              <a:avLst/>
            </a:prstGeom>
            <a:effectLst/>
          </p:spPr>
        </p:pic>
        <p:pic>
          <p:nvPicPr>
            <p:cNvPr id="6883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838315" y="2220020"/>
              <a:ext cx="305832" cy="302575"/>
            </a:xfrm>
            <a:prstGeom prst="rect">
              <a:avLst/>
            </a:prstGeom>
            <a:effectLst/>
          </p:spPr>
        </p:pic>
        <p:pic>
          <p:nvPicPr>
            <p:cNvPr id="688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595239" y="1487106"/>
              <a:ext cx="262754" cy="327018"/>
            </a:xfrm>
            <a:prstGeom prst="rect">
              <a:avLst/>
            </a:prstGeom>
            <a:effectLst/>
          </p:spPr>
        </p:pic>
        <p:pic>
          <p:nvPicPr>
            <p:cNvPr id="688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224757" y="1723772"/>
              <a:ext cx="291090" cy="324922"/>
            </a:xfrm>
            <a:prstGeom prst="rect">
              <a:avLst/>
            </a:prstGeom>
            <a:effectLst/>
          </p:spPr>
        </p:pic>
        <p:pic>
          <p:nvPicPr>
            <p:cNvPr id="688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209514" y="2259635"/>
              <a:ext cx="271962" cy="366091"/>
            </a:xfrm>
            <a:prstGeom prst="rect">
              <a:avLst/>
            </a:prstGeom>
            <a:effectLst/>
          </p:spPr>
        </p:pic>
        <p:pic>
          <p:nvPicPr>
            <p:cNvPr id="689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8305592" y="2606591"/>
              <a:ext cx="273290" cy="308980"/>
            </a:xfrm>
            <a:prstGeom prst="rect">
              <a:avLst/>
            </a:prstGeom>
            <a:effectLst/>
          </p:spPr>
        </p:pic>
        <p:pic>
          <p:nvPicPr>
            <p:cNvPr id="689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110662" y="2042935"/>
              <a:ext cx="331911" cy="347439"/>
            </a:xfrm>
            <a:prstGeom prst="rect">
              <a:avLst/>
            </a:prstGeom>
            <a:effectLst/>
          </p:spPr>
        </p:pic>
        <p:pic>
          <p:nvPicPr>
            <p:cNvPr id="6895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063440" y="1534292"/>
              <a:ext cx="271224" cy="328032"/>
            </a:xfrm>
            <a:prstGeom prst="rect">
              <a:avLst/>
            </a:prstGeom>
            <a:effectLst/>
          </p:spPr>
        </p:pic>
        <p:pic>
          <p:nvPicPr>
            <p:cNvPr id="689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382058" y="1486045"/>
              <a:ext cx="258176" cy="329127"/>
            </a:xfrm>
            <a:prstGeom prst="rect">
              <a:avLst/>
            </a:prstGeom>
            <a:effectLst/>
          </p:spPr>
        </p:pic>
        <p:pic>
          <p:nvPicPr>
            <p:cNvPr id="689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577984" y="1816817"/>
              <a:ext cx="298647" cy="351755"/>
            </a:xfrm>
            <a:prstGeom prst="rect">
              <a:avLst/>
            </a:prstGeom>
            <a:effectLst/>
          </p:spPr>
        </p:pic>
        <p:pic>
          <p:nvPicPr>
            <p:cNvPr id="690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7941016" y="2468169"/>
              <a:ext cx="290994" cy="306136"/>
            </a:xfrm>
            <a:prstGeom prst="rect">
              <a:avLst/>
            </a:prstGeom>
            <a:effectLst/>
          </p:spPr>
        </p:pic>
        <p:pic>
          <p:nvPicPr>
            <p:cNvPr id="6903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922042" y="2761444"/>
              <a:ext cx="288335" cy="321044"/>
            </a:xfrm>
            <a:prstGeom prst="rect">
              <a:avLst/>
            </a:prstGeom>
            <a:effectLst/>
          </p:spPr>
        </p:pic>
        <p:pic>
          <p:nvPicPr>
            <p:cNvPr id="6905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257514" y="2742863"/>
              <a:ext cx="319056" cy="370184"/>
            </a:xfrm>
            <a:prstGeom prst="rect">
              <a:avLst/>
            </a:prstGeom>
            <a:effectLst/>
          </p:spPr>
        </p:pic>
        <p:pic>
          <p:nvPicPr>
            <p:cNvPr id="6907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173651" y="2682813"/>
              <a:ext cx="317163" cy="327820"/>
            </a:xfrm>
            <a:prstGeom prst="rect">
              <a:avLst/>
            </a:prstGeom>
            <a:effectLst/>
          </p:spPr>
        </p:pic>
        <p:pic>
          <p:nvPicPr>
            <p:cNvPr id="6909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531455" y="2375679"/>
              <a:ext cx="298764" cy="325997"/>
            </a:xfrm>
            <a:prstGeom prst="rect">
              <a:avLst/>
            </a:prstGeom>
            <a:effectLst/>
          </p:spPr>
        </p:pic>
        <p:pic>
          <p:nvPicPr>
            <p:cNvPr id="6911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9337333" y="1498683"/>
              <a:ext cx="286768" cy="322283"/>
            </a:xfrm>
            <a:prstGeom prst="rect">
              <a:avLst/>
            </a:prstGeom>
            <a:effectLst/>
          </p:spPr>
        </p:pic>
        <p:pic>
          <p:nvPicPr>
            <p:cNvPr id="6913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9615726" y="1469758"/>
              <a:ext cx="285028" cy="284930"/>
            </a:xfrm>
            <a:prstGeom prst="rect">
              <a:avLst/>
            </a:prstGeom>
            <a:effectLst/>
          </p:spPr>
        </p:pic>
        <p:pic>
          <p:nvPicPr>
            <p:cNvPr id="6915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9839256" y="1424982"/>
              <a:ext cx="263889" cy="330341"/>
            </a:xfrm>
            <a:prstGeom prst="rect">
              <a:avLst/>
            </a:prstGeom>
            <a:effectLst/>
          </p:spPr>
        </p:pic>
        <p:pic>
          <p:nvPicPr>
            <p:cNvPr id="6917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9932085" y="1820215"/>
              <a:ext cx="287935" cy="325838"/>
            </a:xfrm>
            <a:prstGeom prst="rect">
              <a:avLst/>
            </a:prstGeom>
            <a:effectLst/>
          </p:spPr>
        </p:pic>
        <p:pic>
          <p:nvPicPr>
            <p:cNvPr id="6919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9382169" y="2103997"/>
              <a:ext cx="278036" cy="322621"/>
            </a:xfrm>
            <a:prstGeom prst="rect">
              <a:avLst/>
            </a:prstGeom>
            <a:effectLst/>
          </p:spPr>
        </p:pic>
        <p:pic>
          <p:nvPicPr>
            <p:cNvPr id="6921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0577779" y="2447247"/>
              <a:ext cx="274995" cy="321275"/>
            </a:xfrm>
            <a:prstGeom prst="rect">
              <a:avLst/>
            </a:prstGeom>
            <a:effectLst/>
          </p:spPr>
        </p:pic>
        <p:pic>
          <p:nvPicPr>
            <p:cNvPr id="6923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0492447" y="2701631"/>
              <a:ext cx="284013" cy="303139"/>
            </a:xfrm>
            <a:prstGeom prst="rect">
              <a:avLst/>
            </a:prstGeom>
            <a:effectLst/>
          </p:spPr>
        </p:pic>
        <p:pic>
          <p:nvPicPr>
            <p:cNvPr id="6925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10274659" y="2416423"/>
              <a:ext cx="265644" cy="304619"/>
            </a:xfrm>
            <a:prstGeom prst="rect">
              <a:avLst/>
            </a:prstGeom>
            <a:effectLst/>
          </p:spPr>
        </p:pic>
        <p:pic>
          <p:nvPicPr>
            <p:cNvPr id="692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0247175" y="2705310"/>
              <a:ext cx="259145" cy="312352"/>
            </a:xfrm>
            <a:prstGeom prst="rect">
              <a:avLst/>
            </a:prstGeom>
            <a:effectLst/>
          </p:spPr>
        </p:pic>
        <p:pic>
          <p:nvPicPr>
            <p:cNvPr id="6929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9374337" y="2715213"/>
              <a:ext cx="283718" cy="303390"/>
            </a:xfrm>
            <a:prstGeom prst="rect">
              <a:avLst/>
            </a:prstGeom>
            <a:effectLst/>
          </p:spPr>
        </p:pic>
        <p:pic>
          <p:nvPicPr>
            <p:cNvPr id="6931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9780426" y="2372815"/>
              <a:ext cx="280580" cy="330393"/>
            </a:xfrm>
            <a:prstGeom prst="rect">
              <a:avLst/>
            </a:prstGeom>
            <a:effectLst/>
          </p:spPr>
        </p:pic>
        <p:pic>
          <p:nvPicPr>
            <p:cNvPr id="6933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0504766" y="1737712"/>
              <a:ext cx="266961" cy="357461"/>
            </a:xfrm>
            <a:prstGeom prst="rect">
              <a:avLst/>
            </a:prstGeom>
            <a:effectLst/>
          </p:spPr>
        </p:pic>
        <p:pic>
          <p:nvPicPr>
            <p:cNvPr id="6935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478865" y="2187803"/>
              <a:ext cx="295590" cy="327442"/>
            </a:xfrm>
            <a:prstGeom prst="rect">
              <a:avLst/>
            </a:prstGeom>
            <a:effectLst/>
          </p:spPr>
        </p:pic>
        <p:pic>
          <p:nvPicPr>
            <p:cNvPr id="6937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2997989" y="7832307"/>
              <a:ext cx="560159" cy="687363"/>
            </a:xfrm>
            <a:prstGeom prst="rect">
              <a:avLst/>
            </a:prstGeom>
            <a:effectLst/>
          </p:spPr>
        </p:pic>
        <p:pic>
          <p:nvPicPr>
            <p:cNvPr id="6939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3602626" y="7906950"/>
              <a:ext cx="353881" cy="584548"/>
            </a:xfrm>
            <a:prstGeom prst="rect">
              <a:avLst/>
            </a:prstGeom>
            <a:effectLst/>
          </p:spPr>
        </p:pic>
        <p:pic>
          <p:nvPicPr>
            <p:cNvPr id="6941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4327022" y="7999045"/>
              <a:ext cx="770776" cy="378020"/>
            </a:xfrm>
            <a:prstGeom prst="rect">
              <a:avLst/>
            </a:prstGeom>
            <a:effectLst/>
          </p:spPr>
        </p:pic>
        <p:pic>
          <p:nvPicPr>
            <p:cNvPr id="6943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967765" y="7666714"/>
              <a:ext cx="558030" cy="656309"/>
            </a:xfrm>
            <a:prstGeom prst="rect">
              <a:avLst/>
            </a:prstGeom>
            <a:effectLst/>
          </p:spPr>
        </p:pic>
        <p:pic>
          <p:nvPicPr>
            <p:cNvPr id="6945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6687959" y="79749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47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7039440" y="7736026"/>
              <a:ext cx="433683" cy="562725"/>
            </a:xfrm>
            <a:prstGeom prst="rect">
              <a:avLst/>
            </a:prstGeom>
            <a:effectLst/>
          </p:spPr>
        </p:pic>
        <p:pic>
          <p:nvPicPr>
            <p:cNvPr id="6949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7554523" y="7648958"/>
              <a:ext cx="368201" cy="649222"/>
            </a:xfrm>
            <a:prstGeom prst="rect">
              <a:avLst/>
            </a:prstGeom>
            <a:effectLst/>
          </p:spPr>
        </p:pic>
        <p:pic>
          <p:nvPicPr>
            <p:cNvPr id="6951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554523" y="7900213"/>
              <a:ext cx="286712" cy="76201"/>
            </a:xfrm>
            <a:prstGeom prst="rect">
              <a:avLst/>
            </a:prstGeom>
            <a:effectLst/>
          </p:spPr>
        </p:pic>
        <p:pic>
          <p:nvPicPr>
            <p:cNvPr id="6953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5342578" y="8064451"/>
              <a:ext cx="420707" cy="129265"/>
            </a:xfrm>
            <a:prstGeom prst="rect">
              <a:avLst/>
            </a:prstGeom>
            <a:effectLst/>
          </p:spPr>
        </p:pic>
        <p:pic>
          <p:nvPicPr>
            <p:cNvPr id="6955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3801536" y="3785056"/>
              <a:ext cx="182589" cy="3261033"/>
            </a:xfrm>
            <a:prstGeom prst="rect">
              <a:avLst/>
            </a:prstGeom>
            <a:effectLst/>
          </p:spPr>
        </p:pic>
        <p:pic>
          <p:nvPicPr>
            <p:cNvPr id="6957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3480110" y="6447015"/>
              <a:ext cx="5144658" cy="565122"/>
            </a:xfrm>
            <a:prstGeom prst="rect">
              <a:avLst/>
            </a:prstGeom>
            <a:effectLst/>
          </p:spPr>
        </p:pic>
        <p:pic>
          <p:nvPicPr>
            <p:cNvPr id="6959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8832081" y="6596402"/>
              <a:ext cx="258640" cy="583228"/>
            </a:xfrm>
            <a:prstGeom prst="rect">
              <a:avLst/>
            </a:prstGeom>
            <a:effectLst/>
          </p:spPr>
        </p:pic>
        <p:pic>
          <p:nvPicPr>
            <p:cNvPr id="6961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8824382" y="6718031"/>
              <a:ext cx="273131" cy="97176"/>
            </a:xfrm>
            <a:prstGeom prst="rect">
              <a:avLst/>
            </a:prstGeom>
            <a:effectLst/>
          </p:spPr>
        </p:pic>
        <p:pic>
          <p:nvPicPr>
            <p:cNvPr id="6963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9109591" y="6835594"/>
              <a:ext cx="246840" cy="322387"/>
            </a:xfrm>
            <a:prstGeom prst="rect">
              <a:avLst/>
            </a:prstGeom>
            <a:effectLst/>
          </p:spPr>
        </p:pic>
        <p:pic>
          <p:nvPicPr>
            <p:cNvPr id="6965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9449513" y="6834623"/>
              <a:ext cx="435719" cy="300954"/>
            </a:xfrm>
            <a:prstGeom prst="rect">
              <a:avLst/>
            </a:prstGeom>
            <a:effectLst/>
          </p:spPr>
        </p:pic>
        <p:pic>
          <p:nvPicPr>
            <p:cNvPr id="6967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9890520" y="6827284"/>
              <a:ext cx="144108" cy="585503"/>
            </a:xfrm>
            <a:prstGeom prst="rect">
              <a:avLst/>
            </a:prstGeom>
            <a:effectLst/>
          </p:spPr>
        </p:pic>
        <p:pic>
          <p:nvPicPr>
            <p:cNvPr id="6969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9958427" y="6882617"/>
              <a:ext cx="226098" cy="262504"/>
            </a:xfrm>
            <a:prstGeom prst="rect">
              <a:avLst/>
            </a:prstGeom>
            <a:effectLst/>
          </p:spPr>
        </p:pic>
        <p:pic>
          <p:nvPicPr>
            <p:cNvPr id="6971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10155356" y="6881076"/>
              <a:ext cx="290165" cy="276267"/>
            </a:xfrm>
            <a:prstGeom prst="rect">
              <a:avLst/>
            </a:prstGeom>
            <a:effectLst/>
          </p:spPr>
        </p:pic>
        <p:pic>
          <p:nvPicPr>
            <p:cNvPr id="6973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3653640" y="3694514"/>
              <a:ext cx="445926" cy="403350"/>
            </a:xfrm>
            <a:prstGeom prst="rect">
              <a:avLst/>
            </a:prstGeom>
            <a:effectLst/>
          </p:spPr>
        </p:pic>
        <p:pic>
          <p:nvPicPr>
            <p:cNvPr id="6975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-36490" y="4262897"/>
              <a:ext cx="109179" cy="664498"/>
            </a:xfrm>
            <a:prstGeom prst="rect">
              <a:avLst/>
            </a:prstGeom>
            <a:effectLst/>
          </p:spPr>
        </p:pic>
        <p:pic>
          <p:nvPicPr>
            <p:cNvPr id="6977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-38676" y="4331862"/>
              <a:ext cx="239195" cy="301270"/>
            </a:xfrm>
            <a:prstGeom prst="rect">
              <a:avLst/>
            </a:prstGeom>
            <a:effectLst/>
          </p:spPr>
        </p:pic>
        <p:pic>
          <p:nvPicPr>
            <p:cNvPr id="6979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256354" y="4339506"/>
              <a:ext cx="246628" cy="246653"/>
            </a:xfrm>
            <a:prstGeom prst="rect">
              <a:avLst/>
            </a:prstGeom>
            <a:effectLst/>
          </p:spPr>
        </p:pic>
        <p:pic>
          <p:nvPicPr>
            <p:cNvPr id="6981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545329" y="4294358"/>
              <a:ext cx="124940" cy="592293"/>
            </a:xfrm>
            <a:prstGeom prst="rect">
              <a:avLst/>
            </a:prstGeom>
            <a:effectLst/>
          </p:spPr>
        </p:pic>
        <p:pic>
          <p:nvPicPr>
            <p:cNvPr id="6983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586676" y="4311490"/>
              <a:ext cx="215853" cy="354056"/>
            </a:xfrm>
            <a:prstGeom prst="rect">
              <a:avLst/>
            </a:prstGeom>
            <a:effectLst/>
          </p:spPr>
        </p:pic>
        <p:pic>
          <p:nvPicPr>
            <p:cNvPr id="6985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832807" y="4323851"/>
              <a:ext cx="203150" cy="267660"/>
            </a:xfrm>
            <a:prstGeom prst="rect">
              <a:avLst/>
            </a:prstGeom>
            <a:effectLst/>
          </p:spPr>
        </p:pic>
        <p:pic>
          <p:nvPicPr>
            <p:cNvPr id="6987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049044" y="4036312"/>
              <a:ext cx="150899" cy="599084"/>
            </a:xfrm>
            <a:prstGeom prst="rect">
              <a:avLst/>
            </a:prstGeom>
            <a:effectLst/>
          </p:spPr>
        </p:pic>
        <p:pic>
          <p:nvPicPr>
            <p:cNvPr id="6989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1278627" y="4278357"/>
              <a:ext cx="281222" cy="284605"/>
            </a:xfrm>
            <a:prstGeom prst="rect">
              <a:avLst/>
            </a:prstGeom>
            <a:effectLst/>
          </p:spPr>
        </p:pic>
        <p:pic>
          <p:nvPicPr>
            <p:cNvPr id="6991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1483648" y="4307940"/>
              <a:ext cx="169054" cy="341037"/>
            </a:xfrm>
            <a:prstGeom prst="rect">
              <a:avLst/>
            </a:prstGeom>
            <a:effectLst/>
          </p:spPr>
        </p:pic>
        <p:pic>
          <p:nvPicPr>
            <p:cNvPr id="6993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1517602" y="4401799"/>
              <a:ext cx="279922" cy="192853"/>
            </a:xfrm>
            <a:prstGeom prst="rect">
              <a:avLst/>
            </a:prstGeom>
            <a:effectLst/>
          </p:spPr>
        </p:pic>
        <p:pic>
          <p:nvPicPr>
            <p:cNvPr id="6995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1649269" y="42264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6997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1838879" y="4400387"/>
              <a:ext cx="285786" cy="246648"/>
            </a:xfrm>
            <a:prstGeom prst="rect">
              <a:avLst/>
            </a:prstGeom>
            <a:effectLst/>
          </p:spPr>
        </p:pic>
        <p:pic>
          <p:nvPicPr>
            <p:cNvPr id="6999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2157395" y="4301149"/>
              <a:ext cx="237709" cy="371310"/>
            </a:xfrm>
            <a:prstGeom prst="rect">
              <a:avLst/>
            </a:prstGeom>
            <a:effectLst/>
          </p:spPr>
        </p:pic>
        <p:pic>
          <p:nvPicPr>
            <p:cNvPr id="7001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2417403" y="4344531"/>
              <a:ext cx="378351" cy="313500"/>
            </a:xfrm>
            <a:prstGeom prst="rect">
              <a:avLst/>
            </a:prstGeom>
            <a:effectLst/>
          </p:spPr>
        </p:pic>
        <p:pic>
          <p:nvPicPr>
            <p:cNvPr id="7003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3720022" y="4355420"/>
              <a:ext cx="3849586" cy="215420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1" name="Disegno"/>
          <p:cNvGrpSpPr/>
          <p:nvPr/>
        </p:nvGrpSpPr>
        <p:grpSpPr>
          <a:xfrm>
            <a:off x="729247" y="369341"/>
            <a:ext cx="11536359" cy="8798103"/>
            <a:chOff x="-214022" y="-180704"/>
            <a:chExt cx="11536357" cy="8798102"/>
          </a:xfrm>
        </p:grpSpPr>
        <p:pic>
          <p:nvPicPr>
            <p:cNvPr id="700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2351" y="-38100"/>
              <a:ext cx="281226" cy="563500"/>
            </a:xfrm>
            <a:prstGeom prst="rect">
              <a:avLst/>
            </a:prstGeom>
            <a:effectLst/>
          </p:spPr>
        </p:pic>
        <p:pic>
          <p:nvPicPr>
            <p:cNvPr id="700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4937" y="200581"/>
              <a:ext cx="352356" cy="348119"/>
            </a:xfrm>
            <a:prstGeom prst="rect">
              <a:avLst/>
            </a:prstGeom>
            <a:effectLst/>
          </p:spPr>
        </p:pic>
        <p:pic>
          <p:nvPicPr>
            <p:cNvPr id="701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31785" y="-99217"/>
              <a:ext cx="446576" cy="592962"/>
            </a:xfrm>
            <a:prstGeom prst="rect">
              <a:avLst/>
            </a:prstGeom>
            <a:effectLst/>
          </p:spPr>
        </p:pic>
        <p:pic>
          <p:nvPicPr>
            <p:cNvPr id="701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05489" y="139130"/>
              <a:ext cx="296806" cy="567072"/>
            </a:xfrm>
            <a:prstGeom prst="rect">
              <a:avLst/>
            </a:prstGeom>
            <a:effectLst/>
          </p:spPr>
        </p:pic>
        <p:pic>
          <p:nvPicPr>
            <p:cNvPr id="701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21737" y="156981"/>
              <a:ext cx="280031" cy="568124"/>
            </a:xfrm>
            <a:prstGeom prst="rect">
              <a:avLst/>
            </a:prstGeom>
            <a:effectLst/>
          </p:spPr>
        </p:pic>
        <p:pic>
          <p:nvPicPr>
            <p:cNvPr id="701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85336" y="159208"/>
              <a:ext cx="291256" cy="323176"/>
            </a:xfrm>
            <a:prstGeom prst="rect">
              <a:avLst/>
            </a:prstGeom>
            <a:effectLst/>
          </p:spPr>
        </p:pic>
        <p:pic>
          <p:nvPicPr>
            <p:cNvPr id="701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7691" y="-180705"/>
              <a:ext cx="337737" cy="674016"/>
            </a:xfrm>
            <a:prstGeom prst="rect">
              <a:avLst/>
            </a:prstGeom>
            <a:effectLst/>
          </p:spPr>
        </p:pic>
        <p:pic>
          <p:nvPicPr>
            <p:cNvPr id="702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53351" y="115394"/>
              <a:ext cx="257286" cy="350899"/>
            </a:xfrm>
            <a:prstGeom prst="rect">
              <a:avLst/>
            </a:prstGeom>
            <a:effectLst/>
          </p:spPr>
        </p:pic>
        <p:pic>
          <p:nvPicPr>
            <p:cNvPr id="702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670250" y="-139961"/>
              <a:ext cx="205224" cy="604866"/>
            </a:xfrm>
            <a:prstGeom prst="rect">
              <a:avLst/>
            </a:prstGeom>
            <a:effectLst/>
          </p:spPr>
        </p:pic>
        <p:pic>
          <p:nvPicPr>
            <p:cNvPr id="702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57409" y="-12145"/>
              <a:ext cx="368761" cy="496844"/>
            </a:xfrm>
            <a:prstGeom prst="rect">
              <a:avLst/>
            </a:prstGeom>
            <a:effectLst/>
          </p:spPr>
        </p:pic>
        <p:pic>
          <p:nvPicPr>
            <p:cNvPr id="702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1366" y="111427"/>
              <a:ext cx="240013" cy="347615"/>
            </a:xfrm>
            <a:prstGeom prst="rect">
              <a:avLst/>
            </a:prstGeom>
            <a:effectLst/>
          </p:spPr>
        </p:pic>
        <p:pic>
          <p:nvPicPr>
            <p:cNvPr id="702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11698" y="112625"/>
              <a:ext cx="307122" cy="360641"/>
            </a:xfrm>
            <a:prstGeom prst="rect">
              <a:avLst/>
            </a:prstGeom>
            <a:effectLst/>
          </p:spPr>
        </p:pic>
        <p:pic>
          <p:nvPicPr>
            <p:cNvPr id="703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64002" y="134510"/>
              <a:ext cx="312864" cy="338195"/>
            </a:xfrm>
            <a:prstGeom prst="rect">
              <a:avLst/>
            </a:prstGeom>
            <a:effectLst/>
          </p:spPr>
        </p:pic>
        <p:pic>
          <p:nvPicPr>
            <p:cNvPr id="703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92082" y="-99490"/>
              <a:ext cx="507667" cy="546588"/>
            </a:xfrm>
            <a:prstGeom prst="rect">
              <a:avLst/>
            </a:prstGeom>
            <a:effectLst/>
          </p:spPr>
        </p:pic>
        <p:pic>
          <p:nvPicPr>
            <p:cNvPr id="703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153709" y="-31310"/>
              <a:ext cx="139250" cy="144108"/>
            </a:xfrm>
            <a:prstGeom prst="rect">
              <a:avLst/>
            </a:prstGeom>
            <a:effectLst/>
          </p:spPr>
        </p:pic>
        <p:pic>
          <p:nvPicPr>
            <p:cNvPr id="703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305036" y="111782"/>
              <a:ext cx="1040479" cy="362457"/>
            </a:xfrm>
            <a:prstGeom prst="rect">
              <a:avLst/>
            </a:prstGeom>
            <a:effectLst/>
          </p:spPr>
        </p:pic>
        <p:pic>
          <p:nvPicPr>
            <p:cNvPr id="703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368095" y="-106007"/>
              <a:ext cx="126816" cy="551549"/>
            </a:xfrm>
            <a:prstGeom prst="rect">
              <a:avLst/>
            </a:prstGeom>
            <a:effectLst/>
          </p:spPr>
        </p:pic>
        <p:pic>
          <p:nvPicPr>
            <p:cNvPr id="704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76105" y="38752"/>
              <a:ext cx="544718" cy="340958"/>
            </a:xfrm>
            <a:prstGeom prst="rect">
              <a:avLst/>
            </a:prstGeom>
            <a:effectLst/>
          </p:spPr>
        </p:pic>
        <p:pic>
          <p:nvPicPr>
            <p:cNvPr id="704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318669" y="84132"/>
              <a:ext cx="289913" cy="466761"/>
            </a:xfrm>
            <a:prstGeom prst="rect">
              <a:avLst/>
            </a:prstGeom>
            <a:effectLst/>
          </p:spPr>
        </p:pic>
        <p:pic>
          <p:nvPicPr>
            <p:cNvPr id="704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552171" y="163844"/>
              <a:ext cx="287296" cy="342814"/>
            </a:xfrm>
            <a:prstGeom prst="rect">
              <a:avLst/>
            </a:prstGeom>
            <a:effectLst/>
          </p:spPr>
        </p:pic>
        <p:pic>
          <p:nvPicPr>
            <p:cNvPr id="7047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903143" y="-9113"/>
              <a:ext cx="513531" cy="544941"/>
            </a:xfrm>
            <a:prstGeom prst="rect">
              <a:avLst/>
            </a:prstGeom>
            <a:effectLst/>
          </p:spPr>
        </p:pic>
        <p:pic>
          <p:nvPicPr>
            <p:cNvPr id="704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292939" y="85140"/>
              <a:ext cx="144108" cy="115937"/>
            </a:xfrm>
            <a:prstGeom prst="rect">
              <a:avLst/>
            </a:prstGeom>
            <a:effectLst/>
          </p:spPr>
        </p:pic>
        <p:pic>
          <p:nvPicPr>
            <p:cNvPr id="705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9450132" y="178700"/>
              <a:ext cx="260107" cy="343514"/>
            </a:xfrm>
            <a:prstGeom prst="rect">
              <a:avLst/>
            </a:prstGeom>
            <a:effectLst/>
          </p:spPr>
        </p:pic>
        <p:pic>
          <p:nvPicPr>
            <p:cNvPr id="705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758006" y="144202"/>
              <a:ext cx="385272" cy="337186"/>
            </a:xfrm>
            <a:prstGeom prst="rect">
              <a:avLst/>
            </a:prstGeom>
            <a:effectLst/>
          </p:spPr>
        </p:pic>
        <p:pic>
          <p:nvPicPr>
            <p:cNvPr id="705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162942" y="-106720"/>
              <a:ext cx="345371" cy="573168"/>
            </a:xfrm>
            <a:prstGeom prst="rect">
              <a:avLst/>
            </a:prstGeom>
            <a:effectLst/>
          </p:spPr>
        </p:pic>
        <p:pic>
          <p:nvPicPr>
            <p:cNvPr id="705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094240" y="65306"/>
              <a:ext cx="633038" cy="347492"/>
            </a:xfrm>
            <a:prstGeom prst="rect">
              <a:avLst/>
            </a:prstGeom>
            <a:effectLst/>
          </p:spPr>
        </p:pic>
        <p:pic>
          <p:nvPicPr>
            <p:cNvPr id="7059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612977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06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786890" y="81518"/>
              <a:ext cx="293503" cy="382538"/>
            </a:xfrm>
            <a:prstGeom prst="rect">
              <a:avLst/>
            </a:prstGeom>
            <a:effectLst/>
          </p:spPr>
        </p:pic>
        <p:pic>
          <p:nvPicPr>
            <p:cNvPr id="706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039183" y="123223"/>
              <a:ext cx="283152" cy="299065"/>
            </a:xfrm>
            <a:prstGeom prst="rect">
              <a:avLst/>
            </a:prstGeom>
            <a:effectLst/>
          </p:spPr>
        </p:pic>
        <p:pic>
          <p:nvPicPr>
            <p:cNvPr id="7065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728418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06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2674" y="1592111"/>
              <a:ext cx="1704200" cy="1766017"/>
            </a:xfrm>
            <a:prstGeom prst="rect">
              <a:avLst/>
            </a:prstGeom>
            <a:effectLst/>
          </p:spPr>
        </p:pic>
        <p:pic>
          <p:nvPicPr>
            <p:cNvPr id="706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464660" y="1471895"/>
              <a:ext cx="1741645" cy="1913656"/>
            </a:xfrm>
            <a:prstGeom prst="rect">
              <a:avLst/>
            </a:prstGeom>
            <a:effectLst/>
          </p:spPr>
        </p:pic>
        <p:pic>
          <p:nvPicPr>
            <p:cNvPr id="707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691641" y="1447141"/>
              <a:ext cx="1779142" cy="1813574"/>
            </a:xfrm>
            <a:prstGeom prst="rect">
              <a:avLst/>
            </a:prstGeom>
            <a:effectLst/>
          </p:spPr>
        </p:pic>
        <p:pic>
          <p:nvPicPr>
            <p:cNvPr id="707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932019" y="1312036"/>
              <a:ext cx="1812018" cy="1876352"/>
            </a:xfrm>
            <a:prstGeom prst="rect">
              <a:avLst/>
            </a:prstGeom>
            <a:effectLst/>
          </p:spPr>
        </p:pic>
        <p:pic>
          <p:nvPicPr>
            <p:cNvPr id="707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128101" y="1179252"/>
              <a:ext cx="1806010" cy="1980301"/>
            </a:xfrm>
            <a:prstGeom prst="rect">
              <a:avLst/>
            </a:prstGeom>
            <a:effectLst/>
          </p:spPr>
        </p:pic>
        <p:pic>
          <p:nvPicPr>
            <p:cNvPr id="707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35152" y="1859586"/>
              <a:ext cx="271766" cy="310703"/>
            </a:xfrm>
            <a:prstGeom prst="rect">
              <a:avLst/>
            </a:prstGeom>
            <a:effectLst/>
          </p:spPr>
        </p:pic>
        <p:pic>
          <p:nvPicPr>
            <p:cNvPr id="707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81351" y="2229112"/>
              <a:ext cx="250706" cy="291867"/>
            </a:xfrm>
            <a:prstGeom prst="rect">
              <a:avLst/>
            </a:prstGeom>
            <a:effectLst/>
          </p:spPr>
        </p:pic>
        <p:pic>
          <p:nvPicPr>
            <p:cNvPr id="708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57563" y="1862127"/>
              <a:ext cx="285963" cy="306323"/>
            </a:xfrm>
            <a:prstGeom prst="rect">
              <a:avLst/>
            </a:prstGeom>
            <a:effectLst/>
          </p:spPr>
        </p:pic>
        <p:pic>
          <p:nvPicPr>
            <p:cNvPr id="708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419904" y="1874992"/>
              <a:ext cx="255433" cy="299673"/>
            </a:xfrm>
            <a:prstGeom prst="rect">
              <a:avLst/>
            </a:prstGeom>
            <a:effectLst/>
          </p:spPr>
        </p:pic>
        <p:pic>
          <p:nvPicPr>
            <p:cNvPr id="708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210827" y="2292934"/>
              <a:ext cx="320331" cy="312095"/>
            </a:xfrm>
            <a:prstGeom prst="rect">
              <a:avLst/>
            </a:prstGeom>
            <a:effectLst/>
          </p:spPr>
        </p:pic>
        <p:pic>
          <p:nvPicPr>
            <p:cNvPr id="708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08413" y="2305508"/>
              <a:ext cx="260847" cy="301625"/>
            </a:xfrm>
            <a:prstGeom prst="rect">
              <a:avLst/>
            </a:prstGeom>
            <a:effectLst/>
          </p:spPr>
        </p:pic>
        <p:pic>
          <p:nvPicPr>
            <p:cNvPr id="708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18735" y="2732722"/>
              <a:ext cx="265408" cy="379523"/>
            </a:xfrm>
            <a:prstGeom prst="rect">
              <a:avLst/>
            </a:prstGeom>
            <a:effectLst/>
          </p:spPr>
        </p:pic>
        <p:pic>
          <p:nvPicPr>
            <p:cNvPr id="709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82740" y="2634733"/>
              <a:ext cx="242491" cy="269033"/>
            </a:xfrm>
            <a:prstGeom prst="rect">
              <a:avLst/>
            </a:prstGeom>
            <a:effectLst/>
          </p:spPr>
        </p:pic>
        <p:pic>
          <p:nvPicPr>
            <p:cNvPr id="709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969336" y="2762851"/>
              <a:ext cx="333033" cy="346109"/>
            </a:xfrm>
            <a:prstGeom prst="rect">
              <a:avLst/>
            </a:prstGeom>
            <a:effectLst/>
          </p:spPr>
        </p:pic>
        <p:pic>
          <p:nvPicPr>
            <p:cNvPr id="709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406094" y="2699324"/>
              <a:ext cx="266072" cy="311913"/>
            </a:xfrm>
            <a:prstGeom prst="rect">
              <a:avLst/>
            </a:prstGeom>
            <a:effectLst/>
          </p:spPr>
        </p:pic>
        <p:pic>
          <p:nvPicPr>
            <p:cNvPr id="709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15991" y="2588014"/>
              <a:ext cx="277695" cy="325106"/>
            </a:xfrm>
            <a:prstGeom prst="rect">
              <a:avLst/>
            </a:prstGeom>
            <a:effectLst/>
          </p:spPr>
        </p:pic>
        <p:pic>
          <p:nvPicPr>
            <p:cNvPr id="709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58035" y="2453516"/>
              <a:ext cx="298929" cy="334333"/>
            </a:xfrm>
            <a:prstGeom prst="rect">
              <a:avLst/>
            </a:prstGeom>
            <a:effectLst/>
          </p:spPr>
        </p:pic>
        <p:pic>
          <p:nvPicPr>
            <p:cNvPr id="710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87696" y="1831128"/>
              <a:ext cx="316471" cy="347481"/>
            </a:xfrm>
            <a:prstGeom prst="rect">
              <a:avLst/>
            </a:prstGeom>
            <a:effectLst/>
          </p:spPr>
        </p:pic>
        <p:pic>
          <p:nvPicPr>
            <p:cNvPr id="710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392962" y="2321848"/>
              <a:ext cx="331735" cy="354204"/>
            </a:xfrm>
            <a:prstGeom prst="rect">
              <a:avLst/>
            </a:prstGeom>
            <a:effectLst/>
          </p:spPr>
        </p:pic>
        <p:pic>
          <p:nvPicPr>
            <p:cNvPr id="710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685012" y="1791679"/>
              <a:ext cx="282798" cy="347043"/>
            </a:xfrm>
            <a:prstGeom prst="rect">
              <a:avLst/>
            </a:prstGeom>
            <a:effectLst/>
          </p:spPr>
        </p:pic>
        <p:pic>
          <p:nvPicPr>
            <p:cNvPr id="710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168560" y="1737354"/>
              <a:ext cx="291161" cy="345811"/>
            </a:xfrm>
            <a:prstGeom prst="rect">
              <a:avLst/>
            </a:prstGeom>
            <a:effectLst/>
          </p:spPr>
        </p:pic>
        <p:pic>
          <p:nvPicPr>
            <p:cNvPr id="710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628907" y="1818842"/>
              <a:ext cx="289468" cy="366443"/>
            </a:xfrm>
            <a:prstGeom prst="rect">
              <a:avLst/>
            </a:prstGeom>
            <a:effectLst/>
          </p:spPr>
        </p:pic>
        <p:pic>
          <p:nvPicPr>
            <p:cNvPr id="711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712696" y="2298118"/>
              <a:ext cx="249701" cy="311151"/>
            </a:xfrm>
            <a:prstGeom prst="rect">
              <a:avLst/>
            </a:prstGeom>
            <a:effectLst/>
          </p:spPr>
        </p:pic>
        <p:pic>
          <p:nvPicPr>
            <p:cNvPr id="711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078872" y="2131214"/>
              <a:ext cx="302324" cy="288613"/>
            </a:xfrm>
            <a:prstGeom prst="rect">
              <a:avLst/>
            </a:prstGeom>
            <a:effectLst/>
          </p:spPr>
        </p:pic>
        <p:pic>
          <p:nvPicPr>
            <p:cNvPr id="711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511664" y="2302771"/>
              <a:ext cx="338196" cy="305915"/>
            </a:xfrm>
            <a:prstGeom prst="rect">
              <a:avLst/>
            </a:prstGeom>
            <a:effectLst/>
          </p:spPr>
        </p:pic>
        <p:pic>
          <p:nvPicPr>
            <p:cNvPr id="711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662879" y="2440096"/>
              <a:ext cx="293511" cy="329548"/>
            </a:xfrm>
            <a:prstGeom prst="rect">
              <a:avLst/>
            </a:prstGeom>
            <a:effectLst/>
          </p:spPr>
        </p:pic>
        <p:pic>
          <p:nvPicPr>
            <p:cNvPr id="711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725773" y="2815864"/>
              <a:ext cx="295257" cy="327040"/>
            </a:xfrm>
            <a:prstGeom prst="rect">
              <a:avLst/>
            </a:prstGeom>
            <a:effectLst/>
          </p:spPr>
        </p:pic>
        <p:pic>
          <p:nvPicPr>
            <p:cNvPr id="712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002222" y="2590956"/>
              <a:ext cx="270762" cy="317050"/>
            </a:xfrm>
            <a:prstGeom prst="rect">
              <a:avLst/>
            </a:prstGeom>
            <a:effectLst/>
          </p:spPr>
        </p:pic>
        <p:pic>
          <p:nvPicPr>
            <p:cNvPr id="712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325711" y="2529001"/>
              <a:ext cx="274609" cy="303738"/>
            </a:xfrm>
            <a:prstGeom prst="rect">
              <a:avLst/>
            </a:prstGeom>
            <a:effectLst/>
          </p:spPr>
        </p:pic>
        <p:pic>
          <p:nvPicPr>
            <p:cNvPr id="712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335430" y="2829493"/>
              <a:ext cx="334931" cy="333575"/>
            </a:xfrm>
            <a:prstGeom prst="rect">
              <a:avLst/>
            </a:prstGeom>
            <a:effectLst/>
          </p:spPr>
        </p:pic>
        <p:pic>
          <p:nvPicPr>
            <p:cNvPr id="712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920940" y="1711204"/>
              <a:ext cx="330688" cy="333390"/>
            </a:xfrm>
            <a:prstGeom prst="rect">
              <a:avLst/>
            </a:prstGeom>
            <a:effectLst/>
          </p:spPr>
        </p:pic>
        <p:pic>
          <p:nvPicPr>
            <p:cNvPr id="712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721875" y="2703885"/>
              <a:ext cx="318125" cy="309686"/>
            </a:xfrm>
            <a:prstGeom prst="rect">
              <a:avLst/>
            </a:prstGeom>
            <a:effectLst/>
          </p:spPr>
        </p:pic>
        <p:pic>
          <p:nvPicPr>
            <p:cNvPr id="713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878446" y="1704409"/>
              <a:ext cx="296590" cy="336406"/>
            </a:xfrm>
            <a:prstGeom prst="rect">
              <a:avLst/>
            </a:prstGeom>
            <a:effectLst/>
          </p:spPr>
        </p:pic>
        <p:pic>
          <p:nvPicPr>
            <p:cNvPr id="713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332526" y="1983226"/>
              <a:ext cx="291861" cy="321014"/>
            </a:xfrm>
            <a:prstGeom prst="rect">
              <a:avLst/>
            </a:prstGeom>
            <a:effectLst/>
          </p:spPr>
        </p:pic>
        <p:pic>
          <p:nvPicPr>
            <p:cNvPr id="713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447967" y="1643938"/>
              <a:ext cx="305998" cy="380715"/>
            </a:xfrm>
            <a:prstGeom prst="rect">
              <a:avLst/>
            </a:prstGeom>
            <a:effectLst/>
          </p:spPr>
        </p:pic>
        <p:pic>
          <p:nvPicPr>
            <p:cNvPr id="713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977143" y="1810874"/>
              <a:ext cx="318513" cy="344891"/>
            </a:xfrm>
            <a:prstGeom prst="rect">
              <a:avLst/>
            </a:prstGeom>
            <a:effectLst/>
          </p:spPr>
        </p:pic>
        <p:pic>
          <p:nvPicPr>
            <p:cNvPr id="713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839529" y="2794689"/>
              <a:ext cx="337210" cy="311559"/>
            </a:xfrm>
            <a:prstGeom prst="rect">
              <a:avLst/>
            </a:prstGeom>
            <a:effectLst/>
          </p:spPr>
        </p:pic>
        <p:pic>
          <p:nvPicPr>
            <p:cNvPr id="714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666118" y="2481795"/>
              <a:ext cx="348377" cy="340763"/>
            </a:xfrm>
            <a:prstGeom prst="rect">
              <a:avLst/>
            </a:prstGeom>
            <a:effectLst/>
          </p:spPr>
        </p:pic>
        <p:pic>
          <p:nvPicPr>
            <p:cNvPr id="714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985879" y="2523225"/>
              <a:ext cx="314438" cy="318186"/>
            </a:xfrm>
            <a:prstGeom prst="rect">
              <a:avLst/>
            </a:prstGeom>
            <a:effectLst/>
          </p:spPr>
        </p:pic>
        <p:pic>
          <p:nvPicPr>
            <p:cNvPr id="714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878384" y="2245348"/>
              <a:ext cx="308977" cy="363892"/>
            </a:xfrm>
            <a:prstGeom prst="rect">
              <a:avLst/>
            </a:prstGeom>
            <a:effectLst/>
          </p:spPr>
        </p:pic>
        <p:pic>
          <p:nvPicPr>
            <p:cNvPr id="714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148329" y="1675092"/>
              <a:ext cx="299500" cy="309412"/>
            </a:xfrm>
            <a:prstGeom prst="rect">
              <a:avLst/>
            </a:prstGeom>
            <a:effectLst/>
          </p:spPr>
        </p:pic>
        <p:pic>
          <p:nvPicPr>
            <p:cNvPr id="7149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21851" y="2742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715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037866" y="2698141"/>
              <a:ext cx="307631" cy="339662"/>
            </a:xfrm>
            <a:prstGeom prst="rect">
              <a:avLst/>
            </a:prstGeom>
            <a:effectLst/>
          </p:spPr>
        </p:pic>
        <p:pic>
          <p:nvPicPr>
            <p:cNvPr id="715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643802" y="2775103"/>
              <a:ext cx="288380" cy="330293"/>
            </a:xfrm>
            <a:prstGeom prst="rect">
              <a:avLst/>
            </a:prstGeom>
            <a:effectLst/>
          </p:spPr>
        </p:pic>
        <p:pic>
          <p:nvPicPr>
            <p:cNvPr id="7155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21851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715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189288" y="2489586"/>
              <a:ext cx="288390" cy="311503"/>
            </a:xfrm>
            <a:prstGeom prst="rect">
              <a:avLst/>
            </a:prstGeom>
            <a:effectLst/>
          </p:spPr>
        </p:pic>
        <p:pic>
          <p:nvPicPr>
            <p:cNvPr id="715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838315" y="2220020"/>
              <a:ext cx="305832" cy="302575"/>
            </a:xfrm>
            <a:prstGeom prst="rect">
              <a:avLst/>
            </a:prstGeom>
            <a:effectLst/>
          </p:spPr>
        </p:pic>
        <p:pic>
          <p:nvPicPr>
            <p:cNvPr id="716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595239" y="1487106"/>
              <a:ext cx="262754" cy="327018"/>
            </a:xfrm>
            <a:prstGeom prst="rect">
              <a:avLst/>
            </a:prstGeom>
            <a:effectLst/>
          </p:spPr>
        </p:pic>
        <p:pic>
          <p:nvPicPr>
            <p:cNvPr id="716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224757" y="1723772"/>
              <a:ext cx="291090" cy="324922"/>
            </a:xfrm>
            <a:prstGeom prst="rect">
              <a:avLst/>
            </a:prstGeom>
            <a:effectLst/>
          </p:spPr>
        </p:pic>
        <p:pic>
          <p:nvPicPr>
            <p:cNvPr id="716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209514" y="2259635"/>
              <a:ext cx="271962" cy="366091"/>
            </a:xfrm>
            <a:prstGeom prst="rect">
              <a:avLst/>
            </a:prstGeom>
            <a:effectLst/>
          </p:spPr>
        </p:pic>
        <p:pic>
          <p:nvPicPr>
            <p:cNvPr id="716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8305592" y="2606591"/>
              <a:ext cx="273290" cy="308980"/>
            </a:xfrm>
            <a:prstGeom prst="rect">
              <a:avLst/>
            </a:prstGeom>
            <a:effectLst/>
          </p:spPr>
        </p:pic>
        <p:pic>
          <p:nvPicPr>
            <p:cNvPr id="716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110662" y="2042935"/>
              <a:ext cx="331911" cy="347439"/>
            </a:xfrm>
            <a:prstGeom prst="rect">
              <a:avLst/>
            </a:prstGeom>
            <a:effectLst/>
          </p:spPr>
        </p:pic>
        <p:pic>
          <p:nvPicPr>
            <p:cNvPr id="717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063440" y="1534292"/>
              <a:ext cx="271224" cy="328032"/>
            </a:xfrm>
            <a:prstGeom prst="rect">
              <a:avLst/>
            </a:prstGeom>
            <a:effectLst/>
          </p:spPr>
        </p:pic>
        <p:pic>
          <p:nvPicPr>
            <p:cNvPr id="717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382058" y="1486045"/>
              <a:ext cx="258176" cy="329127"/>
            </a:xfrm>
            <a:prstGeom prst="rect">
              <a:avLst/>
            </a:prstGeom>
            <a:effectLst/>
          </p:spPr>
        </p:pic>
        <p:pic>
          <p:nvPicPr>
            <p:cNvPr id="717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577984" y="1816817"/>
              <a:ext cx="298647" cy="351755"/>
            </a:xfrm>
            <a:prstGeom prst="rect">
              <a:avLst/>
            </a:prstGeom>
            <a:effectLst/>
          </p:spPr>
        </p:pic>
        <p:pic>
          <p:nvPicPr>
            <p:cNvPr id="717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7941016" y="2468169"/>
              <a:ext cx="290994" cy="306136"/>
            </a:xfrm>
            <a:prstGeom prst="rect">
              <a:avLst/>
            </a:prstGeom>
            <a:effectLst/>
          </p:spPr>
        </p:pic>
        <p:pic>
          <p:nvPicPr>
            <p:cNvPr id="717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922042" y="2761444"/>
              <a:ext cx="288335" cy="321044"/>
            </a:xfrm>
            <a:prstGeom prst="rect">
              <a:avLst/>
            </a:prstGeom>
            <a:effectLst/>
          </p:spPr>
        </p:pic>
        <p:pic>
          <p:nvPicPr>
            <p:cNvPr id="718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257514" y="2742863"/>
              <a:ext cx="319056" cy="370184"/>
            </a:xfrm>
            <a:prstGeom prst="rect">
              <a:avLst/>
            </a:prstGeom>
            <a:effectLst/>
          </p:spPr>
        </p:pic>
        <p:pic>
          <p:nvPicPr>
            <p:cNvPr id="718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173651" y="2682813"/>
              <a:ext cx="317163" cy="327820"/>
            </a:xfrm>
            <a:prstGeom prst="rect">
              <a:avLst/>
            </a:prstGeom>
            <a:effectLst/>
          </p:spPr>
        </p:pic>
        <p:pic>
          <p:nvPicPr>
            <p:cNvPr id="718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531455" y="2375679"/>
              <a:ext cx="298764" cy="325997"/>
            </a:xfrm>
            <a:prstGeom prst="rect">
              <a:avLst/>
            </a:prstGeom>
            <a:effectLst/>
          </p:spPr>
        </p:pic>
        <p:pic>
          <p:nvPicPr>
            <p:cNvPr id="7187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9337333" y="1498683"/>
              <a:ext cx="286768" cy="322283"/>
            </a:xfrm>
            <a:prstGeom prst="rect">
              <a:avLst/>
            </a:prstGeom>
            <a:effectLst/>
          </p:spPr>
        </p:pic>
        <p:pic>
          <p:nvPicPr>
            <p:cNvPr id="7189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9615726" y="1469758"/>
              <a:ext cx="285028" cy="284930"/>
            </a:xfrm>
            <a:prstGeom prst="rect">
              <a:avLst/>
            </a:prstGeom>
            <a:effectLst/>
          </p:spPr>
        </p:pic>
        <p:pic>
          <p:nvPicPr>
            <p:cNvPr id="7191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9839256" y="1424982"/>
              <a:ext cx="263889" cy="330341"/>
            </a:xfrm>
            <a:prstGeom prst="rect">
              <a:avLst/>
            </a:prstGeom>
            <a:effectLst/>
          </p:spPr>
        </p:pic>
        <p:pic>
          <p:nvPicPr>
            <p:cNvPr id="7193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9932085" y="1820215"/>
              <a:ext cx="287935" cy="325838"/>
            </a:xfrm>
            <a:prstGeom prst="rect">
              <a:avLst/>
            </a:prstGeom>
            <a:effectLst/>
          </p:spPr>
        </p:pic>
        <p:pic>
          <p:nvPicPr>
            <p:cNvPr id="7195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9382169" y="2103997"/>
              <a:ext cx="278036" cy="322621"/>
            </a:xfrm>
            <a:prstGeom prst="rect">
              <a:avLst/>
            </a:prstGeom>
            <a:effectLst/>
          </p:spPr>
        </p:pic>
        <p:pic>
          <p:nvPicPr>
            <p:cNvPr id="7197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0577779" y="2447247"/>
              <a:ext cx="274995" cy="321275"/>
            </a:xfrm>
            <a:prstGeom prst="rect">
              <a:avLst/>
            </a:prstGeom>
            <a:effectLst/>
          </p:spPr>
        </p:pic>
        <p:pic>
          <p:nvPicPr>
            <p:cNvPr id="7199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0492447" y="2701631"/>
              <a:ext cx="284013" cy="303139"/>
            </a:xfrm>
            <a:prstGeom prst="rect">
              <a:avLst/>
            </a:prstGeom>
            <a:effectLst/>
          </p:spPr>
        </p:pic>
        <p:pic>
          <p:nvPicPr>
            <p:cNvPr id="7201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10274659" y="2416423"/>
              <a:ext cx="265644" cy="304619"/>
            </a:xfrm>
            <a:prstGeom prst="rect">
              <a:avLst/>
            </a:prstGeom>
            <a:effectLst/>
          </p:spPr>
        </p:pic>
        <p:pic>
          <p:nvPicPr>
            <p:cNvPr id="7203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0247175" y="2705310"/>
              <a:ext cx="259145" cy="312352"/>
            </a:xfrm>
            <a:prstGeom prst="rect">
              <a:avLst/>
            </a:prstGeom>
            <a:effectLst/>
          </p:spPr>
        </p:pic>
        <p:pic>
          <p:nvPicPr>
            <p:cNvPr id="7205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9374337" y="2715213"/>
              <a:ext cx="283718" cy="303390"/>
            </a:xfrm>
            <a:prstGeom prst="rect">
              <a:avLst/>
            </a:prstGeom>
            <a:effectLst/>
          </p:spPr>
        </p:pic>
        <p:pic>
          <p:nvPicPr>
            <p:cNvPr id="7207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9780426" y="2372815"/>
              <a:ext cx="280580" cy="330393"/>
            </a:xfrm>
            <a:prstGeom prst="rect">
              <a:avLst/>
            </a:prstGeom>
            <a:effectLst/>
          </p:spPr>
        </p:pic>
        <p:pic>
          <p:nvPicPr>
            <p:cNvPr id="7209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0504766" y="1737712"/>
              <a:ext cx="266961" cy="357461"/>
            </a:xfrm>
            <a:prstGeom prst="rect">
              <a:avLst/>
            </a:prstGeom>
            <a:effectLst/>
          </p:spPr>
        </p:pic>
        <p:pic>
          <p:nvPicPr>
            <p:cNvPr id="7211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478865" y="2187803"/>
              <a:ext cx="295590" cy="327442"/>
            </a:xfrm>
            <a:prstGeom prst="rect">
              <a:avLst/>
            </a:prstGeom>
            <a:effectLst/>
          </p:spPr>
        </p:pic>
        <p:pic>
          <p:nvPicPr>
            <p:cNvPr id="7213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3801536" y="3785056"/>
              <a:ext cx="182589" cy="3261033"/>
            </a:xfrm>
            <a:prstGeom prst="rect">
              <a:avLst/>
            </a:prstGeom>
            <a:effectLst/>
          </p:spPr>
        </p:pic>
        <p:pic>
          <p:nvPicPr>
            <p:cNvPr id="7215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3480110" y="6447015"/>
              <a:ext cx="5144658" cy="565122"/>
            </a:xfrm>
            <a:prstGeom prst="rect">
              <a:avLst/>
            </a:prstGeom>
            <a:effectLst/>
          </p:spPr>
        </p:pic>
        <p:pic>
          <p:nvPicPr>
            <p:cNvPr id="7217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8832081" y="6596402"/>
              <a:ext cx="258640" cy="583228"/>
            </a:xfrm>
            <a:prstGeom prst="rect">
              <a:avLst/>
            </a:prstGeom>
            <a:effectLst/>
          </p:spPr>
        </p:pic>
        <p:pic>
          <p:nvPicPr>
            <p:cNvPr id="7219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8824382" y="6718031"/>
              <a:ext cx="273131" cy="97176"/>
            </a:xfrm>
            <a:prstGeom prst="rect">
              <a:avLst/>
            </a:prstGeom>
            <a:effectLst/>
          </p:spPr>
        </p:pic>
        <p:pic>
          <p:nvPicPr>
            <p:cNvPr id="7221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109591" y="6835594"/>
              <a:ext cx="246840" cy="322387"/>
            </a:xfrm>
            <a:prstGeom prst="rect">
              <a:avLst/>
            </a:prstGeom>
            <a:effectLst/>
          </p:spPr>
        </p:pic>
        <p:pic>
          <p:nvPicPr>
            <p:cNvPr id="7223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449513" y="6834623"/>
              <a:ext cx="435719" cy="300954"/>
            </a:xfrm>
            <a:prstGeom prst="rect">
              <a:avLst/>
            </a:prstGeom>
            <a:effectLst/>
          </p:spPr>
        </p:pic>
        <p:pic>
          <p:nvPicPr>
            <p:cNvPr id="7225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9890520" y="6827284"/>
              <a:ext cx="144108" cy="585503"/>
            </a:xfrm>
            <a:prstGeom prst="rect">
              <a:avLst/>
            </a:prstGeom>
            <a:effectLst/>
          </p:spPr>
        </p:pic>
        <p:pic>
          <p:nvPicPr>
            <p:cNvPr id="7227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9958427" y="6882617"/>
              <a:ext cx="226098" cy="262504"/>
            </a:xfrm>
            <a:prstGeom prst="rect">
              <a:avLst/>
            </a:prstGeom>
            <a:effectLst/>
          </p:spPr>
        </p:pic>
        <p:pic>
          <p:nvPicPr>
            <p:cNvPr id="7229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0155356" y="6881076"/>
              <a:ext cx="290165" cy="276267"/>
            </a:xfrm>
            <a:prstGeom prst="rect">
              <a:avLst/>
            </a:prstGeom>
            <a:effectLst/>
          </p:spPr>
        </p:pic>
        <p:pic>
          <p:nvPicPr>
            <p:cNvPr id="7231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3653640" y="3694514"/>
              <a:ext cx="445926" cy="403350"/>
            </a:xfrm>
            <a:prstGeom prst="rect">
              <a:avLst/>
            </a:prstGeom>
            <a:effectLst/>
          </p:spPr>
        </p:pic>
        <p:pic>
          <p:nvPicPr>
            <p:cNvPr id="7233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-36490" y="4262897"/>
              <a:ext cx="109179" cy="664498"/>
            </a:xfrm>
            <a:prstGeom prst="rect">
              <a:avLst/>
            </a:prstGeom>
            <a:effectLst/>
          </p:spPr>
        </p:pic>
        <p:pic>
          <p:nvPicPr>
            <p:cNvPr id="7235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-38676" y="4331862"/>
              <a:ext cx="239195" cy="301270"/>
            </a:xfrm>
            <a:prstGeom prst="rect">
              <a:avLst/>
            </a:prstGeom>
            <a:effectLst/>
          </p:spPr>
        </p:pic>
        <p:pic>
          <p:nvPicPr>
            <p:cNvPr id="7237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256354" y="4339506"/>
              <a:ext cx="246628" cy="246653"/>
            </a:xfrm>
            <a:prstGeom prst="rect">
              <a:avLst/>
            </a:prstGeom>
            <a:effectLst/>
          </p:spPr>
        </p:pic>
        <p:pic>
          <p:nvPicPr>
            <p:cNvPr id="7239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545329" y="4294358"/>
              <a:ext cx="124940" cy="592293"/>
            </a:xfrm>
            <a:prstGeom prst="rect">
              <a:avLst/>
            </a:prstGeom>
            <a:effectLst/>
          </p:spPr>
        </p:pic>
        <p:pic>
          <p:nvPicPr>
            <p:cNvPr id="7241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586676" y="4311490"/>
              <a:ext cx="215853" cy="354056"/>
            </a:xfrm>
            <a:prstGeom prst="rect">
              <a:avLst/>
            </a:prstGeom>
            <a:effectLst/>
          </p:spPr>
        </p:pic>
        <p:pic>
          <p:nvPicPr>
            <p:cNvPr id="7243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832807" y="4323851"/>
              <a:ext cx="203150" cy="267660"/>
            </a:xfrm>
            <a:prstGeom prst="rect">
              <a:avLst/>
            </a:prstGeom>
            <a:effectLst/>
          </p:spPr>
        </p:pic>
        <p:pic>
          <p:nvPicPr>
            <p:cNvPr id="7245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1049044" y="4036312"/>
              <a:ext cx="150899" cy="599084"/>
            </a:xfrm>
            <a:prstGeom prst="rect">
              <a:avLst/>
            </a:prstGeom>
            <a:effectLst/>
          </p:spPr>
        </p:pic>
        <p:pic>
          <p:nvPicPr>
            <p:cNvPr id="7247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1278627" y="4278357"/>
              <a:ext cx="281222" cy="284605"/>
            </a:xfrm>
            <a:prstGeom prst="rect">
              <a:avLst/>
            </a:prstGeom>
            <a:effectLst/>
          </p:spPr>
        </p:pic>
        <p:pic>
          <p:nvPicPr>
            <p:cNvPr id="7249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483648" y="4307940"/>
              <a:ext cx="169054" cy="341037"/>
            </a:xfrm>
            <a:prstGeom prst="rect">
              <a:avLst/>
            </a:prstGeom>
            <a:effectLst/>
          </p:spPr>
        </p:pic>
        <p:pic>
          <p:nvPicPr>
            <p:cNvPr id="7251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517602" y="4401799"/>
              <a:ext cx="279922" cy="192853"/>
            </a:xfrm>
            <a:prstGeom prst="rect">
              <a:avLst/>
            </a:prstGeom>
            <a:effectLst/>
          </p:spPr>
        </p:pic>
        <p:pic>
          <p:nvPicPr>
            <p:cNvPr id="7253" name="Linea Linea" descr="Linea Line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649269" y="42264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55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838879" y="4400387"/>
              <a:ext cx="285786" cy="246648"/>
            </a:xfrm>
            <a:prstGeom prst="rect">
              <a:avLst/>
            </a:prstGeom>
            <a:effectLst/>
          </p:spPr>
        </p:pic>
        <p:pic>
          <p:nvPicPr>
            <p:cNvPr id="7257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2157395" y="4301149"/>
              <a:ext cx="237709" cy="371310"/>
            </a:xfrm>
            <a:prstGeom prst="rect">
              <a:avLst/>
            </a:prstGeom>
            <a:effectLst/>
          </p:spPr>
        </p:pic>
        <p:pic>
          <p:nvPicPr>
            <p:cNvPr id="7259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2417403" y="4344531"/>
              <a:ext cx="378351" cy="313500"/>
            </a:xfrm>
            <a:prstGeom prst="rect">
              <a:avLst/>
            </a:prstGeom>
            <a:effectLst/>
          </p:spPr>
        </p:pic>
        <p:pic>
          <p:nvPicPr>
            <p:cNvPr id="7261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3720022" y="4355420"/>
              <a:ext cx="3849586" cy="2154205"/>
            </a:xfrm>
            <a:prstGeom prst="rect">
              <a:avLst/>
            </a:prstGeom>
            <a:effectLst/>
          </p:spPr>
        </p:pic>
        <p:pic>
          <p:nvPicPr>
            <p:cNvPr id="7263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4011357" y="4203815"/>
              <a:ext cx="310483" cy="295767"/>
            </a:xfrm>
            <a:prstGeom prst="rect">
              <a:avLst/>
            </a:prstGeom>
            <a:effectLst/>
          </p:spPr>
        </p:pic>
        <p:pic>
          <p:nvPicPr>
            <p:cNvPr id="7265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4016574" y="4056684"/>
              <a:ext cx="728107" cy="436107"/>
            </a:xfrm>
            <a:prstGeom prst="rect">
              <a:avLst/>
            </a:prstGeom>
            <a:effectLst/>
          </p:spPr>
        </p:pic>
        <p:pic>
          <p:nvPicPr>
            <p:cNvPr id="7267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4845542" y="3876674"/>
              <a:ext cx="315985" cy="439835"/>
            </a:xfrm>
            <a:prstGeom prst="rect">
              <a:avLst/>
            </a:prstGeom>
            <a:effectLst/>
          </p:spPr>
        </p:pic>
        <p:pic>
          <p:nvPicPr>
            <p:cNvPr id="7269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5442017" y="4049893"/>
              <a:ext cx="97175" cy="354619"/>
            </a:xfrm>
            <a:prstGeom prst="rect">
              <a:avLst/>
            </a:prstGeom>
            <a:effectLst/>
          </p:spPr>
        </p:pic>
        <p:pic>
          <p:nvPicPr>
            <p:cNvPr id="7271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397729" y="38937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73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5578433" y="4075954"/>
              <a:ext cx="252759" cy="318469"/>
            </a:xfrm>
            <a:prstGeom prst="rect">
              <a:avLst/>
            </a:prstGeom>
            <a:effectLst/>
          </p:spPr>
        </p:pic>
        <p:pic>
          <p:nvPicPr>
            <p:cNvPr id="7275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5836479" y="4077056"/>
              <a:ext cx="130527" cy="323529"/>
            </a:xfrm>
            <a:prstGeom prst="rect">
              <a:avLst/>
            </a:prstGeom>
            <a:effectLst/>
          </p:spPr>
        </p:pic>
        <p:pic>
          <p:nvPicPr>
            <p:cNvPr id="7277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811960" y="39548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79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6045576" y="3996635"/>
              <a:ext cx="138731" cy="380715"/>
            </a:xfrm>
            <a:prstGeom prst="rect">
              <a:avLst/>
            </a:prstGeom>
            <a:effectLst/>
          </p:spPr>
        </p:pic>
        <p:pic>
          <p:nvPicPr>
            <p:cNvPr id="7281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6020216" y="4105411"/>
              <a:ext cx="306696" cy="244776"/>
            </a:xfrm>
            <a:prstGeom prst="rect">
              <a:avLst/>
            </a:prstGeom>
            <a:effectLst/>
          </p:spPr>
        </p:pic>
        <p:pic>
          <p:nvPicPr>
            <p:cNvPr id="7283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6314471" y="39616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85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6415385" y="4041170"/>
              <a:ext cx="285015" cy="290179"/>
            </a:xfrm>
            <a:prstGeom prst="rect">
              <a:avLst/>
            </a:prstGeom>
            <a:effectLst/>
          </p:spPr>
        </p:pic>
        <p:pic>
          <p:nvPicPr>
            <p:cNvPr id="7287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6690800" y="3755869"/>
              <a:ext cx="213321" cy="558101"/>
            </a:xfrm>
            <a:prstGeom prst="rect">
              <a:avLst/>
            </a:prstGeom>
            <a:effectLst/>
          </p:spPr>
        </p:pic>
        <p:pic>
          <p:nvPicPr>
            <p:cNvPr id="7289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6902617" y="3972747"/>
              <a:ext cx="273131" cy="405968"/>
            </a:xfrm>
            <a:prstGeom prst="rect">
              <a:avLst/>
            </a:prstGeom>
            <a:effectLst/>
          </p:spPr>
        </p:pic>
        <p:pic>
          <p:nvPicPr>
            <p:cNvPr id="7291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3741307" y="5715554"/>
              <a:ext cx="253259" cy="246656"/>
            </a:xfrm>
            <a:prstGeom prst="rect">
              <a:avLst/>
            </a:prstGeom>
            <a:effectLst/>
          </p:spPr>
        </p:pic>
        <p:pic>
          <p:nvPicPr>
            <p:cNvPr id="7293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2557117" y="5367836"/>
              <a:ext cx="353104" cy="417303"/>
            </a:xfrm>
            <a:prstGeom prst="rect">
              <a:avLst/>
            </a:prstGeom>
            <a:effectLst/>
          </p:spPr>
        </p:pic>
        <p:pic>
          <p:nvPicPr>
            <p:cNvPr id="7295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998821" y="5571007"/>
              <a:ext cx="177212" cy="263039"/>
            </a:xfrm>
            <a:prstGeom prst="rect">
              <a:avLst/>
            </a:prstGeom>
            <a:effectLst/>
          </p:spPr>
        </p:pic>
        <p:pic>
          <p:nvPicPr>
            <p:cNvPr id="7297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3027779" y="53808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299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2556577" y="5890116"/>
              <a:ext cx="463270" cy="123789"/>
            </a:xfrm>
            <a:prstGeom prst="rect">
              <a:avLst/>
            </a:prstGeom>
            <a:effectLst/>
          </p:spPr>
        </p:pic>
        <p:pic>
          <p:nvPicPr>
            <p:cNvPr id="7301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2678809" y="6048190"/>
              <a:ext cx="374992" cy="452381"/>
            </a:xfrm>
            <a:prstGeom prst="rect">
              <a:avLst/>
            </a:prstGeom>
            <a:effectLst/>
          </p:spPr>
        </p:pic>
        <p:pic>
          <p:nvPicPr>
            <p:cNvPr id="7303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3765319" y="5842634"/>
              <a:ext cx="273131" cy="110155"/>
            </a:xfrm>
            <a:prstGeom prst="rect">
              <a:avLst/>
            </a:prstGeom>
            <a:effectLst/>
          </p:spPr>
        </p:pic>
        <p:pic>
          <p:nvPicPr>
            <p:cNvPr id="7305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3955458" y="5849425"/>
              <a:ext cx="198434" cy="82992"/>
            </a:xfrm>
            <a:prstGeom prst="rect">
              <a:avLst/>
            </a:prstGeom>
            <a:effectLst/>
          </p:spPr>
        </p:pic>
        <p:pic>
          <p:nvPicPr>
            <p:cNvPr id="7307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4199924" y="5815472"/>
              <a:ext cx="178061" cy="96573"/>
            </a:xfrm>
            <a:prstGeom prst="rect">
              <a:avLst/>
            </a:prstGeom>
            <a:effectLst/>
          </p:spPr>
        </p:pic>
        <p:pic>
          <p:nvPicPr>
            <p:cNvPr id="7309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4311219" y="58154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11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4501358" y="57951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13" name="Linea Linea" descr="Linea Line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4648109" y="5795100"/>
              <a:ext cx="164480" cy="96573"/>
            </a:xfrm>
            <a:prstGeom prst="rect">
              <a:avLst/>
            </a:prstGeom>
            <a:effectLst/>
          </p:spPr>
        </p:pic>
        <p:pic>
          <p:nvPicPr>
            <p:cNvPr id="7315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4813729" y="58154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17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4870975" y="5706821"/>
              <a:ext cx="199916" cy="205786"/>
            </a:xfrm>
            <a:prstGeom prst="rect">
              <a:avLst/>
            </a:prstGeom>
            <a:effectLst/>
          </p:spPr>
        </p:pic>
        <p:pic>
          <p:nvPicPr>
            <p:cNvPr id="7319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4940497" y="5801890"/>
              <a:ext cx="109766" cy="999734"/>
            </a:xfrm>
            <a:prstGeom prst="rect">
              <a:avLst/>
            </a:prstGeom>
            <a:effectLst/>
          </p:spPr>
        </p:pic>
        <p:pic>
          <p:nvPicPr>
            <p:cNvPr id="7321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4199633" y="6978499"/>
              <a:ext cx="280212" cy="437928"/>
            </a:xfrm>
            <a:prstGeom prst="rect">
              <a:avLst/>
            </a:prstGeom>
            <a:effectLst/>
          </p:spPr>
        </p:pic>
        <p:pic>
          <p:nvPicPr>
            <p:cNvPr id="7323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4485132" y="7037719"/>
              <a:ext cx="246413" cy="383883"/>
            </a:xfrm>
            <a:prstGeom prst="rect">
              <a:avLst/>
            </a:prstGeom>
            <a:effectLst/>
          </p:spPr>
        </p:pic>
        <p:pic>
          <p:nvPicPr>
            <p:cNvPr id="7325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4808020" y="7032649"/>
              <a:ext cx="371266" cy="352975"/>
            </a:xfrm>
            <a:prstGeom prst="rect">
              <a:avLst/>
            </a:prstGeom>
            <a:effectLst/>
          </p:spPr>
        </p:pic>
        <p:pic>
          <p:nvPicPr>
            <p:cNvPr id="7327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5256407" y="7058168"/>
              <a:ext cx="99437" cy="323279"/>
            </a:xfrm>
            <a:prstGeom prst="rect">
              <a:avLst/>
            </a:prstGeom>
            <a:effectLst/>
          </p:spPr>
        </p:pic>
        <p:pic>
          <p:nvPicPr>
            <p:cNvPr id="7329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282287" y="69359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31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5452504" y="7037796"/>
              <a:ext cx="188549" cy="322929"/>
            </a:xfrm>
            <a:prstGeom prst="rect">
              <a:avLst/>
            </a:prstGeom>
            <a:effectLst/>
          </p:spPr>
        </p:pic>
        <p:pic>
          <p:nvPicPr>
            <p:cNvPr id="7333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5694415" y="7037796"/>
              <a:ext cx="109614" cy="331186"/>
            </a:xfrm>
            <a:prstGeom prst="rect">
              <a:avLst/>
            </a:prstGeom>
            <a:effectLst/>
          </p:spPr>
        </p:pic>
        <p:pic>
          <p:nvPicPr>
            <p:cNvPr id="7335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703310" y="69291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337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5910575" y="6874819"/>
              <a:ext cx="131128" cy="436108"/>
            </a:xfrm>
            <a:prstGeom prst="rect">
              <a:avLst/>
            </a:prstGeom>
            <a:effectLst/>
          </p:spPr>
        </p:pic>
        <p:pic>
          <p:nvPicPr>
            <p:cNvPr id="7339" name="Linea Linea" descr="Linea Line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5917968" y="6990261"/>
              <a:ext cx="245968" cy="89783"/>
            </a:xfrm>
            <a:prstGeom prst="rect">
              <a:avLst/>
            </a:prstGeom>
            <a:effectLst/>
          </p:spPr>
        </p:pic>
        <p:pic>
          <p:nvPicPr>
            <p:cNvPr id="7341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6118010" y="6992508"/>
              <a:ext cx="337925" cy="399907"/>
            </a:xfrm>
            <a:prstGeom prst="rect">
              <a:avLst/>
            </a:prstGeom>
            <a:effectLst/>
          </p:spPr>
        </p:pic>
        <p:pic>
          <p:nvPicPr>
            <p:cNvPr id="7343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5896288" y="7214354"/>
              <a:ext cx="91089" cy="150898"/>
            </a:xfrm>
            <a:prstGeom prst="rect">
              <a:avLst/>
            </a:prstGeom>
            <a:effectLst/>
          </p:spPr>
        </p:pic>
        <p:pic>
          <p:nvPicPr>
            <p:cNvPr id="7345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-214023" y="7893963"/>
              <a:ext cx="402154" cy="109614"/>
            </a:xfrm>
            <a:prstGeom prst="rect">
              <a:avLst/>
            </a:prstGeom>
            <a:effectLst/>
          </p:spPr>
        </p:pic>
        <p:pic>
          <p:nvPicPr>
            <p:cNvPr id="7347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-172304" y="7927376"/>
              <a:ext cx="435132" cy="582997"/>
            </a:xfrm>
            <a:prstGeom prst="rect">
              <a:avLst/>
            </a:prstGeom>
            <a:effectLst/>
          </p:spPr>
        </p:pic>
        <p:pic>
          <p:nvPicPr>
            <p:cNvPr id="7349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-143853" y="8158259"/>
              <a:ext cx="331984" cy="144108"/>
            </a:xfrm>
            <a:prstGeom prst="rect">
              <a:avLst/>
            </a:prstGeom>
            <a:effectLst/>
          </p:spPr>
        </p:pic>
        <p:pic>
          <p:nvPicPr>
            <p:cNvPr id="7351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288488" y="7716865"/>
              <a:ext cx="198433" cy="395363"/>
            </a:xfrm>
            <a:prstGeom prst="rect">
              <a:avLst/>
            </a:prstGeom>
            <a:effectLst/>
          </p:spPr>
        </p:pic>
        <p:pic>
          <p:nvPicPr>
            <p:cNvPr id="7353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839382" y="8196739"/>
              <a:ext cx="754421" cy="364256"/>
            </a:xfrm>
            <a:prstGeom prst="rect">
              <a:avLst/>
            </a:prstGeom>
            <a:effectLst/>
          </p:spPr>
        </p:pic>
        <p:pic>
          <p:nvPicPr>
            <p:cNvPr id="7355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1076154" y="8185422"/>
              <a:ext cx="103417" cy="252759"/>
            </a:xfrm>
            <a:prstGeom prst="rect">
              <a:avLst/>
            </a:prstGeom>
            <a:effectLst/>
          </p:spPr>
        </p:pic>
        <p:pic>
          <p:nvPicPr>
            <p:cNvPr id="7357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1556083" y="8207809"/>
              <a:ext cx="397626" cy="372976"/>
            </a:xfrm>
            <a:prstGeom prst="rect">
              <a:avLst/>
            </a:prstGeom>
            <a:effectLst/>
          </p:spPr>
        </p:pic>
        <p:pic>
          <p:nvPicPr>
            <p:cNvPr id="7359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2301669" y="7954538"/>
              <a:ext cx="351481" cy="575050"/>
            </a:xfrm>
            <a:prstGeom prst="rect">
              <a:avLst/>
            </a:prstGeom>
            <a:effectLst/>
          </p:spPr>
        </p:pic>
        <p:pic>
          <p:nvPicPr>
            <p:cNvPr id="7361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2609098" y="8181933"/>
              <a:ext cx="281726" cy="334598"/>
            </a:xfrm>
            <a:prstGeom prst="rect">
              <a:avLst/>
            </a:prstGeom>
            <a:effectLst/>
          </p:spPr>
        </p:pic>
        <p:pic>
          <p:nvPicPr>
            <p:cNvPr id="7363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2921621" y="8107233"/>
              <a:ext cx="223524" cy="415926"/>
            </a:xfrm>
            <a:prstGeom prst="rect">
              <a:avLst/>
            </a:prstGeom>
            <a:effectLst/>
          </p:spPr>
        </p:pic>
        <p:pic>
          <p:nvPicPr>
            <p:cNvPr id="7365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3136594" y="8163840"/>
              <a:ext cx="331438" cy="393759"/>
            </a:xfrm>
            <a:prstGeom prst="rect">
              <a:avLst/>
            </a:prstGeom>
            <a:effectLst/>
          </p:spPr>
        </p:pic>
        <p:pic>
          <p:nvPicPr>
            <p:cNvPr id="7367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3405413" y="8196295"/>
              <a:ext cx="341038" cy="377151"/>
            </a:xfrm>
            <a:prstGeom prst="rect">
              <a:avLst/>
            </a:prstGeom>
            <a:effectLst/>
          </p:spPr>
        </p:pic>
        <p:pic>
          <p:nvPicPr>
            <p:cNvPr id="7369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3590778" y="8056399"/>
              <a:ext cx="169254" cy="82992"/>
            </a:xfrm>
            <a:prstGeom prst="rect">
              <a:avLst/>
            </a:prstGeom>
            <a:effectLst/>
          </p:spPr>
        </p:pic>
        <p:pic>
          <p:nvPicPr>
            <p:cNvPr id="7371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3811290" y="8137285"/>
              <a:ext cx="254323" cy="409908"/>
            </a:xfrm>
            <a:prstGeom prst="rect">
              <a:avLst/>
            </a:prstGeom>
            <a:effectLst/>
          </p:spPr>
        </p:pic>
        <p:pic>
          <p:nvPicPr>
            <p:cNvPr id="7373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3796685" y="8201641"/>
              <a:ext cx="350526" cy="331609"/>
            </a:xfrm>
            <a:prstGeom prst="rect">
              <a:avLst/>
            </a:prstGeom>
            <a:effectLst/>
          </p:spPr>
        </p:pic>
        <p:pic>
          <p:nvPicPr>
            <p:cNvPr id="7375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3990478" y="7987184"/>
              <a:ext cx="156623" cy="125043"/>
            </a:xfrm>
            <a:prstGeom prst="rect">
              <a:avLst/>
            </a:prstGeom>
            <a:effectLst/>
          </p:spPr>
        </p:pic>
        <p:pic>
          <p:nvPicPr>
            <p:cNvPr id="7377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4127556" y="8224640"/>
              <a:ext cx="373204" cy="336064"/>
            </a:xfrm>
            <a:prstGeom prst="rect">
              <a:avLst/>
            </a:prstGeom>
            <a:effectLst/>
          </p:spPr>
        </p:pic>
        <p:pic>
          <p:nvPicPr>
            <p:cNvPr id="7379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4519086" y="8219375"/>
              <a:ext cx="245968" cy="378094"/>
            </a:xfrm>
            <a:prstGeom prst="rect">
              <a:avLst/>
            </a:prstGeom>
            <a:effectLst/>
          </p:spPr>
        </p:pic>
        <p:pic>
          <p:nvPicPr>
            <p:cNvPr id="7381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4808489" y="8197928"/>
              <a:ext cx="289309" cy="349661"/>
            </a:xfrm>
            <a:prstGeom prst="rect">
              <a:avLst/>
            </a:prstGeom>
            <a:effectLst/>
          </p:spPr>
        </p:pic>
        <p:pic>
          <p:nvPicPr>
            <p:cNvPr id="7383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5525806" y="7874218"/>
              <a:ext cx="472878" cy="565985"/>
            </a:xfrm>
            <a:prstGeom prst="rect">
              <a:avLst/>
            </a:prstGeom>
            <a:effectLst/>
          </p:spPr>
        </p:pic>
        <p:pic>
          <p:nvPicPr>
            <p:cNvPr id="7385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6026618" y="7934166"/>
              <a:ext cx="402154" cy="96574"/>
            </a:xfrm>
            <a:prstGeom prst="rect">
              <a:avLst/>
            </a:prstGeom>
            <a:effectLst/>
          </p:spPr>
        </p:pic>
        <p:pic>
          <p:nvPicPr>
            <p:cNvPr id="7387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6189595" y="7968120"/>
              <a:ext cx="110154" cy="503495"/>
            </a:xfrm>
            <a:prstGeom prst="rect">
              <a:avLst/>
            </a:prstGeom>
            <a:effectLst/>
          </p:spPr>
        </p:pic>
        <p:pic>
          <p:nvPicPr>
            <p:cNvPr id="7389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6379734" y="7981424"/>
              <a:ext cx="341037" cy="504292"/>
            </a:xfrm>
            <a:prstGeom prst="rect">
              <a:avLst/>
            </a:prstGeom>
            <a:effectLst/>
          </p:spPr>
        </p:pic>
        <p:pic>
          <p:nvPicPr>
            <p:cNvPr id="7391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6420478" y="8216762"/>
              <a:ext cx="341038" cy="139930"/>
            </a:xfrm>
            <a:prstGeom prst="rect">
              <a:avLst/>
            </a:prstGeom>
            <a:effectLst/>
          </p:spPr>
        </p:pic>
        <p:pic>
          <p:nvPicPr>
            <p:cNvPr id="7393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6793966" y="7879841"/>
              <a:ext cx="415736" cy="99436"/>
            </a:xfrm>
            <a:prstGeom prst="rect">
              <a:avLst/>
            </a:prstGeom>
            <a:effectLst/>
          </p:spPr>
        </p:pic>
        <p:pic>
          <p:nvPicPr>
            <p:cNvPr id="7395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6885834" y="7900213"/>
              <a:ext cx="126937" cy="611658"/>
            </a:xfrm>
            <a:prstGeom prst="rect">
              <a:avLst/>
            </a:prstGeom>
            <a:effectLst/>
          </p:spPr>
        </p:pic>
        <p:pic>
          <p:nvPicPr>
            <p:cNvPr id="7397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7197718" y="7986228"/>
              <a:ext cx="100262" cy="489398"/>
            </a:xfrm>
            <a:prstGeom prst="rect">
              <a:avLst/>
            </a:prstGeom>
            <a:effectLst/>
          </p:spPr>
        </p:pic>
        <p:pic>
          <p:nvPicPr>
            <p:cNvPr id="7399" name="Linea Linea" descr="Linea Line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7231214" y="78255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401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7397194" y="7913399"/>
              <a:ext cx="386413" cy="552231"/>
            </a:xfrm>
            <a:prstGeom prst="rect">
              <a:avLst/>
            </a:prstGeom>
            <a:effectLst/>
          </p:spPr>
        </p:pic>
        <p:pic>
          <p:nvPicPr>
            <p:cNvPr id="7403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7812569" y="7802880"/>
              <a:ext cx="374991" cy="112418"/>
            </a:xfrm>
            <a:prstGeom prst="rect">
              <a:avLst/>
            </a:prstGeom>
            <a:effectLst/>
          </p:spPr>
        </p:pic>
        <p:pic>
          <p:nvPicPr>
            <p:cNvPr id="7405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7915116" y="7839097"/>
              <a:ext cx="143421" cy="619456"/>
            </a:xfrm>
            <a:prstGeom prst="rect">
              <a:avLst/>
            </a:prstGeom>
            <a:effectLst/>
          </p:spPr>
        </p:pic>
        <p:pic>
          <p:nvPicPr>
            <p:cNvPr id="7407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8199639" y="8002073"/>
              <a:ext cx="130526" cy="442899"/>
            </a:xfrm>
            <a:prstGeom prst="rect">
              <a:avLst/>
            </a:prstGeom>
            <a:effectLst/>
          </p:spPr>
        </p:pic>
        <p:pic>
          <p:nvPicPr>
            <p:cNvPr id="7409" name="Linea Linea" descr="Linea Line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8283771" y="779835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411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8434713" y="7887648"/>
              <a:ext cx="343637" cy="537234"/>
            </a:xfrm>
            <a:prstGeom prst="rect">
              <a:avLst/>
            </a:prstGeom>
            <a:effectLst/>
          </p:spPr>
        </p:pic>
        <p:pic>
          <p:nvPicPr>
            <p:cNvPr id="7413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8736103" y="7893131"/>
              <a:ext cx="470060" cy="545050"/>
            </a:xfrm>
            <a:prstGeom prst="rect">
              <a:avLst/>
            </a:prstGeom>
            <a:effectLst/>
          </p:spPr>
        </p:pic>
        <p:pic>
          <p:nvPicPr>
            <p:cNvPr id="7415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8783638" y="8185422"/>
              <a:ext cx="395363" cy="130527"/>
            </a:xfrm>
            <a:prstGeom prst="rect">
              <a:avLst/>
            </a:prstGeom>
            <a:effectLst/>
          </p:spPr>
        </p:pic>
        <p:pic>
          <p:nvPicPr>
            <p:cNvPr id="7417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9564567" y="7669849"/>
              <a:ext cx="137317" cy="664208"/>
            </a:xfrm>
            <a:prstGeom prst="rect">
              <a:avLst/>
            </a:prstGeom>
            <a:effectLst/>
          </p:spPr>
        </p:pic>
        <p:pic>
          <p:nvPicPr>
            <p:cNvPr id="7419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9534252" y="8448954"/>
              <a:ext cx="155260" cy="168444"/>
            </a:xfrm>
            <a:prstGeom prst="rect">
              <a:avLst/>
            </a:prstGeom>
            <a:effectLst/>
          </p:spPr>
        </p:pic>
        <p:pic>
          <p:nvPicPr>
            <p:cNvPr id="7421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3133183" y="5587095"/>
              <a:ext cx="239780" cy="218161"/>
            </a:xfrm>
            <a:prstGeom prst="rect">
              <a:avLst/>
            </a:prstGeom>
            <a:effectLst/>
          </p:spPr>
        </p:pic>
        <p:pic>
          <p:nvPicPr>
            <p:cNvPr id="7423" name="Linea Forma" descr="Linea Form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3364615" y="5543845"/>
              <a:ext cx="103417" cy="266340"/>
            </a:xfrm>
            <a:prstGeom prst="rect">
              <a:avLst/>
            </a:prstGeom>
            <a:effectLst/>
          </p:spPr>
        </p:pic>
        <p:pic>
          <p:nvPicPr>
            <p:cNvPr id="7425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3353732" y="54827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427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3480110" y="5537053"/>
              <a:ext cx="191643" cy="316284"/>
            </a:xfrm>
            <a:prstGeom prst="rect">
              <a:avLst/>
            </a:prstGeom>
            <a:effectLst/>
          </p:spPr>
        </p:pic>
        <p:pic>
          <p:nvPicPr>
            <p:cNvPr id="7429" name="Linea Forma" descr="Linea Form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3514064" y="5625333"/>
              <a:ext cx="252759" cy="8668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09" name="Disegno"/>
          <p:cNvGrpSpPr/>
          <p:nvPr/>
        </p:nvGrpSpPr>
        <p:grpSpPr>
          <a:xfrm>
            <a:off x="729247" y="369341"/>
            <a:ext cx="12008734" cy="8798103"/>
            <a:chOff x="-214022" y="-180704"/>
            <a:chExt cx="12008732" cy="8798102"/>
          </a:xfrm>
        </p:grpSpPr>
        <p:pic>
          <p:nvPicPr>
            <p:cNvPr id="743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2351" y="-38100"/>
              <a:ext cx="281226" cy="563500"/>
            </a:xfrm>
            <a:prstGeom prst="rect">
              <a:avLst/>
            </a:prstGeom>
            <a:effectLst/>
          </p:spPr>
        </p:pic>
        <p:pic>
          <p:nvPicPr>
            <p:cNvPr id="743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4937" y="200581"/>
              <a:ext cx="352356" cy="348119"/>
            </a:xfrm>
            <a:prstGeom prst="rect">
              <a:avLst/>
            </a:prstGeom>
            <a:effectLst/>
          </p:spPr>
        </p:pic>
        <p:pic>
          <p:nvPicPr>
            <p:cNvPr id="743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31785" y="-99217"/>
              <a:ext cx="446576" cy="592962"/>
            </a:xfrm>
            <a:prstGeom prst="rect">
              <a:avLst/>
            </a:prstGeom>
            <a:effectLst/>
          </p:spPr>
        </p:pic>
        <p:pic>
          <p:nvPicPr>
            <p:cNvPr id="743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05489" y="139130"/>
              <a:ext cx="296806" cy="567072"/>
            </a:xfrm>
            <a:prstGeom prst="rect">
              <a:avLst/>
            </a:prstGeom>
            <a:effectLst/>
          </p:spPr>
        </p:pic>
        <p:pic>
          <p:nvPicPr>
            <p:cNvPr id="744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821737" y="156981"/>
              <a:ext cx="280031" cy="568124"/>
            </a:xfrm>
            <a:prstGeom prst="rect">
              <a:avLst/>
            </a:prstGeom>
            <a:effectLst/>
          </p:spPr>
        </p:pic>
        <p:pic>
          <p:nvPicPr>
            <p:cNvPr id="744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85336" y="159208"/>
              <a:ext cx="291256" cy="323176"/>
            </a:xfrm>
            <a:prstGeom prst="rect">
              <a:avLst/>
            </a:prstGeom>
            <a:effectLst/>
          </p:spPr>
        </p:pic>
        <p:pic>
          <p:nvPicPr>
            <p:cNvPr id="744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7691" y="-180705"/>
              <a:ext cx="337737" cy="674016"/>
            </a:xfrm>
            <a:prstGeom prst="rect">
              <a:avLst/>
            </a:prstGeom>
            <a:effectLst/>
          </p:spPr>
        </p:pic>
        <p:pic>
          <p:nvPicPr>
            <p:cNvPr id="744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53351" y="115394"/>
              <a:ext cx="257286" cy="350899"/>
            </a:xfrm>
            <a:prstGeom prst="rect">
              <a:avLst/>
            </a:prstGeom>
            <a:effectLst/>
          </p:spPr>
        </p:pic>
        <p:pic>
          <p:nvPicPr>
            <p:cNvPr id="7449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670250" y="-139961"/>
              <a:ext cx="205224" cy="604866"/>
            </a:xfrm>
            <a:prstGeom prst="rect">
              <a:avLst/>
            </a:prstGeom>
            <a:effectLst/>
          </p:spPr>
        </p:pic>
        <p:pic>
          <p:nvPicPr>
            <p:cNvPr id="745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457409" y="-12145"/>
              <a:ext cx="368761" cy="496844"/>
            </a:xfrm>
            <a:prstGeom prst="rect">
              <a:avLst/>
            </a:prstGeom>
            <a:effectLst/>
          </p:spPr>
        </p:pic>
        <p:pic>
          <p:nvPicPr>
            <p:cNvPr id="745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871366" y="111427"/>
              <a:ext cx="240013" cy="347615"/>
            </a:xfrm>
            <a:prstGeom prst="rect">
              <a:avLst/>
            </a:prstGeom>
            <a:effectLst/>
          </p:spPr>
        </p:pic>
        <p:pic>
          <p:nvPicPr>
            <p:cNvPr id="745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5211698" y="112625"/>
              <a:ext cx="307122" cy="360641"/>
            </a:xfrm>
            <a:prstGeom prst="rect">
              <a:avLst/>
            </a:prstGeom>
            <a:effectLst/>
          </p:spPr>
        </p:pic>
        <p:pic>
          <p:nvPicPr>
            <p:cNvPr id="745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464002" y="134510"/>
              <a:ext cx="312864" cy="338195"/>
            </a:xfrm>
            <a:prstGeom prst="rect">
              <a:avLst/>
            </a:prstGeom>
            <a:effectLst/>
          </p:spPr>
        </p:pic>
        <p:pic>
          <p:nvPicPr>
            <p:cNvPr id="745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792082" y="-99490"/>
              <a:ext cx="507667" cy="546588"/>
            </a:xfrm>
            <a:prstGeom prst="rect">
              <a:avLst/>
            </a:prstGeom>
            <a:effectLst/>
          </p:spPr>
        </p:pic>
        <p:pic>
          <p:nvPicPr>
            <p:cNvPr id="746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6153709" y="-31310"/>
              <a:ext cx="139250" cy="144108"/>
            </a:xfrm>
            <a:prstGeom prst="rect">
              <a:avLst/>
            </a:prstGeom>
            <a:effectLst/>
          </p:spPr>
        </p:pic>
        <p:pic>
          <p:nvPicPr>
            <p:cNvPr id="746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305036" y="111782"/>
              <a:ext cx="1040479" cy="362457"/>
            </a:xfrm>
            <a:prstGeom prst="rect">
              <a:avLst/>
            </a:prstGeom>
            <a:effectLst/>
          </p:spPr>
        </p:pic>
        <p:pic>
          <p:nvPicPr>
            <p:cNvPr id="746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7368095" y="-106007"/>
              <a:ext cx="126816" cy="551549"/>
            </a:xfrm>
            <a:prstGeom prst="rect">
              <a:avLst/>
            </a:prstGeom>
            <a:effectLst/>
          </p:spPr>
        </p:pic>
        <p:pic>
          <p:nvPicPr>
            <p:cNvPr id="7467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76105" y="38752"/>
              <a:ext cx="544718" cy="340958"/>
            </a:xfrm>
            <a:prstGeom prst="rect">
              <a:avLst/>
            </a:prstGeom>
            <a:effectLst/>
          </p:spPr>
        </p:pic>
        <p:pic>
          <p:nvPicPr>
            <p:cNvPr id="746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8318669" y="84132"/>
              <a:ext cx="289913" cy="466761"/>
            </a:xfrm>
            <a:prstGeom prst="rect">
              <a:avLst/>
            </a:prstGeom>
            <a:effectLst/>
          </p:spPr>
        </p:pic>
        <p:pic>
          <p:nvPicPr>
            <p:cNvPr id="747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552171" y="163844"/>
              <a:ext cx="287296" cy="342814"/>
            </a:xfrm>
            <a:prstGeom prst="rect">
              <a:avLst/>
            </a:prstGeom>
            <a:effectLst/>
          </p:spPr>
        </p:pic>
        <p:pic>
          <p:nvPicPr>
            <p:cNvPr id="747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903143" y="-9113"/>
              <a:ext cx="513531" cy="544941"/>
            </a:xfrm>
            <a:prstGeom prst="rect">
              <a:avLst/>
            </a:prstGeom>
            <a:effectLst/>
          </p:spPr>
        </p:pic>
        <p:pic>
          <p:nvPicPr>
            <p:cNvPr id="7475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9292939" y="85140"/>
              <a:ext cx="144108" cy="115937"/>
            </a:xfrm>
            <a:prstGeom prst="rect">
              <a:avLst/>
            </a:prstGeom>
            <a:effectLst/>
          </p:spPr>
        </p:pic>
        <p:pic>
          <p:nvPicPr>
            <p:cNvPr id="747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9450132" y="178700"/>
              <a:ext cx="260107" cy="343514"/>
            </a:xfrm>
            <a:prstGeom prst="rect">
              <a:avLst/>
            </a:prstGeom>
            <a:effectLst/>
          </p:spPr>
        </p:pic>
        <p:pic>
          <p:nvPicPr>
            <p:cNvPr id="747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9758006" y="144202"/>
              <a:ext cx="385272" cy="337186"/>
            </a:xfrm>
            <a:prstGeom prst="rect">
              <a:avLst/>
            </a:prstGeom>
            <a:effectLst/>
          </p:spPr>
        </p:pic>
        <p:pic>
          <p:nvPicPr>
            <p:cNvPr id="7481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0162942" y="-106720"/>
              <a:ext cx="345371" cy="573168"/>
            </a:xfrm>
            <a:prstGeom prst="rect">
              <a:avLst/>
            </a:prstGeom>
            <a:effectLst/>
          </p:spPr>
        </p:pic>
        <p:pic>
          <p:nvPicPr>
            <p:cNvPr id="7483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0094240" y="65306"/>
              <a:ext cx="633038" cy="347492"/>
            </a:xfrm>
            <a:prstGeom prst="rect">
              <a:avLst/>
            </a:prstGeom>
            <a:effectLst/>
          </p:spPr>
        </p:pic>
        <p:pic>
          <p:nvPicPr>
            <p:cNvPr id="7485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612977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487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0786890" y="81518"/>
              <a:ext cx="293503" cy="382538"/>
            </a:xfrm>
            <a:prstGeom prst="rect">
              <a:avLst/>
            </a:prstGeom>
            <a:effectLst/>
          </p:spPr>
        </p:pic>
        <p:pic>
          <p:nvPicPr>
            <p:cNvPr id="748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1039183" y="123223"/>
              <a:ext cx="283152" cy="299065"/>
            </a:xfrm>
            <a:prstGeom prst="rect">
              <a:avLst/>
            </a:prstGeom>
            <a:effectLst/>
          </p:spPr>
        </p:pic>
        <p:pic>
          <p:nvPicPr>
            <p:cNvPr id="7491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728418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49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52674" y="1592111"/>
              <a:ext cx="1704200" cy="1766017"/>
            </a:xfrm>
            <a:prstGeom prst="rect">
              <a:avLst/>
            </a:prstGeom>
            <a:effectLst/>
          </p:spPr>
        </p:pic>
        <p:pic>
          <p:nvPicPr>
            <p:cNvPr id="749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464660" y="1471895"/>
              <a:ext cx="1741645" cy="1913656"/>
            </a:xfrm>
            <a:prstGeom prst="rect">
              <a:avLst/>
            </a:prstGeom>
            <a:effectLst/>
          </p:spPr>
        </p:pic>
        <p:pic>
          <p:nvPicPr>
            <p:cNvPr id="749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691641" y="1447141"/>
              <a:ext cx="1779142" cy="1813574"/>
            </a:xfrm>
            <a:prstGeom prst="rect">
              <a:avLst/>
            </a:prstGeom>
            <a:effectLst/>
          </p:spPr>
        </p:pic>
        <p:pic>
          <p:nvPicPr>
            <p:cNvPr id="749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932019" y="1312036"/>
              <a:ext cx="1812018" cy="1876352"/>
            </a:xfrm>
            <a:prstGeom prst="rect">
              <a:avLst/>
            </a:prstGeom>
            <a:effectLst/>
          </p:spPr>
        </p:pic>
        <p:pic>
          <p:nvPicPr>
            <p:cNvPr id="7501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9128101" y="1179252"/>
              <a:ext cx="1806010" cy="1980301"/>
            </a:xfrm>
            <a:prstGeom prst="rect">
              <a:avLst/>
            </a:prstGeom>
            <a:effectLst/>
          </p:spPr>
        </p:pic>
        <p:pic>
          <p:nvPicPr>
            <p:cNvPr id="750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35152" y="1859586"/>
              <a:ext cx="271766" cy="310703"/>
            </a:xfrm>
            <a:prstGeom prst="rect">
              <a:avLst/>
            </a:prstGeom>
            <a:effectLst/>
          </p:spPr>
        </p:pic>
        <p:pic>
          <p:nvPicPr>
            <p:cNvPr id="7505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81351" y="2229112"/>
              <a:ext cx="250706" cy="291867"/>
            </a:xfrm>
            <a:prstGeom prst="rect">
              <a:avLst/>
            </a:prstGeom>
            <a:effectLst/>
          </p:spPr>
        </p:pic>
        <p:pic>
          <p:nvPicPr>
            <p:cNvPr id="750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957563" y="1862127"/>
              <a:ext cx="285963" cy="306323"/>
            </a:xfrm>
            <a:prstGeom prst="rect">
              <a:avLst/>
            </a:prstGeom>
            <a:effectLst/>
          </p:spPr>
        </p:pic>
        <p:pic>
          <p:nvPicPr>
            <p:cNvPr id="750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419904" y="1874992"/>
              <a:ext cx="255433" cy="299673"/>
            </a:xfrm>
            <a:prstGeom prst="rect">
              <a:avLst/>
            </a:prstGeom>
            <a:effectLst/>
          </p:spPr>
        </p:pic>
        <p:pic>
          <p:nvPicPr>
            <p:cNvPr id="751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210827" y="2292934"/>
              <a:ext cx="320331" cy="312095"/>
            </a:xfrm>
            <a:prstGeom prst="rect">
              <a:avLst/>
            </a:prstGeom>
            <a:effectLst/>
          </p:spPr>
        </p:pic>
        <p:pic>
          <p:nvPicPr>
            <p:cNvPr id="751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08413" y="2305508"/>
              <a:ext cx="260847" cy="301625"/>
            </a:xfrm>
            <a:prstGeom prst="rect">
              <a:avLst/>
            </a:prstGeom>
            <a:effectLst/>
          </p:spPr>
        </p:pic>
        <p:pic>
          <p:nvPicPr>
            <p:cNvPr id="7515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18735" y="2732722"/>
              <a:ext cx="265408" cy="379523"/>
            </a:xfrm>
            <a:prstGeom prst="rect">
              <a:avLst/>
            </a:prstGeom>
            <a:effectLst/>
          </p:spPr>
        </p:pic>
        <p:pic>
          <p:nvPicPr>
            <p:cNvPr id="7517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682740" y="2634733"/>
              <a:ext cx="242491" cy="269033"/>
            </a:xfrm>
            <a:prstGeom prst="rect">
              <a:avLst/>
            </a:prstGeom>
            <a:effectLst/>
          </p:spPr>
        </p:pic>
        <p:pic>
          <p:nvPicPr>
            <p:cNvPr id="7519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969336" y="2762851"/>
              <a:ext cx="333033" cy="346109"/>
            </a:xfrm>
            <a:prstGeom prst="rect">
              <a:avLst/>
            </a:prstGeom>
            <a:effectLst/>
          </p:spPr>
        </p:pic>
        <p:pic>
          <p:nvPicPr>
            <p:cNvPr id="7521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406094" y="2699324"/>
              <a:ext cx="266072" cy="311913"/>
            </a:xfrm>
            <a:prstGeom prst="rect">
              <a:avLst/>
            </a:prstGeom>
            <a:effectLst/>
          </p:spPr>
        </p:pic>
        <p:pic>
          <p:nvPicPr>
            <p:cNvPr id="7523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15991" y="2588014"/>
              <a:ext cx="277695" cy="325106"/>
            </a:xfrm>
            <a:prstGeom prst="rect">
              <a:avLst/>
            </a:prstGeom>
            <a:effectLst/>
          </p:spPr>
        </p:pic>
        <p:pic>
          <p:nvPicPr>
            <p:cNvPr id="7525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58035" y="2453516"/>
              <a:ext cx="298929" cy="334333"/>
            </a:xfrm>
            <a:prstGeom prst="rect">
              <a:avLst/>
            </a:prstGeom>
            <a:effectLst/>
          </p:spPr>
        </p:pic>
        <p:pic>
          <p:nvPicPr>
            <p:cNvPr id="7527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87696" y="1831128"/>
              <a:ext cx="316471" cy="347481"/>
            </a:xfrm>
            <a:prstGeom prst="rect">
              <a:avLst/>
            </a:prstGeom>
            <a:effectLst/>
          </p:spPr>
        </p:pic>
        <p:pic>
          <p:nvPicPr>
            <p:cNvPr id="7529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392962" y="2321848"/>
              <a:ext cx="331735" cy="354204"/>
            </a:xfrm>
            <a:prstGeom prst="rect">
              <a:avLst/>
            </a:prstGeom>
            <a:effectLst/>
          </p:spPr>
        </p:pic>
        <p:pic>
          <p:nvPicPr>
            <p:cNvPr id="7531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685012" y="1791679"/>
              <a:ext cx="282798" cy="347043"/>
            </a:xfrm>
            <a:prstGeom prst="rect">
              <a:avLst/>
            </a:prstGeom>
            <a:effectLst/>
          </p:spPr>
        </p:pic>
        <p:pic>
          <p:nvPicPr>
            <p:cNvPr id="7533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3168560" y="1737354"/>
              <a:ext cx="291161" cy="345811"/>
            </a:xfrm>
            <a:prstGeom prst="rect">
              <a:avLst/>
            </a:prstGeom>
            <a:effectLst/>
          </p:spPr>
        </p:pic>
        <p:pic>
          <p:nvPicPr>
            <p:cNvPr id="7535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3628907" y="1818842"/>
              <a:ext cx="289468" cy="366443"/>
            </a:xfrm>
            <a:prstGeom prst="rect">
              <a:avLst/>
            </a:prstGeom>
            <a:effectLst/>
          </p:spPr>
        </p:pic>
        <p:pic>
          <p:nvPicPr>
            <p:cNvPr id="7537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712696" y="2298118"/>
              <a:ext cx="249701" cy="311151"/>
            </a:xfrm>
            <a:prstGeom prst="rect">
              <a:avLst/>
            </a:prstGeom>
            <a:effectLst/>
          </p:spPr>
        </p:pic>
        <p:pic>
          <p:nvPicPr>
            <p:cNvPr id="7539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3078872" y="2131214"/>
              <a:ext cx="302324" cy="288613"/>
            </a:xfrm>
            <a:prstGeom prst="rect">
              <a:avLst/>
            </a:prstGeom>
            <a:effectLst/>
          </p:spPr>
        </p:pic>
        <p:pic>
          <p:nvPicPr>
            <p:cNvPr id="7541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511664" y="2302771"/>
              <a:ext cx="338196" cy="305915"/>
            </a:xfrm>
            <a:prstGeom prst="rect">
              <a:avLst/>
            </a:prstGeom>
            <a:effectLst/>
          </p:spPr>
        </p:pic>
        <p:pic>
          <p:nvPicPr>
            <p:cNvPr id="754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662879" y="2440096"/>
              <a:ext cx="293511" cy="329548"/>
            </a:xfrm>
            <a:prstGeom prst="rect">
              <a:avLst/>
            </a:prstGeom>
            <a:effectLst/>
          </p:spPr>
        </p:pic>
        <p:pic>
          <p:nvPicPr>
            <p:cNvPr id="754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725773" y="2815864"/>
              <a:ext cx="295257" cy="327040"/>
            </a:xfrm>
            <a:prstGeom prst="rect">
              <a:avLst/>
            </a:prstGeom>
            <a:effectLst/>
          </p:spPr>
        </p:pic>
        <p:pic>
          <p:nvPicPr>
            <p:cNvPr id="754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002222" y="2590956"/>
              <a:ext cx="270762" cy="317050"/>
            </a:xfrm>
            <a:prstGeom prst="rect">
              <a:avLst/>
            </a:prstGeom>
            <a:effectLst/>
          </p:spPr>
        </p:pic>
        <p:pic>
          <p:nvPicPr>
            <p:cNvPr id="7549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325711" y="2529001"/>
              <a:ext cx="274609" cy="303738"/>
            </a:xfrm>
            <a:prstGeom prst="rect">
              <a:avLst/>
            </a:prstGeom>
            <a:effectLst/>
          </p:spPr>
        </p:pic>
        <p:pic>
          <p:nvPicPr>
            <p:cNvPr id="7551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335430" y="2829493"/>
              <a:ext cx="334931" cy="333575"/>
            </a:xfrm>
            <a:prstGeom prst="rect">
              <a:avLst/>
            </a:prstGeom>
            <a:effectLst/>
          </p:spPr>
        </p:pic>
        <p:pic>
          <p:nvPicPr>
            <p:cNvPr id="7553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920940" y="1711204"/>
              <a:ext cx="330688" cy="333390"/>
            </a:xfrm>
            <a:prstGeom prst="rect">
              <a:avLst/>
            </a:prstGeom>
            <a:effectLst/>
          </p:spPr>
        </p:pic>
        <p:pic>
          <p:nvPicPr>
            <p:cNvPr id="7555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721875" y="2703885"/>
              <a:ext cx="318125" cy="309686"/>
            </a:xfrm>
            <a:prstGeom prst="rect">
              <a:avLst/>
            </a:prstGeom>
            <a:effectLst/>
          </p:spPr>
        </p:pic>
        <p:pic>
          <p:nvPicPr>
            <p:cNvPr id="7557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878446" y="1704409"/>
              <a:ext cx="296590" cy="336406"/>
            </a:xfrm>
            <a:prstGeom prst="rect">
              <a:avLst/>
            </a:prstGeom>
            <a:effectLst/>
          </p:spPr>
        </p:pic>
        <p:pic>
          <p:nvPicPr>
            <p:cNvPr id="7559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332526" y="1983226"/>
              <a:ext cx="291861" cy="321014"/>
            </a:xfrm>
            <a:prstGeom prst="rect">
              <a:avLst/>
            </a:prstGeom>
            <a:effectLst/>
          </p:spPr>
        </p:pic>
        <p:pic>
          <p:nvPicPr>
            <p:cNvPr id="7561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447967" y="1643938"/>
              <a:ext cx="305998" cy="380715"/>
            </a:xfrm>
            <a:prstGeom prst="rect">
              <a:avLst/>
            </a:prstGeom>
            <a:effectLst/>
          </p:spPr>
        </p:pic>
        <p:pic>
          <p:nvPicPr>
            <p:cNvPr id="7563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977143" y="1810874"/>
              <a:ext cx="318513" cy="344891"/>
            </a:xfrm>
            <a:prstGeom prst="rect">
              <a:avLst/>
            </a:prstGeom>
            <a:effectLst/>
          </p:spPr>
        </p:pic>
        <p:pic>
          <p:nvPicPr>
            <p:cNvPr id="7565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839529" y="2794689"/>
              <a:ext cx="337210" cy="311559"/>
            </a:xfrm>
            <a:prstGeom prst="rect">
              <a:avLst/>
            </a:prstGeom>
            <a:effectLst/>
          </p:spPr>
        </p:pic>
        <p:pic>
          <p:nvPicPr>
            <p:cNvPr id="7567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5666118" y="2481795"/>
              <a:ext cx="348377" cy="340763"/>
            </a:xfrm>
            <a:prstGeom prst="rect">
              <a:avLst/>
            </a:prstGeom>
            <a:effectLst/>
          </p:spPr>
        </p:pic>
        <p:pic>
          <p:nvPicPr>
            <p:cNvPr id="7569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5985879" y="2523225"/>
              <a:ext cx="314438" cy="318186"/>
            </a:xfrm>
            <a:prstGeom prst="rect">
              <a:avLst/>
            </a:prstGeom>
            <a:effectLst/>
          </p:spPr>
        </p:pic>
        <p:pic>
          <p:nvPicPr>
            <p:cNvPr id="7571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878384" y="2245348"/>
              <a:ext cx="308977" cy="363892"/>
            </a:xfrm>
            <a:prstGeom prst="rect">
              <a:avLst/>
            </a:prstGeom>
            <a:effectLst/>
          </p:spPr>
        </p:pic>
        <p:pic>
          <p:nvPicPr>
            <p:cNvPr id="7573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148329" y="1675092"/>
              <a:ext cx="299500" cy="309412"/>
            </a:xfrm>
            <a:prstGeom prst="rect">
              <a:avLst/>
            </a:prstGeom>
            <a:effectLst/>
          </p:spPr>
        </p:pic>
        <p:pic>
          <p:nvPicPr>
            <p:cNvPr id="7575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21851" y="2742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7577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6037866" y="2698141"/>
              <a:ext cx="307631" cy="339662"/>
            </a:xfrm>
            <a:prstGeom prst="rect">
              <a:avLst/>
            </a:prstGeom>
            <a:effectLst/>
          </p:spPr>
        </p:pic>
        <p:pic>
          <p:nvPicPr>
            <p:cNvPr id="7579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643802" y="2775103"/>
              <a:ext cx="288380" cy="330293"/>
            </a:xfrm>
            <a:prstGeom prst="rect">
              <a:avLst/>
            </a:prstGeom>
            <a:effectLst/>
          </p:spPr>
        </p:pic>
        <p:pic>
          <p:nvPicPr>
            <p:cNvPr id="7581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6021851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7583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189288" y="2489586"/>
              <a:ext cx="288390" cy="311503"/>
            </a:xfrm>
            <a:prstGeom prst="rect">
              <a:avLst/>
            </a:prstGeom>
            <a:effectLst/>
          </p:spPr>
        </p:pic>
        <p:pic>
          <p:nvPicPr>
            <p:cNvPr id="758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838315" y="2220020"/>
              <a:ext cx="305832" cy="302575"/>
            </a:xfrm>
            <a:prstGeom prst="rect">
              <a:avLst/>
            </a:prstGeom>
            <a:effectLst/>
          </p:spPr>
        </p:pic>
        <p:pic>
          <p:nvPicPr>
            <p:cNvPr id="7587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595239" y="1487106"/>
              <a:ext cx="262754" cy="327018"/>
            </a:xfrm>
            <a:prstGeom prst="rect">
              <a:avLst/>
            </a:prstGeom>
            <a:effectLst/>
          </p:spPr>
        </p:pic>
        <p:pic>
          <p:nvPicPr>
            <p:cNvPr id="7589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8224757" y="1723772"/>
              <a:ext cx="291090" cy="324922"/>
            </a:xfrm>
            <a:prstGeom prst="rect">
              <a:avLst/>
            </a:prstGeom>
            <a:effectLst/>
          </p:spPr>
        </p:pic>
        <p:pic>
          <p:nvPicPr>
            <p:cNvPr id="7591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209514" y="2259635"/>
              <a:ext cx="271962" cy="366091"/>
            </a:xfrm>
            <a:prstGeom prst="rect">
              <a:avLst/>
            </a:prstGeom>
            <a:effectLst/>
          </p:spPr>
        </p:pic>
        <p:pic>
          <p:nvPicPr>
            <p:cNvPr id="7593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8305592" y="2606591"/>
              <a:ext cx="273290" cy="308980"/>
            </a:xfrm>
            <a:prstGeom prst="rect">
              <a:avLst/>
            </a:prstGeom>
            <a:effectLst/>
          </p:spPr>
        </p:pic>
        <p:pic>
          <p:nvPicPr>
            <p:cNvPr id="759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110662" y="2042935"/>
              <a:ext cx="331911" cy="347439"/>
            </a:xfrm>
            <a:prstGeom prst="rect">
              <a:avLst/>
            </a:prstGeom>
            <a:effectLst/>
          </p:spPr>
        </p:pic>
        <p:pic>
          <p:nvPicPr>
            <p:cNvPr id="759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7063440" y="1534292"/>
              <a:ext cx="271224" cy="328032"/>
            </a:xfrm>
            <a:prstGeom prst="rect">
              <a:avLst/>
            </a:prstGeom>
            <a:effectLst/>
          </p:spPr>
        </p:pic>
        <p:pic>
          <p:nvPicPr>
            <p:cNvPr id="759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382058" y="1486045"/>
              <a:ext cx="258176" cy="329127"/>
            </a:xfrm>
            <a:prstGeom prst="rect">
              <a:avLst/>
            </a:prstGeom>
            <a:effectLst/>
          </p:spPr>
        </p:pic>
        <p:pic>
          <p:nvPicPr>
            <p:cNvPr id="760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577984" y="1816817"/>
              <a:ext cx="298647" cy="351755"/>
            </a:xfrm>
            <a:prstGeom prst="rect">
              <a:avLst/>
            </a:prstGeom>
            <a:effectLst/>
          </p:spPr>
        </p:pic>
        <p:pic>
          <p:nvPicPr>
            <p:cNvPr id="760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7941016" y="2468169"/>
              <a:ext cx="290994" cy="306136"/>
            </a:xfrm>
            <a:prstGeom prst="rect">
              <a:avLst/>
            </a:prstGeom>
            <a:effectLst/>
          </p:spPr>
        </p:pic>
        <p:pic>
          <p:nvPicPr>
            <p:cNvPr id="760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922042" y="2761444"/>
              <a:ext cx="288335" cy="321044"/>
            </a:xfrm>
            <a:prstGeom prst="rect">
              <a:avLst/>
            </a:prstGeom>
            <a:effectLst/>
          </p:spPr>
        </p:pic>
        <p:pic>
          <p:nvPicPr>
            <p:cNvPr id="760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257514" y="2742863"/>
              <a:ext cx="319056" cy="370184"/>
            </a:xfrm>
            <a:prstGeom prst="rect">
              <a:avLst/>
            </a:prstGeom>
            <a:effectLst/>
          </p:spPr>
        </p:pic>
        <p:pic>
          <p:nvPicPr>
            <p:cNvPr id="760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7173651" y="2682813"/>
              <a:ext cx="317163" cy="327820"/>
            </a:xfrm>
            <a:prstGeom prst="rect">
              <a:avLst/>
            </a:prstGeom>
            <a:effectLst/>
          </p:spPr>
        </p:pic>
        <p:pic>
          <p:nvPicPr>
            <p:cNvPr id="7611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7531455" y="2375679"/>
              <a:ext cx="298764" cy="325997"/>
            </a:xfrm>
            <a:prstGeom prst="rect">
              <a:avLst/>
            </a:prstGeom>
            <a:effectLst/>
          </p:spPr>
        </p:pic>
        <p:pic>
          <p:nvPicPr>
            <p:cNvPr id="761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9337333" y="1498683"/>
              <a:ext cx="286768" cy="322283"/>
            </a:xfrm>
            <a:prstGeom prst="rect">
              <a:avLst/>
            </a:prstGeom>
            <a:effectLst/>
          </p:spPr>
        </p:pic>
        <p:pic>
          <p:nvPicPr>
            <p:cNvPr id="761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9615726" y="1469758"/>
              <a:ext cx="285028" cy="284930"/>
            </a:xfrm>
            <a:prstGeom prst="rect">
              <a:avLst/>
            </a:prstGeom>
            <a:effectLst/>
          </p:spPr>
        </p:pic>
        <p:pic>
          <p:nvPicPr>
            <p:cNvPr id="761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9839256" y="1424982"/>
              <a:ext cx="263889" cy="330341"/>
            </a:xfrm>
            <a:prstGeom prst="rect">
              <a:avLst/>
            </a:prstGeom>
            <a:effectLst/>
          </p:spPr>
        </p:pic>
        <p:pic>
          <p:nvPicPr>
            <p:cNvPr id="761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9932085" y="1820215"/>
              <a:ext cx="287935" cy="325838"/>
            </a:xfrm>
            <a:prstGeom prst="rect">
              <a:avLst/>
            </a:prstGeom>
            <a:effectLst/>
          </p:spPr>
        </p:pic>
        <p:pic>
          <p:nvPicPr>
            <p:cNvPr id="7621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9382169" y="2103997"/>
              <a:ext cx="278036" cy="322621"/>
            </a:xfrm>
            <a:prstGeom prst="rect">
              <a:avLst/>
            </a:prstGeom>
            <a:effectLst/>
          </p:spPr>
        </p:pic>
        <p:pic>
          <p:nvPicPr>
            <p:cNvPr id="7623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0577779" y="2447247"/>
              <a:ext cx="274995" cy="321275"/>
            </a:xfrm>
            <a:prstGeom prst="rect">
              <a:avLst/>
            </a:prstGeom>
            <a:effectLst/>
          </p:spPr>
        </p:pic>
        <p:pic>
          <p:nvPicPr>
            <p:cNvPr id="7625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10492447" y="2701631"/>
              <a:ext cx="284013" cy="303139"/>
            </a:xfrm>
            <a:prstGeom prst="rect">
              <a:avLst/>
            </a:prstGeom>
            <a:effectLst/>
          </p:spPr>
        </p:pic>
        <p:pic>
          <p:nvPicPr>
            <p:cNvPr id="7627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10274659" y="2416423"/>
              <a:ext cx="265644" cy="304619"/>
            </a:xfrm>
            <a:prstGeom prst="rect">
              <a:avLst/>
            </a:prstGeom>
            <a:effectLst/>
          </p:spPr>
        </p:pic>
        <p:pic>
          <p:nvPicPr>
            <p:cNvPr id="7629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0247175" y="2705310"/>
              <a:ext cx="259145" cy="312352"/>
            </a:xfrm>
            <a:prstGeom prst="rect">
              <a:avLst/>
            </a:prstGeom>
            <a:effectLst/>
          </p:spPr>
        </p:pic>
        <p:pic>
          <p:nvPicPr>
            <p:cNvPr id="7631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9374337" y="2715213"/>
              <a:ext cx="283718" cy="303390"/>
            </a:xfrm>
            <a:prstGeom prst="rect">
              <a:avLst/>
            </a:prstGeom>
            <a:effectLst/>
          </p:spPr>
        </p:pic>
        <p:pic>
          <p:nvPicPr>
            <p:cNvPr id="7633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9780426" y="2372815"/>
              <a:ext cx="280580" cy="330393"/>
            </a:xfrm>
            <a:prstGeom prst="rect">
              <a:avLst/>
            </a:prstGeom>
            <a:effectLst/>
          </p:spPr>
        </p:pic>
        <p:pic>
          <p:nvPicPr>
            <p:cNvPr id="7635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0504766" y="1737712"/>
              <a:ext cx="266961" cy="357461"/>
            </a:xfrm>
            <a:prstGeom prst="rect">
              <a:avLst/>
            </a:prstGeom>
            <a:effectLst/>
          </p:spPr>
        </p:pic>
        <p:pic>
          <p:nvPicPr>
            <p:cNvPr id="7637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10478865" y="2187803"/>
              <a:ext cx="295590" cy="327442"/>
            </a:xfrm>
            <a:prstGeom prst="rect">
              <a:avLst/>
            </a:prstGeom>
            <a:effectLst/>
          </p:spPr>
        </p:pic>
        <p:pic>
          <p:nvPicPr>
            <p:cNvPr id="7639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3801536" y="3785056"/>
              <a:ext cx="182589" cy="3261033"/>
            </a:xfrm>
            <a:prstGeom prst="rect">
              <a:avLst/>
            </a:prstGeom>
            <a:effectLst/>
          </p:spPr>
        </p:pic>
        <p:pic>
          <p:nvPicPr>
            <p:cNvPr id="7641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3480110" y="6447015"/>
              <a:ext cx="5144658" cy="565122"/>
            </a:xfrm>
            <a:prstGeom prst="rect">
              <a:avLst/>
            </a:prstGeom>
            <a:effectLst/>
          </p:spPr>
        </p:pic>
        <p:pic>
          <p:nvPicPr>
            <p:cNvPr id="764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8832081" y="6596402"/>
              <a:ext cx="258640" cy="583228"/>
            </a:xfrm>
            <a:prstGeom prst="rect">
              <a:avLst/>
            </a:prstGeom>
            <a:effectLst/>
          </p:spPr>
        </p:pic>
        <p:pic>
          <p:nvPicPr>
            <p:cNvPr id="764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8824382" y="6718031"/>
              <a:ext cx="273131" cy="97176"/>
            </a:xfrm>
            <a:prstGeom prst="rect">
              <a:avLst/>
            </a:prstGeom>
            <a:effectLst/>
          </p:spPr>
        </p:pic>
        <p:pic>
          <p:nvPicPr>
            <p:cNvPr id="7647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9109591" y="6835594"/>
              <a:ext cx="246840" cy="322387"/>
            </a:xfrm>
            <a:prstGeom prst="rect">
              <a:avLst/>
            </a:prstGeom>
            <a:effectLst/>
          </p:spPr>
        </p:pic>
        <p:pic>
          <p:nvPicPr>
            <p:cNvPr id="764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9449513" y="6834623"/>
              <a:ext cx="435719" cy="300954"/>
            </a:xfrm>
            <a:prstGeom prst="rect">
              <a:avLst/>
            </a:prstGeom>
            <a:effectLst/>
          </p:spPr>
        </p:pic>
        <p:pic>
          <p:nvPicPr>
            <p:cNvPr id="765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9890520" y="6827284"/>
              <a:ext cx="144108" cy="585503"/>
            </a:xfrm>
            <a:prstGeom prst="rect">
              <a:avLst/>
            </a:prstGeom>
            <a:effectLst/>
          </p:spPr>
        </p:pic>
        <p:pic>
          <p:nvPicPr>
            <p:cNvPr id="765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9958427" y="6882617"/>
              <a:ext cx="226098" cy="262504"/>
            </a:xfrm>
            <a:prstGeom prst="rect">
              <a:avLst/>
            </a:prstGeom>
            <a:effectLst/>
          </p:spPr>
        </p:pic>
        <p:pic>
          <p:nvPicPr>
            <p:cNvPr id="765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0155356" y="6881076"/>
              <a:ext cx="290165" cy="276267"/>
            </a:xfrm>
            <a:prstGeom prst="rect">
              <a:avLst/>
            </a:prstGeom>
            <a:effectLst/>
          </p:spPr>
        </p:pic>
        <p:pic>
          <p:nvPicPr>
            <p:cNvPr id="765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3653640" y="3694514"/>
              <a:ext cx="445926" cy="403350"/>
            </a:xfrm>
            <a:prstGeom prst="rect">
              <a:avLst/>
            </a:prstGeom>
            <a:effectLst/>
          </p:spPr>
        </p:pic>
        <p:pic>
          <p:nvPicPr>
            <p:cNvPr id="7659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-36490" y="4262897"/>
              <a:ext cx="109179" cy="664498"/>
            </a:xfrm>
            <a:prstGeom prst="rect">
              <a:avLst/>
            </a:prstGeom>
            <a:effectLst/>
          </p:spPr>
        </p:pic>
        <p:pic>
          <p:nvPicPr>
            <p:cNvPr id="7661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-38676" y="4331862"/>
              <a:ext cx="239195" cy="301270"/>
            </a:xfrm>
            <a:prstGeom prst="rect">
              <a:avLst/>
            </a:prstGeom>
            <a:effectLst/>
          </p:spPr>
        </p:pic>
        <p:pic>
          <p:nvPicPr>
            <p:cNvPr id="7663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256354" y="4339506"/>
              <a:ext cx="246628" cy="246653"/>
            </a:xfrm>
            <a:prstGeom prst="rect">
              <a:avLst/>
            </a:prstGeom>
            <a:effectLst/>
          </p:spPr>
        </p:pic>
        <p:pic>
          <p:nvPicPr>
            <p:cNvPr id="7665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545329" y="4294358"/>
              <a:ext cx="124940" cy="592293"/>
            </a:xfrm>
            <a:prstGeom prst="rect">
              <a:avLst/>
            </a:prstGeom>
            <a:effectLst/>
          </p:spPr>
        </p:pic>
        <p:pic>
          <p:nvPicPr>
            <p:cNvPr id="7667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586676" y="4311490"/>
              <a:ext cx="215853" cy="354056"/>
            </a:xfrm>
            <a:prstGeom prst="rect">
              <a:avLst/>
            </a:prstGeom>
            <a:effectLst/>
          </p:spPr>
        </p:pic>
        <p:pic>
          <p:nvPicPr>
            <p:cNvPr id="766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832807" y="4323851"/>
              <a:ext cx="203150" cy="267660"/>
            </a:xfrm>
            <a:prstGeom prst="rect">
              <a:avLst/>
            </a:prstGeom>
            <a:effectLst/>
          </p:spPr>
        </p:pic>
        <p:pic>
          <p:nvPicPr>
            <p:cNvPr id="767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1049044" y="4036312"/>
              <a:ext cx="150899" cy="599084"/>
            </a:xfrm>
            <a:prstGeom prst="rect">
              <a:avLst/>
            </a:prstGeom>
            <a:effectLst/>
          </p:spPr>
        </p:pic>
        <p:pic>
          <p:nvPicPr>
            <p:cNvPr id="767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1278627" y="4278357"/>
              <a:ext cx="281222" cy="284605"/>
            </a:xfrm>
            <a:prstGeom prst="rect">
              <a:avLst/>
            </a:prstGeom>
            <a:effectLst/>
          </p:spPr>
        </p:pic>
        <p:pic>
          <p:nvPicPr>
            <p:cNvPr id="767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1483648" y="4307940"/>
              <a:ext cx="169054" cy="341037"/>
            </a:xfrm>
            <a:prstGeom prst="rect">
              <a:avLst/>
            </a:prstGeom>
            <a:effectLst/>
          </p:spPr>
        </p:pic>
        <p:pic>
          <p:nvPicPr>
            <p:cNvPr id="767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1517602" y="4401799"/>
              <a:ext cx="279922" cy="192853"/>
            </a:xfrm>
            <a:prstGeom prst="rect">
              <a:avLst/>
            </a:prstGeom>
            <a:effectLst/>
          </p:spPr>
        </p:pic>
        <p:pic>
          <p:nvPicPr>
            <p:cNvPr id="7679" name="Linea Linea" descr="Linea Line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649269" y="42264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68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838879" y="4400387"/>
              <a:ext cx="285786" cy="246648"/>
            </a:xfrm>
            <a:prstGeom prst="rect">
              <a:avLst/>
            </a:prstGeom>
            <a:effectLst/>
          </p:spPr>
        </p:pic>
        <p:pic>
          <p:nvPicPr>
            <p:cNvPr id="768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2157395" y="4301149"/>
              <a:ext cx="237709" cy="371310"/>
            </a:xfrm>
            <a:prstGeom prst="rect">
              <a:avLst/>
            </a:prstGeom>
            <a:effectLst/>
          </p:spPr>
        </p:pic>
        <p:pic>
          <p:nvPicPr>
            <p:cNvPr id="768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2417403" y="4344531"/>
              <a:ext cx="378351" cy="313500"/>
            </a:xfrm>
            <a:prstGeom prst="rect">
              <a:avLst/>
            </a:prstGeom>
            <a:effectLst/>
          </p:spPr>
        </p:pic>
        <p:pic>
          <p:nvPicPr>
            <p:cNvPr id="768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3720022" y="4355420"/>
              <a:ext cx="3849586" cy="2154205"/>
            </a:xfrm>
            <a:prstGeom prst="rect">
              <a:avLst/>
            </a:prstGeom>
            <a:effectLst/>
          </p:spPr>
        </p:pic>
        <p:pic>
          <p:nvPicPr>
            <p:cNvPr id="768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4011357" y="4203815"/>
              <a:ext cx="310483" cy="295767"/>
            </a:xfrm>
            <a:prstGeom prst="rect">
              <a:avLst/>
            </a:prstGeom>
            <a:effectLst/>
          </p:spPr>
        </p:pic>
        <p:pic>
          <p:nvPicPr>
            <p:cNvPr id="7691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4016574" y="4056684"/>
              <a:ext cx="728107" cy="436107"/>
            </a:xfrm>
            <a:prstGeom prst="rect">
              <a:avLst/>
            </a:prstGeom>
            <a:effectLst/>
          </p:spPr>
        </p:pic>
        <p:pic>
          <p:nvPicPr>
            <p:cNvPr id="7693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4845542" y="3876674"/>
              <a:ext cx="315985" cy="439835"/>
            </a:xfrm>
            <a:prstGeom prst="rect">
              <a:avLst/>
            </a:prstGeom>
            <a:effectLst/>
          </p:spPr>
        </p:pic>
        <p:pic>
          <p:nvPicPr>
            <p:cNvPr id="7695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5442017" y="4049893"/>
              <a:ext cx="97175" cy="354619"/>
            </a:xfrm>
            <a:prstGeom prst="rect">
              <a:avLst/>
            </a:prstGeom>
            <a:effectLst/>
          </p:spPr>
        </p:pic>
        <p:pic>
          <p:nvPicPr>
            <p:cNvPr id="7697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397729" y="389370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699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5578433" y="4075954"/>
              <a:ext cx="252759" cy="318469"/>
            </a:xfrm>
            <a:prstGeom prst="rect">
              <a:avLst/>
            </a:prstGeom>
            <a:effectLst/>
          </p:spPr>
        </p:pic>
        <p:pic>
          <p:nvPicPr>
            <p:cNvPr id="7701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5836479" y="4077056"/>
              <a:ext cx="130527" cy="323529"/>
            </a:xfrm>
            <a:prstGeom prst="rect">
              <a:avLst/>
            </a:prstGeom>
            <a:effectLst/>
          </p:spPr>
        </p:pic>
        <p:pic>
          <p:nvPicPr>
            <p:cNvPr id="7703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811960" y="39548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05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6045576" y="3996635"/>
              <a:ext cx="138731" cy="380715"/>
            </a:xfrm>
            <a:prstGeom prst="rect">
              <a:avLst/>
            </a:prstGeom>
            <a:effectLst/>
          </p:spPr>
        </p:pic>
        <p:pic>
          <p:nvPicPr>
            <p:cNvPr id="7707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6020216" y="4105411"/>
              <a:ext cx="306696" cy="244776"/>
            </a:xfrm>
            <a:prstGeom prst="rect">
              <a:avLst/>
            </a:prstGeom>
            <a:effectLst/>
          </p:spPr>
        </p:pic>
        <p:pic>
          <p:nvPicPr>
            <p:cNvPr id="7709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6314471" y="39616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11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6415385" y="4041170"/>
              <a:ext cx="285015" cy="290179"/>
            </a:xfrm>
            <a:prstGeom prst="rect">
              <a:avLst/>
            </a:prstGeom>
            <a:effectLst/>
          </p:spPr>
        </p:pic>
        <p:pic>
          <p:nvPicPr>
            <p:cNvPr id="7713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6690800" y="3755869"/>
              <a:ext cx="213321" cy="558101"/>
            </a:xfrm>
            <a:prstGeom prst="rect">
              <a:avLst/>
            </a:prstGeom>
            <a:effectLst/>
          </p:spPr>
        </p:pic>
        <p:pic>
          <p:nvPicPr>
            <p:cNvPr id="7715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6902617" y="3972747"/>
              <a:ext cx="273131" cy="405968"/>
            </a:xfrm>
            <a:prstGeom prst="rect">
              <a:avLst/>
            </a:prstGeom>
            <a:effectLst/>
          </p:spPr>
        </p:pic>
        <p:pic>
          <p:nvPicPr>
            <p:cNvPr id="7717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3741307" y="5715554"/>
              <a:ext cx="253259" cy="246656"/>
            </a:xfrm>
            <a:prstGeom prst="rect">
              <a:avLst/>
            </a:prstGeom>
            <a:effectLst/>
          </p:spPr>
        </p:pic>
        <p:pic>
          <p:nvPicPr>
            <p:cNvPr id="7719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2557117" y="5367836"/>
              <a:ext cx="353104" cy="417303"/>
            </a:xfrm>
            <a:prstGeom prst="rect">
              <a:avLst/>
            </a:prstGeom>
            <a:effectLst/>
          </p:spPr>
        </p:pic>
        <p:pic>
          <p:nvPicPr>
            <p:cNvPr id="7721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998821" y="5571007"/>
              <a:ext cx="177212" cy="263039"/>
            </a:xfrm>
            <a:prstGeom prst="rect">
              <a:avLst/>
            </a:prstGeom>
            <a:effectLst/>
          </p:spPr>
        </p:pic>
        <p:pic>
          <p:nvPicPr>
            <p:cNvPr id="7723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3027779" y="53808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25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2556577" y="5890116"/>
              <a:ext cx="463270" cy="123789"/>
            </a:xfrm>
            <a:prstGeom prst="rect">
              <a:avLst/>
            </a:prstGeom>
            <a:effectLst/>
          </p:spPr>
        </p:pic>
        <p:pic>
          <p:nvPicPr>
            <p:cNvPr id="7727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2678809" y="6048190"/>
              <a:ext cx="374992" cy="452381"/>
            </a:xfrm>
            <a:prstGeom prst="rect">
              <a:avLst/>
            </a:prstGeom>
            <a:effectLst/>
          </p:spPr>
        </p:pic>
        <p:pic>
          <p:nvPicPr>
            <p:cNvPr id="7729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3765319" y="5842634"/>
              <a:ext cx="273131" cy="110155"/>
            </a:xfrm>
            <a:prstGeom prst="rect">
              <a:avLst/>
            </a:prstGeom>
            <a:effectLst/>
          </p:spPr>
        </p:pic>
        <p:pic>
          <p:nvPicPr>
            <p:cNvPr id="7731" name="Linea Linea" descr="Linea Line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3955458" y="5849425"/>
              <a:ext cx="198434" cy="82992"/>
            </a:xfrm>
            <a:prstGeom prst="rect">
              <a:avLst/>
            </a:prstGeom>
            <a:effectLst/>
          </p:spPr>
        </p:pic>
        <p:pic>
          <p:nvPicPr>
            <p:cNvPr id="7733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4199924" y="5815472"/>
              <a:ext cx="178061" cy="96573"/>
            </a:xfrm>
            <a:prstGeom prst="rect">
              <a:avLst/>
            </a:prstGeom>
            <a:effectLst/>
          </p:spPr>
        </p:pic>
        <p:pic>
          <p:nvPicPr>
            <p:cNvPr id="7735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4311219" y="58154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37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4501358" y="57951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39" name="Linea Linea" descr="Linea Line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4648109" y="5795100"/>
              <a:ext cx="164480" cy="96573"/>
            </a:xfrm>
            <a:prstGeom prst="rect">
              <a:avLst/>
            </a:prstGeom>
            <a:effectLst/>
          </p:spPr>
        </p:pic>
        <p:pic>
          <p:nvPicPr>
            <p:cNvPr id="7741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4813729" y="58154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43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4870975" y="5706821"/>
              <a:ext cx="199916" cy="205786"/>
            </a:xfrm>
            <a:prstGeom prst="rect">
              <a:avLst/>
            </a:prstGeom>
            <a:effectLst/>
          </p:spPr>
        </p:pic>
        <p:pic>
          <p:nvPicPr>
            <p:cNvPr id="7745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4940497" y="5801890"/>
              <a:ext cx="109766" cy="999734"/>
            </a:xfrm>
            <a:prstGeom prst="rect">
              <a:avLst/>
            </a:prstGeom>
            <a:effectLst/>
          </p:spPr>
        </p:pic>
        <p:pic>
          <p:nvPicPr>
            <p:cNvPr id="7747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4199633" y="6978499"/>
              <a:ext cx="280212" cy="437928"/>
            </a:xfrm>
            <a:prstGeom prst="rect">
              <a:avLst/>
            </a:prstGeom>
            <a:effectLst/>
          </p:spPr>
        </p:pic>
        <p:pic>
          <p:nvPicPr>
            <p:cNvPr id="7749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4485132" y="7037719"/>
              <a:ext cx="246413" cy="383883"/>
            </a:xfrm>
            <a:prstGeom prst="rect">
              <a:avLst/>
            </a:prstGeom>
            <a:effectLst/>
          </p:spPr>
        </p:pic>
        <p:pic>
          <p:nvPicPr>
            <p:cNvPr id="7751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4808020" y="7032649"/>
              <a:ext cx="371266" cy="352975"/>
            </a:xfrm>
            <a:prstGeom prst="rect">
              <a:avLst/>
            </a:prstGeom>
            <a:effectLst/>
          </p:spPr>
        </p:pic>
        <p:pic>
          <p:nvPicPr>
            <p:cNvPr id="7753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5256407" y="7058168"/>
              <a:ext cx="99437" cy="323279"/>
            </a:xfrm>
            <a:prstGeom prst="rect">
              <a:avLst/>
            </a:prstGeom>
            <a:effectLst/>
          </p:spPr>
        </p:pic>
        <p:pic>
          <p:nvPicPr>
            <p:cNvPr id="7755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282287" y="69359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57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5452504" y="7037796"/>
              <a:ext cx="188549" cy="322929"/>
            </a:xfrm>
            <a:prstGeom prst="rect">
              <a:avLst/>
            </a:prstGeom>
            <a:effectLst/>
          </p:spPr>
        </p:pic>
        <p:pic>
          <p:nvPicPr>
            <p:cNvPr id="7759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5694415" y="7037796"/>
              <a:ext cx="109614" cy="331186"/>
            </a:xfrm>
            <a:prstGeom prst="rect">
              <a:avLst/>
            </a:prstGeom>
            <a:effectLst/>
          </p:spPr>
        </p:pic>
        <p:pic>
          <p:nvPicPr>
            <p:cNvPr id="7761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5703310" y="692914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763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5910575" y="6874819"/>
              <a:ext cx="131128" cy="436108"/>
            </a:xfrm>
            <a:prstGeom prst="rect">
              <a:avLst/>
            </a:prstGeom>
            <a:effectLst/>
          </p:spPr>
        </p:pic>
        <p:pic>
          <p:nvPicPr>
            <p:cNvPr id="7765" name="Linea Linea" descr="Linea Line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5917968" y="6990261"/>
              <a:ext cx="245968" cy="89783"/>
            </a:xfrm>
            <a:prstGeom prst="rect">
              <a:avLst/>
            </a:prstGeom>
            <a:effectLst/>
          </p:spPr>
        </p:pic>
        <p:pic>
          <p:nvPicPr>
            <p:cNvPr id="7767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6118010" y="6992508"/>
              <a:ext cx="337925" cy="399907"/>
            </a:xfrm>
            <a:prstGeom prst="rect">
              <a:avLst/>
            </a:prstGeom>
            <a:effectLst/>
          </p:spPr>
        </p:pic>
        <p:pic>
          <p:nvPicPr>
            <p:cNvPr id="7769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5896288" y="7214354"/>
              <a:ext cx="91089" cy="150898"/>
            </a:xfrm>
            <a:prstGeom prst="rect">
              <a:avLst/>
            </a:prstGeom>
            <a:effectLst/>
          </p:spPr>
        </p:pic>
        <p:pic>
          <p:nvPicPr>
            <p:cNvPr id="7771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-214023" y="7893963"/>
              <a:ext cx="402154" cy="109614"/>
            </a:xfrm>
            <a:prstGeom prst="rect">
              <a:avLst/>
            </a:prstGeom>
            <a:effectLst/>
          </p:spPr>
        </p:pic>
        <p:pic>
          <p:nvPicPr>
            <p:cNvPr id="7773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-172304" y="7927376"/>
              <a:ext cx="435132" cy="582997"/>
            </a:xfrm>
            <a:prstGeom prst="rect">
              <a:avLst/>
            </a:prstGeom>
            <a:effectLst/>
          </p:spPr>
        </p:pic>
        <p:pic>
          <p:nvPicPr>
            <p:cNvPr id="7775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-143853" y="8158259"/>
              <a:ext cx="331984" cy="144108"/>
            </a:xfrm>
            <a:prstGeom prst="rect">
              <a:avLst/>
            </a:prstGeom>
            <a:effectLst/>
          </p:spPr>
        </p:pic>
        <p:pic>
          <p:nvPicPr>
            <p:cNvPr id="7777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288488" y="7716865"/>
              <a:ext cx="198433" cy="395363"/>
            </a:xfrm>
            <a:prstGeom prst="rect">
              <a:avLst/>
            </a:prstGeom>
            <a:effectLst/>
          </p:spPr>
        </p:pic>
        <p:pic>
          <p:nvPicPr>
            <p:cNvPr id="7779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839382" y="8196739"/>
              <a:ext cx="754421" cy="364256"/>
            </a:xfrm>
            <a:prstGeom prst="rect">
              <a:avLst/>
            </a:prstGeom>
            <a:effectLst/>
          </p:spPr>
        </p:pic>
        <p:pic>
          <p:nvPicPr>
            <p:cNvPr id="7781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1076154" y="8185422"/>
              <a:ext cx="103417" cy="252759"/>
            </a:xfrm>
            <a:prstGeom prst="rect">
              <a:avLst/>
            </a:prstGeom>
            <a:effectLst/>
          </p:spPr>
        </p:pic>
        <p:pic>
          <p:nvPicPr>
            <p:cNvPr id="7783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1556083" y="8207809"/>
              <a:ext cx="397626" cy="372976"/>
            </a:xfrm>
            <a:prstGeom prst="rect">
              <a:avLst/>
            </a:prstGeom>
            <a:effectLst/>
          </p:spPr>
        </p:pic>
        <p:pic>
          <p:nvPicPr>
            <p:cNvPr id="7785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2301669" y="7954538"/>
              <a:ext cx="351481" cy="575050"/>
            </a:xfrm>
            <a:prstGeom prst="rect">
              <a:avLst/>
            </a:prstGeom>
            <a:effectLst/>
          </p:spPr>
        </p:pic>
        <p:pic>
          <p:nvPicPr>
            <p:cNvPr id="7787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2609098" y="8181933"/>
              <a:ext cx="281726" cy="334598"/>
            </a:xfrm>
            <a:prstGeom prst="rect">
              <a:avLst/>
            </a:prstGeom>
            <a:effectLst/>
          </p:spPr>
        </p:pic>
        <p:pic>
          <p:nvPicPr>
            <p:cNvPr id="7789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2921621" y="8107233"/>
              <a:ext cx="223524" cy="415926"/>
            </a:xfrm>
            <a:prstGeom prst="rect">
              <a:avLst/>
            </a:prstGeom>
            <a:effectLst/>
          </p:spPr>
        </p:pic>
        <p:pic>
          <p:nvPicPr>
            <p:cNvPr id="7791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3136594" y="8163840"/>
              <a:ext cx="331438" cy="393759"/>
            </a:xfrm>
            <a:prstGeom prst="rect">
              <a:avLst/>
            </a:prstGeom>
            <a:effectLst/>
          </p:spPr>
        </p:pic>
        <p:pic>
          <p:nvPicPr>
            <p:cNvPr id="7793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3405413" y="8196295"/>
              <a:ext cx="341038" cy="377151"/>
            </a:xfrm>
            <a:prstGeom prst="rect">
              <a:avLst/>
            </a:prstGeom>
            <a:effectLst/>
          </p:spPr>
        </p:pic>
        <p:pic>
          <p:nvPicPr>
            <p:cNvPr id="7795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3590778" y="8056399"/>
              <a:ext cx="169254" cy="82992"/>
            </a:xfrm>
            <a:prstGeom prst="rect">
              <a:avLst/>
            </a:prstGeom>
            <a:effectLst/>
          </p:spPr>
        </p:pic>
        <p:pic>
          <p:nvPicPr>
            <p:cNvPr id="7797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3811290" y="8137285"/>
              <a:ext cx="254323" cy="409908"/>
            </a:xfrm>
            <a:prstGeom prst="rect">
              <a:avLst/>
            </a:prstGeom>
            <a:effectLst/>
          </p:spPr>
        </p:pic>
        <p:pic>
          <p:nvPicPr>
            <p:cNvPr id="7799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3796685" y="8201641"/>
              <a:ext cx="350526" cy="331609"/>
            </a:xfrm>
            <a:prstGeom prst="rect">
              <a:avLst/>
            </a:prstGeom>
            <a:effectLst/>
          </p:spPr>
        </p:pic>
        <p:pic>
          <p:nvPicPr>
            <p:cNvPr id="7801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3990478" y="7987184"/>
              <a:ext cx="156623" cy="125043"/>
            </a:xfrm>
            <a:prstGeom prst="rect">
              <a:avLst/>
            </a:prstGeom>
            <a:effectLst/>
          </p:spPr>
        </p:pic>
        <p:pic>
          <p:nvPicPr>
            <p:cNvPr id="7803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4127556" y="8224640"/>
              <a:ext cx="373204" cy="336064"/>
            </a:xfrm>
            <a:prstGeom prst="rect">
              <a:avLst/>
            </a:prstGeom>
            <a:effectLst/>
          </p:spPr>
        </p:pic>
        <p:pic>
          <p:nvPicPr>
            <p:cNvPr id="7805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4519086" y="8219375"/>
              <a:ext cx="245968" cy="378094"/>
            </a:xfrm>
            <a:prstGeom prst="rect">
              <a:avLst/>
            </a:prstGeom>
            <a:effectLst/>
          </p:spPr>
        </p:pic>
        <p:pic>
          <p:nvPicPr>
            <p:cNvPr id="7807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4808489" y="8197928"/>
              <a:ext cx="289309" cy="349661"/>
            </a:xfrm>
            <a:prstGeom prst="rect">
              <a:avLst/>
            </a:prstGeom>
            <a:effectLst/>
          </p:spPr>
        </p:pic>
        <p:pic>
          <p:nvPicPr>
            <p:cNvPr id="7809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5525806" y="7874218"/>
              <a:ext cx="472878" cy="565985"/>
            </a:xfrm>
            <a:prstGeom prst="rect">
              <a:avLst/>
            </a:prstGeom>
            <a:effectLst/>
          </p:spPr>
        </p:pic>
        <p:pic>
          <p:nvPicPr>
            <p:cNvPr id="7811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6026618" y="7934166"/>
              <a:ext cx="402154" cy="96574"/>
            </a:xfrm>
            <a:prstGeom prst="rect">
              <a:avLst/>
            </a:prstGeom>
            <a:effectLst/>
          </p:spPr>
        </p:pic>
        <p:pic>
          <p:nvPicPr>
            <p:cNvPr id="7813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6189595" y="7968120"/>
              <a:ext cx="110154" cy="503495"/>
            </a:xfrm>
            <a:prstGeom prst="rect">
              <a:avLst/>
            </a:prstGeom>
            <a:effectLst/>
          </p:spPr>
        </p:pic>
        <p:pic>
          <p:nvPicPr>
            <p:cNvPr id="7815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6379734" y="7981424"/>
              <a:ext cx="341037" cy="504292"/>
            </a:xfrm>
            <a:prstGeom prst="rect">
              <a:avLst/>
            </a:prstGeom>
            <a:effectLst/>
          </p:spPr>
        </p:pic>
        <p:pic>
          <p:nvPicPr>
            <p:cNvPr id="7817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6420478" y="8216762"/>
              <a:ext cx="341038" cy="139930"/>
            </a:xfrm>
            <a:prstGeom prst="rect">
              <a:avLst/>
            </a:prstGeom>
            <a:effectLst/>
          </p:spPr>
        </p:pic>
        <p:pic>
          <p:nvPicPr>
            <p:cNvPr id="7819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6793966" y="7879841"/>
              <a:ext cx="415736" cy="99436"/>
            </a:xfrm>
            <a:prstGeom prst="rect">
              <a:avLst/>
            </a:prstGeom>
            <a:effectLst/>
          </p:spPr>
        </p:pic>
        <p:pic>
          <p:nvPicPr>
            <p:cNvPr id="7821" name="Linea Forma" descr="Linea Forma"/>
            <p:cNvPicPr>
              <a:picLocks noChangeAspect="0"/>
            </p:cNvPicPr>
            <p:nvPr/>
          </p:nvPicPr>
          <p:blipFill>
            <a:blip r:embed="rId186">
              <a:extLst/>
            </a:blip>
            <a:stretch>
              <a:fillRect/>
            </a:stretch>
          </p:blipFill>
          <p:spPr>
            <a:xfrm>
              <a:off x="6885834" y="7900213"/>
              <a:ext cx="126937" cy="611658"/>
            </a:xfrm>
            <a:prstGeom prst="rect">
              <a:avLst/>
            </a:prstGeom>
            <a:effectLst/>
          </p:spPr>
        </p:pic>
        <p:pic>
          <p:nvPicPr>
            <p:cNvPr id="7823" name="Linea Forma" descr="Linea Forma"/>
            <p:cNvPicPr>
              <a:picLocks noChangeAspect="0"/>
            </p:cNvPicPr>
            <p:nvPr/>
          </p:nvPicPr>
          <p:blipFill>
            <a:blip r:embed="rId187">
              <a:extLst/>
            </a:blip>
            <a:stretch>
              <a:fillRect/>
            </a:stretch>
          </p:blipFill>
          <p:spPr>
            <a:xfrm>
              <a:off x="7197718" y="7986228"/>
              <a:ext cx="100262" cy="489398"/>
            </a:xfrm>
            <a:prstGeom prst="rect">
              <a:avLst/>
            </a:prstGeom>
            <a:effectLst/>
          </p:spPr>
        </p:pic>
        <p:pic>
          <p:nvPicPr>
            <p:cNvPr id="7825" name="Linea Linea" descr="Linea Line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7231214" y="78255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27" name="Linea Forma" descr="Linea Forma"/>
            <p:cNvPicPr>
              <a:picLocks noChangeAspect="0"/>
            </p:cNvPicPr>
            <p:nvPr/>
          </p:nvPicPr>
          <p:blipFill>
            <a:blip r:embed="rId189">
              <a:extLst/>
            </a:blip>
            <a:stretch>
              <a:fillRect/>
            </a:stretch>
          </p:blipFill>
          <p:spPr>
            <a:xfrm>
              <a:off x="7397194" y="7913399"/>
              <a:ext cx="386413" cy="552231"/>
            </a:xfrm>
            <a:prstGeom prst="rect">
              <a:avLst/>
            </a:prstGeom>
            <a:effectLst/>
          </p:spPr>
        </p:pic>
        <p:pic>
          <p:nvPicPr>
            <p:cNvPr id="7829" name="Linea Forma" descr="Linea Forma"/>
            <p:cNvPicPr>
              <a:picLocks noChangeAspect="0"/>
            </p:cNvPicPr>
            <p:nvPr/>
          </p:nvPicPr>
          <p:blipFill>
            <a:blip r:embed="rId190">
              <a:extLst/>
            </a:blip>
            <a:stretch>
              <a:fillRect/>
            </a:stretch>
          </p:blipFill>
          <p:spPr>
            <a:xfrm>
              <a:off x="7812569" y="7802880"/>
              <a:ext cx="374991" cy="112418"/>
            </a:xfrm>
            <a:prstGeom prst="rect">
              <a:avLst/>
            </a:prstGeom>
            <a:effectLst/>
          </p:spPr>
        </p:pic>
        <p:pic>
          <p:nvPicPr>
            <p:cNvPr id="7831" name="Linea Forma" descr="Linea Forma"/>
            <p:cNvPicPr>
              <a:picLocks noChangeAspect="0"/>
            </p:cNvPicPr>
            <p:nvPr/>
          </p:nvPicPr>
          <p:blipFill>
            <a:blip r:embed="rId191">
              <a:extLst/>
            </a:blip>
            <a:stretch>
              <a:fillRect/>
            </a:stretch>
          </p:blipFill>
          <p:spPr>
            <a:xfrm>
              <a:off x="7915116" y="7839097"/>
              <a:ext cx="143421" cy="619456"/>
            </a:xfrm>
            <a:prstGeom prst="rect">
              <a:avLst/>
            </a:prstGeom>
            <a:effectLst/>
          </p:spPr>
        </p:pic>
        <p:pic>
          <p:nvPicPr>
            <p:cNvPr id="7833" name="Linea Forma" descr="Linea Forma"/>
            <p:cNvPicPr>
              <a:picLocks noChangeAspect="0"/>
            </p:cNvPicPr>
            <p:nvPr/>
          </p:nvPicPr>
          <p:blipFill>
            <a:blip r:embed="rId192">
              <a:extLst/>
            </a:blip>
            <a:stretch>
              <a:fillRect/>
            </a:stretch>
          </p:blipFill>
          <p:spPr>
            <a:xfrm>
              <a:off x="8199639" y="8002073"/>
              <a:ext cx="130526" cy="442899"/>
            </a:xfrm>
            <a:prstGeom prst="rect">
              <a:avLst/>
            </a:prstGeom>
            <a:effectLst/>
          </p:spPr>
        </p:pic>
        <p:pic>
          <p:nvPicPr>
            <p:cNvPr id="7835" name="Linea Linea" descr="Linea Linea"/>
            <p:cNvPicPr>
              <a:picLocks noChangeAspect="0"/>
            </p:cNvPicPr>
            <p:nvPr/>
          </p:nvPicPr>
          <p:blipFill>
            <a:blip r:embed="rId188">
              <a:extLst/>
            </a:blip>
            <a:stretch>
              <a:fillRect/>
            </a:stretch>
          </p:blipFill>
          <p:spPr>
            <a:xfrm>
              <a:off x="8283771" y="779835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37" name="Linea Forma" descr="Linea Forma"/>
            <p:cNvPicPr>
              <a:picLocks noChangeAspect="0"/>
            </p:cNvPicPr>
            <p:nvPr/>
          </p:nvPicPr>
          <p:blipFill>
            <a:blip r:embed="rId193">
              <a:extLst/>
            </a:blip>
            <a:stretch>
              <a:fillRect/>
            </a:stretch>
          </p:blipFill>
          <p:spPr>
            <a:xfrm>
              <a:off x="8434713" y="7887648"/>
              <a:ext cx="343637" cy="537234"/>
            </a:xfrm>
            <a:prstGeom prst="rect">
              <a:avLst/>
            </a:prstGeom>
            <a:effectLst/>
          </p:spPr>
        </p:pic>
        <p:pic>
          <p:nvPicPr>
            <p:cNvPr id="7839" name="Linea Forma" descr="Linea Forma"/>
            <p:cNvPicPr>
              <a:picLocks noChangeAspect="0"/>
            </p:cNvPicPr>
            <p:nvPr/>
          </p:nvPicPr>
          <p:blipFill>
            <a:blip r:embed="rId194">
              <a:extLst/>
            </a:blip>
            <a:stretch>
              <a:fillRect/>
            </a:stretch>
          </p:blipFill>
          <p:spPr>
            <a:xfrm>
              <a:off x="8736103" y="7893131"/>
              <a:ext cx="470060" cy="545050"/>
            </a:xfrm>
            <a:prstGeom prst="rect">
              <a:avLst/>
            </a:prstGeom>
            <a:effectLst/>
          </p:spPr>
        </p:pic>
        <p:pic>
          <p:nvPicPr>
            <p:cNvPr id="7841" name="Linea Forma" descr="Linea Forma"/>
            <p:cNvPicPr>
              <a:picLocks noChangeAspect="0"/>
            </p:cNvPicPr>
            <p:nvPr/>
          </p:nvPicPr>
          <p:blipFill>
            <a:blip r:embed="rId195">
              <a:extLst/>
            </a:blip>
            <a:stretch>
              <a:fillRect/>
            </a:stretch>
          </p:blipFill>
          <p:spPr>
            <a:xfrm>
              <a:off x="8783638" y="8185422"/>
              <a:ext cx="395363" cy="130527"/>
            </a:xfrm>
            <a:prstGeom prst="rect">
              <a:avLst/>
            </a:prstGeom>
            <a:effectLst/>
          </p:spPr>
        </p:pic>
        <p:pic>
          <p:nvPicPr>
            <p:cNvPr id="7843" name="Linea Forma" descr="Linea Forma"/>
            <p:cNvPicPr>
              <a:picLocks noChangeAspect="0"/>
            </p:cNvPicPr>
            <p:nvPr/>
          </p:nvPicPr>
          <p:blipFill>
            <a:blip r:embed="rId196">
              <a:extLst/>
            </a:blip>
            <a:stretch>
              <a:fillRect/>
            </a:stretch>
          </p:blipFill>
          <p:spPr>
            <a:xfrm>
              <a:off x="9564567" y="7669849"/>
              <a:ext cx="137317" cy="664208"/>
            </a:xfrm>
            <a:prstGeom prst="rect">
              <a:avLst/>
            </a:prstGeom>
            <a:effectLst/>
          </p:spPr>
        </p:pic>
        <p:pic>
          <p:nvPicPr>
            <p:cNvPr id="7845" name="Linea Forma" descr="Linea Forma"/>
            <p:cNvPicPr>
              <a:picLocks noChangeAspect="0"/>
            </p:cNvPicPr>
            <p:nvPr/>
          </p:nvPicPr>
          <p:blipFill>
            <a:blip r:embed="rId197">
              <a:extLst/>
            </a:blip>
            <a:stretch>
              <a:fillRect/>
            </a:stretch>
          </p:blipFill>
          <p:spPr>
            <a:xfrm>
              <a:off x="9534252" y="8448954"/>
              <a:ext cx="155260" cy="168444"/>
            </a:xfrm>
            <a:prstGeom prst="rect">
              <a:avLst/>
            </a:prstGeom>
            <a:effectLst/>
          </p:spPr>
        </p:pic>
        <p:pic>
          <p:nvPicPr>
            <p:cNvPr id="7847" name="Linea Forma" descr="Linea Forma"/>
            <p:cNvPicPr>
              <a:picLocks noChangeAspect="0"/>
            </p:cNvPicPr>
            <p:nvPr/>
          </p:nvPicPr>
          <p:blipFill>
            <a:blip r:embed="rId198">
              <a:extLst/>
            </a:blip>
            <a:stretch>
              <a:fillRect/>
            </a:stretch>
          </p:blipFill>
          <p:spPr>
            <a:xfrm>
              <a:off x="3133786" y="5556217"/>
              <a:ext cx="225596" cy="264211"/>
            </a:xfrm>
            <a:prstGeom prst="rect">
              <a:avLst/>
            </a:prstGeom>
            <a:effectLst/>
          </p:spPr>
        </p:pic>
        <p:pic>
          <p:nvPicPr>
            <p:cNvPr id="7849" name="Linea Forma" descr="Linea Forma"/>
            <p:cNvPicPr>
              <a:picLocks noChangeAspect="0"/>
            </p:cNvPicPr>
            <p:nvPr/>
          </p:nvPicPr>
          <p:blipFill>
            <a:blip r:embed="rId199">
              <a:extLst/>
            </a:blip>
            <a:stretch>
              <a:fillRect/>
            </a:stretch>
          </p:blipFill>
          <p:spPr>
            <a:xfrm>
              <a:off x="3331847" y="5577798"/>
              <a:ext cx="102232" cy="239177"/>
            </a:xfrm>
            <a:prstGeom prst="rect">
              <a:avLst/>
            </a:prstGeom>
            <a:effectLst/>
          </p:spPr>
        </p:pic>
        <p:pic>
          <p:nvPicPr>
            <p:cNvPr id="7851" name="Linea Linea" descr="Linea Line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3306197" y="54623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53" name="Linea Forma" descr="Linea Forma"/>
            <p:cNvPicPr>
              <a:picLocks noChangeAspect="0"/>
            </p:cNvPicPr>
            <p:nvPr/>
          </p:nvPicPr>
          <p:blipFill>
            <a:blip r:embed="rId200">
              <a:extLst/>
            </a:blip>
            <a:stretch>
              <a:fillRect/>
            </a:stretch>
          </p:blipFill>
          <p:spPr>
            <a:xfrm>
              <a:off x="3446157" y="5537594"/>
              <a:ext cx="178061" cy="307844"/>
            </a:xfrm>
            <a:prstGeom prst="rect">
              <a:avLst/>
            </a:prstGeom>
            <a:effectLst/>
          </p:spPr>
        </p:pic>
        <p:pic>
          <p:nvPicPr>
            <p:cNvPr id="7855" name="Linea Linea" descr="Linea Linea"/>
            <p:cNvPicPr>
              <a:picLocks noChangeAspect="0"/>
            </p:cNvPicPr>
            <p:nvPr/>
          </p:nvPicPr>
          <p:blipFill>
            <a:blip r:embed="rId201">
              <a:extLst/>
            </a:blip>
            <a:stretch>
              <a:fillRect/>
            </a:stretch>
          </p:blipFill>
          <p:spPr>
            <a:xfrm>
              <a:off x="3418995" y="5666077"/>
              <a:ext cx="205223" cy="96573"/>
            </a:xfrm>
            <a:prstGeom prst="rect">
              <a:avLst/>
            </a:prstGeom>
            <a:effectLst/>
          </p:spPr>
        </p:pic>
        <p:pic>
          <p:nvPicPr>
            <p:cNvPr id="7857" name="Linea Forma" descr="Linea Forma"/>
            <p:cNvPicPr>
              <a:picLocks noChangeAspect="0"/>
            </p:cNvPicPr>
            <p:nvPr/>
          </p:nvPicPr>
          <p:blipFill>
            <a:blip r:embed="rId202">
              <a:extLst/>
            </a:blip>
            <a:stretch>
              <a:fillRect/>
            </a:stretch>
          </p:blipFill>
          <p:spPr>
            <a:xfrm>
              <a:off x="7965988" y="4599939"/>
              <a:ext cx="99340" cy="628890"/>
            </a:xfrm>
            <a:prstGeom prst="rect">
              <a:avLst/>
            </a:prstGeom>
            <a:effectLst/>
          </p:spPr>
        </p:pic>
        <p:pic>
          <p:nvPicPr>
            <p:cNvPr id="7859" name="Linea Forma" descr="Linea Forma"/>
            <p:cNvPicPr>
              <a:picLocks noChangeAspect="0"/>
            </p:cNvPicPr>
            <p:nvPr/>
          </p:nvPicPr>
          <p:blipFill>
            <a:blip r:embed="rId203">
              <a:extLst/>
            </a:blip>
            <a:stretch>
              <a:fillRect/>
            </a:stretch>
          </p:blipFill>
          <p:spPr>
            <a:xfrm>
              <a:off x="8009499" y="4579275"/>
              <a:ext cx="257286" cy="683127"/>
            </a:xfrm>
            <a:prstGeom prst="rect">
              <a:avLst/>
            </a:prstGeom>
            <a:effectLst/>
          </p:spPr>
        </p:pic>
        <p:pic>
          <p:nvPicPr>
            <p:cNvPr id="7861" name="Linea Forma" descr="Linea Forma"/>
            <p:cNvPicPr>
              <a:picLocks noChangeAspect="0"/>
            </p:cNvPicPr>
            <p:nvPr/>
          </p:nvPicPr>
          <p:blipFill>
            <a:blip r:embed="rId204">
              <a:extLst/>
            </a:blip>
            <a:stretch>
              <a:fillRect/>
            </a:stretch>
          </p:blipFill>
          <p:spPr>
            <a:xfrm>
              <a:off x="8350043" y="4593149"/>
              <a:ext cx="224587" cy="728107"/>
            </a:xfrm>
            <a:prstGeom prst="rect">
              <a:avLst/>
            </a:prstGeom>
            <a:effectLst/>
          </p:spPr>
        </p:pic>
        <p:pic>
          <p:nvPicPr>
            <p:cNvPr id="7863" name="Linea Forma" descr="Linea Forma"/>
            <p:cNvPicPr>
              <a:picLocks noChangeAspect="0"/>
            </p:cNvPicPr>
            <p:nvPr/>
          </p:nvPicPr>
          <p:blipFill>
            <a:blip r:embed="rId205">
              <a:extLst/>
            </a:blip>
            <a:stretch>
              <a:fillRect/>
            </a:stretch>
          </p:blipFill>
          <p:spPr>
            <a:xfrm>
              <a:off x="8540179" y="4688218"/>
              <a:ext cx="211008" cy="532066"/>
            </a:xfrm>
            <a:prstGeom prst="rect">
              <a:avLst/>
            </a:prstGeom>
            <a:effectLst/>
          </p:spPr>
        </p:pic>
        <p:pic>
          <p:nvPicPr>
            <p:cNvPr id="7865" name="Linea Linea" descr="Linea Linea"/>
            <p:cNvPicPr>
              <a:picLocks noChangeAspect="0"/>
            </p:cNvPicPr>
            <p:nvPr/>
          </p:nvPicPr>
          <p:blipFill>
            <a:blip r:embed="rId206">
              <a:extLst/>
            </a:blip>
            <a:stretch>
              <a:fillRect/>
            </a:stretch>
          </p:blipFill>
          <p:spPr>
            <a:xfrm>
              <a:off x="8498429" y="4783287"/>
              <a:ext cx="293502" cy="137317"/>
            </a:xfrm>
            <a:prstGeom prst="rect">
              <a:avLst/>
            </a:prstGeom>
            <a:effectLst/>
          </p:spPr>
        </p:pic>
        <p:pic>
          <p:nvPicPr>
            <p:cNvPr id="7867" name="Linea Forma" descr="Linea Forma"/>
            <p:cNvPicPr>
              <a:picLocks noChangeAspect="0"/>
            </p:cNvPicPr>
            <p:nvPr/>
          </p:nvPicPr>
          <p:blipFill>
            <a:blip r:embed="rId207">
              <a:extLst/>
            </a:blip>
            <a:stretch>
              <a:fillRect/>
            </a:stretch>
          </p:blipFill>
          <p:spPr>
            <a:xfrm>
              <a:off x="8817591" y="4559194"/>
              <a:ext cx="212995" cy="775642"/>
            </a:xfrm>
            <a:prstGeom prst="rect">
              <a:avLst/>
            </a:prstGeom>
            <a:effectLst/>
          </p:spPr>
        </p:pic>
        <p:pic>
          <p:nvPicPr>
            <p:cNvPr id="7869" name="Linea Linea" descr="Linea Linea"/>
            <p:cNvPicPr>
              <a:picLocks noChangeAspect="0"/>
            </p:cNvPicPr>
            <p:nvPr/>
          </p:nvPicPr>
          <p:blipFill>
            <a:blip r:embed="rId208">
              <a:extLst/>
            </a:blip>
            <a:stretch>
              <a:fillRect/>
            </a:stretch>
          </p:blipFill>
          <p:spPr>
            <a:xfrm>
              <a:off x="9082428" y="4830822"/>
              <a:ext cx="239177" cy="89783"/>
            </a:xfrm>
            <a:prstGeom prst="rect">
              <a:avLst/>
            </a:prstGeom>
            <a:effectLst/>
          </p:spPr>
        </p:pic>
        <p:pic>
          <p:nvPicPr>
            <p:cNvPr id="7871" name="Linea Forma" descr="Linea Forma"/>
            <p:cNvPicPr>
              <a:picLocks noChangeAspect="0"/>
            </p:cNvPicPr>
            <p:nvPr/>
          </p:nvPicPr>
          <p:blipFill>
            <a:blip r:embed="rId209">
              <a:extLst/>
            </a:blip>
            <a:stretch>
              <a:fillRect/>
            </a:stretch>
          </p:blipFill>
          <p:spPr>
            <a:xfrm>
              <a:off x="9062056" y="4973427"/>
              <a:ext cx="239178" cy="86688"/>
            </a:xfrm>
            <a:prstGeom prst="rect">
              <a:avLst/>
            </a:prstGeom>
            <a:effectLst/>
          </p:spPr>
        </p:pic>
        <p:pic>
          <p:nvPicPr>
            <p:cNvPr id="7873" name="Linea Forma" descr="Linea Forma"/>
            <p:cNvPicPr>
              <a:picLocks noChangeAspect="0"/>
            </p:cNvPicPr>
            <p:nvPr/>
          </p:nvPicPr>
          <p:blipFill>
            <a:blip r:embed="rId210">
              <a:extLst/>
            </a:blip>
            <a:stretch>
              <a:fillRect/>
            </a:stretch>
          </p:blipFill>
          <p:spPr>
            <a:xfrm>
              <a:off x="9426489" y="4599939"/>
              <a:ext cx="95736" cy="605355"/>
            </a:xfrm>
            <a:prstGeom prst="rect">
              <a:avLst/>
            </a:prstGeom>
            <a:effectLst/>
          </p:spPr>
        </p:pic>
        <p:pic>
          <p:nvPicPr>
            <p:cNvPr id="7875" name="Linea Forma" descr="Linea Forma"/>
            <p:cNvPicPr>
              <a:picLocks noChangeAspect="0"/>
            </p:cNvPicPr>
            <p:nvPr/>
          </p:nvPicPr>
          <p:blipFill>
            <a:blip r:embed="rId211">
              <a:extLst/>
            </a:blip>
            <a:stretch>
              <a:fillRect/>
            </a:stretch>
          </p:blipFill>
          <p:spPr>
            <a:xfrm>
              <a:off x="9415454" y="4532032"/>
              <a:ext cx="366840" cy="620665"/>
            </a:xfrm>
            <a:prstGeom prst="rect">
              <a:avLst/>
            </a:prstGeom>
            <a:effectLst/>
          </p:spPr>
        </p:pic>
        <p:pic>
          <p:nvPicPr>
            <p:cNvPr id="7877" name="Linea Forma" descr="Linea Forma"/>
            <p:cNvPicPr>
              <a:picLocks noChangeAspect="0"/>
            </p:cNvPicPr>
            <p:nvPr/>
          </p:nvPicPr>
          <p:blipFill>
            <a:blip r:embed="rId212">
              <a:extLst/>
            </a:blip>
            <a:stretch>
              <a:fillRect/>
            </a:stretch>
          </p:blipFill>
          <p:spPr>
            <a:xfrm>
              <a:off x="9856566" y="5129612"/>
              <a:ext cx="103364" cy="212015"/>
            </a:xfrm>
            <a:prstGeom prst="rect">
              <a:avLst/>
            </a:prstGeom>
            <a:effectLst/>
          </p:spPr>
        </p:pic>
        <p:pic>
          <p:nvPicPr>
            <p:cNvPr id="7879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9845629" y="49462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81" name="Linea Forma" descr="Linea Forma"/>
            <p:cNvPicPr>
              <a:picLocks noChangeAspect="0"/>
            </p:cNvPicPr>
            <p:nvPr/>
          </p:nvPicPr>
          <p:blipFill>
            <a:blip r:embed="rId213">
              <a:extLst/>
            </a:blip>
            <a:stretch>
              <a:fillRect/>
            </a:stretch>
          </p:blipFill>
          <p:spPr>
            <a:xfrm>
              <a:off x="9988676" y="5136403"/>
              <a:ext cx="181765" cy="191643"/>
            </a:xfrm>
            <a:prstGeom prst="rect">
              <a:avLst/>
            </a:prstGeom>
            <a:effectLst/>
          </p:spPr>
        </p:pic>
        <p:pic>
          <p:nvPicPr>
            <p:cNvPr id="7883" name="Linea Linea" descr="Linea Linea"/>
            <p:cNvPicPr>
              <a:picLocks noChangeAspect="0"/>
            </p:cNvPicPr>
            <p:nvPr/>
          </p:nvPicPr>
          <p:blipFill>
            <a:blip r:embed="rId214">
              <a:extLst/>
            </a:blip>
            <a:stretch>
              <a:fillRect/>
            </a:stretch>
          </p:blipFill>
          <p:spPr>
            <a:xfrm>
              <a:off x="10155356" y="5116031"/>
              <a:ext cx="96574" cy="212015"/>
            </a:xfrm>
            <a:prstGeom prst="rect">
              <a:avLst/>
            </a:prstGeom>
            <a:effectLst/>
          </p:spPr>
        </p:pic>
        <p:pic>
          <p:nvPicPr>
            <p:cNvPr id="7885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0124047" y="500059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887" name="Linea Forma" descr="Linea Forma"/>
            <p:cNvPicPr>
              <a:picLocks noChangeAspect="0"/>
            </p:cNvPicPr>
            <p:nvPr/>
          </p:nvPicPr>
          <p:blipFill>
            <a:blip r:embed="rId215">
              <a:extLst/>
            </a:blip>
            <a:stretch>
              <a:fillRect/>
            </a:stretch>
          </p:blipFill>
          <p:spPr>
            <a:xfrm>
              <a:off x="10277588" y="5076365"/>
              <a:ext cx="178062" cy="301077"/>
            </a:xfrm>
            <a:prstGeom prst="rect">
              <a:avLst/>
            </a:prstGeom>
            <a:effectLst/>
          </p:spPr>
        </p:pic>
        <p:pic>
          <p:nvPicPr>
            <p:cNvPr id="7889" name="Linea Linea" descr="Linea Linea"/>
            <p:cNvPicPr>
              <a:picLocks noChangeAspect="0"/>
            </p:cNvPicPr>
            <p:nvPr/>
          </p:nvPicPr>
          <p:blipFill>
            <a:blip r:embed="rId216">
              <a:extLst/>
            </a:blip>
            <a:stretch>
              <a:fillRect/>
            </a:stretch>
          </p:blipFill>
          <p:spPr>
            <a:xfrm>
              <a:off x="10277588" y="5204310"/>
              <a:ext cx="239178" cy="89782"/>
            </a:xfrm>
            <a:prstGeom prst="rect">
              <a:avLst/>
            </a:prstGeom>
            <a:effectLst/>
          </p:spPr>
        </p:pic>
        <p:pic>
          <p:nvPicPr>
            <p:cNvPr id="7891" name="Linea Forma" descr="Linea Forma"/>
            <p:cNvPicPr>
              <a:picLocks noChangeAspect="0"/>
            </p:cNvPicPr>
            <p:nvPr/>
          </p:nvPicPr>
          <p:blipFill>
            <a:blip r:embed="rId217">
              <a:extLst/>
            </a:blip>
            <a:stretch>
              <a:fillRect/>
            </a:stretch>
          </p:blipFill>
          <p:spPr>
            <a:xfrm>
              <a:off x="10490909" y="4754578"/>
              <a:ext cx="412927" cy="395437"/>
            </a:xfrm>
            <a:prstGeom prst="rect">
              <a:avLst/>
            </a:prstGeom>
            <a:effectLst/>
          </p:spPr>
        </p:pic>
        <p:pic>
          <p:nvPicPr>
            <p:cNvPr id="7893" name="Linea Forma" descr="Linea Forma"/>
            <p:cNvPicPr>
              <a:picLocks noChangeAspect="0"/>
            </p:cNvPicPr>
            <p:nvPr/>
          </p:nvPicPr>
          <p:blipFill>
            <a:blip r:embed="rId218">
              <a:extLst/>
            </a:blip>
            <a:stretch>
              <a:fillRect/>
            </a:stretch>
          </p:blipFill>
          <p:spPr>
            <a:xfrm>
              <a:off x="10653091" y="4436963"/>
              <a:ext cx="339023" cy="102388"/>
            </a:xfrm>
            <a:prstGeom prst="rect">
              <a:avLst/>
            </a:prstGeom>
            <a:effectLst/>
          </p:spPr>
        </p:pic>
        <p:pic>
          <p:nvPicPr>
            <p:cNvPr id="7895" name="Linea Forma" descr="Linea Forma"/>
            <p:cNvPicPr>
              <a:picLocks noChangeAspect="0"/>
            </p:cNvPicPr>
            <p:nvPr/>
          </p:nvPicPr>
          <p:blipFill>
            <a:blip r:embed="rId219">
              <a:extLst/>
            </a:blip>
            <a:stretch>
              <a:fillRect/>
            </a:stretch>
          </p:blipFill>
          <p:spPr>
            <a:xfrm>
              <a:off x="10990611" y="4111009"/>
              <a:ext cx="388572" cy="524386"/>
            </a:xfrm>
            <a:prstGeom prst="rect">
              <a:avLst/>
            </a:prstGeom>
            <a:effectLst/>
          </p:spPr>
        </p:pic>
        <p:pic>
          <p:nvPicPr>
            <p:cNvPr id="7897" name="Linea Forma" descr="Linea Forma"/>
            <p:cNvPicPr>
              <a:picLocks noChangeAspect="0"/>
            </p:cNvPicPr>
            <p:nvPr/>
          </p:nvPicPr>
          <p:blipFill>
            <a:blip r:embed="rId220">
              <a:extLst/>
            </a:blip>
            <a:stretch>
              <a:fillRect/>
            </a:stretch>
          </p:blipFill>
          <p:spPr>
            <a:xfrm>
              <a:off x="11058358" y="4343741"/>
              <a:ext cx="205986" cy="278232"/>
            </a:xfrm>
            <a:prstGeom prst="rect">
              <a:avLst/>
            </a:prstGeom>
            <a:effectLst/>
          </p:spPr>
        </p:pic>
        <p:pic>
          <p:nvPicPr>
            <p:cNvPr id="7899" name="Linea Forma" descr="Linea Forma"/>
            <p:cNvPicPr>
              <a:picLocks noChangeAspect="0"/>
            </p:cNvPicPr>
            <p:nvPr/>
          </p:nvPicPr>
          <p:blipFill>
            <a:blip r:embed="rId221">
              <a:extLst/>
            </a:blip>
            <a:stretch>
              <a:fillRect/>
            </a:stretch>
          </p:blipFill>
          <p:spPr>
            <a:xfrm>
              <a:off x="11370889" y="4063475"/>
              <a:ext cx="259550" cy="566575"/>
            </a:xfrm>
            <a:prstGeom prst="rect">
              <a:avLst/>
            </a:prstGeom>
            <a:effectLst/>
          </p:spPr>
        </p:pic>
        <p:pic>
          <p:nvPicPr>
            <p:cNvPr id="7901" name="Linea Forma" descr="Linea Forma"/>
            <p:cNvPicPr>
              <a:picLocks noChangeAspect="0"/>
            </p:cNvPicPr>
            <p:nvPr/>
          </p:nvPicPr>
          <p:blipFill>
            <a:blip r:embed="rId222">
              <a:extLst/>
            </a:blip>
            <a:stretch>
              <a:fillRect/>
            </a:stretch>
          </p:blipFill>
          <p:spPr>
            <a:xfrm>
              <a:off x="11336936" y="4240032"/>
              <a:ext cx="293503" cy="89783"/>
            </a:xfrm>
            <a:prstGeom prst="rect">
              <a:avLst/>
            </a:prstGeom>
            <a:effectLst/>
          </p:spPr>
        </p:pic>
        <p:pic>
          <p:nvPicPr>
            <p:cNvPr id="7903" name="Linea Forma" descr="Linea Forma"/>
            <p:cNvPicPr>
              <a:picLocks noChangeAspect="0"/>
            </p:cNvPicPr>
            <p:nvPr/>
          </p:nvPicPr>
          <p:blipFill>
            <a:blip r:embed="rId223">
              <a:extLst/>
            </a:blip>
            <a:stretch>
              <a:fillRect/>
            </a:stretch>
          </p:blipFill>
          <p:spPr>
            <a:xfrm>
              <a:off x="7398359" y="3758177"/>
              <a:ext cx="4396351" cy="2116820"/>
            </a:xfrm>
            <a:prstGeom prst="rect">
              <a:avLst/>
            </a:prstGeom>
            <a:effectLst/>
          </p:spPr>
        </p:pic>
        <p:pic>
          <p:nvPicPr>
            <p:cNvPr id="7905" name="Linea Forma" descr="Linea Forma"/>
            <p:cNvPicPr>
              <a:picLocks noChangeAspect="0"/>
            </p:cNvPicPr>
            <p:nvPr/>
          </p:nvPicPr>
          <p:blipFill>
            <a:blip r:embed="rId224">
              <a:extLst/>
            </a:blip>
            <a:stretch>
              <a:fillRect/>
            </a:stretch>
          </p:blipFill>
          <p:spPr>
            <a:xfrm>
              <a:off x="10533105" y="5567556"/>
              <a:ext cx="521335" cy="555290"/>
            </a:xfrm>
            <a:prstGeom prst="rect">
              <a:avLst/>
            </a:prstGeom>
            <a:effectLst/>
          </p:spPr>
        </p:pic>
        <p:pic>
          <p:nvPicPr>
            <p:cNvPr id="7907" name="Linea Forma" descr="Linea Forma"/>
            <p:cNvPicPr>
              <a:picLocks noChangeAspect="0"/>
            </p:cNvPicPr>
            <p:nvPr/>
          </p:nvPicPr>
          <p:blipFill>
            <a:blip r:embed="rId225">
              <a:extLst/>
            </a:blip>
            <a:stretch>
              <a:fillRect/>
            </a:stretch>
          </p:blipFill>
          <p:spPr>
            <a:xfrm>
              <a:off x="10636285" y="5642008"/>
              <a:ext cx="910846" cy="107812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85" name="Disegno"/>
          <p:cNvGrpSpPr/>
          <p:nvPr/>
        </p:nvGrpSpPr>
        <p:grpSpPr>
          <a:xfrm>
            <a:off x="230326" y="661340"/>
            <a:ext cx="11457950" cy="8871352"/>
            <a:chOff x="-950618" y="-214657"/>
            <a:chExt cx="11457948" cy="8871350"/>
          </a:xfrm>
        </p:grpSpPr>
        <p:pic>
          <p:nvPicPr>
            <p:cNvPr id="7911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40079" y="-161440"/>
              <a:ext cx="384395" cy="677752"/>
            </a:xfrm>
            <a:prstGeom prst="rect">
              <a:avLst/>
            </a:prstGeom>
            <a:effectLst/>
          </p:spPr>
        </p:pic>
        <p:pic>
          <p:nvPicPr>
            <p:cNvPr id="7913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53927" y="85597"/>
              <a:ext cx="640931" cy="408040"/>
            </a:xfrm>
            <a:prstGeom prst="rect">
              <a:avLst/>
            </a:prstGeom>
            <a:effectLst/>
          </p:spPr>
        </p:pic>
        <p:pic>
          <p:nvPicPr>
            <p:cNvPr id="7915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906440" y="-180705"/>
              <a:ext cx="456479" cy="696596"/>
            </a:xfrm>
            <a:prstGeom prst="rect">
              <a:avLst/>
            </a:prstGeom>
            <a:effectLst/>
          </p:spPr>
        </p:pic>
        <p:pic>
          <p:nvPicPr>
            <p:cNvPr id="7917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01084" y="-20786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7919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84335" y="124685"/>
              <a:ext cx="283479" cy="345227"/>
            </a:xfrm>
            <a:prstGeom prst="rect">
              <a:avLst/>
            </a:prstGeom>
            <a:effectLst/>
          </p:spPr>
        </p:pic>
        <p:pic>
          <p:nvPicPr>
            <p:cNvPr id="7921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732758" y="-170615"/>
              <a:ext cx="404300" cy="644609"/>
            </a:xfrm>
            <a:prstGeom prst="rect">
              <a:avLst/>
            </a:prstGeom>
            <a:effectLst/>
          </p:spPr>
        </p:pic>
        <p:pic>
          <p:nvPicPr>
            <p:cNvPr id="7923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15685" y="89074"/>
              <a:ext cx="415233" cy="371991"/>
            </a:xfrm>
            <a:prstGeom prst="rect">
              <a:avLst/>
            </a:prstGeom>
            <a:effectLst/>
          </p:spPr>
        </p:pic>
        <p:pic>
          <p:nvPicPr>
            <p:cNvPr id="7925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537759" y="-214658"/>
              <a:ext cx="257996" cy="686812"/>
            </a:xfrm>
            <a:prstGeom prst="rect">
              <a:avLst/>
            </a:prstGeom>
            <a:effectLst/>
          </p:spPr>
        </p:pic>
        <p:pic>
          <p:nvPicPr>
            <p:cNvPr id="7927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413973" y="-112798"/>
              <a:ext cx="510805" cy="164480"/>
            </a:xfrm>
            <a:prstGeom prst="rect">
              <a:avLst/>
            </a:prstGeom>
            <a:effectLst/>
          </p:spPr>
        </p:pic>
        <p:pic>
          <p:nvPicPr>
            <p:cNvPr id="7929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754747" y="82828"/>
              <a:ext cx="421286" cy="328760"/>
            </a:xfrm>
            <a:prstGeom prst="rect">
              <a:avLst/>
            </a:prstGeom>
            <a:effectLst/>
          </p:spPr>
        </p:pic>
        <p:pic>
          <p:nvPicPr>
            <p:cNvPr id="7931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113413" y="-10991"/>
              <a:ext cx="225596" cy="387253"/>
            </a:xfrm>
            <a:prstGeom prst="rect">
              <a:avLst/>
            </a:prstGeom>
            <a:effectLst/>
          </p:spPr>
        </p:pic>
        <p:pic>
          <p:nvPicPr>
            <p:cNvPr id="7933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126995" y="118656"/>
              <a:ext cx="361410" cy="238607"/>
            </a:xfrm>
            <a:prstGeom prst="rect">
              <a:avLst/>
            </a:prstGeom>
            <a:effectLst/>
          </p:spPr>
        </p:pic>
        <p:pic>
          <p:nvPicPr>
            <p:cNvPr id="7935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318764" y="-106007"/>
              <a:ext cx="135687" cy="144107"/>
            </a:xfrm>
            <a:prstGeom prst="rect">
              <a:avLst/>
            </a:prstGeom>
            <a:effectLst/>
          </p:spPr>
        </p:pic>
        <p:pic>
          <p:nvPicPr>
            <p:cNvPr id="7937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541227" y="-11446"/>
              <a:ext cx="319816" cy="402945"/>
            </a:xfrm>
            <a:prstGeom prst="rect">
              <a:avLst/>
            </a:prstGeom>
            <a:effectLst/>
          </p:spPr>
        </p:pic>
        <p:pic>
          <p:nvPicPr>
            <p:cNvPr id="793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885017" y="-24519"/>
              <a:ext cx="302828" cy="428761"/>
            </a:xfrm>
            <a:prstGeom prst="rect">
              <a:avLst/>
            </a:prstGeom>
            <a:effectLst/>
          </p:spPr>
        </p:pic>
        <p:pic>
          <p:nvPicPr>
            <p:cNvPr id="794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217682" y="-62126"/>
              <a:ext cx="357233" cy="410361"/>
            </a:xfrm>
            <a:prstGeom prst="rect">
              <a:avLst/>
            </a:prstGeom>
            <a:effectLst/>
          </p:spPr>
        </p:pic>
        <p:pic>
          <p:nvPicPr>
            <p:cNvPr id="7943" name="Linea Linea" descr="Linea Line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132017" y="206364"/>
              <a:ext cx="144107" cy="178062"/>
            </a:xfrm>
            <a:prstGeom prst="rect">
              <a:avLst/>
            </a:prstGeom>
            <a:effectLst/>
          </p:spPr>
        </p:pic>
        <p:pic>
          <p:nvPicPr>
            <p:cNvPr id="794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84208" y="1870060"/>
              <a:ext cx="3152382" cy="2690638"/>
            </a:xfrm>
            <a:prstGeom prst="rect">
              <a:avLst/>
            </a:prstGeom>
            <a:effectLst/>
          </p:spPr>
        </p:pic>
        <p:pic>
          <p:nvPicPr>
            <p:cNvPr id="794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442904" y="2060222"/>
              <a:ext cx="2446151" cy="2007370"/>
            </a:xfrm>
            <a:prstGeom prst="rect">
              <a:avLst/>
            </a:prstGeom>
            <a:effectLst/>
          </p:spPr>
        </p:pic>
        <p:pic>
          <p:nvPicPr>
            <p:cNvPr id="794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42904" y="2128129"/>
              <a:ext cx="1991175" cy="1828198"/>
            </a:xfrm>
            <a:prstGeom prst="rect">
              <a:avLst/>
            </a:prstGeom>
            <a:effectLst/>
          </p:spPr>
        </p:pic>
        <p:pic>
          <p:nvPicPr>
            <p:cNvPr id="795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436114" y="3235011"/>
              <a:ext cx="218805" cy="422526"/>
            </a:xfrm>
            <a:prstGeom prst="rect">
              <a:avLst/>
            </a:prstGeom>
            <a:effectLst/>
          </p:spPr>
        </p:pic>
        <p:pic>
          <p:nvPicPr>
            <p:cNvPr id="795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1592299" y="2909058"/>
              <a:ext cx="239178" cy="483642"/>
            </a:xfrm>
            <a:prstGeom prst="rect">
              <a:avLst/>
            </a:prstGeom>
            <a:effectLst/>
          </p:spPr>
        </p:pic>
        <p:pic>
          <p:nvPicPr>
            <p:cNvPr id="795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816780" y="2508407"/>
              <a:ext cx="211627" cy="544758"/>
            </a:xfrm>
            <a:prstGeom prst="rect">
              <a:avLst/>
            </a:prstGeom>
            <a:effectLst/>
          </p:spPr>
        </p:pic>
        <p:pic>
          <p:nvPicPr>
            <p:cNvPr id="795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107084" y="2304687"/>
              <a:ext cx="125043" cy="537967"/>
            </a:xfrm>
            <a:prstGeom prst="rect">
              <a:avLst/>
            </a:prstGeom>
            <a:effectLst/>
          </p:spPr>
        </p:pic>
        <p:pic>
          <p:nvPicPr>
            <p:cNvPr id="795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48703" y="2155292"/>
              <a:ext cx="102587" cy="361409"/>
            </a:xfrm>
            <a:prstGeom prst="rect">
              <a:avLst/>
            </a:prstGeom>
            <a:effectLst/>
          </p:spPr>
        </p:pic>
        <p:pic>
          <p:nvPicPr>
            <p:cNvPr id="796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716940" y="2067012"/>
              <a:ext cx="105977" cy="252760"/>
            </a:xfrm>
            <a:prstGeom prst="rect">
              <a:avLst/>
            </a:prstGeom>
            <a:effectLst/>
          </p:spPr>
        </p:pic>
        <p:pic>
          <p:nvPicPr>
            <p:cNvPr id="7963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997972" y="1951571"/>
              <a:ext cx="130526" cy="205224"/>
            </a:xfrm>
            <a:prstGeom prst="rect">
              <a:avLst/>
            </a:prstGeom>
            <a:effectLst/>
          </p:spPr>
        </p:pic>
        <p:pic>
          <p:nvPicPr>
            <p:cNvPr id="796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1504020" y="3608498"/>
              <a:ext cx="1108386" cy="232387"/>
            </a:xfrm>
            <a:prstGeom prst="rect">
              <a:avLst/>
            </a:prstGeom>
            <a:effectLst/>
          </p:spPr>
        </p:pic>
        <p:pic>
          <p:nvPicPr>
            <p:cNvPr id="796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748485" y="3282545"/>
              <a:ext cx="762061" cy="225596"/>
            </a:xfrm>
            <a:prstGeom prst="rect">
              <a:avLst/>
            </a:prstGeom>
            <a:effectLst/>
          </p:spPr>
        </p:pic>
        <p:pic>
          <p:nvPicPr>
            <p:cNvPr id="796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040485" y="2956592"/>
              <a:ext cx="748479" cy="191643"/>
            </a:xfrm>
            <a:prstGeom prst="rect">
              <a:avLst/>
            </a:prstGeom>
            <a:effectLst/>
          </p:spPr>
        </p:pic>
        <p:pic>
          <p:nvPicPr>
            <p:cNvPr id="7971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386810" y="2684965"/>
              <a:ext cx="537968" cy="137317"/>
            </a:xfrm>
            <a:prstGeom prst="rect">
              <a:avLst/>
            </a:prstGeom>
            <a:effectLst/>
          </p:spPr>
        </p:pic>
        <p:pic>
          <p:nvPicPr>
            <p:cNvPr id="7973" name="Linea Linea" descr="Linea Line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814623" y="2447291"/>
              <a:ext cx="300294" cy="82992"/>
            </a:xfrm>
            <a:prstGeom prst="rect">
              <a:avLst/>
            </a:prstGeom>
            <a:effectLst/>
          </p:spPr>
        </p:pic>
        <p:pic>
          <p:nvPicPr>
            <p:cNvPr id="7975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3120204" y="2270733"/>
              <a:ext cx="205224" cy="110155"/>
            </a:xfrm>
            <a:prstGeom prst="rect">
              <a:avLst/>
            </a:prstGeom>
            <a:effectLst/>
          </p:spPr>
        </p:pic>
        <p:pic>
          <p:nvPicPr>
            <p:cNvPr id="7977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070046" y="2506464"/>
              <a:ext cx="517140" cy="467156"/>
            </a:xfrm>
            <a:prstGeom prst="rect">
              <a:avLst/>
            </a:prstGeom>
            <a:effectLst/>
          </p:spPr>
        </p:pic>
        <p:pic>
          <p:nvPicPr>
            <p:cNvPr id="797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438698" y="1964470"/>
              <a:ext cx="2227654" cy="2066234"/>
            </a:xfrm>
            <a:prstGeom prst="rect">
              <a:avLst/>
            </a:prstGeom>
            <a:effectLst/>
          </p:spPr>
        </p:pic>
        <p:pic>
          <p:nvPicPr>
            <p:cNvPr id="798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568775" y="2181679"/>
              <a:ext cx="1319459" cy="1574604"/>
            </a:xfrm>
            <a:prstGeom prst="rect">
              <a:avLst/>
            </a:prstGeom>
            <a:effectLst/>
          </p:spPr>
        </p:pic>
        <p:pic>
          <p:nvPicPr>
            <p:cNvPr id="798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861984" y="2846546"/>
              <a:ext cx="1166597" cy="459818"/>
            </a:xfrm>
            <a:prstGeom prst="rect">
              <a:avLst/>
            </a:prstGeom>
            <a:effectLst/>
          </p:spPr>
        </p:pic>
        <p:pic>
          <p:nvPicPr>
            <p:cNvPr id="798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086076" y="2677781"/>
              <a:ext cx="991901" cy="458816"/>
            </a:xfrm>
            <a:prstGeom prst="rect">
              <a:avLst/>
            </a:prstGeom>
            <a:effectLst/>
          </p:spPr>
        </p:pic>
        <p:pic>
          <p:nvPicPr>
            <p:cNvPr id="798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167565" y="2462268"/>
              <a:ext cx="1248085" cy="524934"/>
            </a:xfrm>
            <a:prstGeom prst="rect">
              <a:avLst/>
            </a:prstGeom>
            <a:effectLst/>
          </p:spPr>
        </p:pic>
        <p:pic>
          <p:nvPicPr>
            <p:cNvPr id="798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473146" y="2229453"/>
              <a:ext cx="1018913" cy="479331"/>
            </a:xfrm>
            <a:prstGeom prst="rect">
              <a:avLst/>
            </a:prstGeom>
            <a:effectLst/>
          </p:spPr>
        </p:pic>
        <p:pic>
          <p:nvPicPr>
            <p:cNvPr id="799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837919" y="2574371"/>
              <a:ext cx="423314" cy="1051156"/>
            </a:xfrm>
            <a:prstGeom prst="rect">
              <a:avLst/>
            </a:prstGeom>
            <a:effectLst/>
          </p:spPr>
        </p:pic>
        <p:pic>
          <p:nvPicPr>
            <p:cNvPr id="799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1652434" y="2560790"/>
              <a:ext cx="289637" cy="1057946"/>
            </a:xfrm>
            <a:prstGeom prst="rect">
              <a:avLst/>
            </a:prstGeom>
            <a:effectLst/>
          </p:spPr>
        </p:pic>
        <p:pic>
          <p:nvPicPr>
            <p:cNvPr id="799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18170" y="2268790"/>
              <a:ext cx="419621" cy="833853"/>
            </a:xfrm>
            <a:prstGeom prst="rect">
              <a:avLst/>
            </a:prstGeom>
            <a:effectLst/>
          </p:spPr>
        </p:pic>
        <p:pic>
          <p:nvPicPr>
            <p:cNvPr id="799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412029" y="2057977"/>
              <a:ext cx="623343" cy="806993"/>
            </a:xfrm>
            <a:prstGeom prst="rect">
              <a:avLst/>
            </a:prstGeom>
            <a:effectLst/>
          </p:spPr>
        </p:pic>
        <p:pic>
          <p:nvPicPr>
            <p:cNvPr id="799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2778727" y="2126186"/>
              <a:ext cx="643714" cy="507900"/>
            </a:xfrm>
            <a:prstGeom prst="rect">
              <a:avLst/>
            </a:prstGeom>
            <a:effectLst/>
          </p:spPr>
        </p:pic>
        <p:pic>
          <p:nvPicPr>
            <p:cNvPr id="8001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2676866" y="3070091"/>
              <a:ext cx="338134" cy="569017"/>
            </a:xfrm>
            <a:prstGeom prst="rect">
              <a:avLst/>
            </a:prstGeom>
            <a:effectLst/>
          </p:spPr>
        </p:pic>
        <p:pic>
          <p:nvPicPr>
            <p:cNvPr id="8003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52581" y="1516967"/>
              <a:ext cx="754573" cy="873179"/>
            </a:xfrm>
            <a:prstGeom prst="rect">
              <a:avLst/>
            </a:prstGeom>
            <a:effectLst/>
          </p:spPr>
        </p:pic>
        <p:pic>
          <p:nvPicPr>
            <p:cNvPr id="8005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149288" y="1112829"/>
              <a:ext cx="734817" cy="607700"/>
            </a:xfrm>
            <a:prstGeom prst="rect">
              <a:avLst/>
            </a:prstGeom>
            <a:effectLst/>
          </p:spPr>
        </p:pic>
        <p:pic>
          <p:nvPicPr>
            <p:cNvPr id="8007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840065" y="1517816"/>
              <a:ext cx="310574" cy="409407"/>
            </a:xfrm>
            <a:prstGeom prst="rect">
              <a:avLst/>
            </a:prstGeom>
            <a:effectLst/>
          </p:spPr>
        </p:pic>
        <p:pic>
          <p:nvPicPr>
            <p:cNvPr id="8009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272250" y="2841180"/>
              <a:ext cx="3988822" cy="1753472"/>
            </a:xfrm>
            <a:prstGeom prst="rect">
              <a:avLst/>
            </a:prstGeom>
            <a:effectLst/>
          </p:spPr>
        </p:pic>
        <p:pic>
          <p:nvPicPr>
            <p:cNvPr id="801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084071" y="3275755"/>
              <a:ext cx="331120" cy="721316"/>
            </a:xfrm>
            <a:prstGeom prst="rect">
              <a:avLst/>
            </a:prstGeom>
            <a:effectLst/>
          </p:spPr>
        </p:pic>
        <p:pic>
          <p:nvPicPr>
            <p:cNvPr id="801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651361" y="3133150"/>
              <a:ext cx="558340" cy="470061"/>
            </a:xfrm>
            <a:prstGeom prst="rect">
              <a:avLst/>
            </a:prstGeom>
            <a:effectLst/>
          </p:spPr>
        </p:pic>
        <p:pic>
          <p:nvPicPr>
            <p:cNvPr id="801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316848" y="3153523"/>
              <a:ext cx="395364" cy="212014"/>
            </a:xfrm>
            <a:prstGeom prst="rect">
              <a:avLst/>
            </a:prstGeom>
            <a:effectLst/>
          </p:spPr>
        </p:pic>
        <p:pic>
          <p:nvPicPr>
            <p:cNvPr id="8017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379734" y="3654226"/>
              <a:ext cx="748479" cy="281729"/>
            </a:xfrm>
            <a:prstGeom prst="rect">
              <a:avLst/>
            </a:prstGeom>
            <a:effectLst/>
          </p:spPr>
        </p:pic>
        <p:pic>
          <p:nvPicPr>
            <p:cNvPr id="8019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6997686" y="3433803"/>
              <a:ext cx="429317" cy="298431"/>
            </a:xfrm>
            <a:prstGeom prst="rect">
              <a:avLst/>
            </a:prstGeom>
            <a:effectLst/>
          </p:spPr>
        </p:pic>
        <p:pic>
          <p:nvPicPr>
            <p:cNvPr id="8021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642801" y="3438731"/>
              <a:ext cx="694154" cy="375045"/>
            </a:xfrm>
            <a:prstGeom prst="rect">
              <a:avLst/>
            </a:prstGeom>
            <a:effectLst/>
          </p:spPr>
        </p:pic>
        <p:pic>
          <p:nvPicPr>
            <p:cNvPr id="8023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145312" y="3418359"/>
              <a:ext cx="415736" cy="184098"/>
            </a:xfrm>
            <a:prstGeom prst="rect">
              <a:avLst/>
            </a:prstGeom>
            <a:effectLst/>
          </p:spPr>
        </p:pic>
        <p:pic>
          <p:nvPicPr>
            <p:cNvPr id="802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946590" y="3017709"/>
              <a:ext cx="451481" cy="442898"/>
            </a:xfrm>
            <a:prstGeom prst="rect">
              <a:avLst/>
            </a:prstGeom>
            <a:effectLst/>
          </p:spPr>
        </p:pic>
        <p:pic>
          <p:nvPicPr>
            <p:cNvPr id="802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764365" y="2977507"/>
              <a:ext cx="3271946" cy="1284519"/>
            </a:xfrm>
            <a:prstGeom prst="rect">
              <a:avLst/>
            </a:prstGeom>
            <a:effectLst/>
          </p:spPr>
        </p:pic>
        <p:pic>
          <p:nvPicPr>
            <p:cNvPr id="802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156604" y="3000791"/>
              <a:ext cx="2664433" cy="984187"/>
            </a:xfrm>
            <a:prstGeom prst="rect">
              <a:avLst/>
            </a:prstGeom>
            <a:effectLst/>
          </p:spPr>
        </p:pic>
        <p:pic>
          <p:nvPicPr>
            <p:cNvPr id="803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6740095" y="1555096"/>
              <a:ext cx="102909" cy="411560"/>
            </a:xfrm>
            <a:prstGeom prst="rect">
              <a:avLst/>
            </a:prstGeom>
            <a:effectLst/>
          </p:spPr>
        </p:pic>
        <p:pic>
          <p:nvPicPr>
            <p:cNvPr id="803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6848254" y="1589049"/>
              <a:ext cx="212052" cy="274382"/>
            </a:xfrm>
            <a:prstGeom prst="rect">
              <a:avLst/>
            </a:prstGeom>
            <a:effectLst/>
          </p:spPr>
        </p:pic>
        <p:pic>
          <p:nvPicPr>
            <p:cNvPr id="803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6943361" y="1720687"/>
              <a:ext cx="103364" cy="266341"/>
            </a:xfrm>
            <a:prstGeom prst="rect">
              <a:avLst/>
            </a:prstGeom>
            <a:effectLst/>
          </p:spPr>
        </p:pic>
        <p:pic>
          <p:nvPicPr>
            <p:cNvPr id="803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7111992" y="1632489"/>
              <a:ext cx="343886" cy="559605"/>
            </a:xfrm>
            <a:prstGeom prst="rect">
              <a:avLst/>
            </a:prstGeom>
            <a:effectLst/>
          </p:spPr>
        </p:pic>
        <p:pic>
          <p:nvPicPr>
            <p:cNvPr id="803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568104" y="1806499"/>
              <a:ext cx="777997" cy="309552"/>
            </a:xfrm>
            <a:prstGeom prst="rect">
              <a:avLst/>
            </a:prstGeom>
            <a:effectLst/>
          </p:spPr>
        </p:pic>
        <p:pic>
          <p:nvPicPr>
            <p:cNvPr id="804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8498428" y="1469432"/>
              <a:ext cx="89394" cy="307084"/>
            </a:xfrm>
            <a:prstGeom prst="rect">
              <a:avLst/>
            </a:prstGeom>
            <a:effectLst/>
          </p:spPr>
        </p:pic>
        <p:pic>
          <p:nvPicPr>
            <p:cNvPr id="804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8635789" y="1462641"/>
              <a:ext cx="244421" cy="237320"/>
            </a:xfrm>
            <a:prstGeom prst="rect">
              <a:avLst/>
            </a:prstGeom>
            <a:effectLst/>
          </p:spPr>
        </p:pic>
        <p:pic>
          <p:nvPicPr>
            <p:cNvPr id="804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8745987" y="1523758"/>
              <a:ext cx="86689" cy="293503"/>
            </a:xfrm>
            <a:prstGeom prst="rect">
              <a:avLst/>
            </a:prstGeom>
            <a:effectLst/>
          </p:spPr>
        </p:pic>
        <p:pic>
          <p:nvPicPr>
            <p:cNvPr id="804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8926241" y="1581422"/>
              <a:ext cx="319890" cy="462195"/>
            </a:xfrm>
            <a:prstGeom prst="rect">
              <a:avLst/>
            </a:prstGeom>
            <a:effectLst/>
          </p:spPr>
        </p:pic>
        <p:pic>
          <p:nvPicPr>
            <p:cNvPr id="804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9534164" y="1720687"/>
              <a:ext cx="120185" cy="368201"/>
            </a:xfrm>
            <a:prstGeom prst="rect">
              <a:avLst/>
            </a:prstGeom>
            <a:effectLst/>
          </p:spPr>
        </p:pic>
        <p:pic>
          <p:nvPicPr>
            <p:cNvPr id="805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9408380" y="1856501"/>
              <a:ext cx="361410" cy="92984"/>
            </a:xfrm>
            <a:prstGeom prst="rect">
              <a:avLst/>
            </a:prstGeom>
            <a:effectLst/>
          </p:spPr>
        </p:pic>
        <p:pic>
          <p:nvPicPr>
            <p:cNvPr id="805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9925482" y="1719641"/>
              <a:ext cx="278913" cy="386507"/>
            </a:xfrm>
            <a:prstGeom prst="rect">
              <a:avLst/>
            </a:prstGeom>
            <a:effectLst/>
          </p:spPr>
        </p:pic>
        <p:pic>
          <p:nvPicPr>
            <p:cNvPr id="805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10216472" y="1605246"/>
              <a:ext cx="252758" cy="116945"/>
            </a:xfrm>
            <a:prstGeom prst="rect">
              <a:avLst/>
            </a:prstGeom>
            <a:effectLst/>
          </p:spPr>
        </p:pic>
        <p:pic>
          <p:nvPicPr>
            <p:cNvPr id="805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771791" y="5259897"/>
              <a:ext cx="404242" cy="374006"/>
            </a:xfrm>
            <a:prstGeom prst="rect">
              <a:avLst/>
            </a:prstGeom>
            <a:effectLst/>
          </p:spPr>
        </p:pic>
        <p:pic>
          <p:nvPicPr>
            <p:cNvPr id="805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936856" y="5312961"/>
              <a:ext cx="202145" cy="2663453"/>
            </a:xfrm>
            <a:prstGeom prst="rect">
              <a:avLst/>
            </a:prstGeom>
            <a:effectLst/>
          </p:spPr>
        </p:pic>
        <p:pic>
          <p:nvPicPr>
            <p:cNvPr id="806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773879" y="7418146"/>
              <a:ext cx="3997916" cy="436036"/>
            </a:xfrm>
            <a:prstGeom prst="rect">
              <a:avLst/>
            </a:prstGeom>
            <a:effectLst/>
          </p:spPr>
        </p:pic>
        <p:pic>
          <p:nvPicPr>
            <p:cNvPr id="806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102641" y="7404492"/>
              <a:ext cx="215711" cy="483638"/>
            </a:xfrm>
            <a:prstGeom prst="rect">
              <a:avLst/>
            </a:prstGeom>
            <a:effectLst/>
          </p:spPr>
        </p:pic>
        <p:pic>
          <p:nvPicPr>
            <p:cNvPr id="8065" name="Linea Linea" descr="Linea Line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7058803" y="7553888"/>
              <a:ext cx="239178" cy="76201"/>
            </a:xfrm>
            <a:prstGeom prst="rect">
              <a:avLst/>
            </a:prstGeom>
            <a:effectLst/>
          </p:spPr>
        </p:pic>
        <p:pic>
          <p:nvPicPr>
            <p:cNvPr id="806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089789" y="4959846"/>
              <a:ext cx="110154" cy="313874"/>
            </a:xfrm>
            <a:prstGeom prst="rect">
              <a:avLst/>
            </a:prstGeom>
            <a:effectLst/>
          </p:spPr>
        </p:pic>
        <p:pic>
          <p:nvPicPr>
            <p:cNvPr id="806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1199605" y="4959846"/>
              <a:ext cx="251593" cy="243704"/>
            </a:xfrm>
            <a:prstGeom prst="rect">
              <a:avLst/>
            </a:prstGeom>
            <a:effectLst/>
          </p:spPr>
        </p:pic>
        <p:pic>
          <p:nvPicPr>
            <p:cNvPr id="807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1350929" y="5020962"/>
              <a:ext cx="127432" cy="267647"/>
            </a:xfrm>
            <a:prstGeom prst="rect">
              <a:avLst/>
            </a:prstGeom>
            <a:effectLst/>
          </p:spPr>
        </p:pic>
        <p:pic>
          <p:nvPicPr>
            <p:cNvPr id="807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1529879" y="4968588"/>
              <a:ext cx="308389" cy="386086"/>
            </a:xfrm>
            <a:prstGeom prst="rect">
              <a:avLst/>
            </a:prstGeom>
            <a:effectLst/>
          </p:spPr>
        </p:pic>
        <p:pic>
          <p:nvPicPr>
            <p:cNvPr id="807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1872981" y="4837613"/>
              <a:ext cx="223333" cy="831176"/>
            </a:xfrm>
            <a:prstGeom prst="rect">
              <a:avLst/>
            </a:prstGeom>
            <a:effectLst/>
          </p:spPr>
        </p:pic>
        <p:pic>
          <p:nvPicPr>
            <p:cNvPr id="8077" name="Linea Linea" descr="Linea Line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033694" y="5211101"/>
              <a:ext cx="103364" cy="273131"/>
            </a:xfrm>
            <a:prstGeom prst="rect">
              <a:avLst/>
            </a:prstGeom>
            <a:effectLst/>
          </p:spPr>
        </p:pic>
        <p:pic>
          <p:nvPicPr>
            <p:cNvPr id="8079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2121973" y="5208566"/>
              <a:ext cx="232387" cy="307504"/>
            </a:xfrm>
            <a:prstGeom prst="rect">
              <a:avLst/>
            </a:prstGeom>
            <a:effectLst/>
          </p:spPr>
        </p:pic>
        <p:pic>
          <p:nvPicPr>
            <p:cNvPr id="8081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394972" y="5273590"/>
              <a:ext cx="305713" cy="373091"/>
            </a:xfrm>
            <a:prstGeom prst="rect">
              <a:avLst/>
            </a:prstGeom>
            <a:effectLst/>
          </p:spPr>
        </p:pic>
        <p:pic>
          <p:nvPicPr>
            <p:cNvPr id="8083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911635" y="5996597"/>
              <a:ext cx="234001" cy="206186"/>
            </a:xfrm>
            <a:prstGeom prst="rect">
              <a:avLst/>
            </a:prstGeom>
            <a:effectLst/>
          </p:spPr>
        </p:pic>
        <p:pic>
          <p:nvPicPr>
            <p:cNvPr id="8085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037843" y="6039565"/>
              <a:ext cx="3098930" cy="1499151"/>
            </a:xfrm>
            <a:prstGeom prst="rect">
              <a:avLst/>
            </a:prstGeom>
            <a:effectLst/>
          </p:spPr>
        </p:pic>
        <p:pic>
          <p:nvPicPr>
            <p:cNvPr id="8087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020988" y="70242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089" name="Linea Linea" descr="Linea Line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2964018" y="6888401"/>
              <a:ext cx="218806" cy="76201"/>
            </a:xfrm>
            <a:prstGeom prst="rect">
              <a:avLst/>
            </a:prstGeom>
            <a:effectLst/>
          </p:spPr>
        </p:pic>
        <p:pic>
          <p:nvPicPr>
            <p:cNvPr id="809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2936856" y="6815966"/>
              <a:ext cx="925036" cy="107891"/>
            </a:xfrm>
            <a:prstGeom prst="rect">
              <a:avLst/>
            </a:prstGeom>
            <a:effectLst/>
          </p:spPr>
        </p:pic>
        <p:pic>
          <p:nvPicPr>
            <p:cNvPr id="809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776038" y="6800122"/>
              <a:ext cx="106226" cy="925036"/>
            </a:xfrm>
            <a:prstGeom prst="rect">
              <a:avLst/>
            </a:prstGeom>
            <a:effectLst/>
          </p:spPr>
        </p:pic>
        <p:pic>
          <p:nvPicPr>
            <p:cNvPr id="809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3053376" y="7227935"/>
              <a:ext cx="148811" cy="144697"/>
            </a:xfrm>
            <a:prstGeom prst="rect">
              <a:avLst/>
            </a:prstGeom>
            <a:effectLst/>
          </p:spPr>
        </p:pic>
        <p:pic>
          <p:nvPicPr>
            <p:cNvPr id="809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3025134" y="7230198"/>
              <a:ext cx="1739919" cy="104797"/>
            </a:xfrm>
            <a:prstGeom prst="rect">
              <a:avLst/>
            </a:prstGeom>
            <a:effectLst/>
          </p:spPr>
        </p:pic>
        <p:pic>
          <p:nvPicPr>
            <p:cNvPr id="809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654899" y="7248307"/>
              <a:ext cx="116557" cy="416032"/>
            </a:xfrm>
            <a:prstGeom prst="rect">
              <a:avLst/>
            </a:prstGeom>
            <a:effectLst/>
          </p:spPr>
        </p:pic>
        <p:pic>
          <p:nvPicPr>
            <p:cNvPr id="810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057878" y="7397702"/>
              <a:ext cx="2644908" cy="279922"/>
            </a:xfrm>
            <a:prstGeom prst="rect">
              <a:avLst/>
            </a:prstGeom>
            <a:effectLst/>
          </p:spPr>
        </p:pic>
        <p:pic>
          <p:nvPicPr>
            <p:cNvPr id="8103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385041" y="7852678"/>
              <a:ext cx="218805" cy="399703"/>
            </a:xfrm>
            <a:prstGeom prst="rect">
              <a:avLst/>
            </a:prstGeom>
            <a:effectLst/>
          </p:spPr>
        </p:pic>
        <p:pic>
          <p:nvPicPr>
            <p:cNvPr id="8105" name="Linea Linea" descr="Linea Line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3357878" y="7988492"/>
              <a:ext cx="239178" cy="82992"/>
            </a:xfrm>
            <a:prstGeom prst="rect">
              <a:avLst/>
            </a:prstGeom>
            <a:effectLst/>
          </p:spPr>
        </p:pic>
        <p:pic>
          <p:nvPicPr>
            <p:cNvPr id="8107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3575568" y="8090352"/>
              <a:ext cx="123348" cy="237614"/>
            </a:xfrm>
            <a:prstGeom prst="rect">
              <a:avLst/>
            </a:prstGeom>
            <a:effectLst/>
          </p:spPr>
        </p:pic>
        <p:pic>
          <p:nvPicPr>
            <p:cNvPr id="8109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3614616" y="8158259"/>
              <a:ext cx="186160" cy="304592"/>
            </a:xfrm>
            <a:prstGeom prst="rect">
              <a:avLst/>
            </a:prstGeom>
            <a:effectLst/>
          </p:spPr>
        </p:pic>
        <p:pic>
          <p:nvPicPr>
            <p:cNvPr id="8111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717785" y="8345535"/>
              <a:ext cx="212014" cy="226797"/>
            </a:xfrm>
            <a:prstGeom prst="rect">
              <a:avLst/>
            </a:prstGeom>
            <a:effectLst/>
          </p:spPr>
        </p:pic>
        <p:pic>
          <p:nvPicPr>
            <p:cNvPr id="811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4340264" y="7924684"/>
              <a:ext cx="241441" cy="316567"/>
            </a:xfrm>
            <a:prstGeom prst="rect">
              <a:avLst/>
            </a:prstGeom>
            <a:effectLst/>
          </p:spPr>
        </p:pic>
        <p:pic>
          <p:nvPicPr>
            <p:cNvPr id="8115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4624873" y="7845887"/>
              <a:ext cx="180925" cy="400782"/>
            </a:xfrm>
            <a:prstGeom prst="rect">
              <a:avLst/>
            </a:prstGeom>
            <a:effectLst/>
          </p:spPr>
        </p:pic>
        <p:pic>
          <p:nvPicPr>
            <p:cNvPr id="8117" name="Linea Linea" descr="Linea Line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586993" y="7961329"/>
              <a:ext cx="178060" cy="76201"/>
            </a:xfrm>
            <a:prstGeom prst="rect">
              <a:avLst/>
            </a:prstGeom>
            <a:effectLst/>
          </p:spPr>
        </p:pic>
        <p:pic>
          <p:nvPicPr>
            <p:cNvPr id="8119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4804294" y="8103934"/>
              <a:ext cx="110155" cy="239177"/>
            </a:xfrm>
            <a:prstGeom prst="rect">
              <a:avLst/>
            </a:prstGeom>
            <a:effectLst/>
          </p:spPr>
        </p:pic>
        <p:pic>
          <p:nvPicPr>
            <p:cNvPr id="8121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4861721" y="8124306"/>
              <a:ext cx="141007" cy="316489"/>
            </a:xfrm>
            <a:prstGeom prst="rect">
              <a:avLst/>
            </a:prstGeom>
            <a:effectLst/>
          </p:spPr>
        </p:pic>
        <p:pic>
          <p:nvPicPr>
            <p:cNvPr id="8123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4926527" y="8296337"/>
              <a:ext cx="198433" cy="235148"/>
            </a:xfrm>
            <a:prstGeom prst="rect">
              <a:avLst/>
            </a:prstGeom>
            <a:effectLst/>
          </p:spPr>
        </p:pic>
        <p:pic>
          <p:nvPicPr>
            <p:cNvPr id="8125" name="Linea Linea" descr="Linea Line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4654899" y="7954539"/>
              <a:ext cx="178062" cy="76201"/>
            </a:xfrm>
            <a:prstGeom prst="rect">
              <a:avLst/>
            </a:prstGeom>
            <a:effectLst/>
          </p:spPr>
        </p:pic>
        <p:pic>
          <p:nvPicPr>
            <p:cNvPr id="812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5341766" y="7853984"/>
              <a:ext cx="208581" cy="387267"/>
            </a:xfrm>
            <a:prstGeom prst="rect">
              <a:avLst/>
            </a:prstGeom>
            <a:effectLst/>
          </p:spPr>
        </p:pic>
        <p:pic>
          <p:nvPicPr>
            <p:cNvPr id="8129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5587488" y="7907004"/>
              <a:ext cx="209751" cy="350458"/>
            </a:xfrm>
            <a:prstGeom prst="rect">
              <a:avLst/>
            </a:prstGeom>
            <a:effectLst/>
          </p:spPr>
        </p:pic>
        <p:pic>
          <p:nvPicPr>
            <p:cNvPr id="8131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5524108" y="7995283"/>
              <a:ext cx="266339" cy="86688"/>
            </a:xfrm>
            <a:prstGeom prst="rect">
              <a:avLst/>
            </a:prstGeom>
            <a:effectLst/>
          </p:spPr>
        </p:pic>
        <p:pic>
          <p:nvPicPr>
            <p:cNvPr id="8133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5796866" y="8097143"/>
              <a:ext cx="102233" cy="239177"/>
            </a:xfrm>
            <a:prstGeom prst="rect">
              <a:avLst/>
            </a:prstGeom>
            <a:effectLst/>
          </p:spPr>
        </p:pic>
        <p:pic>
          <p:nvPicPr>
            <p:cNvPr id="8135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863642" y="8103934"/>
              <a:ext cx="137317" cy="349962"/>
            </a:xfrm>
            <a:prstGeom prst="rect">
              <a:avLst/>
            </a:prstGeom>
            <a:effectLst/>
          </p:spPr>
        </p:pic>
        <p:pic>
          <p:nvPicPr>
            <p:cNvPr id="8137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5948431" y="8278072"/>
              <a:ext cx="235876" cy="295922"/>
            </a:xfrm>
            <a:prstGeom prst="rect">
              <a:avLst/>
            </a:prstGeom>
            <a:effectLst/>
          </p:spPr>
        </p:pic>
        <p:pic>
          <p:nvPicPr>
            <p:cNvPr id="8139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6176014" y="5441984"/>
              <a:ext cx="307083" cy="660783"/>
            </a:xfrm>
            <a:prstGeom prst="rect">
              <a:avLst/>
            </a:prstGeom>
            <a:effectLst/>
          </p:spPr>
        </p:pic>
        <p:pic>
          <p:nvPicPr>
            <p:cNvPr id="8141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6080943" y="5677044"/>
              <a:ext cx="429317" cy="105978"/>
            </a:xfrm>
            <a:prstGeom prst="rect">
              <a:avLst/>
            </a:prstGeom>
            <a:effectLst/>
          </p:spPr>
        </p:pic>
        <p:pic>
          <p:nvPicPr>
            <p:cNvPr id="8143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6565346" y="5958076"/>
              <a:ext cx="107891" cy="284893"/>
            </a:xfrm>
            <a:prstGeom prst="rect">
              <a:avLst/>
            </a:prstGeom>
            <a:effectLst/>
          </p:spPr>
        </p:pic>
        <p:pic>
          <p:nvPicPr>
            <p:cNvPr id="8145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6680788" y="6046355"/>
              <a:ext cx="182589" cy="358542"/>
            </a:xfrm>
            <a:prstGeom prst="rect">
              <a:avLst/>
            </a:prstGeom>
            <a:effectLst/>
          </p:spPr>
        </p:pic>
        <p:pic>
          <p:nvPicPr>
            <p:cNvPr id="8147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6810066" y="6169075"/>
              <a:ext cx="284194" cy="312848"/>
            </a:xfrm>
            <a:prstGeom prst="rect">
              <a:avLst/>
            </a:prstGeom>
            <a:effectLst/>
          </p:spPr>
        </p:pic>
        <p:pic>
          <p:nvPicPr>
            <p:cNvPr id="8149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7208198" y="5810623"/>
              <a:ext cx="368201" cy="201353"/>
            </a:xfrm>
            <a:prstGeom prst="rect">
              <a:avLst/>
            </a:prstGeom>
            <a:effectLst/>
          </p:spPr>
        </p:pic>
        <p:pic>
          <p:nvPicPr>
            <p:cNvPr id="8151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7255733" y="6066728"/>
              <a:ext cx="347828" cy="82991"/>
            </a:xfrm>
            <a:prstGeom prst="rect">
              <a:avLst/>
            </a:prstGeom>
            <a:effectLst/>
          </p:spPr>
        </p:pic>
        <p:pic>
          <p:nvPicPr>
            <p:cNvPr id="8153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7894058" y="5625616"/>
              <a:ext cx="339796" cy="109872"/>
            </a:xfrm>
            <a:prstGeom prst="rect">
              <a:avLst/>
            </a:prstGeom>
            <a:effectLst/>
          </p:spPr>
        </p:pic>
        <p:pic>
          <p:nvPicPr>
            <p:cNvPr id="8155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7890361" y="5659287"/>
              <a:ext cx="371892" cy="643500"/>
            </a:xfrm>
            <a:prstGeom prst="rect">
              <a:avLst/>
            </a:prstGeom>
            <a:effectLst/>
          </p:spPr>
        </p:pic>
        <p:pic>
          <p:nvPicPr>
            <p:cNvPr id="8157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8626471" y="5821660"/>
              <a:ext cx="296747" cy="400520"/>
            </a:xfrm>
            <a:prstGeom prst="rect">
              <a:avLst/>
            </a:prstGeom>
            <a:effectLst/>
          </p:spPr>
        </p:pic>
        <p:pic>
          <p:nvPicPr>
            <p:cNvPr id="8159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8888022" y="5772330"/>
              <a:ext cx="374023" cy="443624"/>
            </a:xfrm>
            <a:prstGeom prst="rect">
              <a:avLst/>
            </a:prstGeom>
            <a:effectLst/>
          </p:spPr>
        </p:pic>
        <p:pic>
          <p:nvPicPr>
            <p:cNvPr id="8161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9490877" y="5851931"/>
              <a:ext cx="998726" cy="273738"/>
            </a:xfrm>
            <a:prstGeom prst="rect">
              <a:avLst/>
            </a:prstGeom>
            <a:effectLst/>
          </p:spPr>
        </p:pic>
        <p:pic>
          <p:nvPicPr>
            <p:cNvPr id="8163" name="Linea Linea" descr="Linea Line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0354930" y="56117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65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8342243" y="5688713"/>
              <a:ext cx="275282" cy="617192"/>
            </a:xfrm>
            <a:prstGeom prst="rect">
              <a:avLst/>
            </a:prstGeom>
            <a:effectLst/>
          </p:spPr>
        </p:pic>
        <p:pic>
          <p:nvPicPr>
            <p:cNvPr id="8167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8376197" y="5903751"/>
              <a:ext cx="320665" cy="96573"/>
            </a:xfrm>
            <a:prstGeom prst="rect">
              <a:avLst/>
            </a:prstGeom>
            <a:effectLst/>
          </p:spPr>
        </p:pic>
        <p:pic>
          <p:nvPicPr>
            <p:cNvPr id="8169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2576949" y="1000875"/>
              <a:ext cx="103364" cy="259549"/>
            </a:xfrm>
            <a:prstGeom prst="rect">
              <a:avLst/>
            </a:prstGeom>
            <a:effectLst/>
          </p:spPr>
        </p:pic>
        <p:pic>
          <p:nvPicPr>
            <p:cNvPr id="8171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2672019" y="1007665"/>
              <a:ext cx="92983" cy="252759"/>
            </a:xfrm>
            <a:prstGeom prst="rect">
              <a:avLst/>
            </a:prstGeom>
            <a:effectLst/>
          </p:spPr>
        </p:pic>
        <p:pic>
          <p:nvPicPr>
            <p:cNvPr id="8173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2958293" y="1025453"/>
              <a:ext cx="120407" cy="717110"/>
            </a:xfrm>
            <a:prstGeom prst="rect">
              <a:avLst/>
            </a:prstGeom>
            <a:effectLst/>
          </p:spPr>
        </p:pic>
        <p:pic>
          <p:nvPicPr>
            <p:cNvPr id="8175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2862158" y="1232766"/>
              <a:ext cx="354619" cy="95565"/>
            </a:xfrm>
            <a:prstGeom prst="rect">
              <a:avLst/>
            </a:prstGeom>
            <a:effectLst/>
          </p:spPr>
        </p:pic>
        <p:pic>
          <p:nvPicPr>
            <p:cNvPr id="8177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3154157" y="1204595"/>
              <a:ext cx="218806" cy="336511"/>
            </a:xfrm>
            <a:prstGeom prst="rect">
              <a:avLst/>
            </a:prstGeom>
            <a:effectLst/>
          </p:spPr>
        </p:pic>
        <p:pic>
          <p:nvPicPr>
            <p:cNvPr id="8179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3372546" y="1260954"/>
              <a:ext cx="265254" cy="314248"/>
            </a:xfrm>
            <a:prstGeom prst="rect">
              <a:avLst/>
            </a:prstGeom>
            <a:effectLst/>
          </p:spPr>
        </p:pic>
        <p:pic>
          <p:nvPicPr>
            <p:cNvPr id="8181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3634828" y="1272502"/>
              <a:ext cx="186329" cy="297193"/>
            </a:xfrm>
            <a:prstGeom prst="rect">
              <a:avLst/>
            </a:prstGeom>
            <a:effectLst/>
          </p:spPr>
        </p:pic>
        <p:pic>
          <p:nvPicPr>
            <p:cNvPr id="8183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3878183" y="1224967"/>
              <a:ext cx="234965" cy="375508"/>
            </a:xfrm>
            <a:prstGeom prst="rect">
              <a:avLst/>
            </a:prstGeom>
            <a:effectLst/>
          </p:spPr>
        </p:pic>
        <p:pic>
          <p:nvPicPr>
            <p:cNvPr id="8185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4016575" y="1358943"/>
              <a:ext cx="258142" cy="254597"/>
            </a:xfrm>
            <a:prstGeom prst="rect">
              <a:avLst/>
            </a:prstGeom>
            <a:effectLst/>
          </p:spPr>
        </p:pic>
        <p:pic>
          <p:nvPicPr>
            <p:cNvPr id="8187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4261039" y="980503"/>
              <a:ext cx="178062" cy="252758"/>
            </a:xfrm>
            <a:prstGeom prst="rect">
              <a:avLst/>
            </a:prstGeom>
            <a:effectLst/>
          </p:spPr>
        </p:pic>
        <p:pic>
          <p:nvPicPr>
            <p:cNvPr id="8189" name="Linea Linea" descr="Linea Line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4369691" y="960131"/>
              <a:ext cx="184852" cy="239177"/>
            </a:xfrm>
            <a:prstGeom prst="rect">
              <a:avLst/>
            </a:prstGeom>
            <a:effectLst/>
          </p:spPr>
        </p:pic>
        <p:pic>
          <p:nvPicPr>
            <p:cNvPr id="8191" name="Linea Linea" descr="Linea Line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2987034" y="97371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193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891158" y="1645990"/>
              <a:ext cx="155852" cy="105982"/>
            </a:xfrm>
            <a:prstGeom prst="rect">
              <a:avLst/>
            </a:prstGeom>
            <a:effectLst/>
          </p:spPr>
        </p:pic>
        <p:pic>
          <p:nvPicPr>
            <p:cNvPr id="8195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3059088" y="887925"/>
              <a:ext cx="150898" cy="107662"/>
            </a:xfrm>
            <a:prstGeom prst="rect">
              <a:avLst/>
            </a:prstGeom>
            <a:effectLst/>
          </p:spPr>
        </p:pic>
        <p:pic>
          <p:nvPicPr>
            <p:cNvPr id="8197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6773877" y="738302"/>
              <a:ext cx="89499" cy="253986"/>
            </a:xfrm>
            <a:prstGeom prst="rect">
              <a:avLst/>
            </a:prstGeom>
            <a:effectLst/>
          </p:spPr>
        </p:pic>
        <p:pic>
          <p:nvPicPr>
            <p:cNvPr id="8199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6875453" y="788949"/>
              <a:ext cx="232387" cy="294917"/>
            </a:xfrm>
            <a:prstGeom prst="rect">
              <a:avLst/>
            </a:prstGeom>
            <a:effectLst/>
          </p:spPr>
        </p:pic>
        <p:pic>
          <p:nvPicPr>
            <p:cNvPr id="8201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7172345" y="816913"/>
              <a:ext cx="349728" cy="455012"/>
            </a:xfrm>
            <a:prstGeom prst="rect">
              <a:avLst/>
            </a:prstGeom>
            <a:effectLst/>
          </p:spPr>
        </p:pic>
        <p:pic>
          <p:nvPicPr>
            <p:cNvPr id="8203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7880364" y="898412"/>
              <a:ext cx="241378" cy="340094"/>
            </a:xfrm>
            <a:prstGeom prst="rect">
              <a:avLst/>
            </a:prstGeom>
            <a:effectLst/>
          </p:spPr>
        </p:pic>
        <p:pic>
          <p:nvPicPr>
            <p:cNvPr id="8205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8204009" y="783573"/>
              <a:ext cx="112574" cy="422526"/>
            </a:xfrm>
            <a:prstGeom prst="rect">
              <a:avLst/>
            </a:prstGeom>
            <a:effectLst/>
          </p:spPr>
        </p:pic>
        <p:pic>
          <p:nvPicPr>
            <p:cNvPr id="8207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8050243" y="942853"/>
              <a:ext cx="327456" cy="86688"/>
            </a:xfrm>
            <a:prstGeom prst="rect">
              <a:avLst/>
            </a:prstGeom>
            <a:effectLst/>
          </p:spPr>
        </p:pic>
        <p:pic>
          <p:nvPicPr>
            <p:cNvPr id="8209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8284805" y="961677"/>
              <a:ext cx="303406" cy="267214"/>
            </a:xfrm>
            <a:prstGeom prst="rect">
              <a:avLst/>
            </a:prstGeom>
            <a:effectLst/>
          </p:spPr>
        </p:pic>
        <p:pic>
          <p:nvPicPr>
            <p:cNvPr id="8211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8534538" y="783573"/>
              <a:ext cx="141952" cy="422526"/>
            </a:xfrm>
            <a:prstGeom prst="rect">
              <a:avLst/>
            </a:prstGeom>
            <a:effectLst/>
          </p:spPr>
        </p:pic>
        <p:pic>
          <p:nvPicPr>
            <p:cNvPr id="8213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8539172" y="974642"/>
              <a:ext cx="242849" cy="223409"/>
            </a:xfrm>
            <a:prstGeom prst="rect">
              <a:avLst/>
            </a:prstGeom>
            <a:effectLst/>
          </p:spPr>
        </p:pic>
        <p:pic>
          <p:nvPicPr>
            <p:cNvPr id="8215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8783637" y="926177"/>
              <a:ext cx="123736" cy="307084"/>
            </a:xfrm>
            <a:prstGeom prst="rect">
              <a:avLst/>
            </a:prstGeom>
            <a:effectLst/>
          </p:spPr>
        </p:pic>
        <p:pic>
          <p:nvPicPr>
            <p:cNvPr id="8217" name="Linea Linea" descr="Linea Line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8786282" y="8107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219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9028102" y="715666"/>
              <a:ext cx="103364" cy="470061"/>
            </a:xfrm>
            <a:prstGeom prst="rect">
              <a:avLst/>
            </a:prstGeom>
            <a:effectLst/>
          </p:spPr>
        </p:pic>
        <p:pic>
          <p:nvPicPr>
            <p:cNvPr id="8221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9136753" y="922183"/>
              <a:ext cx="293503" cy="274251"/>
            </a:xfrm>
            <a:prstGeom prst="rect">
              <a:avLst/>
            </a:prstGeom>
            <a:effectLst/>
          </p:spPr>
        </p:pic>
        <p:pic>
          <p:nvPicPr>
            <p:cNvPr id="8223" name="Linea Forma" descr="Linea Form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4714694" y="999553"/>
              <a:ext cx="336891" cy="58473"/>
            </a:xfrm>
            <a:prstGeom prst="rect">
              <a:avLst/>
            </a:prstGeom>
            <a:effectLst/>
          </p:spPr>
        </p:pic>
        <p:pic>
          <p:nvPicPr>
            <p:cNvPr id="8225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4775810" y="822995"/>
              <a:ext cx="204774" cy="364345"/>
            </a:xfrm>
            <a:prstGeom prst="rect">
              <a:avLst/>
            </a:prstGeom>
            <a:effectLst/>
          </p:spPr>
        </p:pic>
        <p:pic>
          <p:nvPicPr>
            <p:cNvPr id="8227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4806034" y="816204"/>
              <a:ext cx="204807" cy="384426"/>
            </a:xfrm>
            <a:prstGeom prst="rect">
              <a:avLst/>
            </a:prstGeom>
            <a:effectLst/>
          </p:spPr>
        </p:pic>
        <p:pic>
          <p:nvPicPr>
            <p:cNvPr id="8229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-724938" y="6653776"/>
              <a:ext cx="303229" cy="94846"/>
            </a:xfrm>
            <a:prstGeom prst="rect">
              <a:avLst/>
            </a:prstGeom>
            <a:effectLst/>
          </p:spPr>
        </p:pic>
        <p:pic>
          <p:nvPicPr>
            <p:cNvPr id="8231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-643159" y="6506800"/>
              <a:ext cx="173915" cy="350473"/>
            </a:xfrm>
            <a:prstGeom prst="rect">
              <a:avLst/>
            </a:prstGeom>
            <a:effectLst/>
          </p:spPr>
        </p:pic>
        <p:pic>
          <p:nvPicPr>
            <p:cNvPr id="8233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-590764" y="6490067"/>
              <a:ext cx="128311" cy="373996"/>
            </a:xfrm>
            <a:prstGeom prst="rect">
              <a:avLst/>
            </a:prstGeom>
            <a:effectLst/>
          </p:spPr>
        </p:pic>
        <p:pic>
          <p:nvPicPr>
            <p:cNvPr id="8235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-950619" y="7356958"/>
              <a:ext cx="92984" cy="320666"/>
            </a:xfrm>
            <a:prstGeom prst="rect">
              <a:avLst/>
            </a:prstGeom>
            <a:effectLst/>
          </p:spPr>
        </p:pic>
        <p:pic>
          <p:nvPicPr>
            <p:cNvPr id="8237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-920255" y="7379155"/>
              <a:ext cx="218806" cy="332422"/>
            </a:xfrm>
            <a:prstGeom prst="rect">
              <a:avLst/>
            </a:prstGeom>
            <a:effectLst/>
          </p:spPr>
        </p:pic>
        <p:pic>
          <p:nvPicPr>
            <p:cNvPr id="8239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-594302" y="7377331"/>
              <a:ext cx="116945" cy="320665"/>
            </a:xfrm>
            <a:prstGeom prst="rect">
              <a:avLst/>
            </a:prstGeom>
            <a:effectLst/>
          </p:spPr>
        </p:pic>
        <p:pic>
          <p:nvPicPr>
            <p:cNvPr id="8241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-621465" y="7499563"/>
              <a:ext cx="245969" cy="76201"/>
            </a:xfrm>
            <a:prstGeom prst="rect">
              <a:avLst/>
            </a:prstGeom>
            <a:effectLst/>
          </p:spPr>
        </p:pic>
        <p:pic>
          <p:nvPicPr>
            <p:cNvPr id="8243" name="Linea Linea" descr="Linea Line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-639193" y="751993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245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-417744" y="7085331"/>
              <a:ext cx="96573" cy="266340"/>
            </a:xfrm>
            <a:prstGeom prst="rect">
              <a:avLst/>
            </a:prstGeom>
            <a:effectLst/>
          </p:spPr>
        </p:pic>
        <p:pic>
          <p:nvPicPr>
            <p:cNvPr id="8247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-328093" y="7071749"/>
              <a:ext cx="197061" cy="230757"/>
            </a:xfrm>
            <a:prstGeom prst="rect">
              <a:avLst/>
            </a:prstGeom>
            <a:effectLst/>
          </p:spPr>
        </p:pic>
        <p:pic>
          <p:nvPicPr>
            <p:cNvPr id="8249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-231301" y="7119284"/>
              <a:ext cx="86688" cy="245968"/>
            </a:xfrm>
            <a:prstGeom prst="rect">
              <a:avLst/>
            </a:prstGeom>
            <a:effectLst/>
          </p:spPr>
        </p:pic>
        <p:pic>
          <p:nvPicPr>
            <p:cNvPr id="8251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-95487" y="7119284"/>
              <a:ext cx="286037" cy="510805"/>
            </a:xfrm>
            <a:prstGeom prst="rect">
              <a:avLst/>
            </a:prstGeom>
            <a:effectLst/>
          </p:spPr>
        </p:pic>
        <p:pic>
          <p:nvPicPr>
            <p:cNvPr id="8253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329232" y="7429392"/>
              <a:ext cx="428075" cy="98836"/>
            </a:xfrm>
            <a:prstGeom prst="rect">
              <a:avLst/>
            </a:prstGeom>
            <a:effectLst/>
          </p:spPr>
        </p:pic>
        <p:pic>
          <p:nvPicPr>
            <p:cNvPr id="8255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607650" y="7343377"/>
              <a:ext cx="199779" cy="354619"/>
            </a:xfrm>
            <a:prstGeom prst="rect">
              <a:avLst/>
            </a:prstGeom>
            <a:effectLst/>
          </p:spPr>
        </p:pic>
        <p:pic>
          <p:nvPicPr>
            <p:cNvPr id="8257" name="Linea Linea" descr="Linea Line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-825185" y="7927376"/>
              <a:ext cx="103364" cy="279921"/>
            </a:xfrm>
            <a:prstGeom prst="rect">
              <a:avLst/>
            </a:prstGeom>
            <a:effectLst/>
          </p:spPr>
        </p:pic>
        <p:pic>
          <p:nvPicPr>
            <p:cNvPr id="8259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-714049" y="7866260"/>
              <a:ext cx="229902" cy="239178"/>
            </a:xfrm>
            <a:prstGeom prst="rect">
              <a:avLst/>
            </a:prstGeom>
            <a:effectLst/>
          </p:spPr>
        </p:pic>
        <p:pic>
          <p:nvPicPr>
            <p:cNvPr id="8261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-600244" y="7947748"/>
              <a:ext cx="95725" cy="239178"/>
            </a:xfrm>
            <a:prstGeom prst="rect">
              <a:avLst/>
            </a:prstGeom>
            <a:effectLst/>
          </p:spPr>
        </p:pic>
        <p:pic>
          <p:nvPicPr>
            <p:cNvPr id="8263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-450687" y="7982708"/>
              <a:ext cx="333237" cy="429159"/>
            </a:xfrm>
            <a:prstGeom prst="rect">
              <a:avLst/>
            </a:prstGeom>
            <a:effectLst/>
          </p:spPr>
        </p:pic>
        <p:pic>
          <p:nvPicPr>
            <p:cNvPr id="8265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16860" y="8056399"/>
              <a:ext cx="103364" cy="334247"/>
            </a:xfrm>
            <a:prstGeom prst="rect">
              <a:avLst/>
            </a:prstGeom>
            <a:effectLst/>
          </p:spPr>
        </p:pic>
        <p:pic>
          <p:nvPicPr>
            <p:cNvPr id="8267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-64628" y="8199004"/>
              <a:ext cx="307084" cy="137316"/>
            </a:xfrm>
            <a:prstGeom prst="rect">
              <a:avLst/>
            </a:prstGeom>
            <a:effectLst/>
          </p:spPr>
        </p:pic>
        <p:pic>
          <p:nvPicPr>
            <p:cNvPr id="8269" name="Linea Forma" descr="Linea Forma"/>
            <p:cNvPicPr>
              <a:picLocks noChangeAspect="0"/>
            </p:cNvPicPr>
            <p:nvPr/>
          </p:nvPicPr>
          <p:blipFill>
            <a:blip r:embed="rId178">
              <a:extLst/>
            </a:blip>
            <a:stretch>
              <a:fillRect/>
            </a:stretch>
          </p:blipFill>
          <p:spPr>
            <a:xfrm>
              <a:off x="369976" y="8069981"/>
              <a:ext cx="137317" cy="586712"/>
            </a:xfrm>
            <a:prstGeom prst="rect">
              <a:avLst/>
            </a:prstGeom>
            <a:effectLst/>
          </p:spPr>
        </p:pic>
        <p:pic>
          <p:nvPicPr>
            <p:cNvPr id="8271" name="Linea Forma" descr="Linea Forma"/>
            <p:cNvPicPr>
              <a:picLocks noChangeAspect="0"/>
            </p:cNvPicPr>
            <p:nvPr/>
          </p:nvPicPr>
          <p:blipFill>
            <a:blip r:embed="rId179">
              <a:extLst/>
            </a:blip>
            <a:stretch>
              <a:fillRect/>
            </a:stretch>
          </p:blipFill>
          <p:spPr>
            <a:xfrm>
              <a:off x="363185" y="8097726"/>
              <a:ext cx="250495" cy="265757"/>
            </a:xfrm>
            <a:prstGeom prst="rect">
              <a:avLst/>
            </a:prstGeom>
            <a:effectLst/>
          </p:spPr>
        </p:pic>
        <p:pic>
          <p:nvPicPr>
            <p:cNvPr id="8273" name="Linea Forma" descr="Linea Forma"/>
            <p:cNvPicPr>
              <a:picLocks noChangeAspect="0"/>
            </p:cNvPicPr>
            <p:nvPr/>
          </p:nvPicPr>
          <p:blipFill>
            <a:blip r:embed="rId180">
              <a:extLst/>
            </a:blip>
            <a:stretch>
              <a:fillRect/>
            </a:stretch>
          </p:blipFill>
          <p:spPr>
            <a:xfrm>
              <a:off x="682347" y="7934166"/>
              <a:ext cx="130527" cy="320666"/>
            </a:xfrm>
            <a:prstGeom prst="rect">
              <a:avLst/>
            </a:prstGeom>
            <a:effectLst/>
          </p:spPr>
        </p:pic>
        <p:pic>
          <p:nvPicPr>
            <p:cNvPr id="8275" name="Linea Forma" descr="Linea Forma"/>
            <p:cNvPicPr>
              <a:picLocks noChangeAspect="0"/>
            </p:cNvPicPr>
            <p:nvPr/>
          </p:nvPicPr>
          <p:blipFill>
            <a:blip r:embed="rId181">
              <a:extLst/>
            </a:blip>
            <a:stretch>
              <a:fillRect/>
            </a:stretch>
          </p:blipFill>
          <p:spPr>
            <a:xfrm>
              <a:off x="634812" y="8015655"/>
              <a:ext cx="266341" cy="97175"/>
            </a:xfrm>
            <a:prstGeom prst="rect">
              <a:avLst/>
            </a:prstGeom>
            <a:effectLst/>
          </p:spPr>
        </p:pic>
        <p:pic>
          <p:nvPicPr>
            <p:cNvPr id="8277" name="Linea Forma" descr="Linea Forma"/>
            <p:cNvPicPr>
              <a:picLocks noChangeAspect="0"/>
            </p:cNvPicPr>
            <p:nvPr/>
          </p:nvPicPr>
          <p:blipFill>
            <a:blip r:embed="rId182">
              <a:extLst/>
            </a:blip>
            <a:stretch>
              <a:fillRect/>
            </a:stretch>
          </p:blipFill>
          <p:spPr>
            <a:xfrm>
              <a:off x="4646352" y="803945"/>
              <a:ext cx="152655" cy="544758"/>
            </a:xfrm>
            <a:prstGeom prst="rect">
              <a:avLst/>
            </a:prstGeom>
            <a:effectLst/>
          </p:spPr>
        </p:pic>
        <p:pic>
          <p:nvPicPr>
            <p:cNvPr id="8279" name="Linea Forma" descr="Linea Forma"/>
            <p:cNvPicPr>
              <a:picLocks noChangeAspect="0"/>
            </p:cNvPicPr>
            <p:nvPr/>
          </p:nvPicPr>
          <p:blipFill>
            <a:blip r:embed="rId183">
              <a:extLst/>
            </a:blip>
            <a:stretch>
              <a:fillRect/>
            </a:stretch>
          </p:blipFill>
          <p:spPr>
            <a:xfrm>
              <a:off x="5150620" y="763201"/>
              <a:ext cx="148260" cy="660200"/>
            </a:xfrm>
            <a:prstGeom prst="rect">
              <a:avLst/>
            </a:prstGeom>
            <a:effectLst/>
          </p:spPr>
        </p:pic>
        <p:pic>
          <p:nvPicPr>
            <p:cNvPr id="8281" name="Linea Forma" descr="Linea Forma"/>
            <p:cNvPicPr>
              <a:picLocks noChangeAspect="0"/>
            </p:cNvPicPr>
            <p:nvPr/>
          </p:nvPicPr>
          <p:blipFill>
            <a:blip r:embed="rId184">
              <a:extLst/>
            </a:blip>
            <a:stretch>
              <a:fillRect/>
            </a:stretch>
          </p:blipFill>
          <p:spPr>
            <a:xfrm>
              <a:off x="-898577" y="6501331"/>
              <a:ext cx="183546" cy="544759"/>
            </a:xfrm>
            <a:prstGeom prst="rect">
              <a:avLst/>
            </a:prstGeom>
            <a:effectLst/>
          </p:spPr>
        </p:pic>
        <p:pic>
          <p:nvPicPr>
            <p:cNvPr id="8283" name="Linea Forma" descr="Linea Forma"/>
            <p:cNvPicPr>
              <a:picLocks noChangeAspect="0"/>
            </p:cNvPicPr>
            <p:nvPr/>
          </p:nvPicPr>
          <p:blipFill>
            <a:blip r:embed="rId185">
              <a:extLst/>
            </a:blip>
            <a:stretch>
              <a:fillRect/>
            </a:stretch>
          </p:blipFill>
          <p:spPr>
            <a:xfrm>
              <a:off x="-363419" y="6419843"/>
              <a:ext cx="214631" cy="71452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3" name="Disegno"/>
          <p:cNvGrpSpPr/>
          <p:nvPr/>
        </p:nvGrpSpPr>
        <p:grpSpPr>
          <a:xfrm>
            <a:off x="1221143" y="886601"/>
            <a:ext cx="9479658" cy="7423767"/>
            <a:chOff x="-312917" y="-369675"/>
            <a:chExt cx="9479657" cy="7423766"/>
          </a:xfrm>
        </p:grpSpPr>
        <p:pic>
          <p:nvPicPr>
            <p:cNvPr id="828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12918" y="-99210"/>
              <a:ext cx="718351" cy="563032"/>
            </a:xfrm>
            <a:prstGeom prst="rect">
              <a:avLst/>
            </a:prstGeom>
            <a:effectLst/>
          </p:spPr>
        </p:pic>
        <p:pic>
          <p:nvPicPr>
            <p:cNvPr id="828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58255" y="-4147"/>
              <a:ext cx="402154" cy="359780"/>
            </a:xfrm>
            <a:prstGeom prst="rect">
              <a:avLst/>
            </a:prstGeom>
            <a:effectLst/>
          </p:spPr>
        </p:pic>
        <p:pic>
          <p:nvPicPr>
            <p:cNvPr id="829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79277" y="-214658"/>
              <a:ext cx="171271" cy="582966"/>
            </a:xfrm>
            <a:prstGeom prst="rect">
              <a:avLst/>
            </a:prstGeom>
            <a:effectLst/>
          </p:spPr>
        </p:pic>
        <p:pic>
          <p:nvPicPr>
            <p:cNvPr id="829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77417" y="-24519"/>
              <a:ext cx="415735" cy="116945"/>
            </a:xfrm>
            <a:prstGeom prst="rect">
              <a:avLst/>
            </a:prstGeom>
            <a:effectLst/>
          </p:spPr>
        </p:pic>
        <p:pic>
          <p:nvPicPr>
            <p:cNvPr id="829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35909" y="-244413"/>
              <a:ext cx="675196" cy="620427"/>
            </a:xfrm>
            <a:prstGeom prst="rect">
              <a:avLst/>
            </a:prstGeom>
            <a:effectLst/>
          </p:spPr>
        </p:pic>
        <p:pic>
          <p:nvPicPr>
            <p:cNvPr id="829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497230" y="-51682"/>
              <a:ext cx="456479" cy="123736"/>
            </a:xfrm>
            <a:prstGeom prst="rect">
              <a:avLst/>
            </a:prstGeom>
            <a:effectLst/>
          </p:spPr>
        </p:pic>
        <p:pic>
          <p:nvPicPr>
            <p:cNvPr id="829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904388" y="70550"/>
              <a:ext cx="285958" cy="369872"/>
            </a:xfrm>
            <a:prstGeom prst="rect">
              <a:avLst/>
            </a:prstGeom>
            <a:effectLst/>
          </p:spPr>
        </p:pic>
        <p:pic>
          <p:nvPicPr>
            <p:cNvPr id="830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272446" y="-35863"/>
              <a:ext cx="591215" cy="437787"/>
            </a:xfrm>
            <a:prstGeom prst="rect">
              <a:avLst/>
            </a:prstGeom>
            <a:effectLst/>
          </p:spPr>
        </p:pic>
        <p:pic>
          <p:nvPicPr>
            <p:cNvPr id="830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486467" y="-369676"/>
              <a:ext cx="475350" cy="1167325"/>
            </a:xfrm>
            <a:prstGeom prst="rect">
              <a:avLst/>
            </a:prstGeom>
            <a:effectLst/>
          </p:spPr>
        </p:pic>
        <p:pic>
          <p:nvPicPr>
            <p:cNvPr id="830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002994" y="-143717"/>
              <a:ext cx="544758" cy="482347"/>
            </a:xfrm>
            <a:prstGeom prst="rect">
              <a:avLst/>
            </a:prstGeom>
            <a:effectLst/>
          </p:spPr>
        </p:pic>
        <p:pic>
          <p:nvPicPr>
            <p:cNvPr id="8307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331591" y="-24861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30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636608" y="-107923"/>
              <a:ext cx="323546" cy="775013"/>
            </a:xfrm>
            <a:prstGeom prst="rect">
              <a:avLst/>
            </a:prstGeom>
            <a:effectLst/>
          </p:spPr>
        </p:pic>
        <p:pic>
          <p:nvPicPr>
            <p:cNvPr id="831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953690" y="-126379"/>
              <a:ext cx="714525" cy="414958"/>
            </a:xfrm>
            <a:prstGeom prst="rect">
              <a:avLst/>
            </a:prstGeom>
            <a:effectLst/>
          </p:spPr>
        </p:pic>
        <p:pic>
          <p:nvPicPr>
            <p:cNvPr id="831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139685" y="2209617"/>
              <a:ext cx="567791" cy="1882524"/>
            </a:xfrm>
            <a:prstGeom prst="rect">
              <a:avLst/>
            </a:prstGeom>
            <a:effectLst/>
          </p:spPr>
        </p:pic>
        <p:pic>
          <p:nvPicPr>
            <p:cNvPr id="831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481277" y="2127415"/>
              <a:ext cx="163050" cy="144822"/>
            </a:xfrm>
            <a:prstGeom prst="rect">
              <a:avLst/>
            </a:prstGeom>
            <a:effectLst/>
          </p:spPr>
        </p:pic>
        <p:pic>
          <p:nvPicPr>
            <p:cNvPr id="831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38065" y="4036312"/>
              <a:ext cx="256221" cy="141619"/>
            </a:xfrm>
            <a:prstGeom prst="rect">
              <a:avLst/>
            </a:prstGeom>
            <a:effectLst/>
          </p:spPr>
        </p:pic>
        <p:pic>
          <p:nvPicPr>
            <p:cNvPr id="831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2461507" y="2042113"/>
              <a:ext cx="3777126" cy="2158679"/>
            </a:xfrm>
            <a:prstGeom prst="rect">
              <a:avLst/>
            </a:prstGeom>
            <a:effectLst/>
          </p:spPr>
        </p:pic>
        <p:pic>
          <p:nvPicPr>
            <p:cNvPr id="832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880267" y="4144963"/>
              <a:ext cx="3378738" cy="133140"/>
            </a:xfrm>
            <a:prstGeom prst="rect">
              <a:avLst/>
            </a:prstGeom>
            <a:effectLst/>
          </p:spPr>
        </p:pic>
        <p:pic>
          <p:nvPicPr>
            <p:cNvPr id="8323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951921" y="2108511"/>
              <a:ext cx="806483" cy="2200932"/>
            </a:xfrm>
            <a:prstGeom prst="rect">
              <a:avLst/>
            </a:prstGeom>
            <a:effectLst/>
          </p:spPr>
        </p:pic>
        <p:pic>
          <p:nvPicPr>
            <p:cNvPr id="832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76949" y="2114547"/>
              <a:ext cx="225596" cy="96573"/>
            </a:xfrm>
            <a:prstGeom prst="rect">
              <a:avLst/>
            </a:prstGeom>
            <a:effectLst/>
          </p:spPr>
        </p:pic>
        <p:pic>
          <p:nvPicPr>
            <p:cNvPr id="8327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807832" y="2209617"/>
              <a:ext cx="150899" cy="110155"/>
            </a:xfrm>
            <a:prstGeom prst="rect">
              <a:avLst/>
            </a:prstGeom>
            <a:effectLst/>
          </p:spPr>
        </p:pic>
        <p:pic>
          <p:nvPicPr>
            <p:cNvPr id="8329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950437" y="2352221"/>
              <a:ext cx="130526" cy="130527"/>
            </a:xfrm>
            <a:prstGeom prst="rect">
              <a:avLst/>
            </a:prstGeom>
            <a:effectLst/>
          </p:spPr>
        </p:pic>
        <p:pic>
          <p:nvPicPr>
            <p:cNvPr id="8331" name="Linea Linea" descr="Linea Line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045507" y="2508407"/>
              <a:ext cx="110154" cy="164480"/>
            </a:xfrm>
            <a:prstGeom prst="rect">
              <a:avLst/>
            </a:prstGeom>
            <a:effectLst/>
          </p:spPr>
        </p:pic>
        <p:pic>
          <p:nvPicPr>
            <p:cNvPr id="8333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061732" y="270533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33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095686" y="28751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33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74529" y="3044871"/>
              <a:ext cx="76201" cy="171271"/>
            </a:xfrm>
            <a:prstGeom prst="rect">
              <a:avLst/>
            </a:prstGeom>
            <a:effectLst/>
          </p:spPr>
        </p:pic>
        <p:pic>
          <p:nvPicPr>
            <p:cNvPr id="8339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174529" y="3248592"/>
              <a:ext cx="76201" cy="157689"/>
            </a:xfrm>
            <a:prstGeom prst="rect">
              <a:avLst/>
            </a:prstGeom>
            <a:effectLst/>
          </p:spPr>
        </p:pic>
        <p:pic>
          <p:nvPicPr>
            <p:cNvPr id="8341" name="Linea Linea" descr="Linea Line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167739" y="3445522"/>
              <a:ext cx="96573" cy="171271"/>
            </a:xfrm>
            <a:prstGeom prst="rect">
              <a:avLst/>
            </a:prstGeom>
            <a:effectLst/>
          </p:spPr>
        </p:pic>
        <p:pic>
          <p:nvPicPr>
            <p:cNvPr id="8343" name="Linea Linea" descr="Linea Line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3113413" y="3669615"/>
              <a:ext cx="116945" cy="157689"/>
            </a:xfrm>
            <a:prstGeom prst="rect">
              <a:avLst/>
            </a:prstGeom>
            <a:effectLst/>
          </p:spPr>
        </p:pic>
        <p:pic>
          <p:nvPicPr>
            <p:cNvPr id="8345" name="Linea Linea" descr="Linea Line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038716" y="3866545"/>
              <a:ext cx="123736" cy="171270"/>
            </a:xfrm>
            <a:prstGeom prst="rect">
              <a:avLst/>
            </a:prstGeom>
            <a:effectLst/>
          </p:spPr>
        </p:pic>
        <p:pic>
          <p:nvPicPr>
            <p:cNvPr id="834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943646" y="4022731"/>
              <a:ext cx="144108" cy="157689"/>
            </a:xfrm>
            <a:prstGeom prst="rect">
              <a:avLst/>
            </a:prstGeom>
            <a:effectLst/>
          </p:spPr>
        </p:pic>
        <p:pic>
          <p:nvPicPr>
            <p:cNvPr id="834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767088" y="3075129"/>
              <a:ext cx="2420199" cy="147804"/>
            </a:xfrm>
            <a:prstGeom prst="rect">
              <a:avLst/>
            </a:prstGeom>
            <a:effectLst/>
          </p:spPr>
        </p:pic>
        <p:pic>
          <p:nvPicPr>
            <p:cNvPr id="8351" name="Linea Linea" descr="Linea Line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5112520" y="31331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35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564851" y="3113464"/>
              <a:ext cx="517605" cy="108207"/>
            </a:xfrm>
            <a:prstGeom prst="rect">
              <a:avLst/>
            </a:prstGeom>
            <a:effectLst/>
          </p:spPr>
        </p:pic>
        <p:pic>
          <p:nvPicPr>
            <p:cNvPr id="835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417612" y="2068385"/>
              <a:ext cx="282206" cy="200551"/>
            </a:xfrm>
            <a:prstGeom prst="rect">
              <a:avLst/>
            </a:prstGeom>
            <a:effectLst/>
          </p:spPr>
        </p:pic>
        <p:pic>
          <p:nvPicPr>
            <p:cNvPr id="835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278159" y="3135414"/>
              <a:ext cx="442898" cy="117295"/>
            </a:xfrm>
            <a:prstGeom prst="rect">
              <a:avLst/>
            </a:prstGeom>
            <a:effectLst/>
          </p:spPr>
        </p:pic>
        <p:pic>
          <p:nvPicPr>
            <p:cNvPr id="835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861663" y="3130225"/>
              <a:ext cx="343302" cy="1774337"/>
            </a:xfrm>
            <a:prstGeom prst="rect">
              <a:avLst/>
            </a:prstGeom>
            <a:effectLst/>
          </p:spPr>
        </p:pic>
        <p:pic>
          <p:nvPicPr>
            <p:cNvPr id="836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879772" y="4844404"/>
              <a:ext cx="121472" cy="1563361"/>
            </a:xfrm>
            <a:prstGeom prst="rect">
              <a:avLst/>
            </a:prstGeom>
            <a:effectLst/>
          </p:spPr>
        </p:pic>
        <p:pic>
          <p:nvPicPr>
            <p:cNvPr id="836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791783" y="4108318"/>
              <a:ext cx="224291" cy="212500"/>
            </a:xfrm>
            <a:prstGeom prst="rect">
              <a:avLst/>
            </a:prstGeom>
            <a:effectLst/>
          </p:spPr>
        </p:pic>
        <p:pic>
          <p:nvPicPr>
            <p:cNvPr id="836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925043" y="6309885"/>
              <a:ext cx="938618" cy="104671"/>
            </a:xfrm>
            <a:prstGeom prst="rect">
              <a:avLst/>
            </a:prstGeom>
            <a:effectLst/>
          </p:spPr>
        </p:pic>
        <p:pic>
          <p:nvPicPr>
            <p:cNvPr id="836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774162" y="5911609"/>
              <a:ext cx="218522" cy="906211"/>
            </a:xfrm>
            <a:prstGeom prst="rect">
              <a:avLst/>
            </a:prstGeom>
            <a:effectLst/>
          </p:spPr>
        </p:pic>
        <p:pic>
          <p:nvPicPr>
            <p:cNvPr id="836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126995" y="5638914"/>
              <a:ext cx="116945" cy="1415177"/>
            </a:xfrm>
            <a:prstGeom prst="rect">
              <a:avLst/>
            </a:prstGeom>
            <a:effectLst/>
          </p:spPr>
        </p:pic>
        <p:pic>
          <p:nvPicPr>
            <p:cNvPr id="837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394095" y="5876871"/>
              <a:ext cx="193906" cy="942863"/>
            </a:xfrm>
            <a:prstGeom prst="rect">
              <a:avLst/>
            </a:prstGeom>
            <a:effectLst/>
          </p:spPr>
        </p:pic>
        <p:pic>
          <p:nvPicPr>
            <p:cNvPr id="837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741251" y="5671657"/>
              <a:ext cx="113851" cy="1354060"/>
            </a:xfrm>
            <a:prstGeom prst="rect">
              <a:avLst/>
            </a:prstGeom>
            <a:effectLst/>
          </p:spPr>
        </p:pic>
        <p:pic>
          <p:nvPicPr>
            <p:cNvPr id="837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719179" y="4148658"/>
              <a:ext cx="176620" cy="202828"/>
            </a:xfrm>
            <a:prstGeom prst="rect">
              <a:avLst/>
            </a:prstGeom>
            <a:effectLst/>
          </p:spPr>
        </p:pic>
        <p:pic>
          <p:nvPicPr>
            <p:cNvPr id="837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775363" y="4212870"/>
              <a:ext cx="116945" cy="918246"/>
            </a:xfrm>
            <a:prstGeom prst="rect">
              <a:avLst/>
            </a:prstGeom>
            <a:effectLst/>
          </p:spPr>
        </p:pic>
        <p:pic>
          <p:nvPicPr>
            <p:cNvPr id="837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806063" y="6304942"/>
              <a:ext cx="621876" cy="116404"/>
            </a:xfrm>
            <a:prstGeom prst="rect">
              <a:avLst/>
            </a:prstGeom>
            <a:effectLst/>
          </p:spPr>
        </p:pic>
        <p:pic>
          <p:nvPicPr>
            <p:cNvPr id="838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337570" y="5754356"/>
              <a:ext cx="1125914" cy="1121419"/>
            </a:xfrm>
            <a:prstGeom prst="rect">
              <a:avLst/>
            </a:prstGeom>
            <a:effectLst/>
          </p:spPr>
        </p:pic>
        <p:pic>
          <p:nvPicPr>
            <p:cNvPr id="838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783923" y="6048912"/>
              <a:ext cx="402154" cy="623690"/>
            </a:xfrm>
            <a:prstGeom prst="rect">
              <a:avLst/>
            </a:prstGeom>
            <a:effectLst/>
          </p:spPr>
        </p:pic>
        <p:pic>
          <p:nvPicPr>
            <p:cNvPr id="838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395084" y="5034543"/>
              <a:ext cx="547960" cy="1420757"/>
            </a:xfrm>
            <a:prstGeom prst="rect">
              <a:avLst/>
            </a:prstGeom>
            <a:effectLst/>
          </p:spPr>
        </p:pic>
        <p:pic>
          <p:nvPicPr>
            <p:cNvPr id="838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892573" y="2691756"/>
              <a:ext cx="599085" cy="347828"/>
            </a:xfrm>
            <a:prstGeom prst="rect">
              <a:avLst/>
            </a:prstGeom>
            <a:effectLst/>
          </p:spPr>
        </p:pic>
        <p:pic>
          <p:nvPicPr>
            <p:cNvPr id="838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653130" y="1496595"/>
              <a:ext cx="2643082" cy="1250990"/>
            </a:xfrm>
            <a:prstGeom prst="rect">
              <a:avLst/>
            </a:prstGeom>
            <a:effectLst/>
          </p:spPr>
        </p:pic>
        <p:pic>
          <p:nvPicPr>
            <p:cNvPr id="839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009784" y="2868314"/>
              <a:ext cx="952200" cy="802804"/>
            </a:xfrm>
            <a:prstGeom prst="rect">
              <a:avLst/>
            </a:prstGeom>
            <a:effectLst/>
          </p:spPr>
        </p:pic>
        <p:pic>
          <p:nvPicPr>
            <p:cNvPr id="839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086975" y="1752046"/>
              <a:ext cx="272122" cy="526981"/>
            </a:xfrm>
            <a:prstGeom prst="rect">
              <a:avLst/>
            </a:prstGeom>
            <a:effectLst/>
          </p:spPr>
        </p:pic>
        <p:pic>
          <p:nvPicPr>
            <p:cNvPr id="839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4844422" y="2618124"/>
              <a:ext cx="362026" cy="414670"/>
            </a:xfrm>
            <a:prstGeom prst="rect">
              <a:avLst/>
            </a:prstGeom>
            <a:effectLst/>
          </p:spPr>
        </p:pic>
        <p:pic>
          <p:nvPicPr>
            <p:cNvPr id="839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331036" y="2260654"/>
              <a:ext cx="348602" cy="364798"/>
            </a:xfrm>
            <a:prstGeom prst="rect">
              <a:avLst/>
            </a:prstGeom>
            <a:effectLst/>
          </p:spPr>
        </p:pic>
        <p:pic>
          <p:nvPicPr>
            <p:cNvPr id="839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975441" y="2489394"/>
              <a:ext cx="367967" cy="371383"/>
            </a:xfrm>
            <a:prstGeom prst="rect">
              <a:avLst/>
            </a:prstGeom>
            <a:effectLst/>
          </p:spPr>
        </p:pic>
        <p:pic>
          <p:nvPicPr>
            <p:cNvPr id="840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536295" y="2189180"/>
              <a:ext cx="404578" cy="384696"/>
            </a:xfrm>
            <a:prstGeom prst="rect">
              <a:avLst/>
            </a:prstGeom>
            <a:effectLst/>
          </p:spPr>
        </p:pic>
        <p:pic>
          <p:nvPicPr>
            <p:cNvPr id="840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4819675" y="3485585"/>
              <a:ext cx="367332" cy="391485"/>
            </a:xfrm>
            <a:prstGeom prst="rect">
              <a:avLst/>
            </a:prstGeom>
            <a:effectLst/>
          </p:spPr>
        </p:pic>
        <p:pic>
          <p:nvPicPr>
            <p:cNvPr id="840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709051" y="3497615"/>
              <a:ext cx="419621" cy="406617"/>
            </a:xfrm>
            <a:prstGeom prst="rect">
              <a:avLst/>
            </a:prstGeom>
            <a:effectLst/>
          </p:spPr>
        </p:pic>
        <p:pic>
          <p:nvPicPr>
            <p:cNvPr id="840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018963" y="2735497"/>
              <a:ext cx="342009" cy="345764"/>
            </a:xfrm>
            <a:prstGeom prst="rect">
              <a:avLst/>
            </a:prstGeom>
            <a:effectLst/>
          </p:spPr>
        </p:pic>
        <p:pic>
          <p:nvPicPr>
            <p:cNvPr id="840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661656" y="3422656"/>
              <a:ext cx="402900" cy="447869"/>
            </a:xfrm>
            <a:prstGeom prst="rect">
              <a:avLst/>
            </a:prstGeom>
            <a:effectLst/>
          </p:spPr>
        </p:pic>
        <p:pic>
          <p:nvPicPr>
            <p:cNvPr id="841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578799" y="3388651"/>
              <a:ext cx="407972" cy="400138"/>
            </a:xfrm>
            <a:prstGeom prst="rect">
              <a:avLst/>
            </a:prstGeom>
            <a:effectLst/>
          </p:spPr>
        </p:pic>
        <p:pic>
          <p:nvPicPr>
            <p:cNvPr id="841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558912" y="2545497"/>
              <a:ext cx="385917" cy="385367"/>
            </a:xfrm>
            <a:prstGeom prst="rect">
              <a:avLst/>
            </a:prstGeom>
            <a:effectLst/>
          </p:spPr>
        </p:pic>
        <p:pic>
          <p:nvPicPr>
            <p:cNvPr id="841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281306" y="3705283"/>
              <a:ext cx="336879" cy="357403"/>
            </a:xfrm>
            <a:prstGeom prst="rect">
              <a:avLst/>
            </a:prstGeom>
            <a:effectLst/>
          </p:spPr>
        </p:pic>
        <p:pic>
          <p:nvPicPr>
            <p:cNvPr id="841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407569" y="3304653"/>
              <a:ext cx="279718" cy="266008"/>
            </a:xfrm>
            <a:prstGeom prst="rect">
              <a:avLst/>
            </a:prstGeom>
            <a:effectLst/>
          </p:spPr>
        </p:pic>
        <p:pic>
          <p:nvPicPr>
            <p:cNvPr id="841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662137" y="3512107"/>
              <a:ext cx="133171" cy="139961"/>
            </a:xfrm>
            <a:prstGeom prst="rect">
              <a:avLst/>
            </a:prstGeom>
            <a:effectLst/>
          </p:spPr>
        </p:pic>
        <p:pic>
          <p:nvPicPr>
            <p:cNvPr id="842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642153" y="3484944"/>
              <a:ext cx="180317" cy="115062"/>
            </a:xfrm>
            <a:prstGeom prst="rect">
              <a:avLst/>
            </a:prstGeom>
            <a:effectLst/>
          </p:spPr>
        </p:pic>
        <p:pic>
          <p:nvPicPr>
            <p:cNvPr id="842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062788" y="3744810"/>
              <a:ext cx="295137" cy="158514"/>
            </a:xfrm>
            <a:prstGeom prst="rect">
              <a:avLst/>
            </a:prstGeom>
            <a:effectLst/>
          </p:spPr>
        </p:pic>
        <p:pic>
          <p:nvPicPr>
            <p:cNvPr id="842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408278" y="3136010"/>
              <a:ext cx="278379" cy="169733"/>
            </a:xfrm>
            <a:prstGeom prst="rect">
              <a:avLst/>
            </a:prstGeom>
            <a:effectLst/>
          </p:spPr>
        </p:pic>
        <p:pic>
          <p:nvPicPr>
            <p:cNvPr id="842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585670" y="3899176"/>
              <a:ext cx="235031" cy="265343"/>
            </a:xfrm>
            <a:prstGeom prst="rect">
              <a:avLst/>
            </a:prstGeom>
            <a:effectLst/>
          </p:spPr>
        </p:pic>
        <p:pic>
          <p:nvPicPr>
            <p:cNvPr id="8429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575312" y="2282371"/>
              <a:ext cx="672055" cy="1142325"/>
            </a:xfrm>
            <a:prstGeom prst="rect">
              <a:avLst/>
            </a:prstGeom>
            <a:effectLst/>
          </p:spPr>
        </p:pic>
        <p:pic>
          <p:nvPicPr>
            <p:cNvPr id="843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645509" y="2279002"/>
              <a:ext cx="807224" cy="1007284"/>
            </a:xfrm>
            <a:prstGeom prst="rect">
              <a:avLst/>
            </a:prstGeom>
            <a:effectLst/>
          </p:spPr>
        </p:pic>
        <p:pic>
          <p:nvPicPr>
            <p:cNvPr id="843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619075" y="2351290"/>
              <a:ext cx="512850" cy="976840"/>
            </a:xfrm>
            <a:prstGeom prst="rect">
              <a:avLst/>
            </a:prstGeom>
            <a:effectLst/>
          </p:spPr>
        </p:pic>
        <p:pic>
          <p:nvPicPr>
            <p:cNvPr id="8435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403082" y="2204982"/>
              <a:ext cx="1331839" cy="1927975"/>
            </a:xfrm>
            <a:prstGeom prst="rect">
              <a:avLst/>
            </a:prstGeom>
            <a:effectLst/>
          </p:spPr>
        </p:pic>
        <p:pic>
          <p:nvPicPr>
            <p:cNvPr id="843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352856" y="5557426"/>
              <a:ext cx="96573" cy="612945"/>
            </a:xfrm>
            <a:prstGeom prst="rect">
              <a:avLst/>
            </a:prstGeom>
            <a:effectLst/>
          </p:spPr>
        </p:pic>
        <p:pic>
          <p:nvPicPr>
            <p:cNvPr id="843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140082" y="5822263"/>
              <a:ext cx="519859" cy="101100"/>
            </a:xfrm>
            <a:prstGeom prst="rect">
              <a:avLst/>
            </a:prstGeom>
            <a:effectLst/>
          </p:spPr>
        </p:pic>
        <p:pic>
          <p:nvPicPr>
            <p:cNvPr id="844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478788" y="3417037"/>
              <a:ext cx="167124" cy="72055"/>
            </a:xfrm>
            <a:prstGeom prst="rect">
              <a:avLst/>
            </a:prstGeom>
            <a:effectLst/>
          </p:spPr>
        </p:pic>
        <p:pic>
          <p:nvPicPr>
            <p:cNvPr id="8443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438539" y="3790525"/>
              <a:ext cx="56209" cy="264613"/>
            </a:xfrm>
            <a:prstGeom prst="rect">
              <a:avLst/>
            </a:prstGeom>
            <a:effectLst/>
          </p:spPr>
        </p:pic>
        <p:pic>
          <p:nvPicPr>
            <p:cNvPr id="8445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381950" y="3852096"/>
              <a:ext cx="235031" cy="85181"/>
            </a:xfrm>
            <a:prstGeom prst="rect">
              <a:avLst/>
            </a:prstGeom>
            <a:effectLst/>
          </p:spPr>
        </p:pic>
        <p:pic>
          <p:nvPicPr>
            <p:cNvPr id="8447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8583122" y="1148948"/>
              <a:ext cx="373108" cy="431960"/>
            </a:xfrm>
            <a:prstGeom prst="rect">
              <a:avLst/>
            </a:prstGeom>
            <a:effectLst/>
          </p:spPr>
        </p:pic>
        <p:pic>
          <p:nvPicPr>
            <p:cNvPr id="8449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8657949" y="1721629"/>
              <a:ext cx="248483" cy="762441"/>
            </a:xfrm>
            <a:prstGeom prst="rect">
              <a:avLst/>
            </a:prstGeom>
            <a:effectLst/>
          </p:spPr>
        </p:pic>
        <p:pic>
          <p:nvPicPr>
            <p:cNvPr id="8451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8558222" y="2376852"/>
              <a:ext cx="608519" cy="56672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83" name="Disegno"/>
          <p:cNvGrpSpPr/>
          <p:nvPr/>
        </p:nvGrpSpPr>
        <p:grpSpPr>
          <a:xfrm>
            <a:off x="723718" y="662095"/>
            <a:ext cx="11727758" cy="8332922"/>
            <a:chOff x="-959736" y="-567019"/>
            <a:chExt cx="11727757" cy="8332921"/>
          </a:xfrm>
        </p:grpSpPr>
        <p:pic>
          <p:nvPicPr>
            <p:cNvPr id="845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959737" y="-121852"/>
              <a:ext cx="258993" cy="333299"/>
            </a:xfrm>
            <a:prstGeom prst="rect">
              <a:avLst/>
            </a:prstGeom>
            <a:effectLst/>
          </p:spPr>
        </p:pic>
        <p:pic>
          <p:nvPicPr>
            <p:cNvPr id="845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627280" y="-136823"/>
              <a:ext cx="394388" cy="364541"/>
            </a:xfrm>
            <a:prstGeom prst="rect">
              <a:avLst/>
            </a:prstGeom>
            <a:effectLst/>
          </p:spPr>
        </p:pic>
        <p:pic>
          <p:nvPicPr>
            <p:cNvPr id="845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27605" y="-141589"/>
              <a:ext cx="327457" cy="334317"/>
            </a:xfrm>
            <a:prstGeom prst="rect">
              <a:avLst/>
            </a:prstGeom>
            <a:effectLst/>
          </p:spPr>
        </p:pic>
        <p:pic>
          <p:nvPicPr>
            <p:cNvPr id="8461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4767" y="-112798"/>
              <a:ext cx="239177" cy="309348"/>
            </a:xfrm>
            <a:prstGeom prst="rect">
              <a:avLst/>
            </a:prstGeom>
            <a:effectLst/>
          </p:spPr>
        </p:pic>
        <p:pic>
          <p:nvPicPr>
            <p:cNvPr id="846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74368" y="-153491"/>
              <a:ext cx="339028" cy="750258"/>
            </a:xfrm>
            <a:prstGeom prst="rect">
              <a:avLst/>
            </a:prstGeom>
            <a:effectLst/>
          </p:spPr>
        </p:pic>
        <p:pic>
          <p:nvPicPr>
            <p:cNvPr id="846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34813" y="-106007"/>
              <a:ext cx="123735" cy="311382"/>
            </a:xfrm>
            <a:prstGeom prst="rect">
              <a:avLst/>
            </a:prstGeom>
            <a:effectLst/>
          </p:spPr>
        </p:pic>
        <p:pic>
          <p:nvPicPr>
            <p:cNvPr id="846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17085" y="-323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46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06843" y="-101049"/>
              <a:ext cx="365937" cy="318308"/>
            </a:xfrm>
            <a:prstGeom prst="rect">
              <a:avLst/>
            </a:prstGeom>
            <a:effectLst/>
          </p:spPr>
        </p:pic>
        <p:pic>
          <p:nvPicPr>
            <p:cNvPr id="847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43851" y="-377635"/>
              <a:ext cx="461114" cy="494111"/>
            </a:xfrm>
            <a:prstGeom prst="rect">
              <a:avLst/>
            </a:prstGeom>
            <a:effectLst/>
          </p:spPr>
        </p:pic>
        <p:pic>
          <p:nvPicPr>
            <p:cNvPr id="847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178240" y="-184436"/>
              <a:ext cx="583561" cy="290746"/>
            </a:xfrm>
            <a:prstGeom prst="rect">
              <a:avLst/>
            </a:prstGeom>
            <a:effectLst/>
          </p:spPr>
        </p:pic>
        <p:pic>
          <p:nvPicPr>
            <p:cNvPr id="847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606756" y="-4115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47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140576" y="-249523"/>
              <a:ext cx="782433" cy="358283"/>
            </a:xfrm>
            <a:prstGeom prst="rect">
              <a:avLst/>
            </a:prstGeom>
            <a:effectLst/>
          </p:spPr>
        </p:pic>
        <p:pic>
          <p:nvPicPr>
            <p:cNvPr id="847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862208" y="-235030"/>
              <a:ext cx="223777" cy="312862"/>
            </a:xfrm>
            <a:prstGeom prst="rect">
              <a:avLst/>
            </a:prstGeom>
            <a:effectLst/>
          </p:spPr>
        </p:pic>
        <p:pic>
          <p:nvPicPr>
            <p:cNvPr id="848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065176" y="-240814"/>
              <a:ext cx="258483" cy="309848"/>
            </a:xfrm>
            <a:prstGeom prst="rect">
              <a:avLst/>
            </a:prstGeom>
            <a:effectLst/>
          </p:spPr>
        </p:pic>
        <p:pic>
          <p:nvPicPr>
            <p:cNvPr id="848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279148" y="-472704"/>
              <a:ext cx="458743" cy="533027"/>
            </a:xfrm>
            <a:prstGeom prst="rect">
              <a:avLst/>
            </a:prstGeom>
            <a:effectLst/>
          </p:spPr>
        </p:pic>
        <p:pic>
          <p:nvPicPr>
            <p:cNvPr id="848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695644" y="-262193"/>
              <a:ext cx="205223" cy="323308"/>
            </a:xfrm>
            <a:prstGeom prst="rect">
              <a:avLst/>
            </a:prstGeom>
            <a:effectLst/>
          </p:spPr>
        </p:pic>
        <p:pic>
          <p:nvPicPr>
            <p:cNvPr id="8487" name="Linea Linea" descr="Linea Line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763551" y="-465914"/>
              <a:ext cx="157689" cy="96573"/>
            </a:xfrm>
            <a:prstGeom prst="rect">
              <a:avLst/>
            </a:prstGeom>
            <a:effectLst/>
          </p:spPr>
        </p:pic>
        <p:pic>
          <p:nvPicPr>
            <p:cNvPr id="8489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085357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49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085357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49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5863642" y="-533821"/>
              <a:ext cx="286712" cy="775642"/>
            </a:xfrm>
            <a:prstGeom prst="rect">
              <a:avLst/>
            </a:prstGeom>
            <a:effectLst/>
          </p:spPr>
        </p:pic>
        <p:pic>
          <p:nvPicPr>
            <p:cNvPr id="849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809316" y="-229868"/>
              <a:ext cx="476852" cy="274759"/>
            </a:xfrm>
            <a:prstGeom prst="rect">
              <a:avLst/>
            </a:prstGeom>
            <a:effectLst/>
          </p:spPr>
        </p:pic>
        <p:pic>
          <p:nvPicPr>
            <p:cNvPr id="8497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171867" y="-3436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49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6352571" y="-312358"/>
              <a:ext cx="210250" cy="354986"/>
            </a:xfrm>
            <a:prstGeom prst="rect">
              <a:avLst/>
            </a:prstGeom>
            <a:effectLst/>
          </p:spPr>
        </p:pic>
        <p:pic>
          <p:nvPicPr>
            <p:cNvPr id="850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565346" y="-305551"/>
              <a:ext cx="338774" cy="336861"/>
            </a:xfrm>
            <a:prstGeom prst="rect">
              <a:avLst/>
            </a:prstGeom>
            <a:effectLst/>
          </p:spPr>
        </p:pic>
        <p:pic>
          <p:nvPicPr>
            <p:cNvPr id="8503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871308" y="-4727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50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904559" y="-302937"/>
              <a:ext cx="273009" cy="334247"/>
            </a:xfrm>
            <a:prstGeom prst="rect">
              <a:avLst/>
            </a:prstGeom>
            <a:effectLst/>
          </p:spPr>
        </p:pic>
        <p:pic>
          <p:nvPicPr>
            <p:cNvPr id="850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218578" y="-289356"/>
              <a:ext cx="242379" cy="313875"/>
            </a:xfrm>
            <a:prstGeom prst="rect">
              <a:avLst/>
            </a:prstGeom>
            <a:effectLst/>
          </p:spPr>
        </p:pic>
        <p:pic>
          <p:nvPicPr>
            <p:cNvPr id="850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466244" y="-313641"/>
              <a:ext cx="334247" cy="356269"/>
            </a:xfrm>
            <a:prstGeom prst="rect">
              <a:avLst/>
            </a:prstGeom>
            <a:effectLst/>
          </p:spPr>
        </p:pic>
        <p:pic>
          <p:nvPicPr>
            <p:cNvPr id="851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8209767" y="-239962"/>
              <a:ext cx="398816" cy="287218"/>
            </a:xfrm>
            <a:prstGeom prst="rect">
              <a:avLst/>
            </a:prstGeom>
            <a:effectLst/>
          </p:spPr>
        </p:pic>
        <p:pic>
          <p:nvPicPr>
            <p:cNvPr id="851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784648" y="-567020"/>
              <a:ext cx="251748" cy="822422"/>
            </a:xfrm>
            <a:prstGeom prst="rect">
              <a:avLst/>
            </a:prstGeom>
            <a:effectLst/>
          </p:spPr>
        </p:pic>
        <p:pic>
          <p:nvPicPr>
            <p:cNvPr id="851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688568" y="-279678"/>
              <a:ext cx="694153" cy="322239"/>
            </a:xfrm>
            <a:prstGeom prst="rect">
              <a:avLst/>
            </a:prstGeom>
            <a:effectLst/>
          </p:spPr>
        </p:pic>
        <p:pic>
          <p:nvPicPr>
            <p:cNvPr id="851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9308410" y="-326122"/>
              <a:ext cx="303252" cy="403959"/>
            </a:xfrm>
            <a:prstGeom prst="rect">
              <a:avLst/>
            </a:prstGeom>
            <a:effectLst/>
          </p:spPr>
        </p:pic>
        <p:pic>
          <p:nvPicPr>
            <p:cNvPr id="851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9562834" y="-302937"/>
              <a:ext cx="139049" cy="361463"/>
            </a:xfrm>
            <a:prstGeom prst="rect">
              <a:avLst/>
            </a:prstGeom>
            <a:effectLst/>
          </p:spPr>
        </p:pic>
        <p:pic>
          <p:nvPicPr>
            <p:cNvPr id="852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686799" y="-458059"/>
              <a:ext cx="144108" cy="122672"/>
            </a:xfrm>
            <a:prstGeom prst="rect">
              <a:avLst/>
            </a:prstGeom>
            <a:effectLst/>
          </p:spPr>
        </p:pic>
        <p:pic>
          <p:nvPicPr>
            <p:cNvPr id="8523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718961" y="-274410"/>
              <a:ext cx="263945" cy="350615"/>
            </a:xfrm>
            <a:prstGeom prst="rect">
              <a:avLst/>
            </a:prstGeom>
            <a:effectLst/>
          </p:spPr>
        </p:pic>
        <p:pic>
          <p:nvPicPr>
            <p:cNvPr id="8525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977490" y="-302937"/>
              <a:ext cx="369509" cy="357233"/>
            </a:xfrm>
            <a:prstGeom prst="rect">
              <a:avLst/>
            </a:prstGeom>
            <a:effectLst/>
          </p:spPr>
        </p:pic>
        <p:pic>
          <p:nvPicPr>
            <p:cNvPr id="8527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0318332" y="-298702"/>
              <a:ext cx="449689" cy="334261"/>
            </a:xfrm>
            <a:prstGeom prst="rect">
              <a:avLst/>
            </a:prstGeom>
            <a:effectLst/>
          </p:spPr>
        </p:pic>
        <p:pic>
          <p:nvPicPr>
            <p:cNvPr id="8529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728837" y="5303684"/>
              <a:ext cx="77824" cy="80072"/>
            </a:xfrm>
            <a:prstGeom prst="rect">
              <a:avLst/>
            </a:prstGeom>
            <a:effectLst/>
          </p:spPr>
        </p:pic>
        <p:pic>
          <p:nvPicPr>
            <p:cNvPr id="8531" name="Linea Linea" descr="Linea Line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892730" y="1713900"/>
              <a:ext cx="76548" cy="80988"/>
            </a:xfrm>
            <a:prstGeom prst="rect">
              <a:avLst/>
            </a:prstGeom>
            <a:effectLst/>
          </p:spPr>
        </p:pic>
        <p:pic>
          <p:nvPicPr>
            <p:cNvPr id="8533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545305" y="7078540"/>
              <a:ext cx="272590" cy="421447"/>
            </a:xfrm>
            <a:prstGeom prst="rect">
              <a:avLst/>
            </a:prstGeom>
            <a:effectLst/>
          </p:spPr>
        </p:pic>
        <p:pic>
          <p:nvPicPr>
            <p:cNvPr id="8535" name="Linea Linea" descr="Linea Line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1934478" y="74384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537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2380019" y="7098911"/>
              <a:ext cx="103364" cy="381782"/>
            </a:xfrm>
            <a:prstGeom prst="rect">
              <a:avLst/>
            </a:prstGeom>
            <a:effectLst/>
          </p:spPr>
        </p:pic>
        <p:pic>
          <p:nvPicPr>
            <p:cNvPr id="853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418500" y="7083066"/>
              <a:ext cx="390836" cy="377255"/>
            </a:xfrm>
            <a:prstGeom prst="rect">
              <a:avLst/>
            </a:prstGeom>
            <a:effectLst/>
          </p:spPr>
        </p:pic>
        <p:pic>
          <p:nvPicPr>
            <p:cNvPr id="8541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889321" y="7206690"/>
              <a:ext cx="293503" cy="270817"/>
            </a:xfrm>
            <a:prstGeom prst="rect">
              <a:avLst/>
            </a:prstGeom>
            <a:effectLst/>
          </p:spPr>
        </p:pic>
        <p:pic>
          <p:nvPicPr>
            <p:cNvPr id="8543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213965" y="7221144"/>
              <a:ext cx="91091" cy="300294"/>
            </a:xfrm>
            <a:prstGeom prst="rect">
              <a:avLst/>
            </a:prstGeom>
            <a:effectLst/>
          </p:spPr>
        </p:pic>
        <p:pic>
          <p:nvPicPr>
            <p:cNvPr id="8545" name="Linea Linea" descr="Linea Line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183964" y="707854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54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433838" y="7092121"/>
              <a:ext cx="190380" cy="400291"/>
            </a:xfrm>
            <a:prstGeom prst="rect">
              <a:avLst/>
            </a:prstGeom>
            <a:effectLst/>
          </p:spPr>
        </p:pic>
        <p:pic>
          <p:nvPicPr>
            <p:cNvPr id="854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3405413" y="7163579"/>
              <a:ext cx="266340" cy="120185"/>
            </a:xfrm>
            <a:prstGeom prst="rect">
              <a:avLst/>
            </a:prstGeom>
            <a:effectLst/>
          </p:spPr>
        </p:pic>
        <p:pic>
          <p:nvPicPr>
            <p:cNvPr id="855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705368" y="7221144"/>
              <a:ext cx="254706" cy="283413"/>
            </a:xfrm>
            <a:prstGeom prst="rect">
              <a:avLst/>
            </a:prstGeom>
            <a:effectLst/>
          </p:spPr>
        </p:pic>
        <p:pic>
          <p:nvPicPr>
            <p:cNvPr id="855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009784" y="7214920"/>
              <a:ext cx="320666" cy="279355"/>
            </a:xfrm>
            <a:prstGeom prst="rect">
              <a:avLst/>
            </a:prstGeom>
            <a:effectLst/>
          </p:spPr>
        </p:pic>
        <p:pic>
          <p:nvPicPr>
            <p:cNvPr id="855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383272" y="7214353"/>
              <a:ext cx="87519" cy="282535"/>
            </a:xfrm>
            <a:prstGeom prst="rect">
              <a:avLst/>
            </a:prstGeom>
            <a:effectLst/>
          </p:spPr>
        </p:pic>
        <p:pic>
          <p:nvPicPr>
            <p:cNvPr id="855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376481" y="7209826"/>
              <a:ext cx="354905" cy="223332"/>
            </a:xfrm>
            <a:prstGeom prst="rect">
              <a:avLst/>
            </a:prstGeom>
            <a:effectLst/>
          </p:spPr>
        </p:pic>
        <p:pic>
          <p:nvPicPr>
            <p:cNvPr id="855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287717" y="6924989"/>
              <a:ext cx="251475" cy="562495"/>
            </a:xfrm>
            <a:prstGeom prst="rect">
              <a:avLst/>
            </a:prstGeom>
            <a:effectLst/>
          </p:spPr>
        </p:pic>
        <p:pic>
          <p:nvPicPr>
            <p:cNvPr id="856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5637194" y="6929144"/>
              <a:ext cx="119300" cy="408945"/>
            </a:xfrm>
            <a:prstGeom prst="rect">
              <a:avLst/>
            </a:prstGeom>
            <a:effectLst/>
          </p:spPr>
        </p:pic>
        <p:pic>
          <p:nvPicPr>
            <p:cNvPr id="856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5838494" y="6947806"/>
              <a:ext cx="253471" cy="381229"/>
            </a:xfrm>
            <a:prstGeom prst="rect">
              <a:avLst/>
            </a:prstGeom>
            <a:effectLst/>
          </p:spPr>
        </p:pic>
        <p:pic>
          <p:nvPicPr>
            <p:cNvPr id="856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148851" y="6946653"/>
              <a:ext cx="166338" cy="445761"/>
            </a:xfrm>
            <a:prstGeom prst="rect">
              <a:avLst/>
            </a:prstGeom>
            <a:effectLst/>
          </p:spPr>
        </p:pic>
        <p:pic>
          <p:nvPicPr>
            <p:cNvPr id="856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060571" y="7132865"/>
              <a:ext cx="327457" cy="123736"/>
            </a:xfrm>
            <a:prstGeom prst="rect">
              <a:avLst/>
            </a:prstGeom>
            <a:effectLst/>
          </p:spPr>
        </p:pic>
        <p:pic>
          <p:nvPicPr>
            <p:cNvPr id="856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381041" y="6938334"/>
              <a:ext cx="285302" cy="425678"/>
            </a:xfrm>
            <a:prstGeom prst="rect">
              <a:avLst/>
            </a:prstGeom>
            <a:effectLst/>
          </p:spPr>
        </p:pic>
        <p:pic>
          <p:nvPicPr>
            <p:cNvPr id="8571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698896" y="7132865"/>
              <a:ext cx="225597" cy="116945"/>
            </a:xfrm>
            <a:prstGeom prst="rect">
              <a:avLst/>
            </a:prstGeom>
            <a:effectLst/>
          </p:spPr>
        </p:pic>
        <p:pic>
          <p:nvPicPr>
            <p:cNvPr id="857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997686" y="6969889"/>
              <a:ext cx="116945" cy="436107"/>
            </a:xfrm>
            <a:prstGeom prst="rect">
              <a:avLst/>
            </a:prstGeom>
            <a:effectLst/>
          </p:spPr>
        </p:pic>
        <p:pic>
          <p:nvPicPr>
            <p:cNvPr id="857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7175325" y="6959770"/>
              <a:ext cx="235833" cy="457316"/>
            </a:xfrm>
            <a:prstGeom prst="rect">
              <a:avLst/>
            </a:prstGeom>
            <a:effectLst/>
          </p:spPr>
        </p:pic>
        <p:pic>
          <p:nvPicPr>
            <p:cNvPr id="857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474503" y="6976679"/>
              <a:ext cx="224127" cy="375280"/>
            </a:xfrm>
            <a:prstGeom prst="rect">
              <a:avLst/>
            </a:prstGeom>
            <a:effectLst/>
          </p:spPr>
        </p:pic>
        <p:pic>
          <p:nvPicPr>
            <p:cNvPr id="857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707702" y="6947441"/>
              <a:ext cx="278632" cy="435071"/>
            </a:xfrm>
            <a:prstGeom prst="rect">
              <a:avLst/>
            </a:prstGeom>
            <a:effectLst/>
          </p:spPr>
        </p:pic>
        <p:pic>
          <p:nvPicPr>
            <p:cNvPr id="858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7982336" y="6772958"/>
              <a:ext cx="470591" cy="992944"/>
            </a:xfrm>
            <a:prstGeom prst="rect">
              <a:avLst/>
            </a:prstGeom>
            <a:effectLst/>
          </p:spPr>
        </p:pic>
      </p:grpSp>
      <p:grpSp>
        <p:nvGrpSpPr>
          <p:cNvPr id="8586" name="pasted-image.jpeg"/>
          <p:cNvGrpSpPr/>
          <p:nvPr/>
        </p:nvGrpSpPr>
        <p:grpSpPr>
          <a:xfrm>
            <a:off x="4579457" y="2185689"/>
            <a:ext cx="4016280" cy="5382222"/>
            <a:chOff x="0" y="0"/>
            <a:chExt cx="4016279" cy="5382220"/>
          </a:xfrm>
        </p:grpSpPr>
        <p:pic>
          <p:nvPicPr>
            <p:cNvPr id="8585" name="pasted-image.jpeg" descr="pasted-image.jpeg"/>
            <p:cNvPicPr>
              <a:picLocks noChangeAspect="1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6200" y="76200"/>
              <a:ext cx="3863880" cy="522982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584" name="pasted-image.jpeg" descr="pasted-image.jpeg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0" y="0"/>
              <a:ext cx="4016280" cy="538222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90" name="IMG_2688.jpeg"/>
          <p:cNvGrpSpPr/>
          <p:nvPr/>
        </p:nvGrpSpPr>
        <p:grpSpPr>
          <a:xfrm>
            <a:off x="2751876" y="2870134"/>
            <a:ext cx="7147932" cy="5744873"/>
            <a:chOff x="0" y="0"/>
            <a:chExt cx="7147931" cy="5744872"/>
          </a:xfrm>
        </p:grpSpPr>
        <p:pic>
          <p:nvPicPr>
            <p:cNvPr id="8589" name="IMG_2688.jpeg" descr="IMG_2688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6995532" cy="559247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588" name="IMG_2688.jpeg" descr="IMG_2688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147932" cy="5744873"/>
            </a:xfrm>
            <a:prstGeom prst="rect">
              <a:avLst/>
            </a:prstGeom>
            <a:effectLst/>
          </p:spPr>
        </p:pic>
      </p:grpSp>
      <p:grpSp>
        <p:nvGrpSpPr>
          <p:cNvPr id="8773" name="Disegno"/>
          <p:cNvGrpSpPr/>
          <p:nvPr/>
        </p:nvGrpSpPr>
        <p:grpSpPr>
          <a:xfrm>
            <a:off x="723718" y="662095"/>
            <a:ext cx="11727758" cy="8034132"/>
            <a:chOff x="-959736" y="-567019"/>
            <a:chExt cx="11727757" cy="8034131"/>
          </a:xfrm>
        </p:grpSpPr>
        <p:pic>
          <p:nvPicPr>
            <p:cNvPr id="859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959737" y="-121852"/>
              <a:ext cx="258993" cy="333299"/>
            </a:xfrm>
            <a:prstGeom prst="rect">
              <a:avLst/>
            </a:prstGeom>
            <a:effectLst/>
          </p:spPr>
        </p:pic>
        <p:pic>
          <p:nvPicPr>
            <p:cNvPr id="859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627280" y="-136823"/>
              <a:ext cx="394388" cy="364541"/>
            </a:xfrm>
            <a:prstGeom prst="rect">
              <a:avLst/>
            </a:prstGeom>
            <a:effectLst/>
          </p:spPr>
        </p:pic>
        <p:pic>
          <p:nvPicPr>
            <p:cNvPr id="859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227605" y="-141589"/>
              <a:ext cx="327457" cy="334317"/>
            </a:xfrm>
            <a:prstGeom prst="rect">
              <a:avLst/>
            </a:prstGeom>
            <a:effectLst/>
          </p:spPr>
        </p:pic>
        <p:pic>
          <p:nvPicPr>
            <p:cNvPr id="859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4767" y="-112798"/>
              <a:ext cx="239177" cy="309348"/>
            </a:xfrm>
            <a:prstGeom prst="rect">
              <a:avLst/>
            </a:prstGeom>
            <a:effectLst/>
          </p:spPr>
        </p:pic>
        <p:pic>
          <p:nvPicPr>
            <p:cNvPr id="859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74368" y="-153491"/>
              <a:ext cx="339028" cy="750258"/>
            </a:xfrm>
            <a:prstGeom prst="rect">
              <a:avLst/>
            </a:prstGeom>
            <a:effectLst/>
          </p:spPr>
        </p:pic>
        <p:pic>
          <p:nvPicPr>
            <p:cNvPr id="860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34813" y="-106007"/>
              <a:ext cx="123735" cy="311382"/>
            </a:xfrm>
            <a:prstGeom prst="rect">
              <a:avLst/>
            </a:prstGeom>
            <a:effectLst/>
          </p:spPr>
        </p:pic>
        <p:pic>
          <p:nvPicPr>
            <p:cNvPr id="8603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17085" y="-323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60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806843" y="-101049"/>
              <a:ext cx="365937" cy="318308"/>
            </a:xfrm>
            <a:prstGeom prst="rect">
              <a:avLst/>
            </a:prstGeom>
            <a:effectLst/>
          </p:spPr>
        </p:pic>
        <p:pic>
          <p:nvPicPr>
            <p:cNvPr id="860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743851" y="-377635"/>
              <a:ext cx="461114" cy="494111"/>
            </a:xfrm>
            <a:prstGeom prst="rect">
              <a:avLst/>
            </a:prstGeom>
            <a:effectLst/>
          </p:spPr>
        </p:pic>
        <p:pic>
          <p:nvPicPr>
            <p:cNvPr id="860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178240" y="-184436"/>
              <a:ext cx="583561" cy="290746"/>
            </a:xfrm>
            <a:prstGeom prst="rect">
              <a:avLst/>
            </a:prstGeom>
            <a:effectLst/>
          </p:spPr>
        </p:pic>
        <p:pic>
          <p:nvPicPr>
            <p:cNvPr id="8611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606756" y="-4115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61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40576" y="-249523"/>
              <a:ext cx="782433" cy="358283"/>
            </a:xfrm>
            <a:prstGeom prst="rect">
              <a:avLst/>
            </a:prstGeom>
            <a:effectLst/>
          </p:spPr>
        </p:pic>
        <p:pic>
          <p:nvPicPr>
            <p:cNvPr id="861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862208" y="-235030"/>
              <a:ext cx="223777" cy="312862"/>
            </a:xfrm>
            <a:prstGeom prst="rect">
              <a:avLst/>
            </a:prstGeom>
            <a:effectLst/>
          </p:spPr>
        </p:pic>
        <p:pic>
          <p:nvPicPr>
            <p:cNvPr id="861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065176" y="-240814"/>
              <a:ext cx="258483" cy="309848"/>
            </a:xfrm>
            <a:prstGeom prst="rect">
              <a:avLst/>
            </a:prstGeom>
            <a:effectLst/>
          </p:spPr>
        </p:pic>
        <p:pic>
          <p:nvPicPr>
            <p:cNvPr id="861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279148" y="-472704"/>
              <a:ext cx="458743" cy="533027"/>
            </a:xfrm>
            <a:prstGeom prst="rect">
              <a:avLst/>
            </a:prstGeom>
            <a:effectLst/>
          </p:spPr>
        </p:pic>
        <p:pic>
          <p:nvPicPr>
            <p:cNvPr id="862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695644" y="-262193"/>
              <a:ext cx="205223" cy="323308"/>
            </a:xfrm>
            <a:prstGeom prst="rect">
              <a:avLst/>
            </a:prstGeom>
            <a:effectLst/>
          </p:spPr>
        </p:pic>
        <p:pic>
          <p:nvPicPr>
            <p:cNvPr id="862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63551" y="-465914"/>
              <a:ext cx="157689" cy="96573"/>
            </a:xfrm>
            <a:prstGeom prst="rect">
              <a:avLst/>
            </a:prstGeom>
            <a:effectLst/>
          </p:spPr>
        </p:pic>
        <p:pic>
          <p:nvPicPr>
            <p:cNvPr id="8625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085357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62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085357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62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863642" y="-533821"/>
              <a:ext cx="286712" cy="775642"/>
            </a:xfrm>
            <a:prstGeom prst="rect">
              <a:avLst/>
            </a:prstGeom>
            <a:effectLst/>
          </p:spPr>
        </p:pic>
        <p:pic>
          <p:nvPicPr>
            <p:cNvPr id="863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09316" y="-229868"/>
              <a:ext cx="476852" cy="274759"/>
            </a:xfrm>
            <a:prstGeom prst="rect">
              <a:avLst/>
            </a:prstGeom>
            <a:effectLst/>
          </p:spPr>
        </p:pic>
        <p:pic>
          <p:nvPicPr>
            <p:cNvPr id="8633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171867" y="-3436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63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352571" y="-312358"/>
              <a:ext cx="210250" cy="354986"/>
            </a:xfrm>
            <a:prstGeom prst="rect">
              <a:avLst/>
            </a:prstGeom>
            <a:effectLst/>
          </p:spPr>
        </p:pic>
        <p:pic>
          <p:nvPicPr>
            <p:cNvPr id="863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565346" y="-305551"/>
              <a:ext cx="338774" cy="336861"/>
            </a:xfrm>
            <a:prstGeom prst="rect">
              <a:avLst/>
            </a:prstGeom>
            <a:effectLst/>
          </p:spPr>
        </p:pic>
        <p:pic>
          <p:nvPicPr>
            <p:cNvPr id="8639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871308" y="-4727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64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904559" y="-302937"/>
              <a:ext cx="273009" cy="334247"/>
            </a:xfrm>
            <a:prstGeom prst="rect">
              <a:avLst/>
            </a:prstGeom>
            <a:effectLst/>
          </p:spPr>
        </p:pic>
        <p:pic>
          <p:nvPicPr>
            <p:cNvPr id="864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218578" y="-289356"/>
              <a:ext cx="242379" cy="313875"/>
            </a:xfrm>
            <a:prstGeom prst="rect">
              <a:avLst/>
            </a:prstGeom>
            <a:effectLst/>
          </p:spPr>
        </p:pic>
        <p:pic>
          <p:nvPicPr>
            <p:cNvPr id="864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466244" y="-313641"/>
              <a:ext cx="334247" cy="356269"/>
            </a:xfrm>
            <a:prstGeom prst="rect">
              <a:avLst/>
            </a:prstGeom>
            <a:effectLst/>
          </p:spPr>
        </p:pic>
        <p:pic>
          <p:nvPicPr>
            <p:cNvPr id="864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209767" y="-239962"/>
              <a:ext cx="398816" cy="287218"/>
            </a:xfrm>
            <a:prstGeom prst="rect">
              <a:avLst/>
            </a:prstGeom>
            <a:effectLst/>
          </p:spPr>
        </p:pic>
        <p:pic>
          <p:nvPicPr>
            <p:cNvPr id="864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784648" y="-567020"/>
              <a:ext cx="251748" cy="822422"/>
            </a:xfrm>
            <a:prstGeom prst="rect">
              <a:avLst/>
            </a:prstGeom>
            <a:effectLst/>
          </p:spPr>
        </p:pic>
        <p:pic>
          <p:nvPicPr>
            <p:cNvPr id="8651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688568" y="-279678"/>
              <a:ext cx="694153" cy="322239"/>
            </a:xfrm>
            <a:prstGeom prst="rect">
              <a:avLst/>
            </a:prstGeom>
            <a:effectLst/>
          </p:spPr>
        </p:pic>
        <p:pic>
          <p:nvPicPr>
            <p:cNvPr id="865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308410" y="-326122"/>
              <a:ext cx="303252" cy="403959"/>
            </a:xfrm>
            <a:prstGeom prst="rect">
              <a:avLst/>
            </a:prstGeom>
            <a:effectLst/>
          </p:spPr>
        </p:pic>
        <p:pic>
          <p:nvPicPr>
            <p:cNvPr id="865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562834" y="-302937"/>
              <a:ext cx="139049" cy="361463"/>
            </a:xfrm>
            <a:prstGeom prst="rect">
              <a:avLst/>
            </a:prstGeom>
            <a:effectLst/>
          </p:spPr>
        </p:pic>
        <p:pic>
          <p:nvPicPr>
            <p:cNvPr id="865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686799" y="-458059"/>
              <a:ext cx="144108" cy="122672"/>
            </a:xfrm>
            <a:prstGeom prst="rect">
              <a:avLst/>
            </a:prstGeom>
            <a:effectLst/>
          </p:spPr>
        </p:pic>
        <p:pic>
          <p:nvPicPr>
            <p:cNvPr id="865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718961" y="-274410"/>
              <a:ext cx="263945" cy="350615"/>
            </a:xfrm>
            <a:prstGeom prst="rect">
              <a:avLst/>
            </a:prstGeom>
            <a:effectLst/>
          </p:spPr>
        </p:pic>
        <p:pic>
          <p:nvPicPr>
            <p:cNvPr id="866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977490" y="-302937"/>
              <a:ext cx="369509" cy="357233"/>
            </a:xfrm>
            <a:prstGeom prst="rect">
              <a:avLst/>
            </a:prstGeom>
            <a:effectLst/>
          </p:spPr>
        </p:pic>
        <p:pic>
          <p:nvPicPr>
            <p:cNvPr id="866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0318332" y="-298702"/>
              <a:ext cx="449689" cy="334261"/>
            </a:xfrm>
            <a:prstGeom prst="rect">
              <a:avLst/>
            </a:prstGeom>
            <a:effectLst/>
          </p:spPr>
        </p:pic>
        <p:pic>
          <p:nvPicPr>
            <p:cNvPr id="8665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787460" y="5146162"/>
              <a:ext cx="77065" cy="100395"/>
            </a:xfrm>
            <a:prstGeom prst="rect">
              <a:avLst/>
            </a:prstGeom>
            <a:effectLst/>
          </p:spPr>
        </p:pic>
        <p:pic>
          <p:nvPicPr>
            <p:cNvPr id="866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179551" y="4022730"/>
              <a:ext cx="317367" cy="395655"/>
            </a:xfrm>
            <a:prstGeom prst="rect">
              <a:avLst/>
            </a:prstGeom>
            <a:effectLst/>
          </p:spPr>
        </p:pic>
        <p:pic>
          <p:nvPicPr>
            <p:cNvPr id="866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191825" y="4004183"/>
              <a:ext cx="274439" cy="459626"/>
            </a:xfrm>
            <a:prstGeom prst="rect">
              <a:avLst/>
            </a:prstGeom>
            <a:effectLst/>
          </p:spPr>
        </p:pic>
        <p:pic>
          <p:nvPicPr>
            <p:cNvPr id="867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573411" y="4102207"/>
              <a:ext cx="468804" cy="295515"/>
            </a:xfrm>
            <a:prstGeom prst="rect">
              <a:avLst/>
            </a:prstGeom>
            <a:effectLst/>
          </p:spPr>
        </p:pic>
        <p:pic>
          <p:nvPicPr>
            <p:cNvPr id="867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100506" y="4033711"/>
              <a:ext cx="384360" cy="430588"/>
            </a:xfrm>
            <a:prstGeom prst="rect">
              <a:avLst/>
            </a:prstGeom>
            <a:effectLst/>
          </p:spPr>
        </p:pic>
        <p:pic>
          <p:nvPicPr>
            <p:cNvPr id="867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137039" y="4212869"/>
              <a:ext cx="307083" cy="110155"/>
            </a:xfrm>
            <a:prstGeom prst="rect">
              <a:avLst/>
            </a:prstGeom>
            <a:effectLst/>
          </p:spPr>
        </p:pic>
        <p:pic>
          <p:nvPicPr>
            <p:cNvPr id="867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578433" y="4111009"/>
              <a:ext cx="114682" cy="300348"/>
            </a:xfrm>
            <a:prstGeom prst="rect">
              <a:avLst/>
            </a:prstGeom>
            <a:effectLst/>
          </p:spPr>
        </p:pic>
        <p:pic>
          <p:nvPicPr>
            <p:cNvPr id="867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490154" y="4212869"/>
              <a:ext cx="279921" cy="103365"/>
            </a:xfrm>
            <a:prstGeom prst="rect">
              <a:avLst/>
            </a:prstGeom>
            <a:effectLst/>
          </p:spPr>
        </p:pic>
        <p:pic>
          <p:nvPicPr>
            <p:cNvPr id="868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824717" y="4029521"/>
              <a:ext cx="94807" cy="381782"/>
            </a:xfrm>
            <a:prstGeom prst="rect">
              <a:avLst/>
            </a:prstGeom>
            <a:effectLst/>
          </p:spPr>
        </p:pic>
        <p:pic>
          <p:nvPicPr>
            <p:cNvPr id="868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783973" y="4019093"/>
              <a:ext cx="311552" cy="394474"/>
            </a:xfrm>
            <a:prstGeom prst="rect">
              <a:avLst/>
            </a:prstGeom>
            <a:effectLst/>
          </p:spPr>
        </p:pic>
        <p:pic>
          <p:nvPicPr>
            <p:cNvPr id="868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257502" y="4144963"/>
              <a:ext cx="126271" cy="282535"/>
            </a:xfrm>
            <a:prstGeom prst="rect">
              <a:avLst/>
            </a:prstGeom>
            <a:effectLst/>
          </p:spPr>
        </p:pic>
        <p:pic>
          <p:nvPicPr>
            <p:cNvPr id="868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182804" y="4219660"/>
              <a:ext cx="347829" cy="105978"/>
            </a:xfrm>
            <a:prstGeom prst="rect">
              <a:avLst/>
            </a:prstGeom>
            <a:effectLst/>
          </p:spPr>
        </p:pic>
        <p:pic>
          <p:nvPicPr>
            <p:cNvPr id="868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606875" y="4029909"/>
              <a:ext cx="304036" cy="431284"/>
            </a:xfrm>
            <a:prstGeom prst="rect">
              <a:avLst/>
            </a:prstGeom>
            <a:effectLst/>
          </p:spPr>
        </p:pic>
        <p:pic>
          <p:nvPicPr>
            <p:cNvPr id="869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590245" y="4192497"/>
              <a:ext cx="302714" cy="103364"/>
            </a:xfrm>
            <a:prstGeom prst="rect">
              <a:avLst/>
            </a:prstGeom>
            <a:effectLst/>
          </p:spPr>
        </p:pic>
        <p:pic>
          <p:nvPicPr>
            <p:cNvPr id="869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919293" y="4172125"/>
              <a:ext cx="231556" cy="286713"/>
            </a:xfrm>
            <a:prstGeom prst="rect">
              <a:avLst/>
            </a:prstGeom>
            <a:effectLst/>
          </p:spPr>
        </p:pic>
        <p:pic>
          <p:nvPicPr>
            <p:cNvPr id="869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7154404" y="4193610"/>
              <a:ext cx="279390" cy="256880"/>
            </a:xfrm>
            <a:prstGeom prst="rect">
              <a:avLst/>
            </a:prstGeom>
            <a:effectLst/>
          </p:spPr>
        </p:pic>
        <p:pic>
          <p:nvPicPr>
            <p:cNvPr id="869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7352038" y="4178916"/>
              <a:ext cx="183617" cy="241936"/>
            </a:xfrm>
            <a:prstGeom prst="rect">
              <a:avLst/>
            </a:prstGeom>
            <a:effectLst/>
          </p:spPr>
        </p:pic>
        <p:pic>
          <p:nvPicPr>
            <p:cNvPr id="869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508534" y="4175427"/>
              <a:ext cx="272822" cy="510569"/>
            </a:xfrm>
            <a:prstGeom prst="rect">
              <a:avLst/>
            </a:prstGeom>
            <a:effectLst/>
          </p:spPr>
        </p:pic>
        <p:pic>
          <p:nvPicPr>
            <p:cNvPr id="870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778615" y="4165335"/>
              <a:ext cx="96574" cy="259549"/>
            </a:xfrm>
            <a:prstGeom prst="rect">
              <a:avLst/>
            </a:prstGeom>
            <a:effectLst/>
          </p:spPr>
        </p:pic>
        <p:pic>
          <p:nvPicPr>
            <p:cNvPr id="8703" name="Linea Linea" descr="Linea Line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798988" y="4022730"/>
              <a:ext cx="144108" cy="116945"/>
            </a:xfrm>
            <a:prstGeom prst="rect">
              <a:avLst/>
            </a:prstGeom>
            <a:effectLst/>
          </p:spPr>
        </p:pic>
        <p:pic>
          <p:nvPicPr>
            <p:cNvPr id="870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7859538" y="4167789"/>
              <a:ext cx="334812" cy="267087"/>
            </a:xfrm>
            <a:prstGeom prst="rect">
              <a:avLst/>
            </a:prstGeom>
            <a:effectLst/>
          </p:spPr>
        </p:pic>
        <p:pic>
          <p:nvPicPr>
            <p:cNvPr id="8707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369200" y="4965426"/>
              <a:ext cx="367191" cy="478061"/>
            </a:xfrm>
            <a:prstGeom prst="rect">
              <a:avLst/>
            </a:prstGeom>
            <a:effectLst/>
          </p:spPr>
        </p:pic>
        <p:pic>
          <p:nvPicPr>
            <p:cNvPr id="8709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349837" y="5139464"/>
              <a:ext cx="436107" cy="113884"/>
            </a:xfrm>
            <a:prstGeom prst="rect">
              <a:avLst/>
            </a:prstGeom>
            <a:effectLst/>
          </p:spPr>
        </p:pic>
        <p:pic>
          <p:nvPicPr>
            <p:cNvPr id="8711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76973" y="5054915"/>
              <a:ext cx="99437" cy="381782"/>
            </a:xfrm>
            <a:prstGeom prst="rect">
              <a:avLst/>
            </a:prstGeom>
            <a:effectLst/>
          </p:spPr>
        </p:pic>
        <p:pic>
          <p:nvPicPr>
            <p:cNvPr id="8713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4767" y="5170356"/>
              <a:ext cx="320666" cy="80729"/>
            </a:xfrm>
            <a:prstGeom prst="rect">
              <a:avLst/>
            </a:prstGeom>
            <a:effectLst/>
          </p:spPr>
        </p:pic>
        <p:pic>
          <p:nvPicPr>
            <p:cNvPr id="8715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03929" y="4987008"/>
              <a:ext cx="110155" cy="466389"/>
            </a:xfrm>
            <a:prstGeom prst="rect">
              <a:avLst/>
            </a:prstGeom>
            <a:effectLst/>
          </p:spPr>
        </p:pic>
        <p:pic>
          <p:nvPicPr>
            <p:cNvPr id="8717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76766" y="4931511"/>
              <a:ext cx="330485" cy="508298"/>
            </a:xfrm>
            <a:prstGeom prst="rect">
              <a:avLst/>
            </a:prstGeom>
            <a:effectLst/>
          </p:spPr>
        </p:pic>
        <p:pic>
          <p:nvPicPr>
            <p:cNvPr id="8719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77417" y="5120558"/>
              <a:ext cx="232387" cy="85255"/>
            </a:xfrm>
            <a:prstGeom prst="rect">
              <a:avLst/>
            </a:prstGeom>
            <a:effectLst/>
          </p:spPr>
        </p:pic>
        <p:pic>
          <p:nvPicPr>
            <p:cNvPr id="8721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784208" y="5204310"/>
              <a:ext cx="259549" cy="103364"/>
            </a:xfrm>
            <a:prstGeom prst="rect">
              <a:avLst/>
            </a:prstGeom>
            <a:effectLst/>
          </p:spPr>
        </p:pic>
        <p:pic>
          <p:nvPicPr>
            <p:cNvPr id="8723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947184" y="4939473"/>
              <a:ext cx="402154" cy="491035"/>
            </a:xfrm>
            <a:prstGeom prst="rect">
              <a:avLst/>
            </a:prstGeom>
            <a:effectLst/>
          </p:spPr>
        </p:pic>
        <p:pic>
          <p:nvPicPr>
            <p:cNvPr id="8725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008247" y="4936610"/>
              <a:ext cx="320719" cy="509491"/>
            </a:xfrm>
            <a:prstGeom prst="rect">
              <a:avLst/>
            </a:prstGeom>
            <a:effectLst/>
          </p:spPr>
        </p:pic>
        <p:pic>
          <p:nvPicPr>
            <p:cNvPr id="8727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341044" y="5190729"/>
              <a:ext cx="320666" cy="89782"/>
            </a:xfrm>
            <a:prstGeom prst="rect">
              <a:avLst/>
            </a:prstGeom>
            <a:effectLst/>
          </p:spPr>
        </p:pic>
        <p:pic>
          <p:nvPicPr>
            <p:cNvPr id="872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429323" y="5088868"/>
              <a:ext cx="157689" cy="313875"/>
            </a:xfrm>
            <a:prstGeom prst="rect">
              <a:avLst/>
            </a:prstGeom>
            <a:effectLst/>
          </p:spPr>
        </p:pic>
        <p:pic>
          <p:nvPicPr>
            <p:cNvPr id="873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639834" y="5116031"/>
              <a:ext cx="293503" cy="303746"/>
            </a:xfrm>
            <a:prstGeom prst="rect">
              <a:avLst/>
            </a:prstGeom>
            <a:effectLst/>
          </p:spPr>
        </p:pic>
        <p:pic>
          <p:nvPicPr>
            <p:cNvPr id="873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888826" y="5095659"/>
              <a:ext cx="202831" cy="316139"/>
            </a:xfrm>
            <a:prstGeom prst="rect">
              <a:avLst/>
            </a:prstGeom>
            <a:effectLst/>
          </p:spPr>
        </p:pic>
        <p:pic>
          <p:nvPicPr>
            <p:cNvPr id="8735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081229" y="5094014"/>
              <a:ext cx="232387" cy="285231"/>
            </a:xfrm>
            <a:prstGeom prst="rect">
              <a:avLst/>
            </a:prstGeom>
            <a:effectLst/>
          </p:spPr>
        </p:pic>
        <p:pic>
          <p:nvPicPr>
            <p:cNvPr id="8737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233116" y="5109240"/>
              <a:ext cx="202732" cy="306961"/>
            </a:xfrm>
            <a:prstGeom prst="rect">
              <a:avLst/>
            </a:prstGeom>
            <a:effectLst/>
          </p:spPr>
        </p:pic>
        <p:pic>
          <p:nvPicPr>
            <p:cNvPr id="8739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384546" y="5123341"/>
              <a:ext cx="229920" cy="562131"/>
            </a:xfrm>
            <a:prstGeom prst="rect">
              <a:avLst/>
            </a:prstGeom>
            <a:effectLst/>
          </p:spPr>
        </p:pic>
        <p:pic>
          <p:nvPicPr>
            <p:cNvPr id="8741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564375" y="5109240"/>
              <a:ext cx="136310" cy="291684"/>
            </a:xfrm>
            <a:prstGeom prst="rect">
              <a:avLst/>
            </a:prstGeom>
            <a:effectLst/>
          </p:spPr>
        </p:pic>
        <p:pic>
          <p:nvPicPr>
            <p:cNvPr id="8743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583740" y="4993799"/>
              <a:ext cx="164480" cy="89782"/>
            </a:xfrm>
            <a:prstGeom prst="rect">
              <a:avLst/>
            </a:prstGeom>
            <a:effectLst/>
          </p:spPr>
        </p:pic>
        <p:pic>
          <p:nvPicPr>
            <p:cNvPr id="8745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633036" y="5145145"/>
              <a:ext cx="305323" cy="305133"/>
            </a:xfrm>
            <a:prstGeom prst="rect">
              <a:avLst/>
            </a:prstGeom>
            <a:effectLst/>
          </p:spPr>
        </p:pic>
        <p:pic>
          <p:nvPicPr>
            <p:cNvPr id="8747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889321" y="1666362"/>
              <a:ext cx="103363" cy="381782"/>
            </a:xfrm>
            <a:prstGeom prst="rect">
              <a:avLst/>
            </a:prstGeom>
            <a:effectLst/>
          </p:spPr>
        </p:pic>
        <p:pic>
          <p:nvPicPr>
            <p:cNvPr id="8749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923274" y="2128129"/>
              <a:ext cx="96573" cy="334247"/>
            </a:xfrm>
            <a:prstGeom prst="rect">
              <a:avLst/>
            </a:prstGeom>
            <a:effectLst/>
          </p:spPr>
        </p:pic>
        <p:pic>
          <p:nvPicPr>
            <p:cNvPr id="8751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919578" y="2555942"/>
              <a:ext cx="86688" cy="313875"/>
            </a:xfrm>
            <a:prstGeom prst="rect">
              <a:avLst/>
            </a:prstGeom>
            <a:effectLst/>
          </p:spPr>
        </p:pic>
        <p:pic>
          <p:nvPicPr>
            <p:cNvPr id="8753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930065" y="2956593"/>
              <a:ext cx="85255" cy="402154"/>
            </a:xfrm>
            <a:prstGeom prst="rect">
              <a:avLst/>
            </a:prstGeom>
            <a:effectLst/>
          </p:spPr>
        </p:pic>
        <p:pic>
          <p:nvPicPr>
            <p:cNvPr id="8755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964018" y="3445522"/>
              <a:ext cx="80728" cy="368200"/>
            </a:xfrm>
            <a:prstGeom prst="rect">
              <a:avLst/>
            </a:prstGeom>
            <a:effectLst/>
          </p:spPr>
        </p:pic>
        <p:pic>
          <p:nvPicPr>
            <p:cNvPr id="8757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977600" y="3914080"/>
              <a:ext cx="103364" cy="361409"/>
            </a:xfrm>
            <a:prstGeom prst="rect">
              <a:avLst/>
            </a:prstGeom>
            <a:effectLst/>
          </p:spPr>
        </p:pic>
        <p:pic>
          <p:nvPicPr>
            <p:cNvPr id="8759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3004763" y="4396218"/>
              <a:ext cx="103363" cy="368201"/>
            </a:xfrm>
            <a:prstGeom prst="rect">
              <a:avLst/>
            </a:prstGeom>
            <a:effectLst/>
          </p:spPr>
        </p:pic>
        <p:pic>
          <p:nvPicPr>
            <p:cNvPr id="8761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018344" y="4912311"/>
              <a:ext cx="82992" cy="341037"/>
            </a:xfrm>
            <a:prstGeom prst="rect">
              <a:avLst/>
            </a:prstGeom>
            <a:effectLst/>
          </p:spPr>
        </p:pic>
        <p:pic>
          <p:nvPicPr>
            <p:cNvPr id="8763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3004763" y="5387659"/>
              <a:ext cx="89782" cy="442898"/>
            </a:xfrm>
            <a:prstGeom prst="rect">
              <a:avLst/>
            </a:prstGeom>
            <a:effectLst/>
          </p:spPr>
        </p:pic>
        <p:pic>
          <p:nvPicPr>
            <p:cNvPr id="8765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018344" y="5869797"/>
              <a:ext cx="110154" cy="388573"/>
            </a:xfrm>
            <a:prstGeom prst="rect">
              <a:avLst/>
            </a:prstGeom>
            <a:effectLst/>
          </p:spPr>
        </p:pic>
        <p:pic>
          <p:nvPicPr>
            <p:cNvPr id="8767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031925" y="6372308"/>
              <a:ext cx="82992" cy="415736"/>
            </a:xfrm>
            <a:prstGeom prst="rect">
              <a:avLst/>
            </a:prstGeom>
            <a:effectLst/>
          </p:spPr>
        </p:pic>
        <p:pic>
          <p:nvPicPr>
            <p:cNvPr id="8769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045507" y="6840866"/>
              <a:ext cx="89782" cy="436107"/>
            </a:xfrm>
            <a:prstGeom prst="rect">
              <a:avLst/>
            </a:prstGeom>
            <a:effectLst/>
          </p:spPr>
        </p:pic>
        <p:pic>
          <p:nvPicPr>
            <p:cNvPr id="8771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038716" y="7248307"/>
              <a:ext cx="89782" cy="2188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77" name="IMG_2688.jpeg"/>
          <p:cNvGrpSpPr/>
          <p:nvPr/>
        </p:nvGrpSpPr>
        <p:grpSpPr>
          <a:xfrm>
            <a:off x="2751876" y="2870134"/>
            <a:ext cx="7147932" cy="5744873"/>
            <a:chOff x="0" y="0"/>
            <a:chExt cx="7147931" cy="5744872"/>
          </a:xfrm>
        </p:grpSpPr>
        <p:pic>
          <p:nvPicPr>
            <p:cNvPr id="8776" name="IMG_2688.jpeg" descr="IMG_2688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200" y="76200"/>
              <a:ext cx="6995532" cy="559247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775" name="IMG_2688.jpeg" descr="IMG_2688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147932" cy="5744873"/>
            </a:xfrm>
            <a:prstGeom prst="rect">
              <a:avLst/>
            </a:prstGeom>
            <a:effectLst/>
          </p:spPr>
        </p:pic>
      </p:grpSp>
      <p:grpSp>
        <p:nvGrpSpPr>
          <p:cNvPr id="9002" name="Disegno"/>
          <p:cNvGrpSpPr/>
          <p:nvPr/>
        </p:nvGrpSpPr>
        <p:grpSpPr>
          <a:xfrm>
            <a:off x="723718" y="662095"/>
            <a:ext cx="11727758" cy="8034132"/>
            <a:chOff x="-959736" y="-567019"/>
            <a:chExt cx="11727757" cy="8034131"/>
          </a:xfrm>
        </p:grpSpPr>
        <p:pic>
          <p:nvPicPr>
            <p:cNvPr id="877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959737" y="-121852"/>
              <a:ext cx="258993" cy="333299"/>
            </a:xfrm>
            <a:prstGeom prst="rect">
              <a:avLst/>
            </a:prstGeom>
            <a:effectLst/>
          </p:spPr>
        </p:pic>
        <p:pic>
          <p:nvPicPr>
            <p:cNvPr id="878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627280" y="-136823"/>
              <a:ext cx="394388" cy="364541"/>
            </a:xfrm>
            <a:prstGeom prst="rect">
              <a:avLst/>
            </a:prstGeom>
            <a:effectLst/>
          </p:spPr>
        </p:pic>
        <p:pic>
          <p:nvPicPr>
            <p:cNvPr id="878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227605" y="-141589"/>
              <a:ext cx="327457" cy="334317"/>
            </a:xfrm>
            <a:prstGeom prst="rect">
              <a:avLst/>
            </a:prstGeom>
            <a:effectLst/>
          </p:spPr>
        </p:pic>
        <p:pic>
          <p:nvPicPr>
            <p:cNvPr id="878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4767" y="-112798"/>
              <a:ext cx="239177" cy="309348"/>
            </a:xfrm>
            <a:prstGeom prst="rect">
              <a:avLst/>
            </a:prstGeom>
            <a:effectLst/>
          </p:spPr>
        </p:pic>
        <p:pic>
          <p:nvPicPr>
            <p:cNvPr id="878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74368" y="-153491"/>
              <a:ext cx="339028" cy="750258"/>
            </a:xfrm>
            <a:prstGeom prst="rect">
              <a:avLst/>
            </a:prstGeom>
            <a:effectLst/>
          </p:spPr>
        </p:pic>
        <p:pic>
          <p:nvPicPr>
            <p:cNvPr id="878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34813" y="-106007"/>
              <a:ext cx="123735" cy="311382"/>
            </a:xfrm>
            <a:prstGeom prst="rect">
              <a:avLst/>
            </a:prstGeom>
            <a:effectLst/>
          </p:spPr>
        </p:pic>
        <p:pic>
          <p:nvPicPr>
            <p:cNvPr id="8790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17085" y="-323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79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806843" y="-101049"/>
              <a:ext cx="365937" cy="318308"/>
            </a:xfrm>
            <a:prstGeom prst="rect">
              <a:avLst/>
            </a:prstGeom>
            <a:effectLst/>
          </p:spPr>
        </p:pic>
        <p:pic>
          <p:nvPicPr>
            <p:cNvPr id="879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743851" y="-377635"/>
              <a:ext cx="461114" cy="494111"/>
            </a:xfrm>
            <a:prstGeom prst="rect">
              <a:avLst/>
            </a:prstGeom>
            <a:effectLst/>
          </p:spPr>
        </p:pic>
        <p:pic>
          <p:nvPicPr>
            <p:cNvPr id="879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178240" y="-184436"/>
              <a:ext cx="583561" cy="290746"/>
            </a:xfrm>
            <a:prstGeom prst="rect">
              <a:avLst/>
            </a:prstGeom>
            <a:effectLst/>
          </p:spPr>
        </p:pic>
        <p:pic>
          <p:nvPicPr>
            <p:cNvPr id="8798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606756" y="-4115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800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140576" y="-249523"/>
              <a:ext cx="782433" cy="358283"/>
            </a:xfrm>
            <a:prstGeom prst="rect">
              <a:avLst/>
            </a:prstGeom>
            <a:effectLst/>
          </p:spPr>
        </p:pic>
        <p:pic>
          <p:nvPicPr>
            <p:cNvPr id="8802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862208" y="-235030"/>
              <a:ext cx="223777" cy="312862"/>
            </a:xfrm>
            <a:prstGeom prst="rect">
              <a:avLst/>
            </a:prstGeom>
            <a:effectLst/>
          </p:spPr>
        </p:pic>
        <p:pic>
          <p:nvPicPr>
            <p:cNvPr id="8804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065176" y="-240814"/>
              <a:ext cx="258483" cy="309848"/>
            </a:xfrm>
            <a:prstGeom prst="rect">
              <a:avLst/>
            </a:prstGeom>
            <a:effectLst/>
          </p:spPr>
        </p:pic>
        <p:pic>
          <p:nvPicPr>
            <p:cNvPr id="8806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279148" y="-472704"/>
              <a:ext cx="458743" cy="533027"/>
            </a:xfrm>
            <a:prstGeom prst="rect">
              <a:avLst/>
            </a:prstGeom>
            <a:effectLst/>
          </p:spPr>
        </p:pic>
        <p:pic>
          <p:nvPicPr>
            <p:cNvPr id="8808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695644" y="-262193"/>
              <a:ext cx="205223" cy="323308"/>
            </a:xfrm>
            <a:prstGeom prst="rect">
              <a:avLst/>
            </a:prstGeom>
            <a:effectLst/>
          </p:spPr>
        </p:pic>
        <p:pic>
          <p:nvPicPr>
            <p:cNvPr id="881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763551" y="-465914"/>
              <a:ext cx="157689" cy="96573"/>
            </a:xfrm>
            <a:prstGeom prst="rect">
              <a:avLst/>
            </a:prstGeom>
            <a:effectLst/>
          </p:spPr>
        </p:pic>
        <p:pic>
          <p:nvPicPr>
            <p:cNvPr id="8812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085357" y="-18070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814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085357" y="264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816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863642" y="-533821"/>
              <a:ext cx="286712" cy="775642"/>
            </a:xfrm>
            <a:prstGeom prst="rect">
              <a:avLst/>
            </a:prstGeom>
            <a:effectLst/>
          </p:spPr>
        </p:pic>
        <p:pic>
          <p:nvPicPr>
            <p:cNvPr id="8818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809316" y="-229868"/>
              <a:ext cx="476852" cy="274759"/>
            </a:xfrm>
            <a:prstGeom prst="rect">
              <a:avLst/>
            </a:prstGeom>
            <a:effectLst/>
          </p:spPr>
        </p:pic>
        <p:pic>
          <p:nvPicPr>
            <p:cNvPr id="8820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171867" y="-34368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822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352571" y="-312358"/>
              <a:ext cx="210250" cy="354986"/>
            </a:xfrm>
            <a:prstGeom prst="rect">
              <a:avLst/>
            </a:prstGeom>
            <a:effectLst/>
          </p:spPr>
        </p:pic>
        <p:pic>
          <p:nvPicPr>
            <p:cNvPr id="8824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565346" y="-305551"/>
              <a:ext cx="338774" cy="336861"/>
            </a:xfrm>
            <a:prstGeom prst="rect">
              <a:avLst/>
            </a:prstGeom>
            <a:effectLst/>
          </p:spPr>
        </p:pic>
        <p:pic>
          <p:nvPicPr>
            <p:cNvPr id="8826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871308" y="-47270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82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904559" y="-302937"/>
              <a:ext cx="273009" cy="334247"/>
            </a:xfrm>
            <a:prstGeom prst="rect">
              <a:avLst/>
            </a:prstGeom>
            <a:effectLst/>
          </p:spPr>
        </p:pic>
        <p:pic>
          <p:nvPicPr>
            <p:cNvPr id="883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218578" y="-289356"/>
              <a:ext cx="242379" cy="313875"/>
            </a:xfrm>
            <a:prstGeom prst="rect">
              <a:avLst/>
            </a:prstGeom>
            <a:effectLst/>
          </p:spPr>
        </p:pic>
        <p:pic>
          <p:nvPicPr>
            <p:cNvPr id="883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466244" y="-313641"/>
              <a:ext cx="334247" cy="356269"/>
            </a:xfrm>
            <a:prstGeom prst="rect">
              <a:avLst/>
            </a:prstGeom>
            <a:effectLst/>
          </p:spPr>
        </p:pic>
        <p:pic>
          <p:nvPicPr>
            <p:cNvPr id="883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209767" y="-239962"/>
              <a:ext cx="398816" cy="287218"/>
            </a:xfrm>
            <a:prstGeom prst="rect">
              <a:avLst/>
            </a:prstGeom>
            <a:effectLst/>
          </p:spPr>
        </p:pic>
        <p:pic>
          <p:nvPicPr>
            <p:cNvPr id="883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784648" y="-567020"/>
              <a:ext cx="251748" cy="822422"/>
            </a:xfrm>
            <a:prstGeom prst="rect">
              <a:avLst/>
            </a:prstGeom>
            <a:effectLst/>
          </p:spPr>
        </p:pic>
        <p:pic>
          <p:nvPicPr>
            <p:cNvPr id="883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688568" y="-279678"/>
              <a:ext cx="694153" cy="322239"/>
            </a:xfrm>
            <a:prstGeom prst="rect">
              <a:avLst/>
            </a:prstGeom>
            <a:effectLst/>
          </p:spPr>
        </p:pic>
        <p:pic>
          <p:nvPicPr>
            <p:cNvPr id="884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9308410" y="-326122"/>
              <a:ext cx="303252" cy="403959"/>
            </a:xfrm>
            <a:prstGeom prst="rect">
              <a:avLst/>
            </a:prstGeom>
            <a:effectLst/>
          </p:spPr>
        </p:pic>
        <p:pic>
          <p:nvPicPr>
            <p:cNvPr id="884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562834" y="-302937"/>
              <a:ext cx="139049" cy="361463"/>
            </a:xfrm>
            <a:prstGeom prst="rect">
              <a:avLst/>
            </a:prstGeom>
            <a:effectLst/>
          </p:spPr>
        </p:pic>
        <p:pic>
          <p:nvPicPr>
            <p:cNvPr id="884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686799" y="-458059"/>
              <a:ext cx="144108" cy="122672"/>
            </a:xfrm>
            <a:prstGeom prst="rect">
              <a:avLst/>
            </a:prstGeom>
            <a:effectLst/>
          </p:spPr>
        </p:pic>
        <p:pic>
          <p:nvPicPr>
            <p:cNvPr id="884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718961" y="-274410"/>
              <a:ext cx="263945" cy="350615"/>
            </a:xfrm>
            <a:prstGeom prst="rect">
              <a:avLst/>
            </a:prstGeom>
            <a:effectLst/>
          </p:spPr>
        </p:pic>
        <p:pic>
          <p:nvPicPr>
            <p:cNvPr id="884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9977490" y="-302937"/>
              <a:ext cx="369509" cy="357233"/>
            </a:xfrm>
            <a:prstGeom prst="rect">
              <a:avLst/>
            </a:prstGeom>
            <a:effectLst/>
          </p:spPr>
        </p:pic>
        <p:pic>
          <p:nvPicPr>
            <p:cNvPr id="885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0318332" y="-298702"/>
              <a:ext cx="449689" cy="334261"/>
            </a:xfrm>
            <a:prstGeom prst="rect">
              <a:avLst/>
            </a:prstGeom>
            <a:effectLst/>
          </p:spPr>
        </p:pic>
        <p:pic>
          <p:nvPicPr>
            <p:cNvPr id="8852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787460" y="5146162"/>
              <a:ext cx="77065" cy="100395"/>
            </a:xfrm>
            <a:prstGeom prst="rect">
              <a:avLst/>
            </a:prstGeom>
            <a:effectLst/>
          </p:spPr>
        </p:pic>
        <p:pic>
          <p:nvPicPr>
            <p:cNvPr id="8854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179551" y="4022730"/>
              <a:ext cx="317367" cy="395655"/>
            </a:xfrm>
            <a:prstGeom prst="rect">
              <a:avLst/>
            </a:prstGeom>
            <a:effectLst/>
          </p:spPr>
        </p:pic>
        <p:pic>
          <p:nvPicPr>
            <p:cNvPr id="8856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191825" y="4004183"/>
              <a:ext cx="274439" cy="459626"/>
            </a:xfrm>
            <a:prstGeom prst="rect">
              <a:avLst/>
            </a:prstGeom>
            <a:effectLst/>
          </p:spPr>
        </p:pic>
        <p:pic>
          <p:nvPicPr>
            <p:cNvPr id="8858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573411" y="4102207"/>
              <a:ext cx="468804" cy="295515"/>
            </a:xfrm>
            <a:prstGeom prst="rect">
              <a:avLst/>
            </a:prstGeom>
            <a:effectLst/>
          </p:spPr>
        </p:pic>
        <p:pic>
          <p:nvPicPr>
            <p:cNvPr id="8860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5100506" y="4033711"/>
              <a:ext cx="384360" cy="430588"/>
            </a:xfrm>
            <a:prstGeom prst="rect">
              <a:avLst/>
            </a:prstGeom>
            <a:effectLst/>
          </p:spPr>
        </p:pic>
        <p:pic>
          <p:nvPicPr>
            <p:cNvPr id="8862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5137039" y="4212869"/>
              <a:ext cx="307083" cy="110155"/>
            </a:xfrm>
            <a:prstGeom prst="rect">
              <a:avLst/>
            </a:prstGeom>
            <a:effectLst/>
          </p:spPr>
        </p:pic>
        <p:pic>
          <p:nvPicPr>
            <p:cNvPr id="8864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5578433" y="4111009"/>
              <a:ext cx="114682" cy="300348"/>
            </a:xfrm>
            <a:prstGeom prst="rect">
              <a:avLst/>
            </a:prstGeom>
            <a:effectLst/>
          </p:spPr>
        </p:pic>
        <p:pic>
          <p:nvPicPr>
            <p:cNvPr id="8866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490154" y="4212869"/>
              <a:ext cx="279921" cy="103365"/>
            </a:xfrm>
            <a:prstGeom prst="rect">
              <a:avLst/>
            </a:prstGeom>
            <a:effectLst/>
          </p:spPr>
        </p:pic>
        <p:pic>
          <p:nvPicPr>
            <p:cNvPr id="8868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824717" y="4029521"/>
              <a:ext cx="94807" cy="381782"/>
            </a:xfrm>
            <a:prstGeom prst="rect">
              <a:avLst/>
            </a:prstGeom>
            <a:effectLst/>
          </p:spPr>
        </p:pic>
        <p:pic>
          <p:nvPicPr>
            <p:cNvPr id="8870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783973" y="4019093"/>
              <a:ext cx="311552" cy="394474"/>
            </a:xfrm>
            <a:prstGeom prst="rect">
              <a:avLst/>
            </a:prstGeom>
            <a:effectLst/>
          </p:spPr>
        </p:pic>
        <p:pic>
          <p:nvPicPr>
            <p:cNvPr id="8872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257502" y="4144963"/>
              <a:ext cx="126271" cy="282535"/>
            </a:xfrm>
            <a:prstGeom prst="rect">
              <a:avLst/>
            </a:prstGeom>
            <a:effectLst/>
          </p:spPr>
        </p:pic>
        <p:pic>
          <p:nvPicPr>
            <p:cNvPr id="8874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6182804" y="4219660"/>
              <a:ext cx="347829" cy="105978"/>
            </a:xfrm>
            <a:prstGeom prst="rect">
              <a:avLst/>
            </a:prstGeom>
            <a:effectLst/>
          </p:spPr>
        </p:pic>
        <p:pic>
          <p:nvPicPr>
            <p:cNvPr id="8876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606875" y="4029909"/>
              <a:ext cx="304036" cy="431284"/>
            </a:xfrm>
            <a:prstGeom prst="rect">
              <a:avLst/>
            </a:prstGeom>
            <a:effectLst/>
          </p:spPr>
        </p:pic>
        <p:pic>
          <p:nvPicPr>
            <p:cNvPr id="8878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590245" y="4192497"/>
              <a:ext cx="302714" cy="103364"/>
            </a:xfrm>
            <a:prstGeom prst="rect">
              <a:avLst/>
            </a:prstGeom>
            <a:effectLst/>
          </p:spPr>
        </p:pic>
        <p:pic>
          <p:nvPicPr>
            <p:cNvPr id="8880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919293" y="4172125"/>
              <a:ext cx="231556" cy="286713"/>
            </a:xfrm>
            <a:prstGeom prst="rect">
              <a:avLst/>
            </a:prstGeom>
            <a:effectLst/>
          </p:spPr>
        </p:pic>
        <p:pic>
          <p:nvPicPr>
            <p:cNvPr id="8882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7154404" y="4193610"/>
              <a:ext cx="279390" cy="256880"/>
            </a:xfrm>
            <a:prstGeom prst="rect">
              <a:avLst/>
            </a:prstGeom>
            <a:effectLst/>
          </p:spPr>
        </p:pic>
        <p:pic>
          <p:nvPicPr>
            <p:cNvPr id="888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7352038" y="4178916"/>
              <a:ext cx="183617" cy="241936"/>
            </a:xfrm>
            <a:prstGeom prst="rect">
              <a:avLst/>
            </a:prstGeom>
            <a:effectLst/>
          </p:spPr>
        </p:pic>
        <p:pic>
          <p:nvPicPr>
            <p:cNvPr id="8886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508534" y="4175427"/>
              <a:ext cx="272822" cy="510569"/>
            </a:xfrm>
            <a:prstGeom prst="rect">
              <a:avLst/>
            </a:prstGeom>
            <a:effectLst/>
          </p:spPr>
        </p:pic>
        <p:pic>
          <p:nvPicPr>
            <p:cNvPr id="8888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778615" y="4165335"/>
              <a:ext cx="96574" cy="259549"/>
            </a:xfrm>
            <a:prstGeom prst="rect">
              <a:avLst/>
            </a:prstGeom>
            <a:effectLst/>
          </p:spPr>
        </p:pic>
        <p:pic>
          <p:nvPicPr>
            <p:cNvPr id="8890" name="Linea Linea" descr="Linea Line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798988" y="4022730"/>
              <a:ext cx="144108" cy="116945"/>
            </a:xfrm>
            <a:prstGeom prst="rect">
              <a:avLst/>
            </a:prstGeom>
            <a:effectLst/>
          </p:spPr>
        </p:pic>
        <p:pic>
          <p:nvPicPr>
            <p:cNvPr id="889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7859538" y="4167789"/>
              <a:ext cx="334812" cy="267087"/>
            </a:xfrm>
            <a:prstGeom prst="rect">
              <a:avLst/>
            </a:prstGeom>
            <a:effectLst/>
          </p:spPr>
        </p:pic>
        <p:pic>
          <p:nvPicPr>
            <p:cNvPr id="889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-369200" y="4965426"/>
              <a:ext cx="367191" cy="478061"/>
            </a:xfrm>
            <a:prstGeom prst="rect">
              <a:avLst/>
            </a:prstGeom>
            <a:effectLst/>
          </p:spPr>
        </p:pic>
        <p:pic>
          <p:nvPicPr>
            <p:cNvPr id="889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349837" y="5139464"/>
              <a:ext cx="436107" cy="113884"/>
            </a:xfrm>
            <a:prstGeom prst="rect">
              <a:avLst/>
            </a:prstGeom>
            <a:effectLst/>
          </p:spPr>
        </p:pic>
        <p:pic>
          <p:nvPicPr>
            <p:cNvPr id="889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76973" y="5054915"/>
              <a:ext cx="99437" cy="381782"/>
            </a:xfrm>
            <a:prstGeom prst="rect">
              <a:avLst/>
            </a:prstGeom>
            <a:effectLst/>
          </p:spPr>
        </p:pic>
        <p:pic>
          <p:nvPicPr>
            <p:cNvPr id="890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4767" y="5170356"/>
              <a:ext cx="320666" cy="80729"/>
            </a:xfrm>
            <a:prstGeom prst="rect">
              <a:avLst/>
            </a:prstGeom>
            <a:effectLst/>
          </p:spPr>
        </p:pic>
        <p:pic>
          <p:nvPicPr>
            <p:cNvPr id="890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03929" y="4987008"/>
              <a:ext cx="110155" cy="466389"/>
            </a:xfrm>
            <a:prstGeom prst="rect">
              <a:avLst/>
            </a:prstGeom>
            <a:effectLst/>
          </p:spPr>
        </p:pic>
        <p:pic>
          <p:nvPicPr>
            <p:cNvPr id="890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76766" y="4931511"/>
              <a:ext cx="330485" cy="508298"/>
            </a:xfrm>
            <a:prstGeom prst="rect">
              <a:avLst/>
            </a:prstGeom>
            <a:effectLst/>
          </p:spPr>
        </p:pic>
        <p:pic>
          <p:nvPicPr>
            <p:cNvPr id="890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77417" y="5120558"/>
              <a:ext cx="232387" cy="85255"/>
            </a:xfrm>
            <a:prstGeom prst="rect">
              <a:avLst/>
            </a:prstGeom>
            <a:effectLst/>
          </p:spPr>
        </p:pic>
        <p:pic>
          <p:nvPicPr>
            <p:cNvPr id="890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784208" y="5204310"/>
              <a:ext cx="259549" cy="103364"/>
            </a:xfrm>
            <a:prstGeom prst="rect">
              <a:avLst/>
            </a:prstGeom>
            <a:effectLst/>
          </p:spPr>
        </p:pic>
        <p:pic>
          <p:nvPicPr>
            <p:cNvPr id="891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947184" y="4939473"/>
              <a:ext cx="402154" cy="491035"/>
            </a:xfrm>
            <a:prstGeom prst="rect">
              <a:avLst/>
            </a:prstGeom>
            <a:effectLst/>
          </p:spPr>
        </p:pic>
        <p:pic>
          <p:nvPicPr>
            <p:cNvPr id="891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008247" y="4936610"/>
              <a:ext cx="320719" cy="509491"/>
            </a:xfrm>
            <a:prstGeom prst="rect">
              <a:avLst/>
            </a:prstGeom>
            <a:effectLst/>
          </p:spPr>
        </p:pic>
        <p:pic>
          <p:nvPicPr>
            <p:cNvPr id="891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341044" y="5190729"/>
              <a:ext cx="320666" cy="89782"/>
            </a:xfrm>
            <a:prstGeom prst="rect">
              <a:avLst/>
            </a:prstGeom>
            <a:effectLst/>
          </p:spPr>
        </p:pic>
        <p:pic>
          <p:nvPicPr>
            <p:cNvPr id="891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429323" y="5088868"/>
              <a:ext cx="157689" cy="313875"/>
            </a:xfrm>
            <a:prstGeom prst="rect">
              <a:avLst/>
            </a:prstGeom>
            <a:effectLst/>
          </p:spPr>
        </p:pic>
        <p:pic>
          <p:nvPicPr>
            <p:cNvPr id="8918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639834" y="5116031"/>
              <a:ext cx="293503" cy="303746"/>
            </a:xfrm>
            <a:prstGeom prst="rect">
              <a:avLst/>
            </a:prstGeom>
            <a:effectLst/>
          </p:spPr>
        </p:pic>
        <p:pic>
          <p:nvPicPr>
            <p:cNvPr id="8920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888826" y="5095659"/>
              <a:ext cx="202831" cy="316139"/>
            </a:xfrm>
            <a:prstGeom prst="rect">
              <a:avLst/>
            </a:prstGeom>
            <a:effectLst/>
          </p:spPr>
        </p:pic>
        <p:pic>
          <p:nvPicPr>
            <p:cNvPr id="8922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081229" y="5094014"/>
              <a:ext cx="232387" cy="285231"/>
            </a:xfrm>
            <a:prstGeom prst="rect">
              <a:avLst/>
            </a:prstGeom>
            <a:effectLst/>
          </p:spPr>
        </p:pic>
        <p:pic>
          <p:nvPicPr>
            <p:cNvPr id="8924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233116" y="5109240"/>
              <a:ext cx="202732" cy="306961"/>
            </a:xfrm>
            <a:prstGeom prst="rect">
              <a:avLst/>
            </a:prstGeom>
            <a:effectLst/>
          </p:spPr>
        </p:pic>
        <p:pic>
          <p:nvPicPr>
            <p:cNvPr id="8926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384546" y="5123341"/>
              <a:ext cx="229920" cy="562131"/>
            </a:xfrm>
            <a:prstGeom prst="rect">
              <a:avLst/>
            </a:prstGeom>
            <a:effectLst/>
          </p:spPr>
        </p:pic>
        <p:pic>
          <p:nvPicPr>
            <p:cNvPr id="8928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564375" y="5109240"/>
              <a:ext cx="136310" cy="291684"/>
            </a:xfrm>
            <a:prstGeom prst="rect">
              <a:avLst/>
            </a:prstGeom>
            <a:effectLst/>
          </p:spPr>
        </p:pic>
        <p:pic>
          <p:nvPicPr>
            <p:cNvPr id="8930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583740" y="4993799"/>
              <a:ext cx="164480" cy="89782"/>
            </a:xfrm>
            <a:prstGeom prst="rect">
              <a:avLst/>
            </a:prstGeom>
            <a:effectLst/>
          </p:spPr>
        </p:pic>
        <p:pic>
          <p:nvPicPr>
            <p:cNvPr id="8932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633036" y="5145145"/>
              <a:ext cx="305323" cy="305133"/>
            </a:xfrm>
            <a:prstGeom prst="rect">
              <a:avLst/>
            </a:prstGeom>
            <a:effectLst/>
          </p:spPr>
        </p:pic>
        <p:pic>
          <p:nvPicPr>
            <p:cNvPr id="8934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889321" y="1666362"/>
              <a:ext cx="103363" cy="381782"/>
            </a:xfrm>
            <a:prstGeom prst="rect">
              <a:avLst/>
            </a:prstGeom>
            <a:effectLst/>
          </p:spPr>
        </p:pic>
        <p:pic>
          <p:nvPicPr>
            <p:cNvPr id="8936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2923274" y="2128129"/>
              <a:ext cx="96573" cy="334247"/>
            </a:xfrm>
            <a:prstGeom prst="rect">
              <a:avLst/>
            </a:prstGeom>
            <a:effectLst/>
          </p:spPr>
        </p:pic>
        <p:pic>
          <p:nvPicPr>
            <p:cNvPr id="8938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2919578" y="2555942"/>
              <a:ext cx="86688" cy="313875"/>
            </a:xfrm>
            <a:prstGeom prst="rect">
              <a:avLst/>
            </a:prstGeom>
            <a:effectLst/>
          </p:spPr>
        </p:pic>
        <p:pic>
          <p:nvPicPr>
            <p:cNvPr id="8940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2930065" y="2956593"/>
              <a:ext cx="85255" cy="402154"/>
            </a:xfrm>
            <a:prstGeom prst="rect">
              <a:avLst/>
            </a:prstGeom>
            <a:effectLst/>
          </p:spPr>
        </p:pic>
        <p:pic>
          <p:nvPicPr>
            <p:cNvPr id="8942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964018" y="3445522"/>
              <a:ext cx="80728" cy="368200"/>
            </a:xfrm>
            <a:prstGeom prst="rect">
              <a:avLst/>
            </a:prstGeom>
            <a:effectLst/>
          </p:spPr>
        </p:pic>
        <p:pic>
          <p:nvPicPr>
            <p:cNvPr id="8944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977600" y="3914080"/>
              <a:ext cx="103364" cy="361409"/>
            </a:xfrm>
            <a:prstGeom prst="rect">
              <a:avLst/>
            </a:prstGeom>
            <a:effectLst/>
          </p:spPr>
        </p:pic>
        <p:pic>
          <p:nvPicPr>
            <p:cNvPr id="8946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3004763" y="4396218"/>
              <a:ext cx="103363" cy="368201"/>
            </a:xfrm>
            <a:prstGeom prst="rect">
              <a:avLst/>
            </a:prstGeom>
            <a:effectLst/>
          </p:spPr>
        </p:pic>
        <p:pic>
          <p:nvPicPr>
            <p:cNvPr id="8948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018344" y="4912311"/>
              <a:ext cx="82992" cy="341037"/>
            </a:xfrm>
            <a:prstGeom prst="rect">
              <a:avLst/>
            </a:prstGeom>
            <a:effectLst/>
          </p:spPr>
        </p:pic>
        <p:pic>
          <p:nvPicPr>
            <p:cNvPr id="8950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3004763" y="5387659"/>
              <a:ext cx="89782" cy="442898"/>
            </a:xfrm>
            <a:prstGeom prst="rect">
              <a:avLst/>
            </a:prstGeom>
            <a:effectLst/>
          </p:spPr>
        </p:pic>
        <p:pic>
          <p:nvPicPr>
            <p:cNvPr id="8952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018344" y="5869797"/>
              <a:ext cx="110154" cy="388573"/>
            </a:xfrm>
            <a:prstGeom prst="rect">
              <a:avLst/>
            </a:prstGeom>
            <a:effectLst/>
          </p:spPr>
        </p:pic>
        <p:pic>
          <p:nvPicPr>
            <p:cNvPr id="8954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031925" y="6372308"/>
              <a:ext cx="82992" cy="415736"/>
            </a:xfrm>
            <a:prstGeom prst="rect">
              <a:avLst/>
            </a:prstGeom>
            <a:effectLst/>
          </p:spPr>
        </p:pic>
        <p:pic>
          <p:nvPicPr>
            <p:cNvPr id="8956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045507" y="6840866"/>
              <a:ext cx="89782" cy="436107"/>
            </a:xfrm>
            <a:prstGeom prst="rect">
              <a:avLst/>
            </a:prstGeom>
            <a:effectLst/>
          </p:spPr>
        </p:pic>
        <p:pic>
          <p:nvPicPr>
            <p:cNvPr id="8958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3038716" y="7248307"/>
              <a:ext cx="89782" cy="218806"/>
            </a:xfrm>
            <a:prstGeom prst="rect">
              <a:avLst/>
            </a:prstGeom>
            <a:effectLst/>
          </p:spPr>
        </p:pic>
        <p:pic>
          <p:nvPicPr>
            <p:cNvPr id="8960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851830" y="5725986"/>
              <a:ext cx="126598" cy="668289"/>
            </a:xfrm>
            <a:prstGeom prst="rect">
              <a:avLst/>
            </a:prstGeom>
            <a:effectLst/>
          </p:spPr>
        </p:pic>
        <p:pic>
          <p:nvPicPr>
            <p:cNvPr id="8962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858620" y="5761147"/>
              <a:ext cx="438371" cy="130526"/>
            </a:xfrm>
            <a:prstGeom prst="rect">
              <a:avLst/>
            </a:prstGeom>
            <a:effectLst/>
          </p:spPr>
        </p:pic>
        <p:pic>
          <p:nvPicPr>
            <p:cNvPr id="8964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865411" y="5942419"/>
              <a:ext cx="481378" cy="397730"/>
            </a:xfrm>
            <a:prstGeom prst="rect">
              <a:avLst/>
            </a:prstGeom>
            <a:effectLst/>
          </p:spPr>
        </p:pic>
        <p:pic>
          <p:nvPicPr>
            <p:cNvPr id="8966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187217" y="58562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968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379036" y="5889328"/>
              <a:ext cx="346484" cy="441798"/>
            </a:xfrm>
            <a:prstGeom prst="rect">
              <a:avLst/>
            </a:prstGeom>
            <a:effectLst/>
          </p:spPr>
        </p:pic>
        <p:pic>
          <p:nvPicPr>
            <p:cNvPr id="897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702766" y="5861803"/>
              <a:ext cx="303144" cy="484846"/>
            </a:xfrm>
            <a:prstGeom prst="rect">
              <a:avLst/>
            </a:prstGeom>
            <a:effectLst/>
          </p:spPr>
        </p:pic>
        <p:pic>
          <p:nvPicPr>
            <p:cNvPr id="897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040200" y="5924123"/>
              <a:ext cx="110154" cy="395363"/>
            </a:xfrm>
            <a:prstGeom prst="rect">
              <a:avLst/>
            </a:prstGeom>
            <a:effectLst/>
          </p:spPr>
        </p:pic>
        <p:pic>
          <p:nvPicPr>
            <p:cNvPr id="8974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110751" y="57000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976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6153551" y="5857492"/>
              <a:ext cx="320233" cy="461891"/>
            </a:xfrm>
            <a:prstGeom prst="rect">
              <a:avLst/>
            </a:prstGeom>
            <a:effectLst/>
          </p:spPr>
        </p:pic>
        <p:pic>
          <p:nvPicPr>
            <p:cNvPr id="8978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6491471" y="5863006"/>
              <a:ext cx="259695" cy="416946"/>
            </a:xfrm>
            <a:prstGeom prst="rect">
              <a:avLst/>
            </a:prstGeom>
            <a:effectLst/>
          </p:spPr>
        </p:pic>
        <p:pic>
          <p:nvPicPr>
            <p:cNvPr id="8980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800756" y="5872924"/>
              <a:ext cx="408946" cy="397962"/>
            </a:xfrm>
            <a:prstGeom prst="rect">
              <a:avLst/>
            </a:prstGeom>
            <a:effectLst/>
          </p:spPr>
        </p:pic>
        <p:pic>
          <p:nvPicPr>
            <p:cNvPr id="8982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397642" y="5975976"/>
              <a:ext cx="102860" cy="514488"/>
            </a:xfrm>
            <a:prstGeom prst="rect">
              <a:avLst/>
            </a:prstGeom>
            <a:effectLst/>
          </p:spPr>
        </p:pic>
        <p:pic>
          <p:nvPicPr>
            <p:cNvPr id="8984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342813" y="5853103"/>
              <a:ext cx="461451" cy="120058"/>
            </a:xfrm>
            <a:prstGeom prst="rect">
              <a:avLst/>
            </a:prstGeom>
            <a:effectLst/>
          </p:spPr>
        </p:pic>
        <p:pic>
          <p:nvPicPr>
            <p:cNvPr id="8986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397139" y="6134634"/>
              <a:ext cx="429316" cy="103435"/>
            </a:xfrm>
            <a:prstGeom prst="rect">
              <a:avLst/>
            </a:prstGeom>
            <a:effectLst/>
          </p:spPr>
        </p:pic>
        <p:pic>
          <p:nvPicPr>
            <p:cNvPr id="8988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80968" y="6039565"/>
              <a:ext cx="378231" cy="439598"/>
            </a:xfrm>
            <a:prstGeom prst="rect">
              <a:avLst/>
            </a:prstGeom>
            <a:effectLst/>
          </p:spPr>
        </p:pic>
        <p:pic>
          <p:nvPicPr>
            <p:cNvPr id="8990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184320" y="5997533"/>
              <a:ext cx="246507" cy="476189"/>
            </a:xfrm>
            <a:prstGeom prst="rect">
              <a:avLst/>
            </a:prstGeom>
            <a:effectLst/>
          </p:spPr>
        </p:pic>
        <p:pic>
          <p:nvPicPr>
            <p:cNvPr id="8992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476858" y="6066727"/>
              <a:ext cx="103364" cy="388864"/>
            </a:xfrm>
            <a:prstGeom prst="rect">
              <a:avLst/>
            </a:prstGeom>
            <a:effectLst/>
          </p:spPr>
        </p:pic>
        <p:pic>
          <p:nvPicPr>
            <p:cNvPr id="8994" name="Linea Linea" descr="Linea Line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418386" y="590375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8996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602259" y="6032774"/>
              <a:ext cx="287773" cy="412385"/>
            </a:xfrm>
            <a:prstGeom prst="rect">
              <a:avLst/>
            </a:prstGeom>
            <a:effectLst/>
          </p:spPr>
        </p:pic>
        <p:pic>
          <p:nvPicPr>
            <p:cNvPr id="8998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968882" y="6039565"/>
              <a:ext cx="263246" cy="424789"/>
            </a:xfrm>
            <a:prstGeom prst="rect">
              <a:avLst/>
            </a:prstGeom>
            <a:effectLst/>
          </p:spPr>
        </p:pic>
        <p:pic>
          <p:nvPicPr>
            <p:cNvPr id="9000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2251846" y="6057074"/>
              <a:ext cx="408095" cy="35869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52" name="Disegno"/>
          <p:cNvGrpSpPr/>
          <p:nvPr/>
        </p:nvGrpSpPr>
        <p:grpSpPr>
          <a:xfrm>
            <a:off x="1469432" y="315015"/>
            <a:ext cx="8924467" cy="989759"/>
            <a:chOff x="-309092" y="-214657"/>
            <a:chExt cx="8924465" cy="989757"/>
          </a:xfrm>
        </p:grpSpPr>
        <p:pic>
          <p:nvPicPr>
            <p:cNvPr id="9004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81930" y="-67415"/>
              <a:ext cx="320665" cy="842515"/>
            </a:xfrm>
            <a:prstGeom prst="rect">
              <a:avLst/>
            </a:prstGeom>
            <a:effectLst/>
          </p:spPr>
        </p:pic>
        <p:pic>
          <p:nvPicPr>
            <p:cNvPr id="900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09093" y="215013"/>
              <a:ext cx="551549" cy="352761"/>
            </a:xfrm>
            <a:prstGeom prst="rect">
              <a:avLst/>
            </a:prstGeom>
            <a:effectLst/>
          </p:spPr>
        </p:pic>
        <p:pic>
          <p:nvPicPr>
            <p:cNvPr id="900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59411" y="13412"/>
              <a:ext cx="103417" cy="126549"/>
            </a:xfrm>
            <a:prstGeom prst="rect">
              <a:avLst/>
            </a:prstGeom>
            <a:effectLst/>
          </p:spPr>
        </p:pic>
        <p:pic>
          <p:nvPicPr>
            <p:cNvPr id="901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3185" y="140399"/>
              <a:ext cx="205826" cy="425826"/>
            </a:xfrm>
            <a:prstGeom prst="rect">
              <a:avLst/>
            </a:prstGeom>
            <a:effectLst/>
          </p:spPr>
        </p:pic>
        <p:pic>
          <p:nvPicPr>
            <p:cNvPr id="901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01937" y="129548"/>
              <a:ext cx="199206" cy="420639"/>
            </a:xfrm>
            <a:prstGeom prst="rect">
              <a:avLst/>
            </a:prstGeom>
            <a:effectLst/>
          </p:spPr>
        </p:pic>
        <p:pic>
          <p:nvPicPr>
            <p:cNvPr id="901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8541" y="158829"/>
              <a:ext cx="92984" cy="402154"/>
            </a:xfrm>
            <a:prstGeom prst="rect">
              <a:avLst/>
            </a:prstGeom>
            <a:effectLst/>
          </p:spPr>
        </p:pic>
        <p:pic>
          <p:nvPicPr>
            <p:cNvPr id="9016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20805" y="-92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01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89882" y="158829"/>
              <a:ext cx="256022" cy="365067"/>
            </a:xfrm>
            <a:prstGeom prst="rect">
              <a:avLst/>
            </a:prstGeom>
            <a:effectLst/>
          </p:spPr>
        </p:pic>
        <p:pic>
          <p:nvPicPr>
            <p:cNvPr id="902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13881" y="138457"/>
              <a:ext cx="248232" cy="394080"/>
            </a:xfrm>
            <a:prstGeom prst="rect">
              <a:avLst/>
            </a:prstGeom>
            <a:effectLst/>
          </p:spPr>
        </p:pic>
        <p:pic>
          <p:nvPicPr>
            <p:cNvPr id="902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661136" y="170046"/>
              <a:ext cx="360480" cy="360898"/>
            </a:xfrm>
            <a:prstGeom prst="rect">
              <a:avLst/>
            </a:prstGeom>
            <a:effectLst/>
          </p:spPr>
        </p:pic>
        <p:pic>
          <p:nvPicPr>
            <p:cNvPr id="902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540569" y="142069"/>
              <a:ext cx="370627" cy="344500"/>
            </a:xfrm>
            <a:prstGeom prst="rect">
              <a:avLst/>
            </a:prstGeom>
            <a:effectLst/>
          </p:spPr>
        </p:pic>
        <p:pic>
          <p:nvPicPr>
            <p:cNvPr id="902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285271" y="118085"/>
              <a:ext cx="291413" cy="339208"/>
            </a:xfrm>
            <a:prstGeom prst="rect">
              <a:avLst/>
            </a:prstGeom>
            <a:effectLst/>
          </p:spPr>
        </p:pic>
        <p:pic>
          <p:nvPicPr>
            <p:cNvPr id="902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544245" y="134139"/>
              <a:ext cx="317647" cy="356385"/>
            </a:xfrm>
            <a:prstGeom prst="rect">
              <a:avLst/>
            </a:prstGeom>
            <a:effectLst/>
          </p:spPr>
        </p:pic>
        <p:pic>
          <p:nvPicPr>
            <p:cNvPr id="903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882423" y="130386"/>
              <a:ext cx="407283" cy="336089"/>
            </a:xfrm>
            <a:prstGeom prst="rect">
              <a:avLst/>
            </a:prstGeom>
            <a:effectLst/>
          </p:spPr>
        </p:pic>
        <p:pic>
          <p:nvPicPr>
            <p:cNvPr id="903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328358" y="-144246"/>
              <a:ext cx="423115" cy="607781"/>
            </a:xfrm>
            <a:prstGeom prst="rect">
              <a:avLst/>
            </a:prstGeom>
            <a:effectLst/>
          </p:spPr>
        </p:pic>
        <p:pic>
          <p:nvPicPr>
            <p:cNvPr id="903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301783" y="16225"/>
              <a:ext cx="571922" cy="110154"/>
            </a:xfrm>
            <a:prstGeom prst="rect">
              <a:avLst/>
            </a:prstGeom>
            <a:effectLst/>
          </p:spPr>
        </p:pic>
        <p:pic>
          <p:nvPicPr>
            <p:cNvPr id="903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86341" y="105653"/>
              <a:ext cx="292835" cy="317361"/>
            </a:xfrm>
            <a:prstGeom prst="rect">
              <a:avLst/>
            </a:prstGeom>
            <a:effectLst/>
          </p:spPr>
        </p:pic>
        <p:pic>
          <p:nvPicPr>
            <p:cNvPr id="903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124143" y="75078"/>
              <a:ext cx="326770" cy="395607"/>
            </a:xfrm>
            <a:prstGeom prst="rect">
              <a:avLst/>
            </a:prstGeom>
            <a:effectLst/>
          </p:spPr>
        </p:pic>
        <p:pic>
          <p:nvPicPr>
            <p:cNvPr id="9040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350193" y="-92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042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972293" y="95488"/>
              <a:ext cx="1006525" cy="338931"/>
            </a:xfrm>
            <a:prstGeom prst="rect">
              <a:avLst/>
            </a:prstGeom>
            <a:effectLst/>
          </p:spPr>
        </p:pic>
        <p:pic>
          <p:nvPicPr>
            <p:cNvPr id="904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917900" y="63760"/>
              <a:ext cx="359708" cy="382301"/>
            </a:xfrm>
            <a:prstGeom prst="rect">
              <a:avLst/>
            </a:prstGeom>
            <a:effectLst/>
          </p:spPr>
        </p:pic>
        <p:pic>
          <p:nvPicPr>
            <p:cNvPr id="904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236917" y="-214658"/>
              <a:ext cx="563574" cy="599084"/>
            </a:xfrm>
            <a:prstGeom prst="rect">
              <a:avLst/>
            </a:prstGeom>
            <a:effectLst/>
          </p:spPr>
        </p:pic>
        <p:pic>
          <p:nvPicPr>
            <p:cNvPr id="904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682388" y="15572"/>
              <a:ext cx="932986" cy="430432"/>
            </a:xfrm>
            <a:prstGeom prst="rect">
              <a:avLst/>
            </a:prstGeom>
            <a:effectLst/>
          </p:spPr>
        </p:pic>
        <p:pic>
          <p:nvPicPr>
            <p:cNvPr id="9050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446747" y="-85635"/>
              <a:ext cx="152401" cy="76201"/>
            </a:xfrm>
            <a:prstGeom prst="rect">
              <a:avLst/>
            </a:prstGeom>
            <a:effectLst/>
          </p:spPr>
        </p:pic>
      </p:grpSp>
      <p:grpSp>
        <p:nvGrpSpPr>
          <p:cNvPr id="9367" name="Disegno"/>
          <p:cNvGrpSpPr/>
          <p:nvPr/>
        </p:nvGrpSpPr>
        <p:grpSpPr>
          <a:xfrm>
            <a:off x="676684" y="2172017"/>
            <a:ext cx="10052822" cy="5885356"/>
            <a:chOff x="-3444626" y="-1107884"/>
            <a:chExt cx="10052820" cy="5885354"/>
          </a:xfrm>
        </p:grpSpPr>
        <p:pic>
          <p:nvPicPr>
            <p:cNvPr id="905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-1490459" y="583827"/>
              <a:ext cx="362129" cy="398592"/>
            </a:xfrm>
            <a:prstGeom prst="rect">
              <a:avLst/>
            </a:prstGeom>
            <a:effectLst/>
          </p:spPr>
        </p:pic>
        <p:pic>
          <p:nvPicPr>
            <p:cNvPr id="905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299346" y="983216"/>
              <a:ext cx="368320" cy="366777"/>
            </a:xfrm>
            <a:prstGeom prst="rect">
              <a:avLst/>
            </a:prstGeom>
            <a:effectLst/>
          </p:spPr>
        </p:pic>
        <p:pic>
          <p:nvPicPr>
            <p:cNvPr id="905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159171" y="74088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5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-1091983" y="311444"/>
              <a:ext cx="442602" cy="447315"/>
            </a:xfrm>
            <a:prstGeom prst="rect">
              <a:avLst/>
            </a:prstGeom>
            <a:effectLst/>
          </p:spPr>
        </p:pic>
        <p:pic>
          <p:nvPicPr>
            <p:cNvPr id="906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-833142" y="718290"/>
              <a:ext cx="300285" cy="313217"/>
            </a:xfrm>
            <a:prstGeom prst="rect">
              <a:avLst/>
            </a:prstGeom>
            <a:effectLst/>
          </p:spPr>
        </p:pic>
        <p:pic>
          <p:nvPicPr>
            <p:cNvPr id="906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002985" y="103288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6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-686787" y="524649"/>
              <a:ext cx="382737" cy="386427"/>
            </a:xfrm>
            <a:prstGeom prst="rect">
              <a:avLst/>
            </a:prstGeom>
            <a:effectLst/>
          </p:spPr>
        </p:pic>
        <p:pic>
          <p:nvPicPr>
            <p:cNvPr id="906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751730" y="9038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69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-942570" y="1167395"/>
              <a:ext cx="349857" cy="348288"/>
            </a:xfrm>
            <a:prstGeom prst="rect">
              <a:avLst/>
            </a:prstGeom>
            <a:effectLst/>
          </p:spPr>
        </p:pic>
        <p:pic>
          <p:nvPicPr>
            <p:cNvPr id="9071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-1570515" y="951397"/>
              <a:ext cx="280219" cy="281950"/>
            </a:xfrm>
            <a:prstGeom prst="rect">
              <a:avLst/>
            </a:prstGeom>
            <a:effectLst/>
          </p:spPr>
        </p:pic>
        <p:pic>
          <p:nvPicPr>
            <p:cNvPr id="9073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-1425304" y="395571"/>
              <a:ext cx="313641" cy="336273"/>
            </a:xfrm>
            <a:prstGeom prst="rect">
              <a:avLst/>
            </a:prstGeom>
            <a:effectLst/>
          </p:spPr>
        </p:pic>
        <p:pic>
          <p:nvPicPr>
            <p:cNvPr id="9075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-1322460" y="1258993"/>
              <a:ext cx="321090" cy="312447"/>
            </a:xfrm>
            <a:prstGeom prst="rect">
              <a:avLst/>
            </a:prstGeom>
            <a:effectLst/>
          </p:spPr>
        </p:pic>
        <p:pic>
          <p:nvPicPr>
            <p:cNvPr id="907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765311" y="11890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7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649870" y="9038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8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622707" y="86311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8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806055" y="135204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8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064101" y="146069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8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145590" y="91744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8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593775" y="103967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9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600566" y="80879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9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744939" y="42172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9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615916" y="103288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97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274613" y="67976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099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356101" y="91065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01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002985" y="68656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03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016567" y="110079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05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288194" y="123660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07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553031" y="108042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09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301775" y="4420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11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982613" y="48963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1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-793764" y="924234"/>
              <a:ext cx="269737" cy="344924"/>
            </a:xfrm>
            <a:prstGeom prst="rect">
              <a:avLst/>
            </a:prstGeom>
            <a:effectLst/>
          </p:spPr>
        </p:pic>
        <p:pic>
          <p:nvPicPr>
            <p:cNvPr id="9115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125218" y="86311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17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636288" y="67297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19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581963" y="111437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21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731358" y="101251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23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213496" y="129772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25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846799" y="141316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27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451171" y="79521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29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498705" y="9038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31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491915" y="12569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33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165962" y="145390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35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1132008" y="112795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37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840009" y="56432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39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581963" y="88349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41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72175" y="-133170"/>
              <a:ext cx="77072" cy="81888"/>
            </a:xfrm>
            <a:prstGeom prst="rect">
              <a:avLst/>
            </a:prstGeom>
            <a:effectLst/>
          </p:spPr>
        </p:pic>
        <p:pic>
          <p:nvPicPr>
            <p:cNvPr id="9143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71310" y="352317"/>
              <a:ext cx="99485" cy="132877"/>
            </a:xfrm>
            <a:prstGeom prst="rect">
              <a:avLst/>
            </a:prstGeom>
            <a:effectLst/>
          </p:spPr>
        </p:pic>
        <p:pic>
          <p:nvPicPr>
            <p:cNvPr id="9145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05790" y="2195000"/>
              <a:ext cx="78749" cy="111190"/>
            </a:xfrm>
            <a:prstGeom prst="rect">
              <a:avLst/>
            </a:prstGeom>
            <a:effectLst/>
          </p:spPr>
        </p:pic>
        <p:pic>
          <p:nvPicPr>
            <p:cNvPr id="9147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1361611" y="1121965"/>
              <a:ext cx="171732" cy="124880"/>
            </a:xfrm>
            <a:prstGeom prst="rect">
              <a:avLst/>
            </a:prstGeom>
            <a:effectLst/>
          </p:spPr>
        </p:pic>
        <p:pic>
          <p:nvPicPr>
            <p:cNvPr id="9149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1506265" y="495706"/>
              <a:ext cx="101119" cy="92440"/>
            </a:xfrm>
            <a:prstGeom prst="rect">
              <a:avLst/>
            </a:prstGeom>
            <a:effectLst/>
          </p:spPr>
        </p:pic>
        <p:pic>
          <p:nvPicPr>
            <p:cNvPr id="9151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210" y="688503"/>
              <a:ext cx="91704" cy="83693"/>
            </a:xfrm>
            <a:prstGeom prst="rect">
              <a:avLst/>
            </a:prstGeom>
            <a:effectLst/>
          </p:spPr>
        </p:pic>
        <p:pic>
          <p:nvPicPr>
            <p:cNvPr id="9153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192305" y="1363137"/>
              <a:ext cx="95694" cy="114553"/>
            </a:xfrm>
            <a:prstGeom prst="rect">
              <a:avLst/>
            </a:prstGeom>
            <a:effectLst/>
          </p:spPr>
        </p:pic>
        <p:pic>
          <p:nvPicPr>
            <p:cNvPr id="9155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3166" y="713817"/>
              <a:ext cx="916546" cy="649676"/>
            </a:xfrm>
            <a:prstGeom prst="rect">
              <a:avLst/>
            </a:prstGeom>
            <a:effectLst/>
          </p:spPr>
        </p:pic>
        <p:pic>
          <p:nvPicPr>
            <p:cNvPr id="915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570685" y="-24376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5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523151" y="749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6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69476" y="-536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6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910220" y="-50860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6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01569" y="-1419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6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502778" y="-29809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6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591057" y="-52218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7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815150" y="18404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7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672546" y="-196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7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950964" y="-24376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7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52824" y="5502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7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100359" y="-15548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8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79987" y="-36599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8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733662" y="-27771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8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70126" y="-16227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8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86778" y="4823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8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79987" y="-39995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9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093568" y="-51539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9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1767615" y="-57650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9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765846" y="177307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9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711521" y="207865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19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473847" y="194283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0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528172" y="166441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0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460265" y="178665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0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711521" y="194283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0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697939" y="152860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0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392359" y="148107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1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09010" y="1854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1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97289" y="16372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1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297289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1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562126" y="22008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1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487428" y="197679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21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833753" y="206506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23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806590" y="182060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25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874497" y="163046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27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596079" y="176627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29" name="Linea Linea" descr="Linea Line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602870" y="149465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31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828731" y="-3795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33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658964" y="-3795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35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543523" y="-6041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37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862685" y="3465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39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808359" y="-16906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41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025661" y="-1215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43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059615" y="-35241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45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978126" y="-59008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47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154684" y="-21660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49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215800" y="-27771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51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263335" y="-42711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53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658964" y="13651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55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039243" y="17046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57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202219" y="-128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59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602870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61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650405" y="15965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63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297289" y="170516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65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365196" y="1990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67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473847" y="174590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69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820172" y="179344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71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833753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73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494219" y="210581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75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826962" y="153539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77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949195" y="191567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79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541753" y="141316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81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922032" y="168479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83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2955986" y="180023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8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797329" y="-203020"/>
              <a:ext cx="335870" cy="270226"/>
            </a:xfrm>
            <a:prstGeom prst="rect">
              <a:avLst/>
            </a:prstGeom>
            <a:effectLst/>
          </p:spPr>
        </p:pic>
        <p:pic>
          <p:nvPicPr>
            <p:cNvPr id="9287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4185100" y="112116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28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620784" y="655872"/>
              <a:ext cx="691510" cy="290858"/>
            </a:xfrm>
            <a:prstGeom prst="rect">
              <a:avLst/>
            </a:prstGeom>
            <a:effectLst/>
          </p:spPr>
        </p:pic>
        <p:pic>
          <p:nvPicPr>
            <p:cNvPr id="929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770179" y="1076894"/>
              <a:ext cx="467417" cy="467417"/>
            </a:xfrm>
            <a:prstGeom prst="rect">
              <a:avLst/>
            </a:prstGeom>
            <a:effectLst/>
          </p:spPr>
        </p:pic>
        <p:pic>
          <p:nvPicPr>
            <p:cNvPr id="929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469620" y="-9616"/>
              <a:ext cx="358766" cy="793370"/>
            </a:xfrm>
            <a:prstGeom prst="rect">
              <a:avLst/>
            </a:prstGeom>
            <a:effectLst/>
          </p:spPr>
        </p:pic>
        <p:pic>
          <p:nvPicPr>
            <p:cNvPr id="929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2523946" y="669453"/>
              <a:ext cx="868067" cy="331603"/>
            </a:xfrm>
            <a:prstGeom prst="rect">
              <a:avLst/>
            </a:prstGeom>
            <a:effectLst/>
          </p:spPr>
        </p:pic>
        <p:pic>
          <p:nvPicPr>
            <p:cNvPr id="929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252318" y="1171964"/>
              <a:ext cx="229743" cy="460626"/>
            </a:xfrm>
            <a:prstGeom prst="rect">
              <a:avLst/>
            </a:prstGeom>
            <a:effectLst/>
          </p:spPr>
        </p:pic>
        <p:pic>
          <p:nvPicPr>
            <p:cNvPr id="929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625806" y="1135876"/>
              <a:ext cx="935974" cy="367691"/>
            </a:xfrm>
            <a:prstGeom prst="rect">
              <a:avLst/>
            </a:prstGeom>
            <a:effectLst/>
          </p:spPr>
        </p:pic>
        <p:pic>
          <p:nvPicPr>
            <p:cNvPr id="930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794651" y="-1107885"/>
              <a:ext cx="361457" cy="485967"/>
            </a:xfrm>
            <a:prstGeom prst="rect">
              <a:avLst/>
            </a:prstGeom>
            <a:effectLst/>
          </p:spPr>
        </p:pic>
        <p:pic>
          <p:nvPicPr>
            <p:cNvPr id="9303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680810" y="2394287"/>
              <a:ext cx="120413" cy="130261"/>
            </a:xfrm>
            <a:prstGeom prst="rect">
              <a:avLst/>
            </a:prstGeom>
            <a:effectLst/>
          </p:spPr>
        </p:pic>
        <p:pic>
          <p:nvPicPr>
            <p:cNvPr id="930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067201" y="2299218"/>
              <a:ext cx="419882" cy="766207"/>
            </a:xfrm>
            <a:prstGeom prst="rect">
              <a:avLst/>
            </a:prstGeom>
            <a:effectLst/>
          </p:spPr>
        </p:pic>
        <p:pic>
          <p:nvPicPr>
            <p:cNvPr id="930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3257340" y="2808520"/>
              <a:ext cx="324812" cy="259169"/>
            </a:xfrm>
            <a:prstGeom prst="rect">
              <a:avLst/>
            </a:prstGeom>
            <a:effectLst/>
          </p:spPr>
        </p:pic>
        <p:pic>
          <p:nvPicPr>
            <p:cNvPr id="930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107945" y="-12817"/>
              <a:ext cx="561477" cy="457037"/>
            </a:xfrm>
            <a:prstGeom prst="rect">
              <a:avLst/>
            </a:prstGeom>
            <a:effectLst/>
          </p:spPr>
        </p:pic>
        <p:pic>
          <p:nvPicPr>
            <p:cNvPr id="931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535758" y="1062104"/>
              <a:ext cx="534802" cy="393928"/>
            </a:xfrm>
            <a:prstGeom prst="rect">
              <a:avLst/>
            </a:prstGeom>
            <a:effectLst/>
          </p:spPr>
        </p:pic>
        <p:pic>
          <p:nvPicPr>
            <p:cNvPr id="931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2005757" y="3952799"/>
              <a:ext cx="272123" cy="465294"/>
            </a:xfrm>
            <a:prstGeom prst="rect">
              <a:avLst/>
            </a:prstGeom>
            <a:effectLst/>
          </p:spPr>
        </p:pic>
        <p:pic>
          <p:nvPicPr>
            <p:cNvPr id="931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1667230" y="3956292"/>
              <a:ext cx="255362" cy="464914"/>
            </a:xfrm>
            <a:prstGeom prst="rect">
              <a:avLst/>
            </a:prstGeom>
            <a:effectLst/>
          </p:spPr>
        </p:pic>
        <p:pic>
          <p:nvPicPr>
            <p:cNvPr id="931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-1341277" y="3981987"/>
              <a:ext cx="232387" cy="96572"/>
            </a:xfrm>
            <a:prstGeom prst="rect">
              <a:avLst/>
            </a:prstGeom>
            <a:effectLst/>
          </p:spPr>
        </p:pic>
        <p:pic>
          <p:nvPicPr>
            <p:cNvPr id="931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-1375231" y="3995568"/>
              <a:ext cx="244994" cy="380650"/>
            </a:xfrm>
            <a:prstGeom prst="rect">
              <a:avLst/>
            </a:prstGeom>
            <a:effectLst/>
          </p:spPr>
        </p:pic>
        <p:pic>
          <p:nvPicPr>
            <p:cNvPr id="932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-893092" y="4006535"/>
              <a:ext cx="428777" cy="770936"/>
            </a:xfrm>
            <a:prstGeom prst="rect">
              <a:avLst/>
            </a:prstGeom>
            <a:effectLst/>
          </p:spPr>
        </p:pic>
        <p:pic>
          <p:nvPicPr>
            <p:cNvPr id="9323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-247976" y="4423421"/>
              <a:ext cx="1008788" cy="340998"/>
            </a:xfrm>
            <a:prstGeom prst="rect">
              <a:avLst/>
            </a:prstGeom>
            <a:effectLst/>
          </p:spPr>
        </p:pic>
        <p:pic>
          <p:nvPicPr>
            <p:cNvPr id="932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1160813" y="3831298"/>
              <a:ext cx="229270" cy="426126"/>
            </a:xfrm>
            <a:prstGeom prst="rect">
              <a:avLst/>
            </a:prstGeom>
            <a:effectLst/>
          </p:spPr>
        </p:pic>
        <p:pic>
          <p:nvPicPr>
            <p:cNvPr id="932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1476858" y="3863966"/>
              <a:ext cx="231412" cy="397942"/>
            </a:xfrm>
            <a:prstGeom prst="rect">
              <a:avLst/>
            </a:prstGeom>
            <a:effectLst/>
          </p:spPr>
        </p:pic>
        <p:pic>
          <p:nvPicPr>
            <p:cNvPr id="932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918253" y="3839382"/>
              <a:ext cx="123736" cy="700944"/>
            </a:xfrm>
            <a:prstGeom prst="rect">
              <a:avLst/>
            </a:prstGeom>
            <a:effectLst/>
          </p:spPr>
        </p:pic>
        <p:pic>
          <p:nvPicPr>
            <p:cNvPr id="933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940449" y="3902347"/>
              <a:ext cx="363282" cy="617607"/>
            </a:xfrm>
            <a:prstGeom prst="rect">
              <a:avLst/>
            </a:prstGeom>
            <a:effectLst/>
          </p:spPr>
        </p:pic>
        <p:pic>
          <p:nvPicPr>
            <p:cNvPr id="933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305322" y="3866545"/>
              <a:ext cx="318419" cy="692607"/>
            </a:xfrm>
            <a:prstGeom prst="rect">
              <a:avLst/>
            </a:prstGeom>
            <a:effectLst/>
          </p:spPr>
        </p:pic>
        <p:pic>
          <p:nvPicPr>
            <p:cNvPr id="933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970809" y="4178917"/>
              <a:ext cx="89783" cy="395362"/>
            </a:xfrm>
            <a:prstGeom prst="rect">
              <a:avLst/>
            </a:prstGeom>
            <a:effectLst/>
          </p:spPr>
        </p:pic>
        <p:pic>
          <p:nvPicPr>
            <p:cNvPr id="933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868949" y="4355474"/>
              <a:ext cx="381782" cy="106565"/>
            </a:xfrm>
            <a:prstGeom prst="rect">
              <a:avLst/>
            </a:prstGeom>
            <a:effectLst/>
          </p:spPr>
        </p:pic>
        <p:pic>
          <p:nvPicPr>
            <p:cNvPr id="9339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548017" y="3763476"/>
              <a:ext cx="106228" cy="380726"/>
            </a:xfrm>
            <a:prstGeom prst="rect">
              <a:avLst/>
            </a:prstGeom>
            <a:effectLst/>
          </p:spPr>
        </p:pic>
        <p:pic>
          <p:nvPicPr>
            <p:cNvPr id="934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715696" y="3789584"/>
              <a:ext cx="315964" cy="377254"/>
            </a:xfrm>
            <a:prstGeom prst="rect">
              <a:avLst/>
            </a:prstGeom>
            <a:effectLst/>
          </p:spPr>
        </p:pic>
        <p:pic>
          <p:nvPicPr>
            <p:cNvPr id="934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043738" y="3778266"/>
              <a:ext cx="113355" cy="429316"/>
            </a:xfrm>
            <a:prstGeom prst="rect">
              <a:avLst/>
            </a:prstGeom>
            <a:effectLst/>
          </p:spPr>
        </p:pic>
        <p:pic>
          <p:nvPicPr>
            <p:cNvPr id="9345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291913" y="3881498"/>
              <a:ext cx="384862" cy="573152"/>
            </a:xfrm>
            <a:prstGeom prst="rect">
              <a:avLst/>
            </a:prstGeom>
            <a:effectLst/>
          </p:spPr>
        </p:pic>
        <p:pic>
          <p:nvPicPr>
            <p:cNvPr id="9347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688853" y="4008525"/>
              <a:ext cx="307673" cy="457103"/>
            </a:xfrm>
            <a:prstGeom prst="rect">
              <a:avLst/>
            </a:prstGeom>
            <a:effectLst/>
          </p:spPr>
        </p:pic>
        <p:pic>
          <p:nvPicPr>
            <p:cNvPr id="9349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333968" y="4036312"/>
              <a:ext cx="116945" cy="415735"/>
            </a:xfrm>
            <a:prstGeom prst="rect">
              <a:avLst/>
            </a:prstGeom>
            <a:effectLst/>
          </p:spPr>
        </p:pic>
        <p:pic>
          <p:nvPicPr>
            <p:cNvPr id="9351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225317" y="4206079"/>
              <a:ext cx="408945" cy="96573"/>
            </a:xfrm>
            <a:prstGeom prst="rect">
              <a:avLst/>
            </a:prstGeom>
            <a:effectLst/>
          </p:spPr>
        </p:pic>
        <p:pic>
          <p:nvPicPr>
            <p:cNvPr id="9353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257502" y="4022453"/>
              <a:ext cx="350692" cy="449966"/>
            </a:xfrm>
            <a:prstGeom prst="rect">
              <a:avLst/>
            </a:prstGeom>
            <a:effectLst/>
          </p:spPr>
        </p:pic>
        <p:pic>
          <p:nvPicPr>
            <p:cNvPr id="9355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5787095" y="3985123"/>
              <a:ext cx="308796" cy="542840"/>
            </a:xfrm>
            <a:prstGeom prst="rect">
              <a:avLst/>
            </a:prstGeom>
            <a:effectLst/>
          </p:spPr>
        </p:pic>
        <p:pic>
          <p:nvPicPr>
            <p:cNvPr id="9357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-3444627" y="4102255"/>
              <a:ext cx="374248" cy="454202"/>
            </a:xfrm>
            <a:prstGeom prst="rect">
              <a:avLst/>
            </a:prstGeom>
            <a:effectLst/>
          </p:spPr>
        </p:pic>
        <p:pic>
          <p:nvPicPr>
            <p:cNvPr id="9359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-2756232" y="4103064"/>
              <a:ext cx="117553" cy="448844"/>
            </a:xfrm>
            <a:prstGeom prst="rect">
              <a:avLst/>
            </a:prstGeom>
            <a:effectLst/>
          </p:spPr>
        </p:pic>
        <p:pic>
          <p:nvPicPr>
            <p:cNvPr id="9361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-2899367" y="4286546"/>
              <a:ext cx="526349" cy="95817"/>
            </a:xfrm>
            <a:prstGeom prst="rect">
              <a:avLst/>
            </a:prstGeom>
            <a:effectLst/>
          </p:spPr>
        </p:pic>
        <p:pic>
          <p:nvPicPr>
            <p:cNvPr id="9363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2786830" y="1024743"/>
              <a:ext cx="260349" cy="279212"/>
            </a:xfrm>
            <a:prstGeom prst="rect">
              <a:avLst/>
            </a:prstGeom>
            <a:effectLst/>
          </p:spPr>
        </p:pic>
        <p:pic>
          <p:nvPicPr>
            <p:cNvPr id="9365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-2360666" y="979540"/>
              <a:ext cx="709992" cy="44986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93" name="Disegno"/>
          <p:cNvGrpSpPr/>
          <p:nvPr/>
        </p:nvGrpSpPr>
        <p:grpSpPr>
          <a:xfrm>
            <a:off x="340936" y="315015"/>
            <a:ext cx="11147126" cy="2832697"/>
            <a:chOff x="-1437588" y="-214657"/>
            <a:chExt cx="11147124" cy="2832695"/>
          </a:xfrm>
        </p:grpSpPr>
        <p:pic>
          <p:nvPicPr>
            <p:cNvPr id="9369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81930" y="-67415"/>
              <a:ext cx="320665" cy="842515"/>
            </a:xfrm>
            <a:prstGeom prst="rect">
              <a:avLst/>
            </a:prstGeom>
            <a:effectLst/>
          </p:spPr>
        </p:pic>
        <p:pic>
          <p:nvPicPr>
            <p:cNvPr id="9371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09093" y="215013"/>
              <a:ext cx="551549" cy="352761"/>
            </a:xfrm>
            <a:prstGeom prst="rect">
              <a:avLst/>
            </a:prstGeom>
            <a:effectLst/>
          </p:spPr>
        </p:pic>
        <p:pic>
          <p:nvPicPr>
            <p:cNvPr id="9373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59411" y="13412"/>
              <a:ext cx="103417" cy="126549"/>
            </a:xfrm>
            <a:prstGeom prst="rect">
              <a:avLst/>
            </a:prstGeom>
            <a:effectLst/>
          </p:spPr>
        </p:pic>
        <p:pic>
          <p:nvPicPr>
            <p:cNvPr id="9375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3185" y="140399"/>
              <a:ext cx="205826" cy="425826"/>
            </a:xfrm>
            <a:prstGeom prst="rect">
              <a:avLst/>
            </a:prstGeom>
            <a:effectLst/>
          </p:spPr>
        </p:pic>
        <p:pic>
          <p:nvPicPr>
            <p:cNvPr id="9377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01937" y="129548"/>
              <a:ext cx="199206" cy="420639"/>
            </a:xfrm>
            <a:prstGeom prst="rect">
              <a:avLst/>
            </a:prstGeom>
            <a:effectLst/>
          </p:spPr>
        </p:pic>
        <p:pic>
          <p:nvPicPr>
            <p:cNvPr id="9379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28541" y="158829"/>
              <a:ext cx="92984" cy="402154"/>
            </a:xfrm>
            <a:prstGeom prst="rect">
              <a:avLst/>
            </a:prstGeom>
            <a:effectLst/>
          </p:spPr>
        </p:pic>
        <p:pic>
          <p:nvPicPr>
            <p:cNvPr id="9381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20805" y="-92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383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89882" y="158829"/>
              <a:ext cx="256022" cy="365067"/>
            </a:xfrm>
            <a:prstGeom prst="rect">
              <a:avLst/>
            </a:prstGeom>
            <a:effectLst/>
          </p:spPr>
        </p:pic>
        <p:pic>
          <p:nvPicPr>
            <p:cNvPr id="9385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13881" y="138457"/>
              <a:ext cx="248232" cy="394080"/>
            </a:xfrm>
            <a:prstGeom prst="rect">
              <a:avLst/>
            </a:prstGeom>
            <a:effectLst/>
          </p:spPr>
        </p:pic>
        <p:pic>
          <p:nvPicPr>
            <p:cNvPr id="9387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661136" y="170046"/>
              <a:ext cx="360480" cy="360898"/>
            </a:xfrm>
            <a:prstGeom prst="rect">
              <a:avLst/>
            </a:prstGeom>
            <a:effectLst/>
          </p:spPr>
        </p:pic>
        <p:pic>
          <p:nvPicPr>
            <p:cNvPr id="9389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540569" y="142069"/>
              <a:ext cx="370627" cy="344500"/>
            </a:xfrm>
            <a:prstGeom prst="rect">
              <a:avLst/>
            </a:prstGeom>
            <a:effectLst/>
          </p:spPr>
        </p:pic>
        <p:pic>
          <p:nvPicPr>
            <p:cNvPr id="939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285271" y="118085"/>
              <a:ext cx="291413" cy="339208"/>
            </a:xfrm>
            <a:prstGeom prst="rect">
              <a:avLst/>
            </a:prstGeom>
            <a:effectLst/>
          </p:spPr>
        </p:pic>
        <p:pic>
          <p:nvPicPr>
            <p:cNvPr id="939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544245" y="134139"/>
              <a:ext cx="317647" cy="356385"/>
            </a:xfrm>
            <a:prstGeom prst="rect">
              <a:avLst/>
            </a:prstGeom>
            <a:effectLst/>
          </p:spPr>
        </p:pic>
        <p:pic>
          <p:nvPicPr>
            <p:cNvPr id="939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882423" y="130386"/>
              <a:ext cx="407283" cy="336089"/>
            </a:xfrm>
            <a:prstGeom prst="rect">
              <a:avLst/>
            </a:prstGeom>
            <a:effectLst/>
          </p:spPr>
        </p:pic>
        <p:pic>
          <p:nvPicPr>
            <p:cNvPr id="939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328358" y="-144246"/>
              <a:ext cx="423115" cy="607781"/>
            </a:xfrm>
            <a:prstGeom prst="rect">
              <a:avLst/>
            </a:prstGeom>
            <a:effectLst/>
          </p:spPr>
        </p:pic>
        <p:pic>
          <p:nvPicPr>
            <p:cNvPr id="9399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301783" y="16225"/>
              <a:ext cx="571922" cy="110154"/>
            </a:xfrm>
            <a:prstGeom prst="rect">
              <a:avLst/>
            </a:prstGeom>
            <a:effectLst/>
          </p:spPr>
        </p:pic>
        <p:pic>
          <p:nvPicPr>
            <p:cNvPr id="9401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786341" y="105653"/>
              <a:ext cx="292835" cy="317361"/>
            </a:xfrm>
            <a:prstGeom prst="rect">
              <a:avLst/>
            </a:prstGeom>
            <a:effectLst/>
          </p:spPr>
        </p:pic>
        <p:pic>
          <p:nvPicPr>
            <p:cNvPr id="940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5124143" y="75078"/>
              <a:ext cx="326770" cy="395607"/>
            </a:xfrm>
            <a:prstGeom prst="rect">
              <a:avLst/>
            </a:prstGeom>
            <a:effectLst/>
          </p:spPr>
        </p:pic>
        <p:pic>
          <p:nvPicPr>
            <p:cNvPr id="940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350193" y="-92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40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972293" y="95488"/>
              <a:ext cx="1006525" cy="338931"/>
            </a:xfrm>
            <a:prstGeom prst="rect">
              <a:avLst/>
            </a:prstGeom>
            <a:effectLst/>
          </p:spPr>
        </p:pic>
        <p:pic>
          <p:nvPicPr>
            <p:cNvPr id="9409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917900" y="63760"/>
              <a:ext cx="359708" cy="382301"/>
            </a:xfrm>
            <a:prstGeom prst="rect">
              <a:avLst/>
            </a:prstGeom>
            <a:effectLst/>
          </p:spPr>
        </p:pic>
        <p:pic>
          <p:nvPicPr>
            <p:cNvPr id="941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7236917" y="-214658"/>
              <a:ext cx="563574" cy="599084"/>
            </a:xfrm>
            <a:prstGeom prst="rect">
              <a:avLst/>
            </a:prstGeom>
            <a:effectLst/>
          </p:spPr>
        </p:pic>
        <p:pic>
          <p:nvPicPr>
            <p:cNvPr id="941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682388" y="15572"/>
              <a:ext cx="932986" cy="430432"/>
            </a:xfrm>
            <a:prstGeom prst="rect">
              <a:avLst/>
            </a:prstGeom>
            <a:effectLst/>
          </p:spPr>
        </p:pic>
        <p:pic>
          <p:nvPicPr>
            <p:cNvPr id="9415" name="Linea Linea" descr="Linea Line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446747" y="-85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941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-1227847" y="1532659"/>
              <a:ext cx="274146" cy="266910"/>
            </a:xfrm>
            <a:prstGeom prst="rect">
              <a:avLst/>
            </a:prstGeom>
            <a:effectLst/>
          </p:spPr>
        </p:pic>
        <p:pic>
          <p:nvPicPr>
            <p:cNvPr id="9419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266731" y="1742989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21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066583" y="1557486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23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105636" y="1440326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2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051938" y="1777161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27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856671" y="1577013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29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012884" y="1703936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31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252086" y="1669764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33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247204" y="1923611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3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061701" y="1962664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37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110518" y="1845504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39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871316" y="1908966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41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871316" y="1752753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43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890843" y="2118878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4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193506" y="2089588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47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349719" y="1860150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49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393654" y="1723463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51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374128" y="2065179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53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047056" y="2065179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5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095873" y="2206748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57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842026" y="2060298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59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666286" y="1889439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61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724866" y="1767398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63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719985" y="1694173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6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827381" y="1489143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67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978713" y="1489143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69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680931" y="1703936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71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437589" y="1904084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73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1227678" y="2211629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7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881079" y="2216511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77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993358" y="2299499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79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724866" y="2079824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81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719985" y="2182339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83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636996" y="2021244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85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739511" y="1581894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87" name="Linea Linea" descr="Linea Line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-617470" y="1816214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8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115399" y="1718581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9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900606" y="1640475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9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876198" y="1928493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49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178861" y="1952901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9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281376" y="1855268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49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222796" y="2148168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0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012884" y="1962664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0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944541" y="1869913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0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188624" y="1591658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0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388773" y="1611184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50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359483" y="2089588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51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798091" y="1972428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1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012884" y="2182339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1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851789" y="2309263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1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690695" y="2094469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51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607706" y="1821096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2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641878" y="1655119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52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734629" y="1567250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2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846908" y="1469616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52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998239" y="1469616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2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222796" y="1533078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3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125163" y="2304381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53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325311" y="2172576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3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1432708" y="1908966"/>
              <a:ext cx="371107" cy="215901"/>
            </a:xfrm>
            <a:prstGeom prst="rect">
              <a:avLst/>
            </a:prstGeom>
            <a:effectLst/>
          </p:spPr>
        </p:pic>
        <p:pic>
          <p:nvPicPr>
            <p:cNvPr id="953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-666286" y="2074943"/>
              <a:ext cx="371106" cy="215901"/>
            </a:xfrm>
            <a:prstGeom prst="rect">
              <a:avLst/>
            </a:prstGeom>
            <a:effectLst/>
          </p:spPr>
        </p:pic>
        <p:pic>
          <p:nvPicPr>
            <p:cNvPr id="9539" name="Linea Linea" descr="Linea Line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845071" y="1734791"/>
              <a:ext cx="143033" cy="76201"/>
            </a:xfrm>
            <a:prstGeom prst="rect">
              <a:avLst/>
            </a:prstGeom>
            <a:effectLst/>
          </p:spPr>
        </p:pic>
        <p:pic>
          <p:nvPicPr>
            <p:cNvPr id="954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765381" y="1720692"/>
              <a:ext cx="260218" cy="321631"/>
            </a:xfrm>
            <a:prstGeom prst="rect">
              <a:avLst/>
            </a:prstGeom>
            <a:effectLst/>
          </p:spPr>
        </p:pic>
        <p:pic>
          <p:nvPicPr>
            <p:cNvPr id="954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062589" y="1715783"/>
              <a:ext cx="189889" cy="332839"/>
            </a:xfrm>
            <a:prstGeom prst="rect">
              <a:avLst/>
            </a:prstGeom>
            <a:effectLst/>
          </p:spPr>
        </p:pic>
        <p:pic>
          <p:nvPicPr>
            <p:cNvPr id="954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268893" y="1718814"/>
              <a:ext cx="334977" cy="322384"/>
            </a:xfrm>
            <a:prstGeom prst="rect">
              <a:avLst/>
            </a:prstGeom>
            <a:effectLst/>
          </p:spPr>
        </p:pic>
        <p:pic>
          <p:nvPicPr>
            <p:cNvPr id="9547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458519" y="1550161"/>
              <a:ext cx="143032" cy="76201"/>
            </a:xfrm>
            <a:prstGeom prst="rect">
              <a:avLst/>
            </a:prstGeom>
            <a:effectLst/>
          </p:spPr>
        </p:pic>
        <p:pic>
          <p:nvPicPr>
            <p:cNvPr id="954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604599" y="1492881"/>
              <a:ext cx="303017" cy="526204"/>
            </a:xfrm>
            <a:prstGeom prst="rect">
              <a:avLst/>
            </a:prstGeom>
            <a:effectLst/>
          </p:spPr>
        </p:pic>
        <p:pic>
          <p:nvPicPr>
            <p:cNvPr id="955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919141" y="1696215"/>
              <a:ext cx="286265" cy="306509"/>
            </a:xfrm>
            <a:prstGeom prst="rect">
              <a:avLst/>
            </a:prstGeom>
            <a:effectLst/>
          </p:spPr>
        </p:pic>
        <p:pic>
          <p:nvPicPr>
            <p:cNvPr id="955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194719" y="1704965"/>
              <a:ext cx="157620" cy="343597"/>
            </a:xfrm>
            <a:prstGeom prst="rect">
              <a:avLst/>
            </a:prstGeom>
            <a:effectLst/>
          </p:spPr>
        </p:pic>
        <p:pic>
          <p:nvPicPr>
            <p:cNvPr id="955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170896" y="1795945"/>
              <a:ext cx="326345" cy="211588"/>
            </a:xfrm>
            <a:prstGeom prst="rect">
              <a:avLst/>
            </a:prstGeom>
            <a:effectLst/>
          </p:spPr>
        </p:pic>
        <p:pic>
          <p:nvPicPr>
            <p:cNvPr id="9557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393580" y="1657366"/>
              <a:ext cx="143032" cy="76201"/>
            </a:xfrm>
            <a:prstGeom prst="rect">
              <a:avLst/>
            </a:prstGeom>
            <a:effectLst/>
          </p:spPr>
        </p:pic>
        <p:pic>
          <p:nvPicPr>
            <p:cNvPr id="9559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510376" y="1776231"/>
              <a:ext cx="235579" cy="262945"/>
            </a:xfrm>
            <a:prstGeom prst="rect">
              <a:avLst/>
            </a:prstGeom>
            <a:effectLst/>
          </p:spPr>
        </p:pic>
        <p:pic>
          <p:nvPicPr>
            <p:cNvPr id="9561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749715" y="1728835"/>
              <a:ext cx="277592" cy="339316"/>
            </a:xfrm>
            <a:prstGeom prst="rect">
              <a:avLst/>
            </a:prstGeom>
            <a:effectLst/>
          </p:spPr>
        </p:pic>
        <p:pic>
          <p:nvPicPr>
            <p:cNvPr id="9563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052354" y="1743483"/>
              <a:ext cx="278699" cy="326737"/>
            </a:xfrm>
            <a:prstGeom prst="rect">
              <a:avLst/>
            </a:prstGeom>
            <a:effectLst/>
          </p:spPr>
        </p:pic>
        <p:pic>
          <p:nvPicPr>
            <p:cNvPr id="9565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674653" y="1385037"/>
              <a:ext cx="1061969" cy="571953"/>
            </a:xfrm>
            <a:prstGeom prst="rect">
              <a:avLst/>
            </a:prstGeom>
            <a:effectLst/>
          </p:spPr>
        </p:pic>
        <p:pic>
          <p:nvPicPr>
            <p:cNvPr id="9567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880536" y="1627587"/>
              <a:ext cx="207478" cy="338256"/>
            </a:xfrm>
            <a:prstGeom prst="rect">
              <a:avLst/>
            </a:prstGeom>
            <a:effectLst/>
          </p:spPr>
        </p:pic>
        <p:pic>
          <p:nvPicPr>
            <p:cNvPr id="9569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8035636" y="1645454"/>
              <a:ext cx="177450" cy="302521"/>
            </a:xfrm>
            <a:prstGeom prst="rect">
              <a:avLst/>
            </a:prstGeom>
            <a:effectLst/>
          </p:spPr>
        </p:pic>
        <p:pic>
          <p:nvPicPr>
            <p:cNvPr id="9571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251850" y="1695997"/>
              <a:ext cx="182097" cy="278609"/>
            </a:xfrm>
            <a:prstGeom prst="rect">
              <a:avLst/>
            </a:prstGeom>
            <a:effectLst/>
          </p:spPr>
        </p:pic>
        <p:pic>
          <p:nvPicPr>
            <p:cNvPr id="9573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8242479" y="1758614"/>
              <a:ext cx="196046" cy="664484"/>
            </a:xfrm>
            <a:prstGeom prst="rect">
              <a:avLst/>
            </a:prstGeom>
            <a:effectLst/>
          </p:spPr>
        </p:pic>
        <p:pic>
          <p:nvPicPr>
            <p:cNvPr id="9575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483386" y="1734791"/>
              <a:ext cx="214105" cy="272622"/>
            </a:xfrm>
            <a:prstGeom prst="rect">
              <a:avLst/>
            </a:prstGeom>
            <a:effectLst/>
          </p:spPr>
        </p:pic>
        <p:pic>
          <p:nvPicPr>
            <p:cNvPr id="9577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671074" y="1688034"/>
              <a:ext cx="256708" cy="299862"/>
            </a:xfrm>
            <a:prstGeom prst="rect">
              <a:avLst/>
            </a:prstGeom>
            <a:effectLst/>
          </p:spPr>
        </p:pic>
        <p:pic>
          <p:nvPicPr>
            <p:cNvPr id="9579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8891159" y="1680066"/>
              <a:ext cx="274855" cy="273865"/>
            </a:xfrm>
            <a:prstGeom prst="rect">
              <a:avLst/>
            </a:prstGeom>
            <a:effectLst/>
          </p:spPr>
        </p:pic>
        <p:pic>
          <p:nvPicPr>
            <p:cNvPr id="9581" name="Linea Linea" descr="Linea Line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109999" y="1627586"/>
              <a:ext cx="143033" cy="76201"/>
            </a:xfrm>
            <a:prstGeom prst="rect">
              <a:avLst/>
            </a:prstGeom>
            <a:effectLst/>
          </p:spPr>
        </p:pic>
        <p:pic>
          <p:nvPicPr>
            <p:cNvPr id="9583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9144499" y="1739626"/>
              <a:ext cx="247835" cy="227278"/>
            </a:xfrm>
            <a:prstGeom prst="rect">
              <a:avLst/>
            </a:prstGeom>
            <a:effectLst/>
          </p:spPr>
        </p:pic>
        <p:pic>
          <p:nvPicPr>
            <p:cNvPr id="9585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375692" y="1645454"/>
              <a:ext cx="215471" cy="283766"/>
            </a:xfrm>
            <a:prstGeom prst="rect">
              <a:avLst/>
            </a:prstGeom>
            <a:effectLst/>
          </p:spPr>
        </p:pic>
        <p:pic>
          <p:nvPicPr>
            <p:cNvPr id="9587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500764" y="1621631"/>
              <a:ext cx="208772" cy="350168"/>
            </a:xfrm>
            <a:prstGeom prst="rect">
              <a:avLst/>
            </a:prstGeom>
            <a:effectLst/>
          </p:spPr>
        </p:pic>
        <p:pic>
          <p:nvPicPr>
            <p:cNvPr id="9589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3882915" y="2321649"/>
              <a:ext cx="304049" cy="296390"/>
            </a:xfrm>
            <a:prstGeom prst="rect">
              <a:avLst/>
            </a:prstGeom>
            <a:effectLst/>
          </p:spPr>
        </p:pic>
        <p:pic>
          <p:nvPicPr>
            <p:cNvPr id="9591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-214023" y="1308353"/>
              <a:ext cx="1028908" cy="678675"/>
            </a:xfrm>
            <a:prstGeom prst="rect">
              <a:avLst/>
            </a:prstGeom>
            <a:effectLst/>
          </p:spPr>
        </p:pic>
      </p:grpSp>
      <p:grpSp>
        <p:nvGrpSpPr>
          <p:cNvPr id="10350" name="Disegno"/>
          <p:cNvGrpSpPr/>
          <p:nvPr/>
        </p:nvGrpSpPr>
        <p:grpSpPr>
          <a:xfrm>
            <a:off x="944286" y="2601534"/>
            <a:ext cx="11441547" cy="6386692"/>
            <a:chOff x="-898750" y="367398"/>
            <a:chExt cx="11441546" cy="6386691"/>
          </a:xfrm>
        </p:grpSpPr>
        <p:pic>
          <p:nvPicPr>
            <p:cNvPr id="9594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86292" y="463154"/>
              <a:ext cx="282738" cy="268803"/>
            </a:xfrm>
            <a:prstGeom prst="rect">
              <a:avLst/>
            </a:prstGeom>
            <a:effectLst/>
          </p:spPr>
        </p:pic>
        <p:pic>
          <p:nvPicPr>
            <p:cNvPr id="9596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41673" y="68128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598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071343" y="488902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00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026529" y="36739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02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088148" y="71672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04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312216" y="50915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06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132961" y="64078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08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58478" y="60534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10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64080" y="868605"/>
              <a:ext cx="393998" cy="215901"/>
            </a:xfrm>
            <a:prstGeom prst="rect">
              <a:avLst/>
            </a:prstGeom>
            <a:effectLst/>
          </p:spPr>
        </p:pic>
        <p:pic>
          <p:nvPicPr>
            <p:cNvPr id="9612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076944" y="90910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14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020927" y="787602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16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295411" y="85341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18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295411" y="691410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20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273004" y="107111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22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925698" y="104073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24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46444" y="802790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26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96029" y="66103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28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18435" y="101542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30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093749" y="101542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32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037733" y="116224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34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329021" y="101036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36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530682" y="833166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38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463462" y="70659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40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469064" y="63065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42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345826" y="41802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44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172173" y="41802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46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513877" y="64078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48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645613" y="84835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50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86486" y="116730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52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284207" y="117236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54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155368" y="125843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56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463462" y="103061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58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469064" y="113692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60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564293" y="96985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62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446657" y="514216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64" name="Linea Linea" descr="Linea Line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586699" y="75722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66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015326" y="655972"/>
              <a:ext cx="393998" cy="215901"/>
            </a:xfrm>
            <a:prstGeom prst="rect">
              <a:avLst/>
            </a:prstGeom>
            <a:effectLst/>
          </p:spPr>
        </p:pic>
        <p:pic>
          <p:nvPicPr>
            <p:cNvPr id="966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261800" y="57496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70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289809" y="87366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72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942504" y="898981"/>
              <a:ext cx="393998" cy="215901"/>
            </a:xfrm>
            <a:prstGeom prst="rect">
              <a:avLst/>
            </a:prstGeom>
            <a:effectLst/>
          </p:spPr>
        </p:pic>
        <p:pic>
          <p:nvPicPr>
            <p:cNvPr id="9674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824868" y="79772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76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892088" y="110148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7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132961" y="90910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80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211385" y="81291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82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931300" y="52434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84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01630" y="544592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86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35240" y="104073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8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379436" y="919232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90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132961" y="113692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92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317818" y="126855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94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502674" y="104579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96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597903" y="76228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69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558691" y="590156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00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452259" y="49902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02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323419" y="39777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04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149766" y="39777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06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892088" y="46358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0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004122" y="1263496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10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774452" y="112680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12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651215" y="85341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14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530682" y="102554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16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173747" y="781171"/>
              <a:ext cx="333444" cy="337813"/>
            </a:xfrm>
            <a:prstGeom prst="rect">
              <a:avLst/>
            </a:prstGeom>
            <a:effectLst/>
          </p:spPr>
        </p:pic>
        <p:pic>
          <p:nvPicPr>
            <p:cNvPr id="9718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-208647" y="89898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20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-225452" y="90404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2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35939" y="838700"/>
              <a:ext cx="395498" cy="297461"/>
            </a:xfrm>
            <a:prstGeom prst="rect">
              <a:avLst/>
            </a:prstGeom>
            <a:effectLst/>
          </p:spPr>
        </p:pic>
        <p:pic>
          <p:nvPicPr>
            <p:cNvPr id="972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095333" y="186659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2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190562" y="169952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2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403427" y="162358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3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689113" y="156789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3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151350" y="204885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3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336206" y="220579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3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565876" y="223110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3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845961" y="221085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4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739529" y="185646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4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414630" y="184634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4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941190" y="168939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4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042021" y="166408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4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109241" y="186153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5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064428" y="206403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5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058826" y="213997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5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532266" y="205391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5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627495" y="190709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5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582681" y="187671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6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347410" y="1988098"/>
              <a:ext cx="393998" cy="215901"/>
            </a:xfrm>
            <a:prstGeom prst="rect">
              <a:avLst/>
            </a:prstGeom>
            <a:effectLst/>
          </p:spPr>
        </p:pic>
        <p:pic>
          <p:nvPicPr>
            <p:cNvPr id="976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644300" y="172483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6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761936" y="208428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6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963597" y="197797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6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823554" y="192228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7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291393" y="1815966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7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196164" y="2053913"/>
              <a:ext cx="393998" cy="215901"/>
            </a:xfrm>
            <a:prstGeom prst="rect">
              <a:avLst/>
            </a:prstGeom>
            <a:effectLst/>
          </p:spPr>
        </p:pic>
        <p:pic>
          <p:nvPicPr>
            <p:cNvPr id="977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717122" y="172483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7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014012" y="179571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7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582681" y="1638772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8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991605" y="165902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8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176461" y="194253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8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221275" y="186153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8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067324" y="199316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8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194954" y="252747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9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122132" y="266922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9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071717" y="2795796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9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920471" y="304386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9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987691" y="305399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79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015700" y="2881862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0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004497" y="272998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0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903666" y="296286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0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054912" y="3205874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0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172548" y="336788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0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430226" y="333750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1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514251" y="319574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1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514251" y="3028680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1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514251" y="285654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1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458234" y="2654040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1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374209" y="2522410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2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290183" y="270466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2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301387" y="280085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2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127734" y="3013492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2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284582" y="2902112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2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306989" y="314005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3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391014" y="301855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3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267777" y="3271690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3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290183" y="3443821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36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374209" y="3484323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38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503048" y="3307129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40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570269" y="3134997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42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587074" y="2962865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44" name="Linea Linea" descr="Linea Line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581472" y="2648978"/>
              <a:ext cx="393999" cy="215901"/>
            </a:xfrm>
            <a:prstGeom prst="rect">
              <a:avLst/>
            </a:prstGeom>
            <a:effectLst/>
          </p:spPr>
        </p:pic>
        <p:pic>
          <p:nvPicPr>
            <p:cNvPr id="984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073053" y="333492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4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011937" y="325344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5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4052681" y="255399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5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763934" y="356581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5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580586" y="352506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5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417610" y="361334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5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281796" y="383064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6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533051" y="401399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6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743562" y="404795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6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892958" y="387139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6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960864" y="37016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6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096678" y="364729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7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246073" y="35861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7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409049" y="349111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7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551654" y="348432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7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639933" y="35793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7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680677" y="376274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8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735002" y="395288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8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619561" y="411585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8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361515" y="419055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8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252864" y="413622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8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184957" y="39936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9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218911" y="382385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9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388678" y="378311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9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463376" y="376274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9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736772" y="374916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89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607749" y="376274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0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526260" y="384423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0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485516" y="365409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0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288586" y="360655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0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268214" y="378311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0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336121" y="39596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1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485516" y="403436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1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662074" y="413622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1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424400" y="416339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1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5702818" y="400041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1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293608" y="391213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2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443003" y="391892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2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476957" y="397325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2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360814" y="3620525"/>
              <a:ext cx="331342" cy="364908"/>
            </a:xfrm>
            <a:prstGeom prst="rect">
              <a:avLst/>
            </a:prstGeom>
            <a:effectLst/>
          </p:spPr>
        </p:pic>
        <p:pic>
          <p:nvPicPr>
            <p:cNvPr id="992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347934" y="365409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2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042353" y="381706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3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599189" y="398004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3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373327" y="45504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3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257886" y="46998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3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223932" y="49511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3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325793" y="50733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4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536304" y="520236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4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767187" y="514125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4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018443" y="499864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4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093140" y="484925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4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964117" y="469306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5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794350" y="448934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5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481978" y="456404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5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529513" y="46591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5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488769" y="485604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5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590629" y="497148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6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862257" y="477455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6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828303" y="471343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6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678908" y="472701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6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706071" y="488320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6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923373" y="488320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7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916582" y="489678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7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7787559" y="488320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7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62348" y="450292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7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819744" y="471343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7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690721" y="492394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8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840116" y="50461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8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003093" y="512766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8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172860" y="514125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8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295092" y="501222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8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274719" y="486283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9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227185" y="476776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9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200022" y="464553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9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55558" y="478813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9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016674" y="49443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999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077790" y="489678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0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091371" y="46726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0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233975" y="459120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0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349417" y="474060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0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369790" y="49646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0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247557" y="514804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1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410534" y="497827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1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437696" y="46998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14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261138" y="452329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16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901232" y="459799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18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663558" y="479492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20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8670349" y="497827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22" name="Linea Linea" descr="Linea Line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390161" y="516841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2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538358" y="184097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2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402544" y="168479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2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253149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3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653800" y="213976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3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545149" y="19835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3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816776" y="177307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3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803195" y="165762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3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006915" y="166441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4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898264" y="201753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4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034078" y="220767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4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721707" y="218730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4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463660" y="222125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4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135939" y="190888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5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156310" y="207186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5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217427" y="177986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5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185242" y="179344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5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988312" y="186134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5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083382" y="197000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6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134170" y="239102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6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079844" y="2581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6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910077" y="280525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6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835379" y="268981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6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937239" y="259474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7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964402" y="319911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7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290355" y="338246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7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188495" y="293427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7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174914" y="315157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7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405797" y="305651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8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202076" y="277809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8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303937" y="264906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8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256402" y="247251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8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399006" y="28731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8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473704" y="273734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9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514448" y="309725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9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093425" y="33960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9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263192" y="328060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9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514448" y="338246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09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595936" y="268981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0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4385425" y="241818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0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641702" y="347074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0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342912" y="346395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0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268214" y="381027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0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492307" y="371520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1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770725" y="389855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1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437982" y="408869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1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281796" y="398004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1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689237" y="376274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1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5825051" y="369483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2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015190" y="37899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2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300399" y="37016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2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307189" y="349111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2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673887" y="34367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2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504120" y="364729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3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510910" y="35046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3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755375" y="375595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3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572026" y="407511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3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551654" y="383064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3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313980" y="397325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4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307189" y="41701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4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633143" y="411585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4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735002" y="394609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4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544864" y="389176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4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741793" y="407511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5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821513" y="464553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5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658536" y="451650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5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454816" y="449613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5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278258" y="471343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5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169607" y="49918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6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563467" y="520236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6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502350" y="482887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6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434443" y="47609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6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563467" y="510050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6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828303" y="518878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7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896211" y="486962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7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692490" y="49443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7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909792" y="479492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7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9132116" y="458441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7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846907" y="472701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8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683930" y="48899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8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785790" y="51140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8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908022" y="524990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8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969139" y="525669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8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9179650" y="52634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9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9016674" y="49646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9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9172860" y="482887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9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9193231" y="514804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9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9335836" y="49646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19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9430905" y="47338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20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638164" y="46591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202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346164" y="493753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204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319002" y="481529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206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7821513" y="50258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20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8887651" y="489678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210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9118534" y="491036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21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8046847" y="3981986"/>
              <a:ext cx="320666" cy="449689"/>
            </a:xfrm>
            <a:prstGeom prst="rect">
              <a:avLst/>
            </a:prstGeom>
            <a:effectLst/>
          </p:spPr>
        </p:pic>
        <p:pic>
          <p:nvPicPr>
            <p:cNvPr id="1021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8515405" y="3635661"/>
              <a:ext cx="232386" cy="823177"/>
            </a:xfrm>
            <a:prstGeom prst="rect">
              <a:avLst/>
            </a:prstGeom>
            <a:effectLst/>
          </p:spPr>
        </p:pic>
        <p:pic>
          <p:nvPicPr>
            <p:cNvPr id="1021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8759869" y="4070265"/>
              <a:ext cx="402154" cy="442898"/>
            </a:xfrm>
            <a:prstGeom prst="rect">
              <a:avLst/>
            </a:prstGeom>
            <a:effectLst/>
          </p:spPr>
        </p:pic>
        <p:pic>
          <p:nvPicPr>
            <p:cNvPr id="1021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8086227" y="5470313"/>
              <a:ext cx="351807" cy="394197"/>
            </a:xfrm>
            <a:prstGeom prst="rect">
              <a:avLst/>
            </a:prstGeom>
            <a:effectLst/>
          </p:spPr>
        </p:pic>
        <p:pic>
          <p:nvPicPr>
            <p:cNvPr id="1022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8311684" y="5564217"/>
              <a:ext cx="313875" cy="877502"/>
            </a:xfrm>
            <a:prstGeom prst="rect">
              <a:avLst/>
            </a:prstGeom>
            <a:effectLst/>
          </p:spPr>
        </p:pic>
        <p:pic>
          <p:nvPicPr>
            <p:cNvPr id="1022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8787032" y="5645705"/>
              <a:ext cx="184852" cy="517596"/>
            </a:xfrm>
            <a:prstGeom prst="rect">
              <a:avLst/>
            </a:prstGeom>
            <a:effectLst/>
          </p:spPr>
        </p:pic>
        <p:pic>
          <p:nvPicPr>
            <p:cNvPr id="1022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8983962" y="5625332"/>
              <a:ext cx="646619" cy="463271"/>
            </a:xfrm>
            <a:prstGeom prst="rect">
              <a:avLst/>
            </a:prstGeom>
            <a:effectLst/>
          </p:spPr>
        </p:pic>
        <p:pic>
          <p:nvPicPr>
            <p:cNvPr id="1022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6759919" y="4891938"/>
              <a:ext cx="292815" cy="351507"/>
            </a:xfrm>
            <a:prstGeom prst="rect">
              <a:avLst/>
            </a:prstGeom>
            <a:effectLst/>
          </p:spPr>
        </p:pic>
        <p:pic>
          <p:nvPicPr>
            <p:cNvPr id="10228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6804152" y="4959845"/>
              <a:ext cx="1223827" cy="198434"/>
            </a:xfrm>
            <a:prstGeom prst="rect">
              <a:avLst/>
            </a:prstGeom>
            <a:effectLst/>
          </p:spPr>
        </p:pic>
        <p:pic>
          <p:nvPicPr>
            <p:cNvPr id="10230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9269171" y="4762915"/>
              <a:ext cx="1273626" cy="422526"/>
            </a:xfrm>
            <a:prstGeom prst="rect">
              <a:avLst/>
            </a:prstGeom>
            <a:effectLst/>
          </p:spPr>
        </p:pic>
        <p:pic>
          <p:nvPicPr>
            <p:cNvPr id="10232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8590102" y="3103724"/>
              <a:ext cx="768851" cy="1524881"/>
            </a:xfrm>
            <a:prstGeom prst="rect">
              <a:avLst/>
            </a:prstGeom>
            <a:effectLst/>
          </p:spPr>
        </p:pic>
        <p:pic>
          <p:nvPicPr>
            <p:cNvPr id="10234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7242939" y="5428403"/>
              <a:ext cx="1083830" cy="798038"/>
            </a:xfrm>
            <a:prstGeom prst="rect">
              <a:avLst/>
            </a:prstGeom>
            <a:effectLst/>
          </p:spPr>
        </p:pic>
        <p:pic>
          <p:nvPicPr>
            <p:cNvPr id="10236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8814195" y="5482728"/>
              <a:ext cx="887782" cy="1040479"/>
            </a:xfrm>
            <a:prstGeom prst="rect">
              <a:avLst/>
            </a:prstGeom>
            <a:effectLst/>
          </p:spPr>
        </p:pic>
        <p:pic>
          <p:nvPicPr>
            <p:cNvPr id="10238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9133239" y="2786707"/>
              <a:ext cx="280975" cy="281983"/>
            </a:xfrm>
            <a:prstGeom prst="rect">
              <a:avLst/>
            </a:prstGeom>
            <a:effectLst/>
          </p:spPr>
        </p:pic>
        <p:pic>
          <p:nvPicPr>
            <p:cNvPr id="10240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9057418" y="282562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242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942404" y="6143160"/>
              <a:ext cx="320170" cy="300502"/>
            </a:xfrm>
            <a:prstGeom prst="rect">
              <a:avLst/>
            </a:prstGeom>
            <a:effectLst/>
          </p:spPr>
        </p:pic>
        <p:pic>
          <p:nvPicPr>
            <p:cNvPr id="10244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9672201" y="6398942"/>
              <a:ext cx="288968" cy="318493"/>
            </a:xfrm>
            <a:prstGeom prst="rect">
              <a:avLst/>
            </a:prstGeom>
            <a:effectLst/>
          </p:spPr>
        </p:pic>
        <p:pic>
          <p:nvPicPr>
            <p:cNvPr id="10246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-244582" y="1306455"/>
              <a:ext cx="293503" cy="436108"/>
            </a:xfrm>
            <a:prstGeom prst="rect">
              <a:avLst/>
            </a:prstGeom>
            <a:effectLst/>
          </p:spPr>
        </p:pic>
        <p:pic>
          <p:nvPicPr>
            <p:cNvPr id="10248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9612295" y="2481245"/>
              <a:ext cx="249169" cy="504014"/>
            </a:xfrm>
            <a:prstGeom prst="rect">
              <a:avLst/>
            </a:prstGeom>
            <a:effectLst/>
          </p:spPr>
        </p:pic>
        <p:pic>
          <p:nvPicPr>
            <p:cNvPr id="10250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6478199" y="6347409"/>
              <a:ext cx="415735" cy="406681"/>
            </a:xfrm>
            <a:prstGeom prst="rect">
              <a:avLst/>
            </a:prstGeom>
            <a:effectLst/>
          </p:spPr>
        </p:pic>
        <p:pic>
          <p:nvPicPr>
            <p:cNvPr id="10252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9999485" y="6039565"/>
              <a:ext cx="296195" cy="334247"/>
            </a:xfrm>
            <a:prstGeom prst="rect">
              <a:avLst/>
            </a:prstGeom>
            <a:effectLst/>
          </p:spPr>
        </p:pic>
        <p:pic>
          <p:nvPicPr>
            <p:cNvPr id="10254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889178" y="579852"/>
              <a:ext cx="86688" cy="558340"/>
            </a:xfrm>
            <a:prstGeom prst="rect">
              <a:avLst/>
            </a:prstGeom>
            <a:effectLst/>
          </p:spPr>
        </p:pic>
        <p:pic>
          <p:nvPicPr>
            <p:cNvPr id="10256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868204" y="670100"/>
              <a:ext cx="218321" cy="289270"/>
            </a:xfrm>
            <a:prstGeom prst="rect">
              <a:avLst/>
            </a:prstGeom>
            <a:effectLst/>
          </p:spPr>
        </p:pic>
        <p:pic>
          <p:nvPicPr>
            <p:cNvPr id="10258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5120062" y="663160"/>
              <a:ext cx="408944" cy="283342"/>
            </a:xfrm>
            <a:prstGeom prst="rect">
              <a:avLst/>
            </a:prstGeom>
            <a:effectLst/>
          </p:spPr>
        </p:pic>
        <p:pic>
          <p:nvPicPr>
            <p:cNvPr id="10260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486759" y="437248"/>
              <a:ext cx="144107" cy="503005"/>
            </a:xfrm>
            <a:prstGeom prst="rect">
              <a:avLst/>
            </a:prstGeom>
            <a:effectLst/>
          </p:spPr>
        </p:pic>
        <p:pic>
          <p:nvPicPr>
            <p:cNvPr id="10262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5649164" y="577063"/>
              <a:ext cx="215216" cy="335775"/>
            </a:xfrm>
            <a:prstGeom prst="rect">
              <a:avLst/>
            </a:prstGeom>
            <a:effectLst/>
          </p:spPr>
        </p:pic>
        <p:pic>
          <p:nvPicPr>
            <p:cNvPr id="10264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887409" y="640968"/>
              <a:ext cx="97190" cy="293503"/>
            </a:xfrm>
            <a:prstGeom prst="rect">
              <a:avLst/>
            </a:prstGeom>
            <a:effectLst/>
          </p:spPr>
        </p:pic>
        <p:pic>
          <p:nvPicPr>
            <p:cNvPr id="10266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6070758" y="620596"/>
              <a:ext cx="250969" cy="298426"/>
            </a:xfrm>
            <a:prstGeom prst="rect">
              <a:avLst/>
            </a:prstGeom>
            <a:effectLst/>
          </p:spPr>
        </p:pic>
        <p:pic>
          <p:nvPicPr>
            <p:cNvPr id="10268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6355966" y="566271"/>
              <a:ext cx="259550" cy="318846"/>
            </a:xfrm>
            <a:prstGeom prst="rect">
              <a:avLst/>
            </a:prstGeom>
            <a:effectLst/>
          </p:spPr>
        </p:pic>
        <p:pic>
          <p:nvPicPr>
            <p:cNvPr id="10270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6641175" y="565398"/>
              <a:ext cx="388572" cy="319015"/>
            </a:xfrm>
            <a:prstGeom prst="rect">
              <a:avLst/>
            </a:prstGeom>
            <a:effectLst/>
          </p:spPr>
        </p:pic>
        <p:pic>
          <p:nvPicPr>
            <p:cNvPr id="10272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952063" y="1274365"/>
              <a:ext cx="341038" cy="334144"/>
            </a:xfrm>
            <a:prstGeom prst="rect">
              <a:avLst/>
            </a:prstGeom>
            <a:effectLst/>
          </p:spPr>
        </p:pic>
        <p:pic>
          <p:nvPicPr>
            <p:cNvPr id="10274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327815" y="1143479"/>
              <a:ext cx="141844" cy="492788"/>
            </a:xfrm>
            <a:prstGeom prst="rect">
              <a:avLst/>
            </a:prstGeom>
            <a:effectLst/>
          </p:spPr>
        </p:pic>
        <p:pic>
          <p:nvPicPr>
            <p:cNvPr id="10276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4488527" y="1312957"/>
              <a:ext cx="293504" cy="270554"/>
            </a:xfrm>
            <a:prstGeom prst="rect">
              <a:avLst/>
            </a:prstGeom>
            <a:effectLst/>
          </p:spPr>
        </p:pic>
        <p:pic>
          <p:nvPicPr>
            <p:cNvPr id="10278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4794497" y="1154084"/>
              <a:ext cx="313487" cy="446236"/>
            </a:xfrm>
            <a:prstGeom prst="rect">
              <a:avLst/>
            </a:prstGeom>
            <a:effectLst/>
          </p:spPr>
        </p:pic>
        <p:pic>
          <p:nvPicPr>
            <p:cNvPr id="10280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4794109" y="1293418"/>
              <a:ext cx="786959" cy="311745"/>
            </a:xfrm>
            <a:prstGeom prst="rect">
              <a:avLst/>
            </a:prstGeom>
            <a:effectLst/>
          </p:spPr>
        </p:pic>
        <p:pic>
          <p:nvPicPr>
            <p:cNvPr id="1028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5663316" y="1250200"/>
              <a:ext cx="212015" cy="331237"/>
            </a:xfrm>
            <a:prstGeom prst="rect">
              <a:avLst/>
            </a:prstGeom>
            <a:effectLst/>
          </p:spPr>
        </p:pic>
        <p:pic>
          <p:nvPicPr>
            <p:cNvPr id="1028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5911371" y="1123107"/>
              <a:ext cx="92984" cy="429317"/>
            </a:xfrm>
            <a:prstGeom prst="rect">
              <a:avLst/>
            </a:prstGeom>
            <a:effectLst/>
          </p:spPr>
        </p:pic>
        <p:pic>
          <p:nvPicPr>
            <p:cNvPr id="1028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5799130" y="1208274"/>
              <a:ext cx="544759" cy="353555"/>
            </a:xfrm>
            <a:prstGeom prst="rect">
              <a:avLst/>
            </a:prstGeom>
            <a:effectLst/>
          </p:spPr>
        </p:pic>
        <p:pic>
          <p:nvPicPr>
            <p:cNvPr id="1028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6369548" y="1150270"/>
              <a:ext cx="110154" cy="415735"/>
            </a:xfrm>
            <a:prstGeom prst="rect">
              <a:avLst/>
            </a:prstGeom>
            <a:effectLst/>
          </p:spPr>
        </p:pic>
        <p:pic>
          <p:nvPicPr>
            <p:cNvPr id="1029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6349176" y="1245391"/>
              <a:ext cx="354619" cy="320044"/>
            </a:xfrm>
            <a:prstGeom prst="rect">
              <a:avLst/>
            </a:prstGeom>
            <a:effectLst/>
          </p:spPr>
        </p:pic>
        <p:pic>
          <p:nvPicPr>
            <p:cNvPr id="10292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6630238" y="11163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294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6757662" y="1191014"/>
              <a:ext cx="333202" cy="341796"/>
            </a:xfrm>
            <a:prstGeom prst="rect">
              <a:avLst/>
            </a:prstGeom>
            <a:effectLst/>
          </p:spPr>
        </p:pic>
        <p:pic>
          <p:nvPicPr>
            <p:cNvPr id="1029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7004875" y="1214054"/>
              <a:ext cx="269337" cy="327448"/>
            </a:xfrm>
            <a:prstGeom prst="rect">
              <a:avLst/>
            </a:prstGeom>
            <a:effectLst/>
          </p:spPr>
        </p:pic>
        <p:pic>
          <p:nvPicPr>
            <p:cNvPr id="10298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4407039" y="636000"/>
              <a:ext cx="245969" cy="307525"/>
            </a:xfrm>
            <a:prstGeom prst="rect">
              <a:avLst/>
            </a:prstGeom>
            <a:effectLst/>
          </p:spPr>
        </p:pic>
        <p:pic>
          <p:nvPicPr>
            <p:cNvPr id="1030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4603969" y="641115"/>
              <a:ext cx="300294" cy="337079"/>
            </a:xfrm>
            <a:prstGeom prst="rect">
              <a:avLst/>
            </a:prstGeom>
            <a:effectLst/>
          </p:spPr>
        </p:pic>
        <p:pic>
          <p:nvPicPr>
            <p:cNvPr id="10302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5876472" y="57985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304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-263324" y="2237981"/>
              <a:ext cx="332617" cy="378616"/>
            </a:xfrm>
            <a:prstGeom prst="rect">
              <a:avLst/>
            </a:prstGeom>
            <a:effectLst/>
          </p:spPr>
        </p:pic>
        <p:pic>
          <p:nvPicPr>
            <p:cNvPr id="10306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-231000" y="2356748"/>
              <a:ext cx="130138" cy="1531672"/>
            </a:xfrm>
            <a:prstGeom prst="rect">
              <a:avLst/>
            </a:prstGeom>
            <a:effectLst/>
          </p:spPr>
        </p:pic>
        <p:pic>
          <p:nvPicPr>
            <p:cNvPr id="10308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-877939" y="4097382"/>
              <a:ext cx="322489" cy="330471"/>
            </a:xfrm>
            <a:prstGeom prst="rect">
              <a:avLst/>
            </a:prstGeom>
            <a:effectLst/>
          </p:spPr>
        </p:pic>
        <p:pic>
          <p:nvPicPr>
            <p:cNvPr id="10310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-576350" y="4104219"/>
              <a:ext cx="231411" cy="324155"/>
            </a:xfrm>
            <a:prstGeom prst="rect">
              <a:avLst/>
            </a:prstGeom>
            <a:effectLst/>
          </p:spPr>
        </p:pic>
        <p:pic>
          <p:nvPicPr>
            <p:cNvPr id="10312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-376218" y="4144954"/>
              <a:ext cx="296116" cy="316433"/>
            </a:xfrm>
            <a:prstGeom prst="rect">
              <a:avLst/>
            </a:prstGeom>
            <a:effectLst/>
          </p:spPr>
        </p:pic>
        <p:pic>
          <p:nvPicPr>
            <p:cNvPr id="10314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-74814" y="4111009"/>
              <a:ext cx="327456" cy="320157"/>
            </a:xfrm>
            <a:prstGeom prst="rect">
              <a:avLst/>
            </a:prstGeom>
            <a:effectLst/>
          </p:spPr>
        </p:pic>
        <p:pic>
          <p:nvPicPr>
            <p:cNvPr id="10316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251139" y="3975196"/>
              <a:ext cx="116945" cy="484852"/>
            </a:xfrm>
            <a:prstGeom prst="rect">
              <a:avLst/>
            </a:prstGeom>
            <a:effectLst/>
          </p:spPr>
        </p:pic>
        <p:pic>
          <p:nvPicPr>
            <p:cNvPr id="10318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142487" y="4091487"/>
              <a:ext cx="504038" cy="361863"/>
            </a:xfrm>
            <a:prstGeom prst="rect">
              <a:avLst/>
            </a:prstGeom>
            <a:effectLst/>
          </p:spPr>
        </p:pic>
        <p:pic>
          <p:nvPicPr>
            <p:cNvPr id="10320" name="Linea Linea" descr="Linea Line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-115559" y="4280777"/>
              <a:ext cx="123736" cy="178061"/>
            </a:xfrm>
            <a:prstGeom prst="rect">
              <a:avLst/>
            </a:prstGeom>
            <a:effectLst/>
          </p:spPr>
        </p:pic>
        <p:pic>
          <p:nvPicPr>
            <p:cNvPr id="10322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-898751" y="4576114"/>
              <a:ext cx="458743" cy="568592"/>
            </a:xfrm>
            <a:prstGeom prst="rect">
              <a:avLst/>
            </a:prstGeom>
            <a:effectLst/>
          </p:spPr>
        </p:pic>
        <p:pic>
          <p:nvPicPr>
            <p:cNvPr id="10324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-515234" y="4652001"/>
              <a:ext cx="102389" cy="125999"/>
            </a:xfrm>
            <a:prstGeom prst="rect">
              <a:avLst/>
            </a:prstGeom>
            <a:effectLst/>
          </p:spPr>
        </p:pic>
        <p:pic>
          <p:nvPicPr>
            <p:cNvPr id="10326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17992" y="4824032"/>
              <a:ext cx="85255" cy="320666"/>
            </a:xfrm>
            <a:prstGeom prst="rect">
              <a:avLst/>
            </a:prstGeom>
            <a:effectLst/>
          </p:spPr>
        </p:pic>
        <p:pic>
          <p:nvPicPr>
            <p:cNvPr id="10328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-2731" y="4682688"/>
              <a:ext cx="133141" cy="108893"/>
            </a:xfrm>
            <a:prstGeom prst="rect">
              <a:avLst/>
            </a:prstGeom>
            <a:effectLst/>
          </p:spPr>
        </p:pic>
        <p:pic>
          <p:nvPicPr>
            <p:cNvPr id="10330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170246" y="4851194"/>
              <a:ext cx="258954" cy="300294"/>
            </a:xfrm>
            <a:prstGeom prst="rect">
              <a:avLst/>
            </a:prstGeom>
            <a:effectLst/>
          </p:spPr>
        </p:pic>
        <p:pic>
          <p:nvPicPr>
            <p:cNvPr id="10332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61933" y="4827621"/>
              <a:ext cx="213034" cy="296704"/>
            </a:xfrm>
            <a:prstGeom prst="rect">
              <a:avLst/>
            </a:prstGeom>
            <a:effectLst/>
          </p:spPr>
        </p:pic>
        <p:pic>
          <p:nvPicPr>
            <p:cNvPr id="10334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692533" y="4826187"/>
              <a:ext cx="273131" cy="307192"/>
            </a:xfrm>
            <a:prstGeom prst="rect">
              <a:avLst/>
            </a:prstGeom>
            <a:effectLst/>
          </p:spPr>
        </p:pic>
        <p:pic>
          <p:nvPicPr>
            <p:cNvPr id="10336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992389" y="4807398"/>
              <a:ext cx="211020" cy="349183"/>
            </a:xfrm>
            <a:prstGeom prst="rect">
              <a:avLst/>
            </a:prstGeom>
            <a:effectLst/>
          </p:spPr>
        </p:pic>
        <p:pic>
          <p:nvPicPr>
            <p:cNvPr id="10338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1224219" y="4829980"/>
              <a:ext cx="291491" cy="312310"/>
            </a:xfrm>
            <a:prstGeom prst="rect">
              <a:avLst/>
            </a:prstGeom>
            <a:effectLst/>
          </p:spPr>
        </p:pic>
        <p:pic>
          <p:nvPicPr>
            <p:cNvPr id="10340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1419137" y="4885353"/>
              <a:ext cx="358381" cy="282315"/>
            </a:xfrm>
            <a:prstGeom prst="rect">
              <a:avLst/>
            </a:prstGeom>
            <a:effectLst/>
          </p:spPr>
        </p:pic>
        <p:pic>
          <p:nvPicPr>
            <p:cNvPr id="10342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962230" y="1693525"/>
              <a:ext cx="807194" cy="891083"/>
            </a:xfrm>
            <a:prstGeom prst="rect">
              <a:avLst/>
            </a:prstGeom>
            <a:effectLst/>
          </p:spPr>
        </p:pic>
        <p:pic>
          <p:nvPicPr>
            <p:cNvPr id="10344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3918110" y="1778797"/>
              <a:ext cx="687362" cy="412561"/>
            </a:xfrm>
            <a:prstGeom prst="rect">
              <a:avLst/>
            </a:prstGeom>
            <a:effectLst/>
          </p:spPr>
        </p:pic>
        <p:pic>
          <p:nvPicPr>
            <p:cNvPr id="10346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4345923" y="4049893"/>
              <a:ext cx="898817" cy="687363"/>
            </a:xfrm>
            <a:prstGeom prst="rect">
              <a:avLst/>
            </a:prstGeom>
            <a:effectLst/>
          </p:spPr>
        </p:pic>
        <p:pic>
          <p:nvPicPr>
            <p:cNvPr id="10348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7354197" y="3424308"/>
              <a:ext cx="755270" cy="52522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34" name="Disegno"/>
          <p:cNvGrpSpPr/>
          <p:nvPr/>
        </p:nvGrpSpPr>
        <p:grpSpPr>
          <a:xfrm>
            <a:off x="1361236" y="634974"/>
            <a:ext cx="7436851" cy="4269786"/>
            <a:chOff x="-77754" y="-241024"/>
            <a:chExt cx="7436850" cy="4269784"/>
          </a:xfrm>
        </p:grpSpPr>
        <p:pic>
          <p:nvPicPr>
            <p:cNvPr id="1035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77755" y="-73851"/>
              <a:ext cx="272676" cy="582801"/>
            </a:xfrm>
            <a:prstGeom prst="rect">
              <a:avLst/>
            </a:prstGeom>
            <a:effectLst/>
          </p:spPr>
        </p:pic>
        <p:pic>
          <p:nvPicPr>
            <p:cNvPr id="1035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3687" y="71565"/>
              <a:ext cx="407931" cy="440073"/>
            </a:xfrm>
            <a:prstGeom prst="rect">
              <a:avLst/>
            </a:prstGeom>
            <a:effectLst/>
          </p:spPr>
        </p:pic>
        <p:pic>
          <p:nvPicPr>
            <p:cNvPr id="1035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14636" y="-5355"/>
              <a:ext cx="255074" cy="426331"/>
            </a:xfrm>
            <a:prstGeom prst="rect">
              <a:avLst/>
            </a:prstGeom>
            <a:effectLst/>
          </p:spPr>
        </p:pic>
        <p:pic>
          <p:nvPicPr>
            <p:cNvPr id="1035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382854" y="68124"/>
              <a:ext cx="326391" cy="332065"/>
            </a:xfrm>
            <a:prstGeom prst="rect">
              <a:avLst/>
            </a:prstGeom>
            <a:effectLst/>
          </p:spPr>
        </p:pic>
        <p:pic>
          <p:nvPicPr>
            <p:cNvPr id="1036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688787" y="34840"/>
              <a:ext cx="441480" cy="367989"/>
            </a:xfrm>
            <a:prstGeom prst="rect">
              <a:avLst/>
            </a:prstGeom>
            <a:effectLst/>
          </p:spPr>
        </p:pic>
        <p:pic>
          <p:nvPicPr>
            <p:cNvPr id="1036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15183" y="13961"/>
              <a:ext cx="259549" cy="415909"/>
            </a:xfrm>
            <a:prstGeom prst="rect">
              <a:avLst/>
            </a:prstGeom>
            <a:effectLst/>
          </p:spPr>
        </p:pic>
        <p:pic>
          <p:nvPicPr>
            <p:cNvPr id="1036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21973" y="105075"/>
              <a:ext cx="395364" cy="320095"/>
            </a:xfrm>
            <a:prstGeom prst="rect">
              <a:avLst/>
            </a:prstGeom>
            <a:effectLst/>
          </p:spPr>
        </p:pic>
        <p:pic>
          <p:nvPicPr>
            <p:cNvPr id="10366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382663" y="-1127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036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538078" y="85128"/>
              <a:ext cx="332864" cy="292507"/>
            </a:xfrm>
            <a:prstGeom prst="rect">
              <a:avLst/>
            </a:prstGeom>
            <a:effectLst/>
          </p:spPr>
        </p:pic>
        <p:pic>
          <p:nvPicPr>
            <p:cNvPr id="1037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919584" y="56969"/>
              <a:ext cx="317565" cy="353555"/>
            </a:xfrm>
            <a:prstGeom prst="rect">
              <a:avLst/>
            </a:prstGeom>
            <a:effectLst/>
          </p:spPr>
        </p:pic>
        <p:pic>
          <p:nvPicPr>
            <p:cNvPr id="1037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251064" y="87431"/>
              <a:ext cx="373155" cy="333356"/>
            </a:xfrm>
            <a:prstGeom prst="rect">
              <a:avLst/>
            </a:prstGeom>
            <a:effectLst/>
          </p:spPr>
        </p:pic>
        <p:pic>
          <p:nvPicPr>
            <p:cNvPr id="1037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107415" y="-13201"/>
              <a:ext cx="447128" cy="329909"/>
            </a:xfrm>
            <a:prstGeom prst="rect">
              <a:avLst/>
            </a:prstGeom>
            <a:effectLst/>
          </p:spPr>
        </p:pic>
        <p:pic>
          <p:nvPicPr>
            <p:cNvPr id="1037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996458" y="-52728"/>
              <a:ext cx="386548" cy="348349"/>
            </a:xfrm>
            <a:prstGeom prst="rect">
              <a:avLst/>
            </a:prstGeom>
            <a:effectLst/>
          </p:spPr>
        </p:pic>
        <p:pic>
          <p:nvPicPr>
            <p:cNvPr id="1037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5325733" y="-241025"/>
              <a:ext cx="729551" cy="530381"/>
            </a:xfrm>
            <a:prstGeom prst="rect">
              <a:avLst/>
            </a:prstGeom>
            <a:effectLst/>
          </p:spPr>
        </p:pic>
        <p:pic>
          <p:nvPicPr>
            <p:cNvPr id="1038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673502" y="-160333"/>
              <a:ext cx="497224" cy="96573"/>
            </a:xfrm>
            <a:prstGeom prst="rect">
              <a:avLst/>
            </a:prstGeom>
            <a:effectLst/>
          </p:spPr>
        </p:pic>
        <p:pic>
          <p:nvPicPr>
            <p:cNvPr id="1038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6119424" y="-82332"/>
              <a:ext cx="784697" cy="315495"/>
            </a:xfrm>
            <a:prstGeom prst="rect">
              <a:avLst/>
            </a:prstGeom>
            <a:effectLst/>
          </p:spPr>
        </p:pic>
        <p:pic>
          <p:nvPicPr>
            <p:cNvPr id="1038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6863381" y="-58473"/>
              <a:ext cx="495715" cy="328059"/>
            </a:xfrm>
            <a:prstGeom prst="rect">
              <a:avLst/>
            </a:prstGeom>
            <a:effectLst/>
          </p:spPr>
        </p:pic>
        <p:pic>
          <p:nvPicPr>
            <p:cNvPr id="1038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76175" y="18885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38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8640" y="2112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39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73105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39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05198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39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17594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39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146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39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25570" y="22552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0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22500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0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97197" y="2173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0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83616" y="19292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0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23710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0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198" y="20243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1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37291" y="22823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1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8268" y="22755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1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1012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1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411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1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7570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2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53383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2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33011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2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51523" y="1718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2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50872" y="1698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2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3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88546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3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37942" y="22008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3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87337" y="1990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3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0779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38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00268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44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44277" y="177809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4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81300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4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4734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4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4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98602" y="22738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5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49858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5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22695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5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34805" y="1850165"/>
              <a:ext cx="228595" cy="249220"/>
            </a:xfrm>
            <a:prstGeom prst="rect">
              <a:avLst/>
            </a:prstGeom>
            <a:effectLst/>
          </p:spPr>
        </p:pic>
        <p:pic>
          <p:nvPicPr>
            <p:cNvPr id="10456" name="Linea Linea" descr="Linea Line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64619" y="1784888"/>
              <a:ext cx="297487" cy="165101"/>
            </a:xfrm>
            <a:prstGeom prst="rect">
              <a:avLst/>
            </a:prstGeom>
            <a:effectLst/>
          </p:spPr>
        </p:pic>
        <p:pic>
          <p:nvPicPr>
            <p:cNvPr id="1045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45487" y="226702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6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76370" y="2253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6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15254" y="2076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6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30777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6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51718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6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0463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7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89803" y="1731573"/>
              <a:ext cx="220009" cy="272742"/>
            </a:xfrm>
            <a:prstGeom prst="rect">
              <a:avLst/>
            </a:prstGeom>
            <a:effectLst/>
          </p:spPr>
        </p:pic>
        <p:pic>
          <p:nvPicPr>
            <p:cNvPr id="1047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24555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74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194734" y="1671337"/>
              <a:ext cx="192263" cy="271862"/>
            </a:xfrm>
            <a:prstGeom prst="rect">
              <a:avLst/>
            </a:prstGeom>
            <a:effectLst/>
          </p:spPr>
        </p:pic>
        <p:pic>
          <p:nvPicPr>
            <p:cNvPr id="1047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17765" y="18731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7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7580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8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26975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8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7253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8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3905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8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17114" y="16083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8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41207" y="17305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9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1750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9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99344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9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30228" y="195465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9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30228" y="213800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49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204972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0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7158" y="18052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0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212442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0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93204" y="221949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0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70972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0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18553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1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72832" y="2042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1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81483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1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123996" y="245716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1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056089" y="262014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1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232647" y="277632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2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164740" y="2606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2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354879" y="247753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2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314135" y="2368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2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300554" y="269484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2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90693" y="2606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3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15996" y="251149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3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15996" y="2796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3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090043" y="277632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3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212275" y="2925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3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43159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4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72181" y="271521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4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16646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4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1852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4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79623" y="188674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4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80833" y="200219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5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89483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5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66041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5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40739" y="198860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5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20367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5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43809" y="181884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6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74042" y="18460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6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80833" y="219912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6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2036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6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01855" y="207009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6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83343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7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286973" y="2525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7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219066" y="243000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7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076461" y="2606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7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314135" y="266088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7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09205" y="2525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8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77112" y="246395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8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29577" y="273558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8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22786" y="268125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8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123996" y="272200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8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022136" y="278991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9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144368" y="287818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9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320926" y="290535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9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56740" y="278991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9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51809" y="259977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598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836764" y="1958362"/>
              <a:ext cx="768851" cy="144107"/>
            </a:xfrm>
            <a:prstGeom prst="rect">
              <a:avLst/>
            </a:prstGeom>
            <a:effectLst/>
          </p:spPr>
        </p:pic>
        <p:pic>
          <p:nvPicPr>
            <p:cNvPr id="10600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1768857" y="2359012"/>
              <a:ext cx="388573" cy="266340"/>
            </a:xfrm>
            <a:prstGeom prst="rect">
              <a:avLst/>
            </a:prstGeom>
            <a:effectLst/>
          </p:spPr>
        </p:pic>
        <p:pic>
          <p:nvPicPr>
            <p:cNvPr id="10602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165970" y="2073803"/>
              <a:ext cx="381782" cy="381782"/>
            </a:xfrm>
            <a:prstGeom prst="rect">
              <a:avLst/>
            </a:prstGeom>
            <a:effectLst/>
          </p:spPr>
        </p:pic>
        <p:pic>
          <p:nvPicPr>
            <p:cNvPr id="10604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1087733" y="3004128"/>
              <a:ext cx="171468" cy="183222"/>
            </a:xfrm>
            <a:prstGeom prst="rect">
              <a:avLst/>
            </a:prstGeom>
            <a:effectLst/>
          </p:spPr>
        </p:pic>
        <p:pic>
          <p:nvPicPr>
            <p:cNvPr id="10606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1144114" y="2664593"/>
              <a:ext cx="100277" cy="843549"/>
            </a:xfrm>
            <a:prstGeom prst="rect">
              <a:avLst/>
            </a:prstGeom>
            <a:effectLst/>
          </p:spPr>
        </p:pic>
        <p:pic>
          <p:nvPicPr>
            <p:cNvPr id="10608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1096579" y="3302917"/>
              <a:ext cx="232387" cy="214279"/>
            </a:xfrm>
            <a:prstGeom prst="rect">
              <a:avLst/>
            </a:prstGeom>
            <a:effectLst/>
          </p:spPr>
        </p:pic>
        <p:pic>
          <p:nvPicPr>
            <p:cNvPr id="10610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1137323" y="3024208"/>
              <a:ext cx="120649" cy="157981"/>
            </a:xfrm>
            <a:prstGeom prst="rect">
              <a:avLst/>
            </a:prstGeom>
            <a:effectLst/>
          </p:spPr>
        </p:pic>
        <p:pic>
          <p:nvPicPr>
            <p:cNvPr id="10612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612672" y="2175664"/>
              <a:ext cx="1736619" cy="728106"/>
            </a:xfrm>
            <a:prstGeom prst="rect">
              <a:avLst/>
            </a:prstGeom>
            <a:effectLst/>
          </p:spPr>
        </p:pic>
        <p:pic>
          <p:nvPicPr>
            <p:cNvPr id="10614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869725" y="2569523"/>
              <a:ext cx="181839" cy="209752"/>
            </a:xfrm>
            <a:prstGeom prst="rect">
              <a:avLst/>
            </a:prstGeom>
            <a:effectLst/>
          </p:spPr>
        </p:pic>
        <p:pic>
          <p:nvPicPr>
            <p:cNvPr id="10616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4457969" y="2756488"/>
              <a:ext cx="547372" cy="120120"/>
            </a:xfrm>
            <a:prstGeom prst="rect">
              <a:avLst/>
            </a:prstGeom>
            <a:effectLst/>
          </p:spPr>
        </p:pic>
        <p:pic>
          <p:nvPicPr>
            <p:cNvPr id="10618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4824065" y="2678175"/>
              <a:ext cx="153764" cy="347828"/>
            </a:xfrm>
            <a:prstGeom prst="rect">
              <a:avLst/>
            </a:prstGeom>
            <a:effectLst/>
          </p:spPr>
        </p:pic>
        <p:pic>
          <p:nvPicPr>
            <p:cNvPr id="10620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4569728" y="2725709"/>
              <a:ext cx="181280" cy="226361"/>
            </a:xfrm>
            <a:prstGeom prst="rect">
              <a:avLst/>
            </a:prstGeom>
            <a:effectLst/>
          </p:spPr>
        </p:pic>
        <p:pic>
          <p:nvPicPr>
            <p:cNvPr id="10622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867180" y="3384406"/>
              <a:ext cx="116945" cy="639828"/>
            </a:xfrm>
            <a:prstGeom prst="rect">
              <a:avLst/>
            </a:prstGeom>
            <a:effectLst/>
          </p:spPr>
        </p:pic>
        <p:pic>
          <p:nvPicPr>
            <p:cNvPr id="10624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3724575" y="3812219"/>
              <a:ext cx="408945" cy="216542"/>
            </a:xfrm>
            <a:prstGeom prst="rect">
              <a:avLst/>
            </a:prstGeom>
            <a:effectLst/>
          </p:spPr>
        </p:pic>
        <p:pic>
          <p:nvPicPr>
            <p:cNvPr id="10626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3778340" y="3594917"/>
              <a:ext cx="217251" cy="193829"/>
            </a:xfrm>
            <a:prstGeom prst="rect">
              <a:avLst/>
            </a:prstGeom>
            <a:effectLst/>
          </p:spPr>
        </p:pic>
        <p:pic>
          <p:nvPicPr>
            <p:cNvPr id="10628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87404" y="1197805"/>
              <a:ext cx="224169" cy="238320"/>
            </a:xfrm>
            <a:prstGeom prst="rect">
              <a:avLst/>
            </a:prstGeom>
            <a:effectLst/>
          </p:spPr>
        </p:pic>
        <p:pic>
          <p:nvPicPr>
            <p:cNvPr id="10630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17769" y="1310983"/>
              <a:ext cx="573883" cy="566853"/>
            </a:xfrm>
            <a:prstGeom prst="rect">
              <a:avLst/>
            </a:prstGeom>
            <a:effectLst/>
          </p:spPr>
        </p:pic>
        <p:pic>
          <p:nvPicPr>
            <p:cNvPr id="10632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879329" y="2553282"/>
              <a:ext cx="163930" cy="201094"/>
            </a:xfrm>
            <a:prstGeom prst="rect">
              <a:avLst/>
            </a:prstGeom>
            <a:effectLst/>
          </p:spPr>
        </p:pic>
      </p:grpSp>
      <p:grpSp>
        <p:nvGrpSpPr>
          <p:cNvPr id="10739" name="Disegno"/>
          <p:cNvGrpSpPr/>
          <p:nvPr/>
        </p:nvGrpSpPr>
        <p:grpSpPr>
          <a:xfrm>
            <a:off x="2021631" y="4446838"/>
            <a:ext cx="1205939" cy="1018965"/>
            <a:chOff x="613198" y="1608331"/>
            <a:chExt cx="1205938" cy="1018963"/>
          </a:xfrm>
        </p:grpSpPr>
        <p:pic>
          <p:nvPicPr>
            <p:cNvPr id="1063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76175" y="18885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3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8640" y="2112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3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73105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4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05198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4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17594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4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146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4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25570" y="22552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4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22500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5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97197" y="2173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5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83616" y="19292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5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23710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5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198" y="20243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5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37291" y="22823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6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8268" y="22755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6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1012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6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411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6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7570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6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53383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7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33011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7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51523" y="1718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7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50872" y="1698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7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7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88546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8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37942" y="22008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8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87337" y="1990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8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0779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87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00268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68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44277" y="177809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69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81300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69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4734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69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69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98602" y="22738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69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49858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0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22695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0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34805" y="1850165"/>
              <a:ext cx="228595" cy="249220"/>
            </a:xfrm>
            <a:prstGeom prst="rect">
              <a:avLst/>
            </a:prstGeom>
            <a:effectLst/>
          </p:spPr>
        </p:pic>
        <p:pic>
          <p:nvPicPr>
            <p:cNvPr id="1070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31905" y="1784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0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45487" y="226702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0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76370" y="2253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1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15254" y="2076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1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30777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1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51718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1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0463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1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89803" y="1731573"/>
              <a:ext cx="220009" cy="272742"/>
            </a:xfrm>
            <a:prstGeom prst="rect">
              <a:avLst/>
            </a:prstGeom>
            <a:effectLst/>
          </p:spPr>
        </p:pic>
        <p:pic>
          <p:nvPicPr>
            <p:cNvPr id="1072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24555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2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194734" y="1671337"/>
              <a:ext cx="192263" cy="271862"/>
            </a:xfrm>
            <a:prstGeom prst="rect">
              <a:avLst/>
            </a:prstGeom>
            <a:effectLst/>
          </p:spPr>
        </p:pic>
        <p:pic>
          <p:nvPicPr>
            <p:cNvPr id="1072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17765" y="18731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2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7580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2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26975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3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7253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3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3905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3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17114" y="16083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3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41207" y="1730563"/>
              <a:ext cx="330201" cy="165101"/>
            </a:xfrm>
            <a:prstGeom prst="rect">
              <a:avLst/>
            </a:prstGeom>
            <a:effectLst/>
          </p:spPr>
        </p:pic>
      </p:grpSp>
      <p:grpSp>
        <p:nvGrpSpPr>
          <p:cNvPr id="10844" name="Disegno"/>
          <p:cNvGrpSpPr/>
          <p:nvPr/>
        </p:nvGrpSpPr>
        <p:grpSpPr>
          <a:xfrm>
            <a:off x="4799022" y="4884837"/>
            <a:ext cx="1205939" cy="1018965"/>
            <a:chOff x="613198" y="1608331"/>
            <a:chExt cx="1205938" cy="1018963"/>
          </a:xfrm>
        </p:grpSpPr>
        <p:pic>
          <p:nvPicPr>
            <p:cNvPr id="1074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76175" y="18885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4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8640" y="2112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4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73105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4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05198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4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17594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5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146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5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25570" y="22552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5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22500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5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97197" y="2173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5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83616" y="19292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6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23710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6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198" y="20243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6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37291" y="22823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6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8268" y="22755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6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1012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7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411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7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7570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7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53383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7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33011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7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51523" y="1718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8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50872" y="1698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8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8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88546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8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37942" y="22008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8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87337" y="1990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9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0779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92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00268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79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44277" y="177809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9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81300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79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4734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0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0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98602" y="22738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0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49858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0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22695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0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34805" y="1850165"/>
              <a:ext cx="228595" cy="249220"/>
            </a:xfrm>
            <a:prstGeom prst="rect">
              <a:avLst/>
            </a:prstGeom>
            <a:effectLst/>
          </p:spPr>
        </p:pic>
        <p:pic>
          <p:nvPicPr>
            <p:cNvPr id="1081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31905" y="1784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1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45487" y="226702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1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76370" y="2253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1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15254" y="2076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1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30777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2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51718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2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0463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2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89803" y="1731573"/>
              <a:ext cx="220009" cy="272742"/>
            </a:xfrm>
            <a:prstGeom prst="rect">
              <a:avLst/>
            </a:prstGeom>
            <a:effectLst/>
          </p:spPr>
        </p:pic>
        <p:pic>
          <p:nvPicPr>
            <p:cNvPr id="1082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24555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2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194734" y="1671337"/>
              <a:ext cx="192263" cy="271862"/>
            </a:xfrm>
            <a:prstGeom prst="rect">
              <a:avLst/>
            </a:prstGeom>
            <a:effectLst/>
          </p:spPr>
        </p:pic>
        <p:pic>
          <p:nvPicPr>
            <p:cNvPr id="1083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17765" y="18731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3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7580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3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26975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3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7253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3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3905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4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17114" y="16083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84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41207" y="1730563"/>
              <a:ext cx="330201" cy="165101"/>
            </a:xfrm>
            <a:prstGeom prst="rect">
              <a:avLst/>
            </a:prstGeom>
            <a:effectLst/>
          </p:spPr>
        </p:pic>
      </p:grpSp>
      <p:grpSp>
        <p:nvGrpSpPr>
          <p:cNvPr id="10949" name="Disegno"/>
          <p:cNvGrpSpPr/>
          <p:nvPr/>
        </p:nvGrpSpPr>
        <p:grpSpPr>
          <a:xfrm>
            <a:off x="6306555" y="3176979"/>
            <a:ext cx="1205939" cy="1018965"/>
            <a:chOff x="613198" y="1608331"/>
            <a:chExt cx="1205938" cy="1018963"/>
          </a:xfrm>
        </p:grpSpPr>
        <p:pic>
          <p:nvPicPr>
            <p:cNvPr id="1084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76175" y="18885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4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8640" y="2112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4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73105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5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05198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5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17594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5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146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5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25570" y="22552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5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22500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6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97197" y="2173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6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83616" y="19292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6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23710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6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198" y="20243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6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37291" y="22823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7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8268" y="22755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7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1012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7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411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7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7570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7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53383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8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33011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8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51523" y="1718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8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50872" y="1698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8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8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88546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9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37942" y="22008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9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87337" y="1990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9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0779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97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00268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89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44277" y="177809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0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81300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0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4734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0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0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98602" y="22738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0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49858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1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22695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13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34805" y="1850165"/>
              <a:ext cx="228595" cy="249220"/>
            </a:xfrm>
            <a:prstGeom prst="rect">
              <a:avLst/>
            </a:prstGeom>
            <a:effectLst/>
          </p:spPr>
        </p:pic>
        <p:pic>
          <p:nvPicPr>
            <p:cNvPr id="1091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31905" y="1784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1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45487" y="226702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1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76370" y="2253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2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15254" y="2076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2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30777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2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51718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2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0463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2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89803" y="1731573"/>
              <a:ext cx="220009" cy="272742"/>
            </a:xfrm>
            <a:prstGeom prst="rect">
              <a:avLst/>
            </a:prstGeom>
            <a:effectLst/>
          </p:spPr>
        </p:pic>
        <p:pic>
          <p:nvPicPr>
            <p:cNvPr id="1093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24555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3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194734" y="1671337"/>
              <a:ext cx="192263" cy="271862"/>
            </a:xfrm>
            <a:prstGeom prst="rect">
              <a:avLst/>
            </a:prstGeom>
            <a:effectLst/>
          </p:spPr>
        </p:pic>
        <p:pic>
          <p:nvPicPr>
            <p:cNvPr id="1093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17765" y="18731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3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7580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3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26975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4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7253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4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3905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4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17114" y="16083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094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41207" y="1730563"/>
              <a:ext cx="330201" cy="165101"/>
            </a:xfrm>
            <a:prstGeom prst="rect">
              <a:avLst/>
            </a:prstGeom>
            <a:effectLst/>
          </p:spPr>
        </p:pic>
      </p:grpSp>
      <p:grpSp>
        <p:nvGrpSpPr>
          <p:cNvPr id="11060" name="Disegno"/>
          <p:cNvGrpSpPr/>
          <p:nvPr/>
        </p:nvGrpSpPr>
        <p:grpSpPr>
          <a:xfrm>
            <a:off x="7281672" y="4782977"/>
            <a:ext cx="1212076" cy="1603876"/>
            <a:chOff x="607061" y="1608331"/>
            <a:chExt cx="1212075" cy="1603874"/>
          </a:xfrm>
        </p:grpSpPr>
        <p:pic>
          <p:nvPicPr>
            <p:cNvPr id="1095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76175" y="18885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5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8640" y="2112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5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73105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5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05198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5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17594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6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146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6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25570" y="22552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6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22500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6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97197" y="2173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6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83616" y="19292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7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23710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7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198" y="20243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7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37291" y="22823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7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8268" y="22755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7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1012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8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411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8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7570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8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53383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8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33011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8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51523" y="1718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9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50872" y="1698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9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9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88546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9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37942" y="22008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099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87337" y="1990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0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0779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02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00268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0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44277" y="177809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0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81300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0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4734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1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1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98602" y="22738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1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49858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1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22695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1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34805" y="1850165"/>
              <a:ext cx="228595" cy="249220"/>
            </a:xfrm>
            <a:prstGeom prst="rect">
              <a:avLst/>
            </a:prstGeom>
            <a:effectLst/>
          </p:spPr>
        </p:pic>
        <p:pic>
          <p:nvPicPr>
            <p:cNvPr id="1102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31905" y="1784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2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45487" y="226702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2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76370" y="2253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2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15254" y="2076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2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30777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3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51718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3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0463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3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89803" y="1731573"/>
              <a:ext cx="220009" cy="272742"/>
            </a:xfrm>
            <a:prstGeom prst="rect">
              <a:avLst/>
            </a:prstGeom>
            <a:effectLst/>
          </p:spPr>
        </p:pic>
        <p:pic>
          <p:nvPicPr>
            <p:cNvPr id="1103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24555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3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194734" y="1671337"/>
              <a:ext cx="192263" cy="271862"/>
            </a:xfrm>
            <a:prstGeom prst="rect">
              <a:avLst/>
            </a:prstGeom>
            <a:effectLst/>
          </p:spPr>
        </p:pic>
        <p:pic>
          <p:nvPicPr>
            <p:cNvPr id="1104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17765" y="18731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4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7580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4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26975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4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7253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4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3905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5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17114" y="16083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5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41207" y="17305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054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1619463" y="2375989"/>
              <a:ext cx="198433" cy="96573"/>
            </a:xfrm>
            <a:prstGeom prst="rect">
              <a:avLst/>
            </a:prstGeom>
            <a:effectLst/>
          </p:spPr>
        </p:pic>
        <p:pic>
          <p:nvPicPr>
            <p:cNvPr id="11056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607061" y="2498221"/>
              <a:ext cx="355208" cy="713985"/>
            </a:xfrm>
            <a:prstGeom prst="rect">
              <a:avLst/>
            </a:prstGeom>
            <a:effectLst/>
          </p:spPr>
        </p:pic>
        <p:pic>
          <p:nvPicPr>
            <p:cNvPr id="1105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759135" y="2598774"/>
              <a:ext cx="225005" cy="196151"/>
            </a:xfrm>
            <a:prstGeom prst="rect">
              <a:avLst/>
            </a:prstGeom>
            <a:effectLst/>
          </p:spPr>
        </p:pic>
      </p:grpSp>
      <p:grpSp>
        <p:nvGrpSpPr>
          <p:cNvPr id="11169" name="Disegno"/>
          <p:cNvGrpSpPr/>
          <p:nvPr/>
        </p:nvGrpSpPr>
        <p:grpSpPr>
          <a:xfrm>
            <a:off x="3052233" y="6263851"/>
            <a:ext cx="1643258" cy="2045225"/>
            <a:chOff x="175880" y="1608331"/>
            <a:chExt cx="1643256" cy="2045224"/>
          </a:xfrm>
        </p:grpSpPr>
        <p:pic>
          <p:nvPicPr>
            <p:cNvPr id="1106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76175" y="18885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6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8640" y="2112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6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73105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6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05198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6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17594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7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146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7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25570" y="22552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7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22500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7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97197" y="2173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7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83616" y="19292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8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23710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8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198" y="20243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8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37291" y="22823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8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8268" y="22755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8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1012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9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411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9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7570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9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53383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9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33011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099" name="Linea Linea" descr="Linea Line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251523" y="1718744"/>
              <a:ext cx="376398" cy="215901"/>
            </a:xfrm>
            <a:prstGeom prst="rect">
              <a:avLst/>
            </a:prstGeom>
            <a:effectLst/>
          </p:spPr>
        </p:pic>
        <p:pic>
          <p:nvPicPr>
            <p:cNvPr id="1110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891661" y="1698372"/>
              <a:ext cx="391012" cy="215901"/>
            </a:xfrm>
            <a:prstGeom prst="rect">
              <a:avLst/>
            </a:prstGeom>
            <a:effectLst/>
          </p:spPr>
        </p:pic>
        <p:pic>
          <p:nvPicPr>
            <p:cNvPr id="1110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0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88546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0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37942" y="22008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0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87337" y="1990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1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0779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13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00268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1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44277" y="177809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1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81300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1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4734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2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2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98602" y="22738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2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49858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2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22695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2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34805" y="1850165"/>
              <a:ext cx="228595" cy="249220"/>
            </a:xfrm>
            <a:prstGeom prst="rect">
              <a:avLst/>
            </a:prstGeom>
            <a:effectLst/>
          </p:spPr>
        </p:pic>
        <p:pic>
          <p:nvPicPr>
            <p:cNvPr id="1113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31905" y="1784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3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45487" y="226702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3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76370" y="2253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3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15254" y="2076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3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30777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4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51718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4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0463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4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89803" y="1731573"/>
              <a:ext cx="220009" cy="272742"/>
            </a:xfrm>
            <a:prstGeom prst="rect">
              <a:avLst/>
            </a:prstGeom>
            <a:effectLst/>
          </p:spPr>
        </p:pic>
        <p:pic>
          <p:nvPicPr>
            <p:cNvPr id="1114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24555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4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194734" y="1671337"/>
              <a:ext cx="192263" cy="271862"/>
            </a:xfrm>
            <a:prstGeom prst="rect">
              <a:avLst/>
            </a:prstGeom>
            <a:effectLst/>
          </p:spPr>
        </p:pic>
        <p:pic>
          <p:nvPicPr>
            <p:cNvPr id="1115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17765" y="18731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5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7580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5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26975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5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7253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5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3905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6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17114" y="16083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6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41207" y="17305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16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175880" y="2545252"/>
              <a:ext cx="720745" cy="1108304"/>
            </a:xfrm>
            <a:prstGeom prst="rect">
              <a:avLst/>
            </a:prstGeom>
            <a:effectLst/>
          </p:spPr>
        </p:pic>
        <p:pic>
          <p:nvPicPr>
            <p:cNvPr id="1116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19191" y="2967286"/>
              <a:ext cx="179210" cy="256596"/>
            </a:xfrm>
            <a:prstGeom prst="rect">
              <a:avLst/>
            </a:prstGeom>
            <a:effectLst/>
          </p:spPr>
        </p:pic>
      </p:grpSp>
      <p:grpSp>
        <p:nvGrpSpPr>
          <p:cNvPr id="11274" name="Disegno"/>
          <p:cNvGrpSpPr/>
          <p:nvPr/>
        </p:nvGrpSpPr>
        <p:grpSpPr>
          <a:xfrm>
            <a:off x="6024741" y="6270138"/>
            <a:ext cx="1205940" cy="1018964"/>
            <a:chOff x="613198" y="1608331"/>
            <a:chExt cx="1205938" cy="1018963"/>
          </a:xfrm>
        </p:grpSpPr>
        <p:pic>
          <p:nvPicPr>
            <p:cNvPr id="1117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76175" y="18885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7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8640" y="2112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7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73105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7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05198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7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17594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8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146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8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25570" y="22552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8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22500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8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97197" y="2173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8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83616" y="19292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9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23710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9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198" y="20243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9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37291" y="22823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9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8268" y="22755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19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1012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0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411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0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7570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0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53383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0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33011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0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51523" y="1718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1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50872" y="1698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1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1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88546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1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37942" y="22008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1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87337" y="1990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2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0779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22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00268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122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44277" y="177809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2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81300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2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4734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3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3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98602" y="22738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3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49858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3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22695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38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34805" y="1850165"/>
              <a:ext cx="228595" cy="249220"/>
            </a:xfrm>
            <a:prstGeom prst="rect">
              <a:avLst/>
            </a:prstGeom>
            <a:effectLst/>
          </p:spPr>
        </p:pic>
        <p:pic>
          <p:nvPicPr>
            <p:cNvPr id="1124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31905" y="1784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4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45487" y="226702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4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76370" y="2253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4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15254" y="2076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4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30777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5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51718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5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0463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54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89803" y="1731573"/>
              <a:ext cx="220009" cy="272742"/>
            </a:xfrm>
            <a:prstGeom prst="rect">
              <a:avLst/>
            </a:prstGeom>
            <a:effectLst/>
          </p:spPr>
        </p:pic>
        <p:pic>
          <p:nvPicPr>
            <p:cNvPr id="1125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24555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58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194734" y="1671337"/>
              <a:ext cx="192263" cy="271862"/>
            </a:xfrm>
            <a:prstGeom prst="rect">
              <a:avLst/>
            </a:prstGeom>
            <a:effectLst/>
          </p:spPr>
        </p:pic>
        <p:pic>
          <p:nvPicPr>
            <p:cNvPr id="1126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17765" y="18731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6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7580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6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26975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6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7253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6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3905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7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17114" y="16083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7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41207" y="1730563"/>
              <a:ext cx="330201" cy="165101"/>
            </a:xfrm>
            <a:prstGeom prst="rect">
              <a:avLst/>
            </a:prstGeom>
            <a:effectLst/>
          </p:spPr>
        </p:pic>
      </p:grpSp>
      <p:grpSp>
        <p:nvGrpSpPr>
          <p:cNvPr id="11337" name="Disegno"/>
          <p:cNvGrpSpPr/>
          <p:nvPr/>
        </p:nvGrpSpPr>
        <p:grpSpPr>
          <a:xfrm>
            <a:off x="2922639" y="4755814"/>
            <a:ext cx="1452688" cy="1552044"/>
            <a:chOff x="2305322" y="2722003"/>
            <a:chExt cx="1452686" cy="1552043"/>
          </a:xfrm>
        </p:grpSpPr>
        <p:pic>
          <p:nvPicPr>
            <p:cNvPr id="1127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79623" y="281028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7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11716" y="297325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7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88274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8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8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10506" y="283065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8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69762" y="272200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8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56180" y="304795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8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46320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9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71622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9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71622" y="314981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9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45669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9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67902" y="327884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29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98785" y="320414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0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427808" y="306832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0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42599" y="287818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0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74692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0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32088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0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69762" y="301400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1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64832" y="287818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1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32739" y="2817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1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85204" y="3088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1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78413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1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79623" y="307511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2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3143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2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9995" y="32313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2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76553" y="32584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2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12366" y="3143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2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407436" y="295288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31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597321" y="2885290"/>
              <a:ext cx="388573" cy="144108"/>
            </a:xfrm>
            <a:prstGeom prst="rect">
              <a:avLst/>
            </a:prstGeom>
            <a:effectLst/>
          </p:spPr>
        </p:pic>
        <p:pic>
          <p:nvPicPr>
            <p:cNvPr id="11333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2527151" y="3605785"/>
              <a:ext cx="203052" cy="176015"/>
            </a:xfrm>
            <a:prstGeom prst="rect">
              <a:avLst/>
            </a:prstGeom>
            <a:effectLst/>
          </p:spPr>
        </p:pic>
        <p:pic>
          <p:nvPicPr>
            <p:cNvPr id="11335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305322" y="3319895"/>
              <a:ext cx="925037" cy="954152"/>
            </a:xfrm>
            <a:prstGeom prst="rect">
              <a:avLst/>
            </a:prstGeom>
            <a:effectLst/>
          </p:spPr>
        </p:pic>
      </p:grpSp>
      <p:grpSp>
        <p:nvGrpSpPr>
          <p:cNvPr id="11396" name="Disegno"/>
          <p:cNvGrpSpPr/>
          <p:nvPr/>
        </p:nvGrpSpPr>
        <p:grpSpPr>
          <a:xfrm>
            <a:off x="1474824" y="5435193"/>
            <a:ext cx="919645" cy="974970"/>
            <a:chOff x="2470321" y="2455389"/>
            <a:chExt cx="919644" cy="974968"/>
          </a:xfrm>
        </p:grpSpPr>
        <p:pic>
          <p:nvPicPr>
            <p:cNvPr id="1133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72181" y="2796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4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04275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4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80833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4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12926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4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2817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4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708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5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48739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5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8879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5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5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31362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5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38228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6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32652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6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91344" y="31905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6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305474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6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35158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6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67251" y="2769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7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24647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7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2321" y="3000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7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57390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7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25297" y="280349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7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307511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8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0972" y="302079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8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72181" y="3061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8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70321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8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92553" y="3217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8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324488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9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04925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9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9995" y="29393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94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3205115" y="2455389"/>
              <a:ext cx="184852" cy="327457"/>
            </a:xfrm>
            <a:prstGeom prst="rect">
              <a:avLst/>
            </a:prstGeom>
            <a:effectLst/>
          </p:spPr>
        </p:pic>
      </p:grpSp>
      <p:grpSp>
        <p:nvGrpSpPr>
          <p:cNvPr id="11459" name="Disegno"/>
          <p:cNvGrpSpPr/>
          <p:nvPr/>
        </p:nvGrpSpPr>
        <p:grpSpPr>
          <a:xfrm>
            <a:off x="3739545" y="7119284"/>
            <a:ext cx="1507013" cy="1176211"/>
            <a:chOff x="2470321" y="2277524"/>
            <a:chExt cx="1507012" cy="1176210"/>
          </a:xfrm>
        </p:grpSpPr>
        <p:pic>
          <p:nvPicPr>
            <p:cNvPr id="1139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72181" y="2796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39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04275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0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80833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0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12926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0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2817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0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708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0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48739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1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8879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1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1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31362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1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38228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1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32652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2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91344" y="31905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2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305474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2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35158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2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67251" y="2769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2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24647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3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2321" y="3000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3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57390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3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25297" y="280349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3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307511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3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0972" y="302079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4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72181" y="3061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4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70321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4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92553" y="3217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4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324488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4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04925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5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9995" y="29393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53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767592" y="2413338"/>
              <a:ext cx="102860" cy="354619"/>
            </a:xfrm>
            <a:prstGeom prst="rect">
              <a:avLst/>
            </a:prstGeom>
            <a:effectLst/>
          </p:spPr>
        </p:pic>
        <p:pic>
          <p:nvPicPr>
            <p:cNvPr id="11455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3113414" y="2277524"/>
              <a:ext cx="863920" cy="1176211"/>
            </a:xfrm>
            <a:prstGeom prst="rect">
              <a:avLst/>
            </a:prstGeom>
            <a:effectLst/>
          </p:spPr>
        </p:pic>
        <p:pic>
          <p:nvPicPr>
            <p:cNvPr id="11457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3398057" y="2829232"/>
              <a:ext cx="228404" cy="244867"/>
            </a:xfrm>
            <a:prstGeom prst="rect">
              <a:avLst/>
            </a:prstGeom>
            <a:effectLst/>
          </p:spPr>
        </p:pic>
      </p:grpSp>
      <p:grpSp>
        <p:nvGrpSpPr>
          <p:cNvPr id="11520" name="Disegno"/>
          <p:cNvGrpSpPr/>
          <p:nvPr/>
        </p:nvGrpSpPr>
        <p:grpSpPr>
          <a:xfrm>
            <a:off x="4572776" y="5652496"/>
            <a:ext cx="1024874" cy="1332788"/>
            <a:chOff x="2325694" y="2097571"/>
            <a:chExt cx="1024872" cy="1332787"/>
          </a:xfrm>
        </p:grpSpPr>
        <p:pic>
          <p:nvPicPr>
            <p:cNvPr id="1146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72181" y="2796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6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04275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6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80833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6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12926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6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2817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7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708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7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48739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7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8879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7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7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31362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8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38228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8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32652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8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91344" y="31905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8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305474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8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35158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9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67251" y="2769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9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24647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9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2321" y="3000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9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57390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49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25297" y="280349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0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307511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0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0972" y="302079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0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72181" y="3061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0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70321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0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92553" y="3217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1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324488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1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04925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1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9995" y="29393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16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325694" y="2970706"/>
              <a:ext cx="320666" cy="99437"/>
            </a:xfrm>
            <a:prstGeom prst="rect">
              <a:avLst/>
            </a:prstGeom>
            <a:effectLst/>
          </p:spPr>
        </p:pic>
        <p:pic>
          <p:nvPicPr>
            <p:cNvPr id="11518" name="Linea Linea" descr="Linea Line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2671365" y="2097571"/>
              <a:ext cx="90436" cy="89611"/>
            </a:xfrm>
            <a:prstGeom prst="rect">
              <a:avLst/>
            </a:prstGeom>
            <a:effectLst/>
          </p:spPr>
        </p:pic>
      </p:grpSp>
      <p:grpSp>
        <p:nvGrpSpPr>
          <p:cNvPr id="11579" name="Disegno"/>
          <p:cNvGrpSpPr/>
          <p:nvPr/>
        </p:nvGrpSpPr>
        <p:grpSpPr>
          <a:xfrm>
            <a:off x="7214354" y="6723904"/>
            <a:ext cx="1041850" cy="721937"/>
            <a:chOff x="2308717" y="2708422"/>
            <a:chExt cx="1041849" cy="721936"/>
          </a:xfrm>
        </p:grpSpPr>
        <p:pic>
          <p:nvPicPr>
            <p:cNvPr id="1152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72181" y="2796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2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04275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2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80833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2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12926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2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2817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3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708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3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48739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3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8879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3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3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31362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4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38228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4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32652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4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91344" y="31905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4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305474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4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35158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5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67251" y="2769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5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24647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5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2321" y="3000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5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57390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5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25297" y="280349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6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307511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6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0972" y="302079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6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72181" y="3061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6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70321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6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92553" y="3217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7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324488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7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04925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7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9995" y="29393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7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2308717" y="2832175"/>
              <a:ext cx="463270" cy="218806"/>
            </a:xfrm>
            <a:prstGeom prst="rect">
              <a:avLst/>
            </a:prstGeom>
            <a:effectLst/>
          </p:spPr>
        </p:pic>
      </p:grpSp>
      <p:grpSp>
        <p:nvGrpSpPr>
          <p:cNvPr id="11638" name="Disegno"/>
          <p:cNvGrpSpPr/>
          <p:nvPr/>
        </p:nvGrpSpPr>
        <p:grpSpPr>
          <a:xfrm>
            <a:off x="5783542" y="7207563"/>
            <a:ext cx="880246" cy="1410881"/>
            <a:chOff x="1940648" y="2549151"/>
            <a:chExt cx="880245" cy="1410880"/>
          </a:xfrm>
        </p:grpSpPr>
        <p:pic>
          <p:nvPicPr>
            <p:cNvPr id="1158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042508" y="33263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8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974601" y="34893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8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151159" y="364553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8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083252" y="347577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8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273391" y="33467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9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232647" y="3238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9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219066" y="356404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9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09205" y="347577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9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334507" y="338070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59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334507" y="366590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0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008554" y="364553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0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130787" y="379493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0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361670" y="372023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0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490693" y="358442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0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205484" y="339428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1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137577" y="329921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1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994973" y="347577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1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232647" y="35300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1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327717" y="339428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1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395624" y="333316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2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348089" y="360479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2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341298" y="355046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2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042508" y="359121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2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1940648" y="36591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2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062880" y="374739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3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239438" y="377456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3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375251" y="36591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3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70321" y="346897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36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2502251" y="2549151"/>
              <a:ext cx="286713" cy="857130"/>
            </a:xfrm>
            <a:prstGeom prst="rect">
              <a:avLst/>
            </a:prstGeom>
            <a:effectLst/>
          </p:spPr>
        </p:pic>
      </p:grpSp>
      <p:grpSp>
        <p:nvGrpSpPr>
          <p:cNvPr id="11697" name="Disegno"/>
          <p:cNvGrpSpPr/>
          <p:nvPr/>
        </p:nvGrpSpPr>
        <p:grpSpPr>
          <a:xfrm>
            <a:off x="5795100" y="4572466"/>
            <a:ext cx="913737" cy="721937"/>
            <a:chOff x="2436831" y="2708422"/>
            <a:chExt cx="913736" cy="721936"/>
          </a:xfrm>
        </p:grpSpPr>
        <p:pic>
          <p:nvPicPr>
            <p:cNvPr id="1163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72181" y="2796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4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04275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4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80833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4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12926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4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2817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4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708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5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48739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5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8879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5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5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31362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5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38228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6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32652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6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91344" y="31905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6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305474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6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35158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6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67251" y="2769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7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24647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7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2321" y="3000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7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57390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7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25297" y="280349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7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307511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8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0972" y="302079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8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72181" y="3061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8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70321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8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92553" y="3217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8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324488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9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04925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9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9995" y="29393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695" name="Linea Linea" descr="Linea Line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436831" y="3102592"/>
              <a:ext cx="198433" cy="144108"/>
            </a:xfrm>
            <a:prstGeom prst="rect">
              <a:avLst/>
            </a:prstGeom>
            <a:effectLst/>
          </p:spPr>
        </p:pic>
      </p:grpSp>
      <p:grpSp>
        <p:nvGrpSpPr>
          <p:cNvPr id="11762" name="Disegno"/>
          <p:cNvGrpSpPr/>
          <p:nvPr/>
        </p:nvGrpSpPr>
        <p:grpSpPr>
          <a:xfrm>
            <a:off x="5523472" y="5506185"/>
            <a:ext cx="1245572" cy="1064557"/>
            <a:chOff x="2104996" y="2708422"/>
            <a:chExt cx="1245570" cy="1064555"/>
          </a:xfrm>
        </p:grpSpPr>
        <p:pic>
          <p:nvPicPr>
            <p:cNvPr id="1169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72181" y="2796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0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04275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0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80833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0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12926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0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2817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0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708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1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48739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1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8879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1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1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31362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1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38228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2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32652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2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91344" y="31905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2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305474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2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35158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2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67251" y="2769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3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24647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3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2321" y="3000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3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57390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3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25297" y="280349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3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307511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4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0972" y="302079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4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72181" y="3061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4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70321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4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92553" y="3217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4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324488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5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04925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5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9995" y="29393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54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400295" y="3415247"/>
              <a:ext cx="134041" cy="128155"/>
            </a:xfrm>
            <a:prstGeom prst="rect">
              <a:avLst/>
            </a:prstGeom>
            <a:effectLst/>
          </p:spPr>
        </p:pic>
        <p:pic>
          <p:nvPicPr>
            <p:cNvPr id="11756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369833" y="2868314"/>
              <a:ext cx="354619" cy="205224"/>
            </a:xfrm>
            <a:prstGeom prst="rect">
              <a:avLst/>
            </a:prstGeom>
            <a:effectLst/>
          </p:spPr>
        </p:pic>
        <p:pic>
          <p:nvPicPr>
            <p:cNvPr id="11758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417368" y="3343079"/>
              <a:ext cx="143258" cy="190368"/>
            </a:xfrm>
            <a:prstGeom prst="rect">
              <a:avLst/>
            </a:prstGeom>
            <a:effectLst/>
          </p:spPr>
        </p:pic>
        <p:pic>
          <p:nvPicPr>
            <p:cNvPr id="1176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104996" y="3017709"/>
              <a:ext cx="760238" cy="755270"/>
            </a:xfrm>
            <a:prstGeom prst="rect">
              <a:avLst/>
            </a:prstGeom>
            <a:effectLst/>
          </p:spPr>
        </p:pic>
      </p:grpSp>
      <p:grpSp>
        <p:nvGrpSpPr>
          <p:cNvPr id="11825" name="Disegno"/>
          <p:cNvGrpSpPr/>
          <p:nvPr/>
        </p:nvGrpSpPr>
        <p:grpSpPr>
          <a:xfrm>
            <a:off x="7350167" y="2864608"/>
            <a:ext cx="2079734" cy="908371"/>
            <a:chOff x="2356252" y="2708422"/>
            <a:chExt cx="2079733" cy="908369"/>
          </a:xfrm>
        </p:grpSpPr>
        <p:pic>
          <p:nvPicPr>
            <p:cNvPr id="1176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72181" y="2796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6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04275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6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80833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6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12926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7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2817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7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708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7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48739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7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8879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7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8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31362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8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38228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8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32652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8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91344" y="31905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8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305474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9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35158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9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67251" y="2769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9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24647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9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2321" y="3000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79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57390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0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25297" y="280349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0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307511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0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0972" y="302079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0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72181" y="3061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0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70321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1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92553" y="3217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1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324488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1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04925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1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9995" y="29393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19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356252" y="3119569"/>
              <a:ext cx="286712" cy="164480"/>
            </a:xfrm>
            <a:prstGeom prst="rect">
              <a:avLst/>
            </a:prstGeom>
            <a:effectLst/>
          </p:spPr>
        </p:pic>
        <p:pic>
          <p:nvPicPr>
            <p:cNvPr id="11821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356252" y="3233713"/>
              <a:ext cx="2079734" cy="383080"/>
            </a:xfrm>
            <a:prstGeom prst="rect">
              <a:avLst/>
            </a:prstGeom>
            <a:effectLst/>
          </p:spPr>
        </p:pic>
        <p:pic>
          <p:nvPicPr>
            <p:cNvPr id="11823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776230" y="3316490"/>
              <a:ext cx="283832" cy="196585"/>
            </a:xfrm>
            <a:prstGeom prst="rect">
              <a:avLst/>
            </a:prstGeom>
            <a:effectLst/>
          </p:spPr>
        </p:pic>
      </p:grpSp>
      <p:grpSp>
        <p:nvGrpSpPr>
          <p:cNvPr id="11890" name="Disegno"/>
          <p:cNvGrpSpPr/>
          <p:nvPr/>
        </p:nvGrpSpPr>
        <p:grpSpPr>
          <a:xfrm>
            <a:off x="7187191" y="3662513"/>
            <a:ext cx="1826175" cy="1245747"/>
            <a:chOff x="1931834" y="2545445"/>
            <a:chExt cx="1826174" cy="1245745"/>
          </a:xfrm>
        </p:grpSpPr>
        <p:pic>
          <p:nvPicPr>
            <p:cNvPr id="1182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79623" y="2633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2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11716" y="2796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3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88274" y="295288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3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3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10506" y="2654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3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69762" y="2545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3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56180" y="287139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4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46320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4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71622" y="268805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4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71622" y="297325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4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45669" y="295288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4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67902" y="310228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5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98785" y="30275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5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427808" y="289177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5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42599" y="27016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5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74692" y="2606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5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32088" y="278312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6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69762" y="2837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6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64832" y="27016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6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32739" y="264051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6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85204" y="291214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6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78413" y="285781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7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79623" y="28985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7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29664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7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9995" y="305474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7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76553" y="308191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7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12366" y="29664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8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407436" y="277632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82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081229" y="2640826"/>
              <a:ext cx="1013316" cy="293503"/>
            </a:xfrm>
            <a:prstGeom prst="rect">
              <a:avLst/>
            </a:prstGeom>
            <a:effectLst/>
          </p:spPr>
        </p:pic>
        <p:pic>
          <p:nvPicPr>
            <p:cNvPr id="11884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1931834" y="2987151"/>
              <a:ext cx="490432" cy="802805"/>
            </a:xfrm>
            <a:prstGeom prst="rect">
              <a:avLst/>
            </a:prstGeom>
            <a:effectLst/>
          </p:spPr>
        </p:pic>
        <p:pic>
          <p:nvPicPr>
            <p:cNvPr id="11886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2121973" y="3482871"/>
              <a:ext cx="381782" cy="308321"/>
            </a:xfrm>
            <a:prstGeom prst="rect">
              <a:avLst/>
            </a:prstGeom>
            <a:effectLst/>
          </p:spPr>
        </p:pic>
        <p:pic>
          <p:nvPicPr>
            <p:cNvPr id="11888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2009169" y="3236842"/>
              <a:ext cx="256912" cy="211742"/>
            </a:xfrm>
            <a:prstGeom prst="rect">
              <a:avLst/>
            </a:prstGeom>
            <a:effectLst/>
          </p:spPr>
        </p:pic>
      </p:grpSp>
      <p:grpSp>
        <p:nvGrpSpPr>
          <p:cNvPr id="11949" name="Disegno"/>
          <p:cNvGrpSpPr/>
          <p:nvPr/>
        </p:nvGrpSpPr>
        <p:grpSpPr>
          <a:xfrm>
            <a:off x="8389142" y="4928977"/>
            <a:ext cx="1150503" cy="721937"/>
            <a:chOff x="2526019" y="2613352"/>
            <a:chExt cx="1150501" cy="721936"/>
          </a:xfrm>
        </p:grpSpPr>
        <p:pic>
          <p:nvPicPr>
            <p:cNvPr id="1189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98134" y="27016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9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30228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9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06786" y="302079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9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8879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89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29018" y="272200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0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88274" y="261335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0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74692" y="29393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0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64832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0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90134" y="275595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0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90134" y="304116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1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302079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1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86413" y="317018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1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17297" y="309549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1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46320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1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61111" y="2769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2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3204" y="267446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2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50600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2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88274" y="290535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2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83344" y="2769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2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51250" y="2708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3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03716" y="298005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3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96925" y="2925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3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98134" y="29664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3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96274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3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18506" y="312265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4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95064" y="314981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4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30878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4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25948" y="284423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4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2526019" y="2902267"/>
              <a:ext cx="415735" cy="110154"/>
            </a:xfrm>
            <a:prstGeom prst="rect">
              <a:avLst/>
            </a:prstGeom>
            <a:effectLst/>
          </p:spPr>
        </p:pic>
      </p:grpSp>
      <p:grpSp>
        <p:nvGrpSpPr>
          <p:cNvPr id="12012" name="Disegno"/>
          <p:cNvGrpSpPr/>
          <p:nvPr/>
        </p:nvGrpSpPr>
        <p:grpSpPr>
          <a:xfrm>
            <a:off x="8137887" y="5523831"/>
            <a:ext cx="1753500" cy="989501"/>
            <a:chOff x="2352857" y="2440859"/>
            <a:chExt cx="1753499" cy="989499"/>
          </a:xfrm>
        </p:grpSpPr>
        <p:pic>
          <p:nvPicPr>
            <p:cNvPr id="1195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72181" y="279670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5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04275" y="295967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5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80833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5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12926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5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281707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6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708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6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48739" y="303437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6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38879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6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285102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6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31362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7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38228" y="31158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7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32652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7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91344" y="31905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7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305474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7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35158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8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67251" y="2769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8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24647" y="294609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8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2321" y="300042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8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57390" y="286460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8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25297" y="280349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9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307511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9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0972" y="302079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9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72181" y="306153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9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470321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199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92553" y="321772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0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324488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0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04925" y="312944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0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9995" y="29393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06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2352857" y="2569523"/>
              <a:ext cx="429316" cy="470061"/>
            </a:xfrm>
            <a:prstGeom prst="rect">
              <a:avLst/>
            </a:prstGeom>
            <a:effectLst/>
          </p:spPr>
        </p:pic>
        <p:pic>
          <p:nvPicPr>
            <p:cNvPr id="12008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2513569" y="2440859"/>
              <a:ext cx="1592788" cy="938259"/>
            </a:xfrm>
            <a:prstGeom prst="rect">
              <a:avLst/>
            </a:prstGeom>
            <a:effectLst/>
          </p:spPr>
        </p:pic>
        <p:pic>
          <p:nvPicPr>
            <p:cNvPr id="1201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387304" y="2985583"/>
              <a:ext cx="257282" cy="185380"/>
            </a:xfrm>
            <a:prstGeom prst="rect">
              <a:avLst/>
            </a:prstGeom>
            <a:effectLst/>
          </p:spPr>
        </p:pic>
      </p:grpSp>
      <p:grpSp>
        <p:nvGrpSpPr>
          <p:cNvPr id="12117" name="Disegno"/>
          <p:cNvGrpSpPr/>
          <p:nvPr/>
        </p:nvGrpSpPr>
        <p:grpSpPr>
          <a:xfrm>
            <a:off x="4727720" y="3248282"/>
            <a:ext cx="1205939" cy="1018965"/>
            <a:chOff x="884826" y="1730563"/>
            <a:chExt cx="1205938" cy="1018963"/>
          </a:xfrm>
        </p:grpSpPr>
        <p:pic>
          <p:nvPicPr>
            <p:cNvPr id="1201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7802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1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00268" y="223483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1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44732" y="213297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1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76825" y="20243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2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99058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2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24360" y="2268790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2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97197" y="237744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2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94127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2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68825" y="229595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3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55244" y="20514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3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95337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3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84826" y="2146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3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08919" y="2404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3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79896" y="239781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4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12639" y="247251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4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24360" y="253362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4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89197" y="247251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4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625011" y="224162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4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604639" y="200395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5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523150" y="1840977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5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22500" y="182060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5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99058" y="221446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5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60174" y="200395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5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509569" y="232311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6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658964" y="2112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6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82406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65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271895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06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15904" y="190033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6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52928" y="206330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7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18974" y="235530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7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65299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7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70230" y="2396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7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21485" y="226702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7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594323" y="208367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8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106432" y="1972397"/>
              <a:ext cx="228595" cy="249220"/>
            </a:xfrm>
            <a:prstGeom prst="rect">
              <a:avLst/>
            </a:prstGeom>
            <a:effectLst/>
          </p:spPr>
        </p:pic>
        <p:pic>
          <p:nvPicPr>
            <p:cNvPr id="1208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03533" y="190712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8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17114" y="238926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8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47997" y="237567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8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86881" y="219912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9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65299" y="243000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9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723345" y="234851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9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72090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097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561431" y="1853806"/>
              <a:ext cx="220009" cy="272741"/>
            </a:xfrm>
            <a:prstGeom prst="rect">
              <a:avLst/>
            </a:prstGeom>
            <a:effectLst/>
          </p:spPr>
        </p:pic>
        <p:pic>
          <p:nvPicPr>
            <p:cNvPr id="1209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96183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0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466361" y="1793569"/>
              <a:ext cx="192264" cy="271862"/>
            </a:xfrm>
            <a:prstGeom prst="rect">
              <a:avLst/>
            </a:prstGeom>
            <a:effectLst/>
          </p:spPr>
        </p:pic>
        <p:pic>
          <p:nvPicPr>
            <p:cNvPr id="1210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689392" y="199540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0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49207" y="205651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0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98602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0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78881" y="229419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1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95532" y="194786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1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88742" y="17305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1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512834" y="1852796"/>
              <a:ext cx="330201" cy="165101"/>
            </a:xfrm>
            <a:prstGeom prst="rect">
              <a:avLst/>
            </a:prstGeom>
            <a:effectLst/>
          </p:spPr>
        </p:pic>
      </p:grpSp>
      <p:grpSp>
        <p:nvGrpSpPr>
          <p:cNvPr id="12230" name="Disegno"/>
          <p:cNvGrpSpPr/>
          <p:nvPr/>
        </p:nvGrpSpPr>
        <p:grpSpPr>
          <a:xfrm>
            <a:off x="9604675" y="6221703"/>
            <a:ext cx="2614657" cy="1169260"/>
            <a:chOff x="502394" y="1458036"/>
            <a:chExt cx="2614655" cy="1169258"/>
          </a:xfrm>
        </p:grpSpPr>
        <p:pic>
          <p:nvPicPr>
            <p:cNvPr id="1211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76175" y="18885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2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8640" y="2112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2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73105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2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05198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2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17594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2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146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3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25570" y="22552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3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22500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3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97197" y="2173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3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83616" y="19292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3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23710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4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198" y="20243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4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37291" y="22823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4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8268" y="22755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4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1012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4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411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5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7570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5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53383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5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33011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5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51523" y="1718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5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50872" y="1698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60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62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88546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64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37942" y="22008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66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87337" y="1990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68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0779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70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00268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17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44277" y="177809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7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81300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7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4734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7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8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98602" y="22738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8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49858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8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22695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8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34805" y="1850165"/>
              <a:ext cx="228595" cy="249220"/>
            </a:xfrm>
            <a:prstGeom prst="rect">
              <a:avLst/>
            </a:prstGeom>
            <a:effectLst/>
          </p:spPr>
        </p:pic>
        <p:pic>
          <p:nvPicPr>
            <p:cNvPr id="1218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31905" y="1784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9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45487" y="226702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9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76370" y="2253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9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15254" y="2076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9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30777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19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51718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0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0463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02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89803" y="1731573"/>
              <a:ext cx="220009" cy="272742"/>
            </a:xfrm>
            <a:prstGeom prst="rect">
              <a:avLst/>
            </a:prstGeom>
            <a:effectLst/>
          </p:spPr>
        </p:pic>
        <p:pic>
          <p:nvPicPr>
            <p:cNvPr id="1220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24555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06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194734" y="1671337"/>
              <a:ext cx="192263" cy="271862"/>
            </a:xfrm>
            <a:prstGeom prst="rect">
              <a:avLst/>
            </a:prstGeom>
            <a:effectLst/>
          </p:spPr>
        </p:pic>
        <p:pic>
          <p:nvPicPr>
            <p:cNvPr id="1220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17765" y="18731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1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7580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1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26975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1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7253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1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3905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1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17114" y="16083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2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41207" y="17305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2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02394" y="1458036"/>
              <a:ext cx="317365" cy="396573"/>
            </a:xfrm>
            <a:prstGeom prst="rect">
              <a:avLst/>
            </a:prstGeom>
            <a:effectLst/>
          </p:spPr>
        </p:pic>
        <p:pic>
          <p:nvPicPr>
            <p:cNvPr id="12224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779043" y="2121532"/>
              <a:ext cx="1311020" cy="120146"/>
            </a:xfrm>
            <a:prstGeom prst="rect">
              <a:avLst/>
            </a:prstGeom>
            <a:effectLst/>
          </p:spPr>
        </p:pic>
        <p:pic>
          <p:nvPicPr>
            <p:cNvPr id="1222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491006" y="2058684"/>
              <a:ext cx="226655" cy="261936"/>
            </a:xfrm>
            <a:prstGeom prst="rect">
              <a:avLst/>
            </a:prstGeom>
            <a:effectLst/>
          </p:spPr>
        </p:pic>
        <p:pic>
          <p:nvPicPr>
            <p:cNvPr id="12228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838391" y="2050036"/>
              <a:ext cx="278660" cy="436107"/>
            </a:xfrm>
            <a:prstGeom prst="rect">
              <a:avLst/>
            </a:prstGeom>
            <a:effectLst/>
          </p:spPr>
        </p:pic>
      </p:grpSp>
      <p:grpSp>
        <p:nvGrpSpPr>
          <p:cNvPr id="12353" name="Disegno"/>
          <p:cNvGrpSpPr/>
          <p:nvPr/>
        </p:nvGrpSpPr>
        <p:grpSpPr>
          <a:xfrm>
            <a:off x="6881610" y="7041096"/>
            <a:ext cx="3491385" cy="2247512"/>
            <a:chOff x="-1161323" y="1197206"/>
            <a:chExt cx="3491384" cy="2247510"/>
          </a:xfrm>
        </p:grpSpPr>
        <p:pic>
          <p:nvPicPr>
            <p:cNvPr id="1223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76175" y="188851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3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28640" y="211260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3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73105" y="2010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3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05198" y="190209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3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175948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4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14655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4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25570" y="2255209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4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22500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4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97197" y="2173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4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183616" y="1929256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5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23710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5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613198" y="202432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5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37291" y="228237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5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708268" y="227558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5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41012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6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952733" y="2411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6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7570" y="2350278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6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53383" y="2119395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6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33011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6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51523" y="1718744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7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50872" y="1698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73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27430" y="209223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75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088546" y="188172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77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37942" y="2200883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79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387337" y="199037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81" name="Linea Linea" descr="Linea Line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210779" y="1779861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83" name="Linea Linea" descr="Linea Line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00268" y="1997162"/>
              <a:ext cx="431801" cy="215901"/>
            </a:xfrm>
            <a:prstGeom prst="rect">
              <a:avLst/>
            </a:prstGeom>
            <a:effectLst/>
          </p:spPr>
        </p:pic>
        <p:pic>
          <p:nvPicPr>
            <p:cNvPr id="1228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44277" y="177809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8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81300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8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4734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9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9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98602" y="22738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9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49858" y="2144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9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322695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29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834805" y="1850165"/>
              <a:ext cx="228595" cy="249220"/>
            </a:xfrm>
            <a:prstGeom prst="rect">
              <a:avLst/>
            </a:prstGeom>
            <a:effectLst/>
          </p:spPr>
        </p:pic>
        <p:pic>
          <p:nvPicPr>
            <p:cNvPr id="1230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31905" y="1784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0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745487" y="226702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0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76370" y="2253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0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915254" y="207688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0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193672" y="230777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1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51718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1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0463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1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1289803" y="1731573"/>
              <a:ext cx="220009" cy="272742"/>
            </a:xfrm>
            <a:prstGeom prst="rect">
              <a:avLst/>
            </a:prstGeom>
            <a:effectLst/>
          </p:spPr>
        </p:pic>
        <p:pic>
          <p:nvPicPr>
            <p:cNvPr id="1231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24555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19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1194734" y="1671337"/>
              <a:ext cx="192263" cy="271862"/>
            </a:xfrm>
            <a:prstGeom prst="rect">
              <a:avLst/>
            </a:prstGeom>
            <a:effectLst/>
          </p:spPr>
        </p:pic>
        <p:pic>
          <p:nvPicPr>
            <p:cNvPr id="1232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17765" y="18731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2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677580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2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826975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2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07253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2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23905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3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017114" y="160833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3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241207" y="173056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3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590673" y="2455765"/>
              <a:ext cx="259550" cy="321874"/>
            </a:xfrm>
            <a:prstGeom prst="rect">
              <a:avLst/>
            </a:prstGeom>
            <a:effectLst/>
          </p:spPr>
        </p:pic>
        <p:pic>
          <p:nvPicPr>
            <p:cNvPr id="1233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1161324" y="1197206"/>
              <a:ext cx="1883733" cy="731597"/>
            </a:xfrm>
            <a:prstGeom prst="rect">
              <a:avLst/>
            </a:prstGeom>
            <a:effectLst/>
          </p:spPr>
        </p:pic>
        <p:pic>
          <p:nvPicPr>
            <p:cNvPr id="1233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-45954" y="1519858"/>
              <a:ext cx="210355" cy="236061"/>
            </a:xfrm>
            <a:prstGeom prst="rect">
              <a:avLst/>
            </a:prstGeom>
            <a:effectLst/>
          </p:spPr>
        </p:pic>
        <p:pic>
          <p:nvPicPr>
            <p:cNvPr id="1234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-1161324" y="1465533"/>
              <a:ext cx="395363" cy="1160447"/>
            </a:xfrm>
            <a:prstGeom prst="rect">
              <a:avLst/>
            </a:prstGeom>
            <a:effectLst/>
          </p:spPr>
        </p:pic>
        <p:pic>
          <p:nvPicPr>
            <p:cNvPr id="1234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-1132947" y="1872965"/>
              <a:ext cx="181482" cy="179515"/>
            </a:xfrm>
            <a:prstGeom prst="rect">
              <a:avLst/>
            </a:prstGeom>
            <a:effectLst/>
          </p:spPr>
        </p:pic>
        <p:pic>
          <p:nvPicPr>
            <p:cNvPr id="1234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1226922" y="2638058"/>
              <a:ext cx="336323" cy="806660"/>
            </a:xfrm>
            <a:prstGeom prst="rect">
              <a:avLst/>
            </a:prstGeom>
            <a:effectLst/>
          </p:spPr>
        </p:pic>
        <p:pic>
          <p:nvPicPr>
            <p:cNvPr id="1234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1301140" y="2811788"/>
              <a:ext cx="198833" cy="218663"/>
            </a:xfrm>
            <a:prstGeom prst="rect">
              <a:avLst/>
            </a:prstGeom>
            <a:effectLst/>
          </p:spPr>
        </p:pic>
        <p:pic>
          <p:nvPicPr>
            <p:cNvPr id="1234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1697555" y="1768347"/>
              <a:ext cx="632506" cy="370967"/>
            </a:xfrm>
            <a:prstGeom prst="rect">
              <a:avLst/>
            </a:prstGeom>
            <a:effectLst/>
          </p:spPr>
        </p:pic>
        <p:pic>
          <p:nvPicPr>
            <p:cNvPr id="1235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855156" y="1839021"/>
              <a:ext cx="176010" cy="187482"/>
            </a:xfrm>
            <a:prstGeom prst="rect">
              <a:avLst/>
            </a:prstGeom>
            <a:effectLst/>
          </p:spPr>
        </p:pic>
      </p:grpSp>
      <p:grpSp>
        <p:nvGrpSpPr>
          <p:cNvPr id="12406" name="Disegno"/>
          <p:cNvGrpSpPr/>
          <p:nvPr/>
        </p:nvGrpSpPr>
        <p:grpSpPr>
          <a:xfrm>
            <a:off x="5614684" y="2376182"/>
            <a:ext cx="914200" cy="647240"/>
            <a:chOff x="2599344" y="1750935"/>
            <a:chExt cx="914198" cy="647238"/>
          </a:xfrm>
        </p:grpSpPr>
        <p:pic>
          <p:nvPicPr>
            <p:cNvPr id="1235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1750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5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99344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5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30228" y="195465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6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30228" y="213800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6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204972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6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7158" y="18052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6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212442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6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93204" y="221949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7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70972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7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18553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7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72832" y="2042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7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81483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7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16646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8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1852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8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79623" y="188674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8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80833" y="200219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8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89483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8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66041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9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40739" y="198860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9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20367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9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43809" y="181884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9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74042" y="18460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39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80833" y="219912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0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2036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0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01855" y="207009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0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83343" y="1934284"/>
              <a:ext cx="330201" cy="165101"/>
            </a:xfrm>
            <a:prstGeom prst="rect">
              <a:avLst/>
            </a:prstGeom>
            <a:effectLst/>
          </p:spPr>
        </p:pic>
      </p:grpSp>
      <p:grpSp>
        <p:nvGrpSpPr>
          <p:cNvPr id="12461" name="Disegno"/>
          <p:cNvGrpSpPr/>
          <p:nvPr/>
        </p:nvGrpSpPr>
        <p:grpSpPr>
          <a:xfrm>
            <a:off x="4291854" y="4124591"/>
            <a:ext cx="914200" cy="741999"/>
            <a:chOff x="2803065" y="1656176"/>
            <a:chExt cx="914198" cy="741997"/>
          </a:xfrm>
        </p:grpSpPr>
        <p:pic>
          <p:nvPicPr>
            <p:cNvPr id="1240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06786" y="1750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0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1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33948" y="195465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1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33948" y="213800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1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24088" y="204972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1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30878" y="18052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1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64181" y="212442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2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96925" y="221949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2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74692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2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66042" y="218553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2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76553" y="2042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2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85204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3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20367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3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72832" y="1852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3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83343" y="188674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3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84553" y="200219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3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3204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4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69762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4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44460" y="198860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4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24088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4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47530" y="181884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4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77762" y="18460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5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84553" y="219912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5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24088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5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05576" y="207009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5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87064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59" name="Linea Linea" descr="Linea Line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3450684" y="1656176"/>
              <a:ext cx="157690" cy="218805"/>
            </a:xfrm>
            <a:prstGeom prst="rect">
              <a:avLst/>
            </a:prstGeom>
            <a:effectLst/>
          </p:spPr>
        </p:pic>
      </p:grpSp>
      <p:grpSp>
        <p:nvGrpSpPr>
          <p:cNvPr id="12516" name="Disegno"/>
          <p:cNvGrpSpPr/>
          <p:nvPr/>
        </p:nvGrpSpPr>
        <p:grpSpPr>
          <a:xfrm>
            <a:off x="10738720" y="6100370"/>
            <a:ext cx="1062223" cy="647240"/>
            <a:chOff x="2750111" y="1669447"/>
            <a:chExt cx="1062222" cy="647238"/>
          </a:xfrm>
        </p:grpSpPr>
        <p:pic>
          <p:nvPicPr>
            <p:cNvPr id="1246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01855" y="166944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6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98135" y="1852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6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29018" y="187316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6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29018" y="205651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7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19157" y="196823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7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25948" y="172377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7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59251" y="2042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7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91994" y="213800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7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69762" y="1879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8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61111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8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71622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8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80273" y="185958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8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15436" y="1852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8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67902" y="177130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9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78413" y="18052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9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79623" y="192070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9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88274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9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64832" y="209046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49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39529" y="190712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0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19157" y="174414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0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42599" y="173735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0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72832" y="176451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0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79623" y="211763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0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19157" y="215158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1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400645" y="198860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1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482133" y="1852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14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2750111" y="2036454"/>
              <a:ext cx="408945" cy="232387"/>
            </a:xfrm>
            <a:prstGeom prst="rect">
              <a:avLst/>
            </a:prstGeom>
            <a:effectLst/>
          </p:spPr>
        </p:pic>
      </p:grpSp>
      <p:grpSp>
        <p:nvGrpSpPr>
          <p:cNvPr id="12575" name="Disegno"/>
          <p:cNvGrpSpPr/>
          <p:nvPr/>
        </p:nvGrpSpPr>
        <p:grpSpPr>
          <a:xfrm>
            <a:off x="10439930" y="7261888"/>
            <a:ext cx="1330455" cy="1398544"/>
            <a:chOff x="2495461" y="1785199"/>
            <a:chExt cx="1330454" cy="1398543"/>
          </a:xfrm>
        </p:grpSpPr>
        <p:pic>
          <p:nvPicPr>
            <p:cNvPr id="1251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15436" y="192749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1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11716" y="211084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2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42599" y="213121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2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42599" y="2314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2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32738" y="222628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2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39529" y="198181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2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72832" y="230098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3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05576" y="239605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3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183343" y="213800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3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74692" y="236209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3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85204" y="221949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3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393855" y="211763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4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29018" y="211084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4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81483" y="202935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4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91994" y="206330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4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3204" y="217874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4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01855" y="228060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5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278413" y="234851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5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53110" y="216516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5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32738" y="200219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5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56181" y="199540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5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86413" y="202256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6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93204" y="237567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6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332738" y="240963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6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414227" y="224665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6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495715" y="211084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69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2705973" y="1785199"/>
              <a:ext cx="374990" cy="286713"/>
            </a:xfrm>
            <a:prstGeom prst="rect">
              <a:avLst/>
            </a:prstGeom>
            <a:effectLst/>
          </p:spPr>
        </p:pic>
        <p:pic>
          <p:nvPicPr>
            <p:cNvPr id="12571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2495461" y="1995711"/>
              <a:ext cx="558339" cy="1188032"/>
            </a:xfrm>
            <a:prstGeom prst="rect">
              <a:avLst/>
            </a:prstGeom>
            <a:effectLst/>
          </p:spPr>
        </p:pic>
        <p:pic>
          <p:nvPicPr>
            <p:cNvPr id="12573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2639618" y="2499071"/>
              <a:ext cx="211907" cy="192094"/>
            </a:xfrm>
            <a:prstGeom prst="rect">
              <a:avLst/>
            </a:prstGeom>
            <a:effectLst/>
          </p:spPr>
        </p:pic>
      </p:grpSp>
      <p:grpSp>
        <p:nvGrpSpPr>
          <p:cNvPr id="12630" name="Disegno"/>
          <p:cNvGrpSpPr/>
          <p:nvPr/>
        </p:nvGrpSpPr>
        <p:grpSpPr>
          <a:xfrm>
            <a:off x="9644048" y="8151468"/>
            <a:ext cx="914200" cy="725022"/>
            <a:chOff x="2599344" y="1673153"/>
            <a:chExt cx="914198" cy="725020"/>
          </a:xfrm>
        </p:grpSpPr>
        <p:pic>
          <p:nvPicPr>
            <p:cNvPr id="1257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1750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7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99344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8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30228" y="195465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8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30228" y="213800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8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204972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8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7158" y="18052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8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212442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90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93204" y="221949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92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70972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94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18553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96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72832" y="2042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598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81483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0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16646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0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1852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0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79623" y="188674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0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80833" y="200219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0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89483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1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66041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1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40739" y="198860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1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20367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1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43809" y="181884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18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74042" y="18460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20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80833" y="219912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22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2036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24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01855" y="207009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26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83343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28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2648251" y="1673153"/>
              <a:ext cx="327456" cy="232387"/>
            </a:xfrm>
            <a:prstGeom prst="rect">
              <a:avLst/>
            </a:prstGeom>
            <a:effectLst/>
          </p:spPr>
        </p:pic>
      </p:grpSp>
      <p:grpSp>
        <p:nvGrpSpPr>
          <p:cNvPr id="12683" name="Disegno"/>
          <p:cNvGrpSpPr/>
          <p:nvPr/>
        </p:nvGrpSpPr>
        <p:grpSpPr>
          <a:xfrm>
            <a:off x="8038050" y="8633297"/>
            <a:ext cx="914200" cy="647240"/>
            <a:chOff x="2599344" y="1750935"/>
            <a:chExt cx="914198" cy="647238"/>
          </a:xfrm>
        </p:grpSpPr>
        <p:pic>
          <p:nvPicPr>
            <p:cNvPr id="1263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03065" y="1750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3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599344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3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30228" y="195465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3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30228" y="213800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3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0367" y="204972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4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27158" y="180526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4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660460" y="212442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45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93204" y="221949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47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870972" y="1961446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49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762321" y="218553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51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972832" y="204293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53" name="Linea Linea" descr="Linea Line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081483" y="1941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5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16646" y="193428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5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69111" y="185279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5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79623" y="188674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6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80833" y="2002190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6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789483" y="210405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6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966041" y="2171958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6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40739" y="1988609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6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20367" y="1825633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7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843809" y="1818842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73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74042" y="1846005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75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680833" y="2199121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77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020367" y="2233074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79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01855" y="2070097"/>
              <a:ext cx="330201" cy="165101"/>
            </a:xfrm>
            <a:prstGeom prst="rect">
              <a:avLst/>
            </a:prstGeom>
            <a:effectLst/>
          </p:spPr>
        </p:pic>
        <p:pic>
          <p:nvPicPr>
            <p:cNvPr id="12681" name="Linea Linea" descr="Linea Line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3183343" y="1934284"/>
              <a:ext cx="330201" cy="1651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87" name="pasted-image.jpeg"/>
          <p:cNvGrpSpPr/>
          <p:nvPr/>
        </p:nvGrpSpPr>
        <p:grpSpPr>
          <a:xfrm>
            <a:off x="4469621" y="2292441"/>
            <a:ext cx="4065558" cy="5168718"/>
            <a:chOff x="0" y="0"/>
            <a:chExt cx="4065557" cy="5168716"/>
          </a:xfrm>
        </p:grpSpPr>
        <p:pic>
          <p:nvPicPr>
            <p:cNvPr id="12686" name="pasted-image.jpeg" descr="pasted-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82550" y="82550"/>
              <a:ext cx="3900458" cy="500361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685" name="pasted-image.jpeg" descr="pasted-image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065558" cy="5168717"/>
            </a:xfrm>
            <a:prstGeom prst="rect">
              <a:avLst/>
            </a:prstGeom>
            <a:effectLst/>
          </p:spPr>
        </p:pic>
      </p:grpSp>
      <p:pic>
        <p:nvPicPr>
          <p:cNvPr id="12688" name="Disegno" descr="Disegno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27168" y="3068570"/>
            <a:ext cx="85816" cy="78861"/>
          </a:xfrm>
          <a:prstGeom prst="rect">
            <a:avLst/>
          </a:prstGeom>
        </p:spPr>
      </p:pic>
      <p:grpSp>
        <p:nvGrpSpPr>
          <p:cNvPr id="12702" name="Disegno"/>
          <p:cNvGrpSpPr/>
          <p:nvPr/>
        </p:nvGrpSpPr>
        <p:grpSpPr>
          <a:xfrm>
            <a:off x="5140081" y="7861733"/>
            <a:ext cx="1858474" cy="630773"/>
            <a:chOff x="-488762" y="-83371"/>
            <a:chExt cx="1858472" cy="630772"/>
          </a:xfrm>
        </p:grpSpPr>
        <p:pic>
          <p:nvPicPr>
            <p:cNvPr id="12690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75566" y="-38100"/>
              <a:ext cx="152401" cy="76200"/>
            </a:xfrm>
            <a:prstGeom prst="rect">
              <a:avLst/>
            </a:prstGeom>
            <a:effectLst/>
          </p:spPr>
        </p:pic>
        <p:pic>
          <p:nvPicPr>
            <p:cNvPr id="1269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488763" y="-57065"/>
              <a:ext cx="527498" cy="566252"/>
            </a:xfrm>
            <a:prstGeom prst="rect">
              <a:avLst/>
            </a:prstGeom>
            <a:effectLst/>
          </p:spPr>
        </p:pic>
        <p:pic>
          <p:nvPicPr>
            <p:cNvPr id="1269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9092" y="-4147"/>
              <a:ext cx="116491" cy="527878"/>
            </a:xfrm>
            <a:prstGeom prst="rect">
              <a:avLst/>
            </a:prstGeom>
            <a:effectLst/>
          </p:spPr>
        </p:pic>
        <p:pic>
          <p:nvPicPr>
            <p:cNvPr id="1269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5511" y="-80213"/>
              <a:ext cx="424211" cy="337540"/>
            </a:xfrm>
            <a:prstGeom prst="rect">
              <a:avLst/>
            </a:prstGeom>
            <a:effectLst/>
          </p:spPr>
        </p:pic>
        <p:pic>
          <p:nvPicPr>
            <p:cNvPr id="1269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55334" y="-83372"/>
              <a:ext cx="414780" cy="630774"/>
            </a:xfrm>
            <a:prstGeom prst="rect">
              <a:avLst/>
            </a:prstGeom>
            <a:effectLst/>
          </p:spPr>
        </p:pic>
        <p:pic>
          <p:nvPicPr>
            <p:cNvPr id="12700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84858" y="437247"/>
              <a:ext cx="184852" cy="96574"/>
            </a:xfrm>
            <a:prstGeom prst="rect">
              <a:avLst/>
            </a:prstGeom>
            <a:effectLst/>
          </p:spPr>
        </p:pic>
      </p:grpSp>
      <p:grpSp>
        <p:nvGrpSpPr>
          <p:cNvPr id="12793" name="Disegno"/>
          <p:cNvGrpSpPr/>
          <p:nvPr/>
        </p:nvGrpSpPr>
        <p:grpSpPr>
          <a:xfrm>
            <a:off x="960130" y="550426"/>
            <a:ext cx="9437915" cy="1527744"/>
            <a:chOff x="-51046" y="-576827"/>
            <a:chExt cx="9437913" cy="1527743"/>
          </a:xfrm>
        </p:grpSpPr>
        <p:pic>
          <p:nvPicPr>
            <p:cNvPr id="1270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37466" y="-38101"/>
              <a:ext cx="116946" cy="618904"/>
            </a:xfrm>
            <a:prstGeom prst="rect">
              <a:avLst/>
            </a:prstGeom>
            <a:effectLst/>
          </p:spPr>
        </p:pic>
        <p:pic>
          <p:nvPicPr>
            <p:cNvPr id="1270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51047" y="-74533"/>
              <a:ext cx="273383" cy="314586"/>
            </a:xfrm>
            <a:prstGeom prst="rect">
              <a:avLst/>
            </a:prstGeom>
            <a:effectLst/>
          </p:spPr>
        </p:pic>
        <p:pic>
          <p:nvPicPr>
            <p:cNvPr id="1270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74906" y="-85635"/>
              <a:ext cx="103364" cy="354619"/>
            </a:xfrm>
            <a:prstGeom prst="rect">
              <a:avLst/>
            </a:prstGeom>
            <a:effectLst/>
          </p:spPr>
        </p:pic>
        <p:pic>
          <p:nvPicPr>
            <p:cNvPr id="12709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70760" y="-2146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71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26565" y="-95027"/>
              <a:ext cx="372727" cy="337123"/>
            </a:xfrm>
            <a:prstGeom prst="rect">
              <a:avLst/>
            </a:prstGeom>
            <a:effectLst/>
          </p:spPr>
        </p:pic>
        <p:pic>
          <p:nvPicPr>
            <p:cNvPr id="1271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560503" y="-323309"/>
              <a:ext cx="218417" cy="167322"/>
            </a:xfrm>
            <a:prstGeom prst="rect">
              <a:avLst/>
            </a:prstGeom>
            <a:effectLst/>
          </p:spPr>
        </p:pic>
        <p:pic>
          <p:nvPicPr>
            <p:cNvPr id="12715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1212021" y="-391225"/>
              <a:ext cx="218805" cy="834816"/>
            </a:xfrm>
            <a:prstGeom prst="rect">
              <a:avLst/>
            </a:prstGeom>
            <a:effectLst/>
          </p:spPr>
        </p:pic>
        <p:pic>
          <p:nvPicPr>
            <p:cNvPr id="12717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116951" y="-85635"/>
              <a:ext cx="470061" cy="205224"/>
            </a:xfrm>
            <a:prstGeom prst="rect">
              <a:avLst/>
            </a:prstGeom>
            <a:effectLst/>
          </p:spPr>
        </p:pic>
        <p:pic>
          <p:nvPicPr>
            <p:cNvPr id="1271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1474345" y="-154580"/>
              <a:ext cx="472574" cy="361430"/>
            </a:xfrm>
            <a:prstGeom prst="rect">
              <a:avLst/>
            </a:prstGeom>
            <a:effectLst/>
          </p:spPr>
        </p:pic>
        <p:pic>
          <p:nvPicPr>
            <p:cNvPr id="1272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878470" y="-156173"/>
              <a:ext cx="475890" cy="398060"/>
            </a:xfrm>
            <a:prstGeom prst="rect">
              <a:avLst/>
            </a:prstGeom>
            <a:effectLst/>
          </p:spPr>
        </p:pic>
        <p:pic>
          <p:nvPicPr>
            <p:cNvPr id="1272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2133329" y="-441015"/>
              <a:ext cx="112380" cy="132790"/>
            </a:xfrm>
            <a:prstGeom prst="rect">
              <a:avLst/>
            </a:prstGeom>
            <a:effectLst/>
          </p:spPr>
        </p:pic>
        <p:pic>
          <p:nvPicPr>
            <p:cNvPr id="1272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2320728" y="-465914"/>
              <a:ext cx="189818" cy="590471"/>
            </a:xfrm>
            <a:prstGeom prst="rect">
              <a:avLst/>
            </a:prstGeom>
            <a:effectLst/>
          </p:spPr>
        </p:pic>
        <p:pic>
          <p:nvPicPr>
            <p:cNvPr id="1272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486646" y="-168255"/>
              <a:ext cx="309109" cy="352412"/>
            </a:xfrm>
            <a:prstGeom prst="rect">
              <a:avLst/>
            </a:prstGeom>
            <a:effectLst/>
          </p:spPr>
        </p:pic>
        <p:pic>
          <p:nvPicPr>
            <p:cNvPr id="1272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094016" y="-212527"/>
              <a:ext cx="374017" cy="413604"/>
            </a:xfrm>
            <a:prstGeom prst="rect">
              <a:avLst/>
            </a:prstGeom>
            <a:effectLst/>
          </p:spPr>
        </p:pic>
        <p:pic>
          <p:nvPicPr>
            <p:cNvPr id="1273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688195" y="-396308"/>
              <a:ext cx="649045" cy="550840"/>
            </a:xfrm>
            <a:prstGeom prst="rect">
              <a:avLst/>
            </a:prstGeom>
            <a:effectLst/>
          </p:spPr>
        </p:pic>
        <p:pic>
          <p:nvPicPr>
            <p:cNvPr id="12733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141451" y="-377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73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80409" y="-214658"/>
              <a:ext cx="235250" cy="385984"/>
            </a:xfrm>
            <a:prstGeom prst="rect">
              <a:avLst/>
            </a:prstGeom>
            <a:effectLst/>
          </p:spPr>
        </p:pic>
        <p:pic>
          <p:nvPicPr>
            <p:cNvPr id="1273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615658" y="-236967"/>
              <a:ext cx="287473" cy="371986"/>
            </a:xfrm>
            <a:prstGeom prst="rect">
              <a:avLst/>
            </a:prstGeom>
            <a:effectLst/>
          </p:spPr>
        </p:pic>
        <p:pic>
          <p:nvPicPr>
            <p:cNvPr id="12739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946899" y="-235030"/>
              <a:ext cx="157689" cy="406445"/>
            </a:xfrm>
            <a:prstGeom prst="rect">
              <a:avLst/>
            </a:prstGeom>
            <a:effectLst/>
          </p:spPr>
        </p:pic>
        <p:pic>
          <p:nvPicPr>
            <p:cNvPr id="12741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915590" y="-384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74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5485241" y="-301082"/>
              <a:ext cx="393486" cy="367472"/>
            </a:xfrm>
            <a:prstGeom prst="rect">
              <a:avLst/>
            </a:prstGeom>
            <a:effectLst/>
          </p:spPr>
        </p:pic>
        <p:pic>
          <p:nvPicPr>
            <p:cNvPr id="1274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772250" y="-513449"/>
              <a:ext cx="316988" cy="565131"/>
            </a:xfrm>
            <a:prstGeom prst="rect">
              <a:avLst/>
            </a:prstGeom>
            <a:effectLst/>
          </p:spPr>
        </p:pic>
        <p:pic>
          <p:nvPicPr>
            <p:cNvPr id="1274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6156062" y="-312591"/>
              <a:ext cx="354198" cy="349189"/>
            </a:xfrm>
            <a:prstGeom prst="rect">
              <a:avLst/>
            </a:prstGeom>
            <a:effectLst/>
          </p:spPr>
        </p:pic>
        <p:pic>
          <p:nvPicPr>
            <p:cNvPr id="1274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843321" y="-347172"/>
              <a:ext cx="434287" cy="345047"/>
            </a:xfrm>
            <a:prstGeom prst="rect">
              <a:avLst/>
            </a:prstGeom>
            <a:effectLst/>
          </p:spPr>
        </p:pic>
        <p:pic>
          <p:nvPicPr>
            <p:cNvPr id="1275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7561314" y="-576828"/>
              <a:ext cx="239178" cy="878701"/>
            </a:xfrm>
            <a:prstGeom prst="rect">
              <a:avLst/>
            </a:prstGeom>
            <a:effectLst/>
          </p:spPr>
        </p:pic>
        <p:pic>
          <p:nvPicPr>
            <p:cNvPr id="1275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7364384" y="-173914"/>
              <a:ext cx="497223" cy="198433"/>
            </a:xfrm>
            <a:prstGeom prst="rect">
              <a:avLst/>
            </a:prstGeom>
            <a:effectLst/>
          </p:spPr>
        </p:pic>
        <p:pic>
          <p:nvPicPr>
            <p:cNvPr id="1275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7782851" y="-341526"/>
              <a:ext cx="397919" cy="355078"/>
            </a:xfrm>
            <a:prstGeom prst="rect">
              <a:avLst/>
            </a:prstGeom>
            <a:effectLst/>
          </p:spPr>
        </p:pic>
        <p:pic>
          <p:nvPicPr>
            <p:cNvPr id="1275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8170040" y="-370844"/>
              <a:ext cx="261985" cy="334529"/>
            </a:xfrm>
            <a:prstGeom prst="rect">
              <a:avLst/>
            </a:prstGeom>
            <a:effectLst/>
          </p:spPr>
        </p:pic>
        <p:pic>
          <p:nvPicPr>
            <p:cNvPr id="1275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8397555" y="-387665"/>
              <a:ext cx="283462" cy="354559"/>
            </a:xfrm>
            <a:prstGeom prst="rect">
              <a:avLst/>
            </a:prstGeom>
            <a:effectLst/>
          </p:spPr>
        </p:pic>
        <p:pic>
          <p:nvPicPr>
            <p:cNvPr id="1276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8707637" y="-364053"/>
              <a:ext cx="120667" cy="354619"/>
            </a:xfrm>
            <a:prstGeom prst="rect">
              <a:avLst/>
            </a:prstGeom>
            <a:effectLst/>
          </p:spPr>
        </p:pic>
        <p:pic>
          <p:nvPicPr>
            <p:cNvPr id="12763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8684421" y="-54740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765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9186932" y="-323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767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9234467" y="-15354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769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3867180" y="587162"/>
              <a:ext cx="171270" cy="353091"/>
            </a:xfrm>
            <a:prstGeom prst="rect">
              <a:avLst/>
            </a:prstGeom>
            <a:effectLst/>
          </p:spPr>
        </p:pic>
        <p:pic>
          <p:nvPicPr>
            <p:cNvPr id="12771" name="Linea Linea" descr="Linea Line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829080" y="4168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77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019662" y="403813"/>
              <a:ext cx="174974" cy="547103"/>
            </a:xfrm>
            <a:prstGeom prst="rect">
              <a:avLst/>
            </a:prstGeom>
            <a:effectLst/>
          </p:spPr>
        </p:pic>
        <p:pic>
          <p:nvPicPr>
            <p:cNvPr id="1277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587275" y="539676"/>
              <a:ext cx="245686" cy="342733"/>
            </a:xfrm>
            <a:prstGeom prst="rect">
              <a:avLst/>
            </a:prstGeom>
            <a:effectLst/>
          </p:spPr>
        </p:pic>
        <p:pic>
          <p:nvPicPr>
            <p:cNvPr id="1277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762412" y="528881"/>
              <a:ext cx="348967" cy="391049"/>
            </a:xfrm>
            <a:prstGeom prst="rect">
              <a:avLst/>
            </a:prstGeom>
            <a:effectLst/>
          </p:spPr>
        </p:pic>
        <p:pic>
          <p:nvPicPr>
            <p:cNvPr id="1277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5093696" y="555236"/>
              <a:ext cx="438705" cy="325344"/>
            </a:xfrm>
            <a:prstGeom prst="rect">
              <a:avLst/>
            </a:prstGeom>
            <a:effectLst/>
          </p:spPr>
        </p:pic>
        <p:pic>
          <p:nvPicPr>
            <p:cNvPr id="1278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554948" y="369341"/>
              <a:ext cx="513918" cy="478469"/>
            </a:xfrm>
            <a:prstGeom prst="rect">
              <a:avLst/>
            </a:prstGeom>
            <a:effectLst/>
          </p:spPr>
        </p:pic>
        <p:pic>
          <p:nvPicPr>
            <p:cNvPr id="1278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510526" y="430457"/>
              <a:ext cx="531177" cy="130526"/>
            </a:xfrm>
            <a:prstGeom prst="rect">
              <a:avLst/>
            </a:prstGeom>
            <a:effectLst/>
          </p:spPr>
        </p:pic>
        <p:pic>
          <p:nvPicPr>
            <p:cNvPr id="1278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972293" y="570024"/>
              <a:ext cx="295766" cy="258038"/>
            </a:xfrm>
            <a:prstGeom prst="rect">
              <a:avLst/>
            </a:prstGeom>
            <a:effectLst/>
          </p:spPr>
        </p:pic>
        <p:pic>
          <p:nvPicPr>
            <p:cNvPr id="1278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761782" y="369860"/>
              <a:ext cx="157689" cy="211495"/>
            </a:xfrm>
            <a:prstGeom prst="rect">
              <a:avLst/>
            </a:prstGeom>
            <a:effectLst/>
          </p:spPr>
        </p:pic>
        <p:pic>
          <p:nvPicPr>
            <p:cNvPr id="1278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6381280" y="497154"/>
              <a:ext cx="271584" cy="360090"/>
            </a:xfrm>
            <a:prstGeom prst="rect">
              <a:avLst/>
            </a:prstGeom>
            <a:effectLst/>
          </p:spPr>
        </p:pic>
        <p:pic>
          <p:nvPicPr>
            <p:cNvPr id="12791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653380" y="492639"/>
              <a:ext cx="420508" cy="34605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59" name="Disegno"/>
          <p:cNvGrpSpPr/>
          <p:nvPr/>
        </p:nvGrpSpPr>
        <p:grpSpPr>
          <a:xfrm>
            <a:off x="960130" y="550426"/>
            <a:ext cx="9437915" cy="8578141"/>
            <a:chOff x="-51046" y="-576827"/>
            <a:chExt cx="9437913" cy="8578140"/>
          </a:xfrm>
        </p:grpSpPr>
        <p:pic>
          <p:nvPicPr>
            <p:cNvPr id="12795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6" y="-38101"/>
              <a:ext cx="116946" cy="618904"/>
            </a:xfrm>
            <a:prstGeom prst="rect">
              <a:avLst/>
            </a:prstGeom>
            <a:effectLst/>
          </p:spPr>
        </p:pic>
        <p:pic>
          <p:nvPicPr>
            <p:cNvPr id="12797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51047" y="-74533"/>
              <a:ext cx="273383" cy="314586"/>
            </a:xfrm>
            <a:prstGeom prst="rect">
              <a:avLst/>
            </a:prstGeom>
            <a:effectLst/>
          </p:spPr>
        </p:pic>
        <p:pic>
          <p:nvPicPr>
            <p:cNvPr id="12799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74906" y="-85635"/>
              <a:ext cx="103364" cy="354619"/>
            </a:xfrm>
            <a:prstGeom prst="rect">
              <a:avLst/>
            </a:prstGeom>
            <a:effectLst/>
          </p:spPr>
        </p:pic>
        <p:pic>
          <p:nvPicPr>
            <p:cNvPr id="12801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70760" y="-2146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03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26565" y="-95027"/>
              <a:ext cx="372727" cy="337123"/>
            </a:xfrm>
            <a:prstGeom prst="rect">
              <a:avLst/>
            </a:prstGeom>
            <a:effectLst/>
          </p:spPr>
        </p:pic>
        <p:pic>
          <p:nvPicPr>
            <p:cNvPr id="12805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60503" y="-323309"/>
              <a:ext cx="218417" cy="167322"/>
            </a:xfrm>
            <a:prstGeom prst="rect">
              <a:avLst/>
            </a:prstGeom>
            <a:effectLst/>
          </p:spPr>
        </p:pic>
        <p:pic>
          <p:nvPicPr>
            <p:cNvPr id="12807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12021" y="-391225"/>
              <a:ext cx="218805" cy="834816"/>
            </a:xfrm>
            <a:prstGeom prst="rect">
              <a:avLst/>
            </a:prstGeom>
            <a:effectLst/>
          </p:spPr>
        </p:pic>
        <p:pic>
          <p:nvPicPr>
            <p:cNvPr id="12809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16951" y="-85635"/>
              <a:ext cx="470061" cy="205224"/>
            </a:xfrm>
            <a:prstGeom prst="rect">
              <a:avLst/>
            </a:prstGeom>
            <a:effectLst/>
          </p:spPr>
        </p:pic>
        <p:pic>
          <p:nvPicPr>
            <p:cNvPr id="12811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474345" y="-154580"/>
              <a:ext cx="472574" cy="361430"/>
            </a:xfrm>
            <a:prstGeom prst="rect">
              <a:avLst/>
            </a:prstGeom>
            <a:effectLst/>
          </p:spPr>
        </p:pic>
        <p:pic>
          <p:nvPicPr>
            <p:cNvPr id="12813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878470" y="-156173"/>
              <a:ext cx="475890" cy="398060"/>
            </a:xfrm>
            <a:prstGeom prst="rect">
              <a:avLst/>
            </a:prstGeom>
            <a:effectLst/>
          </p:spPr>
        </p:pic>
        <p:pic>
          <p:nvPicPr>
            <p:cNvPr id="12815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133329" y="-441015"/>
              <a:ext cx="112380" cy="132790"/>
            </a:xfrm>
            <a:prstGeom prst="rect">
              <a:avLst/>
            </a:prstGeom>
            <a:effectLst/>
          </p:spPr>
        </p:pic>
        <p:pic>
          <p:nvPicPr>
            <p:cNvPr id="12817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320728" y="-465914"/>
              <a:ext cx="189818" cy="590471"/>
            </a:xfrm>
            <a:prstGeom prst="rect">
              <a:avLst/>
            </a:prstGeom>
            <a:effectLst/>
          </p:spPr>
        </p:pic>
        <p:pic>
          <p:nvPicPr>
            <p:cNvPr id="12819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486646" y="-168255"/>
              <a:ext cx="309109" cy="352412"/>
            </a:xfrm>
            <a:prstGeom prst="rect">
              <a:avLst/>
            </a:prstGeom>
            <a:effectLst/>
          </p:spPr>
        </p:pic>
        <p:pic>
          <p:nvPicPr>
            <p:cNvPr id="12821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3094016" y="-212527"/>
              <a:ext cx="374017" cy="413604"/>
            </a:xfrm>
            <a:prstGeom prst="rect">
              <a:avLst/>
            </a:prstGeom>
            <a:effectLst/>
          </p:spPr>
        </p:pic>
        <p:pic>
          <p:nvPicPr>
            <p:cNvPr id="12823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688195" y="-396308"/>
              <a:ext cx="649045" cy="550840"/>
            </a:xfrm>
            <a:prstGeom prst="rect">
              <a:avLst/>
            </a:prstGeom>
            <a:effectLst/>
          </p:spPr>
        </p:pic>
        <p:pic>
          <p:nvPicPr>
            <p:cNvPr id="1282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141451" y="-377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2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380409" y="-214658"/>
              <a:ext cx="235250" cy="385984"/>
            </a:xfrm>
            <a:prstGeom prst="rect">
              <a:avLst/>
            </a:prstGeom>
            <a:effectLst/>
          </p:spPr>
        </p:pic>
        <p:pic>
          <p:nvPicPr>
            <p:cNvPr id="1282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615658" y="-236967"/>
              <a:ext cx="287473" cy="371986"/>
            </a:xfrm>
            <a:prstGeom prst="rect">
              <a:avLst/>
            </a:prstGeom>
            <a:effectLst/>
          </p:spPr>
        </p:pic>
        <p:pic>
          <p:nvPicPr>
            <p:cNvPr id="12831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946899" y="-235030"/>
              <a:ext cx="157689" cy="406445"/>
            </a:xfrm>
            <a:prstGeom prst="rect">
              <a:avLst/>
            </a:prstGeom>
            <a:effectLst/>
          </p:spPr>
        </p:pic>
        <p:pic>
          <p:nvPicPr>
            <p:cNvPr id="12833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915590" y="-384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3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5485241" y="-301082"/>
              <a:ext cx="393486" cy="367472"/>
            </a:xfrm>
            <a:prstGeom prst="rect">
              <a:avLst/>
            </a:prstGeom>
            <a:effectLst/>
          </p:spPr>
        </p:pic>
        <p:pic>
          <p:nvPicPr>
            <p:cNvPr id="1283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772250" y="-513449"/>
              <a:ext cx="316988" cy="565131"/>
            </a:xfrm>
            <a:prstGeom prst="rect">
              <a:avLst/>
            </a:prstGeom>
            <a:effectLst/>
          </p:spPr>
        </p:pic>
        <p:pic>
          <p:nvPicPr>
            <p:cNvPr id="12839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6156062" y="-312591"/>
              <a:ext cx="354198" cy="349189"/>
            </a:xfrm>
            <a:prstGeom prst="rect">
              <a:avLst/>
            </a:prstGeom>
            <a:effectLst/>
          </p:spPr>
        </p:pic>
        <p:pic>
          <p:nvPicPr>
            <p:cNvPr id="12841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843321" y="-347172"/>
              <a:ext cx="434287" cy="345047"/>
            </a:xfrm>
            <a:prstGeom prst="rect">
              <a:avLst/>
            </a:prstGeom>
            <a:effectLst/>
          </p:spPr>
        </p:pic>
        <p:pic>
          <p:nvPicPr>
            <p:cNvPr id="12843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561314" y="-576828"/>
              <a:ext cx="239178" cy="878701"/>
            </a:xfrm>
            <a:prstGeom prst="rect">
              <a:avLst/>
            </a:prstGeom>
            <a:effectLst/>
          </p:spPr>
        </p:pic>
        <p:pic>
          <p:nvPicPr>
            <p:cNvPr id="12845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364384" y="-173914"/>
              <a:ext cx="497223" cy="198433"/>
            </a:xfrm>
            <a:prstGeom prst="rect">
              <a:avLst/>
            </a:prstGeom>
            <a:effectLst/>
          </p:spPr>
        </p:pic>
        <p:pic>
          <p:nvPicPr>
            <p:cNvPr id="12847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782851" y="-341526"/>
              <a:ext cx="397919" cy="355078"/>
            </a:xfrm>
            <a:prstGeom prst="rect">
              <a:avLst/>
            </a:prstGeom>
            <a:effectLst/>
          </p:spPr>
        </p:pic>
        <p:pic>
          <p:nvPicPr>
            <p:cNvPr id="12849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170040" y="-370844"/>
              <a:ext cx="261985" cy="334529"/>
            </a:xfrm>
            <a:prstGeom prst="rect">
              <a:avLst/>
            </a:prstGeom>
            <a:effectLst/>
          </p:spPr>
        </p:pic>
        <p:pic>
          <p:nvPicPr>
            <p:cNvPr id="1285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397555" y="-387665"/>
              <a:ext cx="283462" cy="354559"/>
            </a:xfrm>
            <a:prstGeom prst="rect">
              <a:avLst/>
            </a:prstGeom>
            <a:effectLst/>
          </p:spPr>
        </p:pic>
        <p:pic>
          <p:nvPicPr>
            <p:cNvPr id="1285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707637" y="-364053"/>
              <a:ext cx="120667" cy="354619"/>
            </a:xfrm>
            <a:prstGeom prst="rect">
              <a:avLst/>
            </a:prstGeom>
            <a:effectLst/>
          </p:spPr>
        </p:pic>
        <p:pic>
          <p:nvPicPr>
            <p:cNvPr id="12855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684421" y="-54740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57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186932" y="-323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59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234467" y="-15354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6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3867180" y="587162"/>
              <a:ext cx="171270" cy="353091"/>
            </a:xfrm>
            <a:prstGeom prst="rect">
              <a:avLst/>
            </a:prstGeom>
            <a:effectLst/>
          </p:spPr>
        </p:pic>
        <p:pic>
          <p:nvPicPr>
            <p:cNvPr id="12863" name="Linea Linea" descr="Linea Line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829080" y="4168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86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4019662" y="403813"/>
              <a:ext cx="174974" cy="547103"/>
            </a:xfrm>
            <a:prstGeom prst="rect">
              <a:avLst/>
            </a:prstGeom>
            <a:effectLst/>
          </p:spPr>
        </p:pic>
        <p:pic>
          <p:nvPicPr>
            <p:cNvPr id="1286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587275" y="539676"/>
              <a:ext cx="245686" cy="342733"/>
            </a:xfrm>
            <a:prstGeom prst="rect">
              <a:avLst/>
            </a:prstGeom>
            <a:effectLst/>
          </p:spPr>
        </p:pic>
        <p:pic>
          <p:nvPicPr>
            <p:cNvPr id="1286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762412" y="528881"/>
              <a:ext cx="348967" cy="391049"/>
            </a:xfrm>
            <a:prstGeom prst="rect">
              <a:avLst/>
            </a:prstGeom>
            <a:effectLst/>
          </p:spPr>
        </p:pic>
        <p:pic>
          <p:nvPicPr>
            <p:cNvPr id="1287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5093696" y="555236"/>
              <a:ext cx="438705" cy="325344"/>
            </a:xfrm>
            <a:prstGeom prst="rect">
              <a:avLst/>
            </a:prstGeom>
            <a:effectLst/>
          </p:spPr>
        </p:pic>
        <p:pic>
          <p:nvPicPr>
            <p:cNvPr id="1287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554948" y="369341"/>
              <a:ext cx="513918" cy="478469"/>
            </a:xfrm>
            <a:prstGeom prst="rect">
              <a:avLst/>
            </a:prstGeom>
            <a:effectLst/>
          </p:spPr>
        </p:pic>
        <p:pic>
          <p:nvPicPr>
            <p:cNvPr id="1287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510526" y="430457"/>
              <a:ext cx="531177" cy="130526"/>
            </a:xfrm>
            <a:prstGeom prst="rect">
              <a:avLst/>
            </a:prstGeom>
            <a:effectLst/>
          </p:spPr>
        </p:pic>
        <p:pic>
          <p:nvPicPr>
            <p:cNvPr id="1287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972293" y="570024"/>
              <a:ext cx="295766" cy="258038"/>
            </a:xfrm>
            <a:prstGeom prst="rect">
              <a:avLst/>
            </a:prstGeom>
            <a:effectLst/>
          </p:spPr>
        </p:pic>
        <p:pic>
          <p:nvPicPr>
            <p:cNvPr id="1287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761782" y="369860"/>
              <a:ext cx="157689" cy="211495"/>
            </a:xfrm>
            <a:prstGeom prst="rect">
              <a:avLst/>
            </a:prstGeom>
            <a:effectLst/>
          </p:spPr>
        </p:pic>
        <p:pic>
          <p:nvPicPr>
            <p:cNvPr id="1288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6381280" y="497154"/>
              <a:ext cx="271584" cy="360090"/>
            </a:xfrm>
            <a:prstGeom prst="rect">
              <a:avLst/>
            </a:prstGeom>
            <a:effectLst/>
          </p:spPr>
        </p:pic>
        <p:pic>
          <p:nvPicPr>
            <p:cNvPr id="1288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653380" y="492639"/>
              <a:ext cx="420508" cy="346059"/>
            </a:xfrm>
            <a:prstGeom prst="rect">
              <a:avLst/>
            </a:prstGeom>
            <a:effectLst/>
          </p:spPr>
        </p:pic>
        <p:pic>
          <p:nvPicPr>
            <p:cNvPr id="12885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1121478" y="2117701"/>
              <a:ext cx="676046" cy="421636"/>
            </a:xfrm>
            <a:prstGeom prst="rect">
              <a:avLst/>
            </a:prstGeom>
            <a:effectLst/>
          </p:spPr>
        </p:pic>
        <p:pic>
          <p:nvPicPr>
            <p:cNvPr id="12887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1943060" y="2196473"/>
              <a:ext cx="319921" cy="319394"/>
            </a:xfrm>
            <a:prstGeom prst="rect">
              <a:avLst/>
            </a:prstGeom>
            <a:effectLst/>
          </p:spPr>
        </p:pic>
        <p:pic>
          <p:nvPicPr>
            <p:cNvPr id="12889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2408650" y="1897286"/>
              <a:ext cx="475383" cy="620264"/>
            </a:xfrm>
            <a:prstGeom prst="rect">
              <a:avLst/>
            </a:prstGeom>
            <a:effectLst/>
          </p:spPr>
        </p:pic>
        <p:pic>
          <p:nvPicPr>
            <p:cNvPr id="12891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883036" y="2142846"/>
              <a:ext cx="408439" cy="328938"/>
            </a:xfrm>
            <a:prstGeom prst="rect">
              <a:avLst/>
            </a:prstGeom>
            <a:effectLst/>
          </p:spPr>
        </p:pic>
        <p:pic>
          <p:nvPicPr>
            <p:cNvPr id="12893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318395" y="2072496"/>
              <a:ext cx="285452" cy="375057"/>
            </a:xfrm>
            <a:prstGeom prst="rect">
              <a:avLst/>
            </a:prstGeom>
            <a:effectLst/>
          </p:spPr>
        </p:pic>
        <p:pic>
          <p:nvPicPr>
            <p:cNvPr id="12895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605483" y="2073226"/>
              <a:ext cx="405804" cy="324421"/>
            </a:xfrm>
            <a:prstGeom prst="rect">
              <a:avLst/>
            </a:prstGeom>
            <a:effectLst/>
          </p:spPr>
        </p:pic>
        <p:pic>
          <p:nvPicPr>
            <p:cNvPr id="12897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4057319" y="2012633"/>
              <a:ext cx="327456" cy="383465"/>
            </a:xfrm>
            <a:prstGeom prst="rect">
              <a:avLst/>
            </a:prstGeom>
            <a:effectLst/>
          </p:spPr>
        </p:pic>
        <p:pic>
          <p:nvPicPr>
            <p:cNvPr id="12899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4111644" y="2075465"/>
              <a:ext cx="504015" cy="285051"/>
            </a:xfrm>
            <a:prstGeom prst="rect">
              <a:avLst/>
            </a:prstGeom>
            <a:effectLst/>
          </p:spPr>
        </p:pic>
        <p:pic>
          <p:nvPicPr>
            <p:cNvPr id="12901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467404" y="194478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903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683696" y="2043151"/>
              <a:ext cx="340705" cy="339457"/>
            </a:xfrm>
            <a:prstGeom prst="rect">
              <a:avLst/>
            </a:prstGeom>
            <a:effectLst/>
          </p:spPr>
        </p:pic>
        <p:pic>
          <p:nvPicPr>
            <p:cNvPr id="12905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5143829" y="2013765"/>
              <a:ext cx="341038" cy="344736"/>
            </a:xfrm>
            <a:prstGeom prst="rect">
              <a:avLst/>
            </a:prstGeom>
            <a:effectLst/>
          </p:spPr>
        </p:pic>
        <p:pic>
          <p:nvPicPr>
            <p:cNvPr id="12907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571642" y="1938889"/>
              <a:ext cx="456479" cy="386172"/>
            </a:xfrm>
            <a:prstGeom prst="rect">
              <a:avLst/>
            </a:prstGeom>
            <a:effectLst/>
          </p:spPr>
        </p:pic>
        <p:pic>
          <p:nvPicPr>
            <p:cNvPr id="12909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179536" y="3208390"/>
              <a:ext cx="427848" cy="368507"/>
            </a:xfrm>
            <a:prstGeom prst="rect">
              <a:avLst/>
            </a:prstGeom>
            <a:effectLst/>
          </p:spPr>
        </p:pic>
        <p:pic>
          <p:nvPicPr>
            <p:cNvPr id="12911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1639232" y="3180685"/>
              <a:ext cx="266942" cy="368483"/>
            </a:xfrm>
            <a:prstGeom prst="rect">
              <a:avLst/>
            </a:prstGeom>
            <a:effectLst/>
          </p:spPr>
        </p:pic>
        <p:pic>
          <p:nvPicPr>
            <p:cNvPr id="12913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1938625" y="3191799"/>
              <a:ext cx="273130" cy="358296"/>
            </a:xfrm>
            <a:prstGeom prst="rect">
              <a:avLst/>
            </a:prstGeom>
            <a:effectLst/>
          </p:spPr>
        </p:pic>
        <p:pic>
          <p:nvPicPr>
            <p:cNvPr id="12915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2328788" y="3201057"/>
              <a:ext cx="86688" cy="313875"/>
            </a:xfrm>
            <a:prstGeom prst="rect">
              <a:avLst/>
            </a:prstGeom>
            <a:effectLst/>
          </p:spPr>
        </p:pic>
        <p:pic>
          <p:nvPicPr>
            <p:cNvPr id="12917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301175" y="309919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91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2590531" y="3186318"/>
              <a:ext cx="293502" cy="324664"/>
            </a:xfrm>
            <a:prstGeom prst="rect">
              <a:avLst/>
            </a:prstGeom>
            <a:effectLst/>
          </p:spPr>
        </p:pic>
        <p:pic>
          <p:nvPicPr>
            <p:cNvPr id="1292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2869725" y="3206322"/>
              <a:ext cx="387796" cy="306519"/>
            </a:xfrm>
            <a:prstGeom prst="rect">
              <a:avLst/>
            </a:prstGeom>
            <a:effectLst/>
          </p:spPr>
        </p:pic>
        <p:pic>
          <p:nvPicPr>
            <p:cNvPr id="1292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3236149" y="2888686"/>
              <a:ext cx="320162" cy="614929"/>
            </a:xfrm>
            <a:prstGeom prst="rect">
              <a:avLst/>
            </a:prstGeom>
            <a:effectLst/>
          </p:spPr>
        </p:pic>
        <p:pic>
          <p:nvPicPr>
            <p:cNvPr id="1292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3619058" y="3180685"/>
              <a:ext cx="140974" cy="361410"/>
            </a:xfrm>
            <a:prstGeom prst="rect">
              <a:avLst/>
            </a:prstGeom>
            <a:effectLst/>
          </p:spPr>
        </p:pic>
        <p:pic>
          <p:nvPicPr>
            <p:cNvPr id="12927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3577824" y="30041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92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3914714" y="3149561"/>
              <a:ext cx="496059" cy="357265"/>
            </a:xfrm>
            <a:prstGeom prst="rect">
              <a:avLst/>
            </a:prstGeom>
            <a:effectLst/>
          </p:spPr>
        </p:pic>
        <p:pic>
          <p:nvPicPr>
            <p:cNvPr id="1293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4475728" y="3141941"/>
              <a:ext cx="397977" cy="343489"/>
            </a:xfrm>
            <a:prstGeom prst="rect">
              <a:avLst/>
            </a:prstGeom>
            <a:effectLst/>
          </p:spPr>
        </p:pic>
        <p:pic>
          <p:nvPicPr>
            <p:cNvPr id="1293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4912945" y="3118362"/>
              <a:ext cx="341038" cy="381979"/>
            </a:xfrm>
            <a:prstGeom prst="rect">
              <a:avLst/>
            </a:prstGeom>
            <a:effectLst/>
          </p:spPr>
        </p:pic>
        <p:pic>
          <p:nvPicPr>
            <p:cNvPr id="1293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5357447" y="2929430"/>
              <a:ext cx="120629" cy="607546"/>
            </a:xfrm>
            <a:prstGeom prst="rect">
              <a:avLst/>
            </a:prstGeom>
            <a:effectLst/>
          </p:spPr>
        </p:pic>
        <p:pic>
          <p:nvPicPr>
            <p:cNvPr id="1293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5184573" y="3099700"/>
              <a:ext cx="537968" cy="102861"/>
            </a:xfrm>
            <a:prstGeom prst="rect">
              <a:avLst/>
            </a:prstGeom>
            <a:effectLst/>
          </p:spPr>
        </p:pic>
        <p:pic>
          <p:nvPicPr>
            <p:cNvPr id="1293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5585223" y="3180685"/>
              <a:ext cx="379438" cy="324575"/>
            </a:xfrm>
            <a:prstGeom prst="rect">
              <a:avLst/>
            </a:prstGeom>
            <a:effectLst/>
          </p:spPr>
        </p:pic>
        <p:pic>
          <p:nvPicPr>
            <p:cNvPr id="1294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178068" y="4320343"/>
              <a:ext cx="463270" cy="390932"/>
            </a:xfrm>
            <a:prstGeom prst="rect">
              <a:avLst/>
            </a:prstGeom>
            <a:effectLst/>
          </p:spPr>
        </p:pic>
        <p:pic>
          <p:nvPicPr>
            <p:cNvPr id="1294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677561" y="4316560"/>
              <a:ext cx="371218" cy="398168"/>
            </a:xfrm>
            <a:prstGeom prst="rect">
              <a:avLst/>
            </a:prstGeom>
            <a:effectLst/>
          </p:spPr>
        </p:pic>
        <p:pic>
          <p:nvPicPr>
            <p:cNvPr id="1294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096700" y="4334819"/>
              <a:ext cx="215905" cy="338226"/>
            </a:xfrm>
            <a:prstGeom prst="rect">
              <a:avLst/>
            </a:prstGeom>
            <a:effectLst/>
          </p:spPr>
        </p:pic>
        <p:pic>
          <p:nvPicPr>
            <p:cNvPr id="1294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370501" y="4279332"/>
              <a:ext cx="189999" cy="389007"/>
            </a:xfrm>
            <a:prstGeom prst="rect">
              <a:avLst/>
            </a:prstGeom>
            <a:effectLst/>
          </p:spPr>
        </p:pic>
        <p:pic>
          <p:nvPicPr>
            <p:cNvPr id="1294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628967" y="4289897"/>
              <a:ext cx="356927" cy="404109"/>
            </a:xfrm>
            <a:prstGeom prst="rect">
              <a:avLst/>
            </a:prstGeom>
            <a:effectLst/>
          </p:spPr>
        </p:pic>
        <p:pic>
          <p:nvPicPr>
            <p:cNvPr id="1295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636947" y="4267335"/>
              <a:ext cx="415085" cy="408081"/>
            </a:xfrm>
            <a:prstGeom prst="rect">
              <a:avLst/>
            </a:prstGeom>
            <a:effectLst/>
          </p:spPr>
        </p:pic>
        <p:pic>
          <p:nvPicPr>
            <p:cNvPr id="1295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015958" y="4306729"/>
              <a:ext cx="273748" cy="377410"/>
            </a:xfrm>
            <a:prstGeom prst="rect">
              <a:avLst/>
            </a:prstGeom>
            <a:effectLst/>
          </p:spPr>
        </p:pic>
        <p:pic>
          <p:nvPicPr>
            <p:cNvPr id="1295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343305" y="4301149"/>
              <a:ext cx="102586" cy="334247"/>
            </a:xfrm>
            <a:prstGeom prst="rect">
              <a:avLst/>
            </a:prstGeom>
            <a:effectLst/>
          </p:spPr>
        </p:pic>
        <p:pic>
          <p:nvPicPr>
            <p:cNvPr id="12957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324800" y="41449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95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586992" y="4158544"/>
              <a:ext cx="96574" cy="539178"/>
            </a:xfrm>
            <a:prstGeom prst="rect">
              <a:avLst/>
            </a:prstGeom>
            <a:effectLst/>
          </p:spPr>
        </p:pic>
        <p:pic>
          <p:nvPicPr>
            <p:cNvPr id="1296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519086" y="4337366"/>
              <a:ext cx="435421" cy="318402"/>
            </a:xfrm>
            <a:prstGeom prst="rect">
              <a:avLst/>
            </a:prstGeom>
            <a:effectLst/>
          </p:spPr>
        </p:pic>
        <p:pic>
          <p:nvPicPr>
            <p:cNvPr id="12963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868055" y="42536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965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5040665" y="4267195"/>
              <a:ext cx="369504" cy="372973"/>
            </a:xfrm>
            <a:prstGeom prst="rect">
              <a:avLst/>
            </a:prstGeom>
            <a:effectLst/>
          </p:spPr>
        </p:pic>
        <p:pic>
          <p:nvPicPr>
            <p:cNvPr id="12967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5336232" y="4287639"/>
              <a:ext cx="508541" cy="372978"/>
            </a:xfrm>
            <a:prstGeom prst="rect">
              <a:avLst/>
            </a:prstGeom>
            <a:effectLst/>
          </p:spPr>
        </p:pic>
        <p:pic>
          <p:nvPicPr>
            <p:cNvPr id="12969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1216624" y="5385966"/>
              <a:ext cx="585272" cy="426433"/>
            </a:xfrm>
            <a:prstGeom prst="rect">
              <a:avLst/>
            </a:prstGeom>
            <a:effectLst/>
          </p:spPr>
        </p:pic>
        <p:pic>
          <p:nvPicPr>
            <p:cNvPr id="12971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1900144" y="5428403"/>
              <a:ext cx="284449" cy="368201"/>
            </a:xfrm>
            <a:prstGeom prst="rect">
              <a:avLst/>
            </a:prstGeom>
            <a:effectLst/>
          </p:spPr>
        </p:pic>
        <p:pic>
          <p:nvPicPr>
            <p:cNvPr id="12973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2295299" y="5285799"/>
              <a:ext cx="106596" cy="483919"/>
            </a:xfrm>
            <a:prstGeom prst="rect">
              <a:avLst/>
            </a:prstGeom>
            <a:effectLst/>
          </p:spPr>
        </p:pic>
        <p:pic>
          <p:nvPicPr>
            <p:cNvPr id="12975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2250996" y="5387151"/>
              <a:ext cx="565131" cy="416522"/>
            </a:xfrm>
            <a:prstGeom prst="rect">
              <a:avLst/>
            </a:prstGeom>
            <a:effectLst/>
          </p:spPr>
        </p:pic>
        <p:pic>
          <p:nvPicPr>
            <p:cNvPr id="1297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765328" y="5462356"/>
              <a:ext cx="295778" cy="291410"/>
            </a:xfrm>
            <a:prstGeom prst="rect">
              <a:avLst/>
            </a:prstGeom>
            <a:effectLst/>
          </p:spPr>
        </p:pic>
        <p:pic>
          <p:nvPicPr>
            <p:cNvPr id="1297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3086639" y="5230262"/>
              <a:ext cx="394975" cy="539826"/>
            </a:xfrm>
            <a:prstGeom prst="rect">
              <a:avLst/>
            </a:prstGeom>
            <a:effectLst/>
          </p:spPr>
        </p:pic>
        <p:pic>
          <p:nvPicPr>
            <p:cNvPr id="1298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3486901" y="5369418"/>
              <a:ext cx="318964" cy="362679"/>
            </a:xfrm>
            <a:prstGeom prst="rect">
              <a:avLst/>
            </a:prstGeom>
            <a:effectLst/>
          </p:spPr>
        </p:pic>
        <p:pic>
          <p:nvPicPr>
            <p:cNvPr id="12983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334616" y="5435194"/>
              <a:ext cx="416856" cy="360099"/>
            </a:xfrm>
            <a:prstGeom prst="rect">
              <a:avLst/>
            </a:prstGeom>
            <a:effectLst/>
          </p:spPr>
        </p:pic>
        <p:pic>
          <p:nvPicPr>
            <p:cNvPr id="12985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110942" y="5413617"/>
              <a:ext cx="462204" cy="364793"/>
            </a:xfrm>
            <a:prstGeom prst="rect">
              <a:avLst/>
            </a:prstGeom>
            <a:effectLst/>
          </p:spPr>
        </p:pic>
        <p:pic>
          <p:nvPicPr>
            <p:cNvPr id="12987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490609" y="5374168"/>
              <a:ext cx="342808" cy="417908"/>
            </a:xfrm>
            <a:prstGeom prst="rect">
              <a:avLst/>
            </a:prstGeom>
            <a:effectLst/>
          </p:spPr>
        </p:pic>
        <p:pic>
          <p:nvPicPr>
            <p:cNvPr id="12989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836479" y="5414821"/>
              <a:ext cx="116945" cy="339211"/>
            </a:xfrm>
            <a:prstGeom prst="rect">
              <a:avLst/>
            </a:prstGeom>
            <a:effectLst/>
          </p:spPr>
        </p:pic>
        <p:pic>
          <p:nvPicPr>
            <p:cNvPr id="12991" name="Linea Linea" descr="Linea Line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822898" y="5163566"/>
              <a:ext cx="89782" cy="157689"/>
            </a:xfrm>
            <a:prstGeom prst="rect">
              <a:avLst/>
            </a:prstGeom>
            <a:effectLst/>
          </p:spPr>
        </p:pic>
        <p:pic>
          <p:nvPicPr>
            <p:cNvPr id="12993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6108106" y="5231473"/>
              <a:ext cx="150899" cy="619456"/>
            </a:xfrm>
            <a:prstGeom prst="rect">
              <a:avLst/>
            </a:prstGeom>
            <a:effectLst/>
          </p:spPr>
        </p:pic>
        <p:pic>
          <p:nvPicPr>
            <p:cNvPr id="12995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6006246" y="5457330"/>
              <a:ext cx="465888" cy="332483"/>
            </a:xfrm>
            <a:prstGeom prst="rect">
              <a:avLst/>
            </a:prstGeom>
            <a:effectLst/>
          </p:spPr>
        </p:pic>
        <p:pic>
          <p:nvPicPr>
            <p:cNvPr id="12997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382378" y="53469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2999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543843" y="5426396"/>
              <a:ext cx="373859" cy="352445"/>
            </a:xfrm>
            <a:prstGeom prst="rect">
              <a:avLst/>
            </a:prstGeom>
            <a:effectLst/>
          </p:spPr>
        </p:pic>
        <p:pic>
          <p:nvPicPr>
            <p:cNvPr id="13001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789819" y="5265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003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018036" y="5231473"/>
              <a:ext cx="116968" cy="549286"/>
            </a:xfrm>
            <a:prstGeom prst="rect">
              <a:avLst/>
            </a:prstGeom>
            <a:effectLst/>
          </p:spPr>
        </p:pic>
        <p:pic>
          <p:nvPicPr>
            <p:cNvPr id="13005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6895827" y="5374077"/>
              <a:ext cx="497223" cy="123736"/>
            </a:xfrm>
            <a:prstGeom prst="rect">
              <a:avLst/>
            </a:prstGeom>
            <a:effectLst/>
          </p:spPr>
        </p:pic>
        <p:pic>
          <p:nvPicPr>
            <p:cNvPr id="13007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7196474" y="5423464"/>
              <a:ext cx="434250" cy="363314"/>
            </a:xfrm>
            <a:prstGeom prst="rect">
              <a:avLst/>
            </a:prstGeom>
            <a:effectLst/>
          </p:spPr>
        </p:pic>
        <p:pic>
          <p:nvPicPr>
            <p:cNvPr id="13009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7445872" y="5136403"/>
              <a:ext cx="381782" cy="225597"/>
            </a:xfrm>
            <a:prstGeom prst="rect">
              <a:avLst/>
            </a:prstGeom>
            <a:effectLst/>
          </p:spPr>
        </p:pic>
        <p:pic>
          <p:nvPicPr>
            <p:cNvPr id="13011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201739" y="6534158"/>
              <a:ext cx="337738" cy="416862"/>
            </a:xfrm>
            <a:prstGeom prst="rect">
              <a:avLst/>
            </a:prstGeom>
            <a:effectLst/>
          </p:spPr>
        </p:pic>
        <p:pic>
          <p:nvPicPr>
            <p:cNvPr id="13013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1567156" y="6548380"/>
              <a:ext cx="325437" cy="359974"/>
            </a:xfrm>
            <a:prstGeom prst="rect">
              <a:avLst/>
            </a:prstGeom>
            <a:effectLst/>
          </p:spPr>
        </p:pic>
        <p:pic>
          <p:nvPicPr>
            <p:cNvPr id="13015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1817147" y="6568564"/>
              <a:ext cx="265592" cy="381156"/>
            </a:xfrm>
            <a:prstGeom prst="rect">
              <a:avLst/>
            </a:prstGeom>
            <a:effectLst/>
          </p:spPr>
        </p:pic>
        <p:pic>
          <p:nvPicPr>
            <p:cNvPr id="13017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2170202" y="6528494"/>
              <a:ext cx="286018" cy="370464"/>
            </a:xfrm>
            <a:prstGeom prst="rect">
              <a:avLst/>
            </a:prstGeom>
            <a:effectLst/>
          </p:spPr>
        </p:pic>
        <p:pic>
          <p:nvPicPr>
            <p:cNvPr id="13019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2423407" y="635872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021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2479188" y="6562447"/>
              <a:ext cx="112846" cy="334247"/>
            </a:xfrm>
            <a:prstGeom prst="rect">
              <a:avLst/>
            </a:prstGeom>
            <a:effectLst/>
          </p:spPr>
        </p:pic>
        <p:pic>
          <p:nvPicPr>
            <p:cNvPr id="13023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2678809" y="6514157"/>
              <a:ext cx="368201" cy="413985"/>
            </a:xfrm>
            <a:prstGeom prst="rect">
              <a:avLst/>
            </a:prstGeom>
            <a:effectLst/>
          </p:spPr>
        </p:pic>
        <p:pic>
          <p:nvPicPr>
            <p:cNvPr id="13025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1367624" y="7427128"/>
              <a:ext cx="285830" cy="442899"/>
            </a:xfrm>
            <a:prstGeom prst="rect">
              <a:avLst/>
            </a:prstGeom>
            <a:effectLst/>
          </p:spPr>
        </p:pic>
        <p:pic>
          <p:nvPicPr>
            <p:cNvPr id="13027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796020" y="7438446"/>
              <a:ext cx="110154" cy="381782"/>
            </a:xfrm>
            <a:prstGeom prst="rect">
              <a:avLst/>
            </a:prstGeom>
            <a:effectLst/>
          </p:spPr>
        </p:pic>
        <p:pic>
          <p:nvPicPr>
            <p:cNvPr id="13029" name="Linea Linea" descr="Linea Line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1819036" y="73162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031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2079925" y="7425407"/>
              <a:ext cx="756574" cy="396124"/>
            </a:xfrm>
            <a:prstGeom prst="rect">
              <a:avLst/>
            </a:prstGeom>
            <a:effectLst/>
          </p:spPr>
        </p:pic>
        <p:pic>
          <p:nvPicPr>
            <p:cNvPr id="13033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2891584" y="7424864"/>
              <a:ext cx="250496" cy="403363"/>
            </a:xfrm>
            <a:prstGeom prst="rect">
              <a:avLst/>
            </a:prstGeom>
            <a:effectLst/>
          </p:spPr>
        </p:pic>
        <p:pic>
          <p:nvPicPr>
            <p:cNvPr id="13035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3119948" y="7453044"/>
              <a:ext cx="307341" cy="361420"/>
            </a:xfrm>
            <a:prstGeom prst="rect">
              <a:avLst/>
            </a:prstGeom>
            <a:effectLst/>
          </p:spPr>
        </p:pic>
        <p:pic>
          <p:nvPicPr>
            <p:cNvPr id="1303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3480110" y="7408875"/>
              <a:ext cx="307085" cy="416481"/>
            </a:xfrm>
            <a:prstGeom prst="rect">
              <a:avLst/>
            </a:prstGeom>
            <a:effectLst/>
          </p:spPr>
        </p:pic>
        <p:pic>
          <p:nvPicPr>
            <p:cNvPr id="13039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3500483" y="7526725"/>
              <a:ext cx="327456" cy="137317"/>
            </a:xfrm>
            <a:prstGeom prst="rect">
              <a:avLst/>
            </a:prstGeom>
            <a:effectLst/>
          </p:spPr>
        </p:pic>
        <p:pic>
          <p:nvPicPr>
            <p:cNvPr id="13041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3826436" y="7407831"/>
              <a:ext cx="300293" cy="481350"/>
            </a:xfrm>
            <a:prstGeom prst="rect">
              <a:avLst/>
            </a:prstGeom>
            <a:effectLst/>
          </p:spPr>
        </p:pic>
        <p:pic>
          <p:nvPicPr>
            <p:cNvPr id="13043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3853598" y="7506353"/>
              <a:ext cx="354620" cy="164480"/>
            </a:xfrm>
            <a:prstGeom prst="rect">
              <a:avLst/>
            </a:prstGeom>
            <a:effectLst/>
          </p:spPr>
        </p:pic>
        <p:pic>
          <p:nvPicPr>
            <p:cNvPr id="13045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4170285" y="7443226"/>
              <a:ext cx="540443" cy="424538"/>
            </a:xfrm>
            <a:prstGeom prst="rect">
              <a:avLst/>
            </a:prstGeom>
            <a:effectLst/>
          </p:spPr>
        </p:pic>
        <p:pic>
          <p:nvPicPr>
            <p:cNvPr id="13047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288488" y="2168873"/>
              <a:ext cx="345987" cy="544758"/>
            </a:xfrm>
            <a:prstGeom prst="rect">
              <a:avLst/>
            </a:prstGeom>
            <a:effectLst/>
          </p:spPr>
        </p:pic>
        <p:pic>
          <p:nvPicPr>
            <p:cNvPr id="13049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408104" y="3249600"/>
              <a:ext cx="305173" cy="530169"/>
            </a:xfrm>
            <a:prstGeom prst="rect">
              <a:avLst/>
            </a:prstGeom>
            <a:effectLst/>
          </p:spPr>
        </p:pic>
        <p:pic>
          <p:nvPicPr>
            <p:cNvPr id="13051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451464" y="4369056"/>
              <a:ext cx="286996" cy="558339"/>
            </a:xfrm>
            <a:prstGeom prst="rect">
              <a:avLst/>
            </a:prstGeom>
            <a:effectLst/>
          </p:spPr>
        </p:pic>
        <p:pic>
          <p:nvPicPr>
            <p:cNvPr id="13053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450173" y="5431702"/>
              <a:ext cx="317763" cy="541459"/>
            </a:xfrm>
            <a:prstGeom prst="rect">
              <a:avLst/>
            </a:prstGeom>
            <a:effectLst/>
          </p:spPr>
        </p:pic>
        <p:pic>
          <p:nvPicPr>
            <p:cNvPr id="13055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454467" y="6582819"/>
              <a:ext cx="351901" cy="524386"/>
            </a:xfrm>
            <a:prstGeom prst="rect">
              <a:avLst/>
            </a:prstGeom>
            <a:effectLst/>
          </p:spPr>
        </p:pic>
        <p:pic>
          <p:nvPicPr>
            <p:cNvPr id="13057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510160" y="7458818"/>
              <a:ext cx="361969" cy="54249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61" name="IMG_2690.jpeg" descr="IMG_269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5373" y="2772445"/>
            <a:ext cx="11468101" cy="58928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330" name="Disegno"/>
          <p:cNvGrpSpPr/>
          <p:nvPr/>
        </p:nvGrpSpPr>
        <p:grpSpPr>
          <a:xfrm>
            <a:off x="763201" y="550426"/>
            <a:ext cx="9634844" cy="7543354"/>
            <a:chOff x="-247976" y="-576827"/>
            <a:chExt cx="9634843" cy="7543353"/>
          </a:xfrm>
        </p:grpSpPr>
        <p:pic>
          <p:nvPicPr>
            <p:cNvPr id="1306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7466" y="-38101"/>
              <a:ext cx="116946" cy="618904"/>
            </a:xfrm>
            <a:prstGeom prst="rect">
              <a:avLst/>
            </a:prstGeom>
            <a:effectLst/>
          </p:spPr>
        </p:pic>
        <p:pic>
          <p:nvPicPr>
            <p:cNvPr id="1306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1047" y="-74533"/>
              <a:ext cx="273383" cy="314586"/>
            </a:xfrm>
            <a:prstGeom prst="rect">
              <a:avLst/>
            </a:prstGeom>
            <a:effectLst/>
          </p:spPr>
        </p:pic>
        <p:pic>
          <p:nvPicPr>
            <p:cNvPr id="1306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74906" y="-85635"/>
              <a:ext cx="103364" cy="354619"/>
            </a:xfrm>
            <a:prstGeom prst="rect">
              <a:avLst/>
            </a:prstGeom>
            <a:effectLst/>
          </p:spPr>
        </p:pic>
        <p:pic>
          <p:nvPicPr>
            <p:cNvPr id="13068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70760" y="-21465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07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26565" y="-95027"/>
              <a:ext cx="372727" cy="337123"/>
            </a:xfrm>
            <a:prstGeom prst="rect">
              <a:avLst/>
            </a:prstGeom>
            <a:effectLst/>
          </p:spPr>
        </p:pic>
        <p:pic>
          <p:nvPicPr>
            <p:cNvPr id="1307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60503" y="-323309"/>
              <a:ext cx="218417" cy="167322"/>
            </a:xfrm>
            <a:prstGeom prst="rect">
              <a:avLst/>
            </a:prstGeom>
            <a:effectLst/>
          </p:spPr>
        </p:pic>
        <p:pic>
          <p:nvPicPr>
            <p:cNvPr id="1307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12021" y="-391225"/>
              <a:ext cx="218805" cy="834816"/>
            </a:xfrm>
            <a:prstGeom prst="rect">
              <a:avLst/>
            </a:prstGeom>
            <a:effectLst/>
          </p:spPr>
        </p:pic>
        <p:pic>
          <p:nvPicPr>
            <p:cNvPr id="1307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16951" y="-85635"/>
              <a:ext cx="470061" cy="205224"/>
            </a:xfrm>
            <a:prstGeom prst="rect">
              <a:avLst/>
            </a:prstGeom>
            <a:effectLst/>
          </p:spPr>
        </p:pic>
        <p:pic>
          <p:nvPicPr>
            <p:cNvPr id="1307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74345" y="-154580"/>
              <a:ext cx="472574" cy="361430"/>
            </a:xfrm>
            <a:prstGeom prst="rect">
              <a:avLst/>
            </a:prstGeom>
            <a:effectLst/>
          </p:spPr>
        </p:pic>
        <p:pic>
          <p:nvPicPr>
            <p:cNvPr id="13080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878470" y="-156173"/>
              <a:ext cx="475890" cy="398060"/>
            </a:xfrm>
            <a:prstGeom prst="rect">
              <a:avLst/>
            </a:prstGeom>
            <a:effectLst/>
          </p:spPr>
        </p:pic>
        <p:pic>
          <p:nvPicPr>
            <p:cNvPr id="13082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133329" y="-441015"/>
              <a:ext cx="112380" cy="132790"/>
            </a:xfrm>
            <a:prstGeom prst="rect">
              <a:avLst/>
            </a:prstGeom>
            <a:effectLst/>
          </p:spPr>
        </p:pic>
        <p:pic>
          <p:nvPicPr>
            <p:cNvPr id="13084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320728" y="-465914"/>
              <a:ext cx="189818" cy="590471"/>
            </a:xfrm>
            <a:prstGeom prst="rect">
              <a:avLst/>
            </a:prstGeom>
            <a:effectLst/>
          </p:spPr>
        </p:pic>
        <p:pic>
          <p:nvPicPr>
            <p:cNvPr id="13086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486646" y="-168255"/>
              <a:ext cx="309109" cy="352412"/>
            </a:xfrm>
            <a:prstGeom prst="rect">
              <a:avLst/>
            </a:prstGeom>
            <a:effectLst/>
          </p:spPr>
        </p:pic>
        <p:pic>
          <p:nvPicPr>
            <p:cNvPr id="1308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094016" y="-212527"/>
              <a:ext cx="374017" cy="413604"/>
            </a:xfrm>
            <a:prstGeom prst="rect">
              <a:avLst/>
            </a:prstGeom>
            <a:effectLst/>
          </p:spPr>
        </p:pic>
        <p:pic>
          <p:nvPicPr>
            <p:cNvPr id="13090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688195" y="-396308"/>
              <a:ext cx="649045" cy="550840"/>
            </a:xfrm>
            <a:prstGeom prst="rect">
              <a:avLst/>
            </a:prstGeom>
            <a:effectLst/>
          </p:spPr>
        </p:pic>
        <p:pic>
          <p:nvPicPr>
            <p:cNvPr id="13092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141451" y="-3776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09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380409" y="-214658"/>
              <a:ext cx="235250" cy="385984"/>
            </a:xfrm>
            <a:prstGeom prst="rect">
              <a:avLst/>
            </a:prstGeom>
            <a:effectLst/>
          </p:spPr>
        </p:pic>
        <p:pic>
          <p:nvPicPr>
            <p:cNvPr id="13096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615658" y="-236967"/>
              <a:ext cx="287473" cy="371986"/>
            </a:xfrm>
            <a:prstGeom prst="rect">
              <a:avLst/>
            </a:prstGeom>
            <a:effectLst/>
          </p:spPr>
        </p:pic>
        <p:pic>
          <p:nvPicPr>
            <p:cNvPr id="13098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946899" y="-235030"/>
              <a:ext cx="157689" cy="406445"/>
            </a:xfrm>
            <a:prstGeom prst="rect">
              <a:avLst/>
            </a:prstGeom>
            <a:effectLst/>
          </p:spPr>
        </p:pic>
        <p:pic>
          <p:nvPicPr>
            <p:cNvPr id="13100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915590" y="-384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0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485241" y="-301082"/>
              <a:ext cx="393486" cy="367472"/>
            </a:xfrm>
            <a:prstGeom prst="rect">
              <a:avLst/>
            </a:prstGeom>
            <a:effectLst/>
          </p:spPr>
        </p:pic>
        <p:pic>
          <p:nvPicPr>
            <p:cNvPr id="1310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772250" y="-513449"/>
              <a:ext cx="316988" cy="565131"/>
            </a:xfrm>
            <a:prstGeom prst="rect">
              <a:avLst/>
            </a:prstGeom>
            <a:effectLst/>
          </p:spPr>
        </p:pic>
        <p:pic>
          <p:nvPicPr>
            <p:cNvPr id="1310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156062" y="-312591"/>
              <a:ext cx="354198" cy="349189"/>
            </a:xfrm>
            <a:prstGeom prst="rect">
              <a:avLst/>
            </a:prstGeom>
            <a:effectLst/>
          </p:spPr>
        </p:pic>
        <p:pic>
          <p:nvPicPr>
            <p:cNvPr id="1310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843321" y="-347172"/>
              <a:ext cx="434287" cy="345047"/>
            </a:xfrm>
            <a:prstGeom prst="rect">
              <a:avLst/>
            </a:prstGeom>
            <a:effectLst/>
          </p:spPr>
        </p:pic>
        <p:pic>
          <p:nvPicPr>
            <p:cNvPr id="1311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561314" y="-576828"/>
              <a:ext cx="239178" cy="878701"/>
            </a:xfrm>
            <a:prstGeom prst="rect">
              <a:avLst/>
            </a:prstGeom>
            <a:effectLst/>
          </p:spPr>
        </p:pic>
        <p:pic>
          <p:nvPicPr>
            <p:cNvPr id="1311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364384" y="-173914"/>
              <a:ext cx="497223" cy="198433"/>
            </a:xfrm>
            <a:prstGeom prst="rect">
              <a:avLst/>
            </a:prstGeom>
            <a:effectLst/>
          </p:spPr>
        </p:pic>
        <p:pic>
          <p:nvPicPr>
            <p:cNvPr id="1311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7782851" y="-341526"/>
              <a:ext cx="397919" cy="355078"/>
            </a:xfrm>
            <a:prstGeom prst="rect">
              <a:avLst/>
            </a:prstGeom>
            <a:effectLst/>
          </p:spPr>
        </p:pic>
        <p:pic>
          <p:nvPicPr>
            <p:cNvPr id="13116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170040" y="-370844"/>
              <a:ext cx="261985" cy="334529"/>
            </a:xfrm>
            <a:prstGeom prst="rect">
              <a:avLst/>
            </a:prstGeom>
            <a:effectLst/>
          </p:spPr>
        </p:pic>
        <p:pic>
          <p:nvPicPr>
            <p:cNvPr id="1311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397555" y="-387665"/>
              <a:ext cx="283462" cy="354559"/>
            </a:xfrm>
            <a:prstGeom prst="rect">
              <a:avLst/>
            </a:prstGeom>
            <a:effectLst/>
          </p:spPr>
        </p:pic>
        <p:pic>
          <p:nvPicPr>
            <p:cNvPr id="1312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707637" y="-364053"/>
              <a:ext cx="120667" cy="354619"/>
            </a:xfrm>
            <a:prstGeom prst="rect">
              <a:avLst/>
            </a:prstGeom>
            <a:effectLst/>
          </p:spPr>
        </p:pic>
        <p:pic>
          <p:nvPicPr>
            <p:cNvPr id="13122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684421" y="-54740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24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186932" y="-32330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26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234467" y="-15354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28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3867180" y="587162"/>
              <a:ext cx="171270" cy="353091"/>
            </a:xfrm>
            <a:prstGeom prst="rect">
              <a:avLst/>
            </a:prstGeom>
            <a:effectLst/>
          </p:spPr>
        </p:pic>
        <p:pic>
          <p:nvPicPr>
            <p:cNvPr id="13130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829080" y="41687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32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4019662" y="403813"/>
              <a:ext cx="174974" cy="547103"/>
            </a:xfrm>
            <a:prstGeom prst="rect">
              <a:avLst/>
            </a:prstGeom>
            <a:effectLst/>
          </p:spPr>
        </p:pic>
        <p:pic>
          <p:nvPicPr>
            <p:cNvPr id="13134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587275" y="539676"/>
              <a:ext cx="245686" cy="342733"/>
            </a:xfrm>
            <a:prstGeom prst="rect">
              <a:avLst/>
            </a:prstGeom>
            <a:effectLst/>
          </p:spPr>
        </p:pic>
        <p:pic>
          <p:nvPicPr>
            <p:cNvPr id="13136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4762412" y="528881"/>
              <a:ext cx="348967" cy="391049"/>
            </a:xfrm>
            <a:prstGeom prst="rect">
              <a:avLst/>
            </a:prstGeom>
            <a:effectLst/>
          </p:spPr>
        </p:pic>
        <p:pic>
          <p:nvPicPr>
            <p:cNvPr id="13138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5093696" y="555236"/>
              <a:ext cx="438705" cy="325344"/>
            </a:xfrm>
            <a:prstGeom prst="rect">
              <a:avLst/>
            </a:prstGeom>
            <a:effectLst/>
          </p:spPr>
        </p:pic>
        <p:pic>
          <p:nvPicPr>
            <p:cNvPr id="13140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5554948" y="369341"/>
              <a:ext cx="513918" cy="478469"/>
            </a:xfrm>
            <a:prstGeom prst="rect">
              <a:avLst/>
            </a:prstGeom>
            <a:effectLst/>
          </p:spPr>
        </p:pic>
        <p:pic>
          <p:nvPicPr>
            <p:cNvPr id="13142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5510526" y="430457"/>
              <a:ext cx="531177" cy="130526"/>
            </a:xfrm>
            <a:prstGeom prst="rect">
              <a:avLst/>
            </a:prstGeom>
            <a:effectLst/>
          </p:spPr>
        </p:pic>
        <p:pic>
          <p:nvPicPr>
            <p:cNvPr id="13144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5972293" y="570024"/>
              <a:ext cx="295766" cy="258038"/>
            </a:xfrm>
            <a:prstGeom prst="rect">
              <a:avLst/>
            </a:prstGeom>
            <a:effectLst/>
          </p:spPr>
        </p:pic>
        <p:pic>
          <p:nvPicPr>
            <p:cNvPr id="13146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5761782" y="369860"/>
              <a:ext cx="157689" cy="211495"/>
            </a:xfrm>
            <a:prstGeom prst="rect">
              <a:avLst/>
            </a:prstGeom>
            <a:effectLst/>
          </p:spPr>
        </p:pic>
        <p:pic>
          <p:nvPicPr>
            <p:cNvPr id="13148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6381280" y="497154"/>
              <a:ext cx="271584" cy="360090"/>
            </a:xfrm>
            <a:prstGeom prst="rect">
              <a:avLst/>
            </a:prstGeom>
            <a:effectLst/>
          </p:spPr>
        </p:pic>
        <p:pic>
          <p:nvPicPr>
            <p:cNvPr id="13150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6653380" y="492639"/>
              <a:ext cx="420508" cy="346059"/>
            </a:xfrm>
            <a:prstGeom prst="rect">
              <a:avLst/>
            </a:prstGeom>
            <a:effectLst/>
          </p:spPr>
        </p:pic>
        <p:pic>
          <p:nvPicPr>
            <p:cNvPr id="13152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423748" y="2637430"/>
              <a:ext cx="1665676" cy="394389"/>
            </a:xfrm>
            <a:prstGeom prst="rect">
              <a:avLst/>
            </a:prstGeom>
            <a:effectLst/>
          </p:spPr>
        </p:pic>
        <p:pic>
          <p:nvPicPr>
            <p:cNvPr id="13154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106337" y="3987469"/>
              <a:ext cx="1406108" cy="305280"/>
            </a:xfrm>
            <a:prstGeom prst="rect">
              <a:avLst/>
            </a:prstGeom>
            <a:effectLst/>
          </p:spPr>
        </p:pic>
        <p:pic>
          <p:nvPicPr>
            <p:cNvPr id="13156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2903625" y="5404879"/>
              <a:ext cx="1017293" cy="386243"/>
            </a:xfrm>
            <a:prstGeom prst="rect">
              <a:avLst/>
            </a:prstGeom>
            <a:effectLst/>
          </p:spPr>
        </p:pic>
        <p:pic>
          <p:nvPicPr>
            <p:cNvPr id="13158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702620" y="4071227"/>
              <a:ext cx="1112232" cy="475890"/>
            </a:xfrm>
            <a:prstGeom prst="rect">
              <a:avLst/>
            </a:prstGeom>
            <a:effectLst/>
          </p:spPr>
        </p:pic>
        <p:pic>
          <p:nvPicPr>
            <p:cNvPr id="13160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4559830" y="4234456"/>
              <a:ext cx="214423" cy="210801"/>
            </a:xfrm>
            <a:prstGeom prst="rect">
              <a:avLst/>
            </a:prstGeom>
            <a:effectLst/>
          </p:spPr>
        </p:pic>
        <p:pic>
          <p:nvPicPr>
            <p:cNvPr id="13162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1818418" y="5670943"/>
              <a:ext cx="1090266" cy="404079"/>
            </a:xfrm>
            <a:prstGeom prst="rect">
              <a:avLst/>
            </a:prstGeom>
            <a:effectLst/>
          </p:spPr>
        </p:pic>
        <p:pic>
          <p:nvPicPr>
            <p:cNvPr id="13164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2604112" y="5891019"/>
              <a:ext cx="257866" cy="201869"/>
            </a:xfrm>
            <a:prstGeom prst="rect">
              <a:avLst/>
            </a:prstGeom>
            <a:effectLst/>
          </p:spPr>
        </p:pic>
        <p:pic>
          <p:nvPicPr>
            <p:cNvPr id="13166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7819359" y="3971707"/>
              <a:ext cx="225596" cy="462780"/>
            </a:xfrm>
            <a:prstGeom prst="rect">
              <a:avLst/>
            </a:prstGeom>
            <a:effectLst/>
          </p:spPr>
        </p:pic>
        <p:pic>
          <p:nvPicPr>
            <p:cNvPr id="13168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7805779" y="4151753"/>
              <a:ext cx="286712" cy="96574"/>
            </a:xfrm>
            <a:prstGeom prst="rect">
              <a:avLst/>
            </a:prstGeom>
            <a:effectLst/>
          </p:spPr>
        </p:pic>
        <p:pic>
          <p:nvPicPr>
            <p:cNvPr id="13170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8068002" y="4097428"/>
              <a:ext cx="105977" cy="245968"/>
            </a:xfrm>
            <a:prstGeom prst="rect">
              <a:avLst/>
            </a:prstGeom>
            <a:effectLst/>
          </p:spPr>
        </p:pic>
        <p:pic>
          <p:nvPicPr>
            <p:cNvPr id="13172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066468" y="40431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74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213219" y="4083847"/>
              <a:ext cx="137318" cy="235878"/>
            </a:xfrm>
            <a:prstGeom prst="rect">
              <a:avLst/>
            </a:prstGeom>
            <a:effectLst/>
          </p:spPr>
        </p:pic>
        <p:pic>
          <p:nvPicPr>
            <p:cNvPr id="13176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8308289" y="4080983"/>
              <a:ext cx="162217" cy="262467"/>
            </a:xfrm>
            <a:prstGeom prst="rect">
              <a:avLst/>
            </a:prstGeom>
            <a:effectLst/>
          </p:spPr>
        </p:pic>
        <p:pic>
          <p:nvPicPr>
            <p:cNvPr id="13178" name="Linea Linea" descr="Linea Line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8444103" y="4111009"/>
              <a:ext cx="89782" cy="218806"/>
            </a:xfrm>
            <a:prstGeom prst="rect">
              <a:avLst/>
            </a:prstGeom>
            <a:effectLst/>
          </p:spPr>
        </p:pic>
        <p:pic>
          <p:nvPicPr>
            <p:cNvPr id="13180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8446747" y="398198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182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8560198" y="4148263"/>
              <a:ext cx="183695" cy="198807"/>
            </a:xfrm>
            <a:prstGeom prst="rect">
              <a:avLst/>
            </a:prstGeom>
            <a:effectLst/>
          </p:spPr>
        </p:pic>
        <p:pic>
          <p:nvPicPr>
            <p:cNvPr id="13184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8749684" y="4138172"/>
              <a:ext cx="239178" cy="266340"/>
            </a:xfrm>
            <a:prstGeom prst="rect">
              <a:avLst/>
            </a:prstGeom>
            <a:effectLst/>
          </p:spPr>
        </p:pic>
        <p:pic>
          <p:nvPicPr>
            <p:cNvPr id="13186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033758" y="4132106"/>
              <a:ext cx="233522" cy="252034"/>
            </a:xfrm>
            <a:prstGeom prst="rect">
              <a:avLst/>
            </a:prstGeom>
            <a:effectLst/>
          </p:spPr>
        </p:pic>
        <p:pic>
          <p:nvPicPr>
            <p:cNvPr id="13188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531183" y="5579954"/>
              <a:ext cx="293503" cy="567922"/>
            </a:xfrm>
            <a:prstGeom prst="rect">
              <a:avLst/>
            </a:prstGeom>
            <a:effectLst/>
          </p:spPr>
        </p:pic>
        <p:pic>
          <p:nvPicPr>
            <p:cNvPr id="13190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551555" y="5822262"/>
              <a:ext cx="327457" cy="191643"/>
            </a:xfrm>
            <a:prstGeom prst="rect">
              <a:avLst/>
            </a:prstGeom>
            <a:effectLst/>
          </p:spPr>
        </p:pic>
        <p:pic>
          <p:nvPicPr>
            <p:cNvPr id="1319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1802811" y="5822262"/>
              <a:ext cx="82991" cy="266341"/>
            </a:xfrm>
            <a:prstGeom prst="rect">
              <a:avLst/>
            </a:prstGeom>
            <a:effectLst/>
          </p:spPr>
        </p:pic>
        <p:pic>
          <p:nvPicPr>
            <p:cNvPr id="1319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1877508" y="5695764"/>
              <a:ext cx="110155" cy="141584"/>
            </a:xfrm>
            <a:prstGeom prst="rect">
              <a:avLst/>
            </a:prstGeom>
            <a:effectLst/>
          </p:spPr>
        </p:pic>
        <p:pic>
          <p:nvPicPr>
            <p:cNvPr id="1319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1912448" y="5767937"/>
              <a:ext cx="143122" cy="279922"/>
            </a:xfrm>
            <a:prstGeom prst="rect">
              <a:avLst/>
            </a:prstGeom>
            <a:effectLst/>
          </p:spPr>
        </p:pic>
        <p:pic>
          <p:nvPicPr>
            <p:cNvPr id="1319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1999741" y="5774728"/>
              <a:ext cx="198433" cy="327456"/>
            </a:xfrm>
            <a:prstGeom prst="rect">
              <a:avLst/>
            </a:prstGeom>
            <a:effectLst/>
          </p:spPr>
        </p:pic>
        <p:pic>
          <p:nvPicPr>
            <p:cNvPr id="13200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149136" y="5863007"/>
              <a:ext cx="116945" cy="232387"/>
            </a:xfrm>
            <a:prstGeom prst="rect">
              <a:avLst/>
            </a:prstGeom>
            <a:effectLst/>
          </p:spPr>
        </p:pic>
        <p:pic>
          <p:nvPicPr>
            <p:cNvPr id="13202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2185733" y="57339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04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257787" y="5824024"/>
              <a:ext cx="160319" cy="228963"/>
            </a:xfrm>
            <a:prstGeom prst="rect">
              <a:avLst/>
            </a:prstGeom>
            <a:effectLst/>
          </p:spPr>
        </p:pic>
        <p:pic>
          <p:nvPicPr>
            <p:cNvPr id="13206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434345" y="5829053"/>
              <a:ext cx="188525" cy="239177"/>
            </a:xfrm>
            <a:prstGeom prst="rect">
              <a:avLst/>
            </a:prstGeom>
            <a:effectLst/>
          </p:spPr>
        </p:pic>
        <p:pic>
          <p:nvPicPr>
            <p:cNvPr id="13208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606170" y="5844668"/>
              <a:ext cx="196375" cy="266921"/>
            </a:xfrm>
            <a:prstGeom prst="rect">
              <a:avLst/>
            </a:prstGeom>
            <a:effectLst/>
          </p:spPr>
        </p:pic>
        <p:pic>
          <p:nvPicPr>
            <p:cNvPr id="13210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2798179" y="6494541"/>
              <a:ext cx="99436" cy="273131"/>
            </a:xfrm>
            <a:prstGeom prst="rect">
              <a:avLst/>
            </a:prstGeom>
            <a:effectLst/>
          </p:spPr>
        </p:pic>
        <p:pic>
          <p:nvPicPr>
            <p:cNvPr id="13212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2776523" y="63655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14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875739" y="6521704"/>
              <a:ext cx="96573" cy="252759"/>
            </a:xfrm>
            <a:prstGeom prst="rect">
              <a:avLst/>
            </a:prstGeom>
            <a:effectLst/>
          </p:spPr>
        </p:pic>
        <p:pic>
          <p:nvPicPr>
            <p:cNvPr id="13216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2902902" y="6546108"/>
              <a:ext cx="171271" cy="228355"/>
            </a:xfrm>
            <a:prstGeom prst="rect">
              <a:avLst/>
            </a:prstGeom>
            <a:effectLst/>
          </p:spPr>
        </p:pic>
        <p:pic>
          <p:nvPicPr>
            <p:cNvPr id="13218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004762" y="6543491"/>
              <a:ext cx="157690" cy="224181"/>
            </a:xfrm>
            <a:prstGeom prst="rect">
              <a:avLst/>
            </a:prstGeom>
            <a:effectLst/>
          </p:spPr>
        </p:pic>
        <p:pic>
          <p:nvPicPr>
            <p:cNvPr id="13220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140576" y="6521704"/>
              <a:ext cx="82992" cy="252759"/>
            </a:xfrm>
            <a:prstGeom prst="rect">
              <a:avLst/>
            </a:prstGeom>
            <a:effectLst/>
          </p:spPr>
        </p:pic>
        <p:pic>
          <p:nvPicPr>
            <p:cNvPr id="13222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154157" y="6557074"/>
              <a:ext cx="239178" cy="224179"/>
            </a:xfrm>
            <a:prstGeom prst="rect">
              <a:avLst/>
            </a:prstGeom>
            <a:effectLst/>
          </p:spPr>
        </p:pic>
        <p:pic>
          <p:nvPicPr>
            <p:cNvPr id="13224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3393773" y="6543121"/>
              <a:ext cx="189701" cy="228849"/>
            </a:xfrm>
            <a:prstGeom prst="rect">
              <a:avLst/>
            </a:prstGeom>
            <a:effectLst/>
          </p:spPr>
        </p:pic>
        <p:pic>
          <p:nvPicPr>
            <p:cNvPr id="13226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575180" y="6449541"/>
              <a:ext cx="374991" cy="315821"/>
            </a:xfrm>
            <a:prstGeom prst="rect">
              <a:avLst/>
            </a:prstGeom>
            <a:effectLst/>
          </p:spPr>
        </p:pic>
        <p:pic>
          <p:nvPicPr>
            <p:cNvPr id="13228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801917" y="649454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30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945556" y="6562439"/>
              <a:ext cx="235499" cy="214210"/>
            </a:xfrm>
            <a:prstGeom prst="rect">
              <a:avLst/>
            </a:prstGeom>
            <a:effectLst/>
          </p:spPr>
        </p:pic>
        <p:pic>
          <p:nvPicPr>
            <p:cNvPr id="13232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4146101" y="6447006"/>
              <a:ext cx="136814" cy="337487"/>
            </a:xfrm>
            <a:prstGeom prst="rect">
              <a:avLst/>
            </a:prstGeom>
            <a:effectLst/>
          </p:spPr>
        </p:pic>
        <p:pic>
          <p:nvPicPr>
            <p:cNvPr id="13234" name="Linea Linea" descr="Linea Line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4043738" y="6521704"/>
              <a:ext cx="259549" cy="82992"/>
            </a:xfrm>
            <a:prstGeom prst="rect">
              <a:avLst/>
            </a:prstGeom>
            <a:effectLst/>
          </p:spPr>
        </p:pic>
        <p:pic>
          <p:nvPicPr>
            <p:cNvPr id="13236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267830" y="6609982"/>
              <a:ext cx="130527" cy="157689"/>
            </a:xfrm>
            <a:prstGeom prst="rect">
              <a:avLst/>
            </a:prstGeom>
            <a:effectLst/>
          </p:spPr>
        </p:pic>
        <p:pic>
          <p:nvPicPr>
            <p:cNvPr id="13238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256893" y="65420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40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030156" y="3214639"/>
              <a:ext cx="313875" cy="279944"/>
            </a:xfrm>
            <a:prstGeom prst="rect">
              <a:avLst/>
            </a:prstGeom>
            <a:effectLst/>
          </p:spPr>
        </p:pic>
        <p:pic>
          <p:nvPicPr>
            <p:cNvPr id="13242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138807" y="2515198"/>
              <a:ext cx="422526" cy="986153"/>
            </a:xfrm>
            <a:prstGeom prst="rect">
              <a:avLst/>
            </a:prstGeom>
            <a:effectLst/>
          </p:spPr>
        </p:pic>
        <p:pic>
          <p:nvPicPr>
            <p:cNvPr id="13244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4539458" y="2420129"/>
              <a:ext cx="105899" cy="313928"/>
            </a:xfrm>
            <a:prstGeom prst="rect">
              <a:avLst/>
            </a:prstGeom>
            <a:effectLst/>
          </p:spPr>
        </p:pic>
        <p:pic>
          <p:nvPicPr>
            <p:cNvPr id="13246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525876" y="2497920"/>
              <a:ext cx="212015" cy="154595"/>
            </a:xfrm>
            <a:prstGeom prst="rect">
              <a:avLst/>
            </a:prstGeom>
            <a:effectLst/>
          </p:spPr>
        </p:pic>
        <p:pic>
          <p:nvPicPr>
            <p:cNvPr id="13248" name="Linea Linea" descr="Linea Line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716016" y="2494826"/>
              <a:ext cx="110154" cy="273131"/>
            </a:xfrm>
            <a:prstGeom prst="rect">
              <a:avLst/>
            </a:prstGeom>
            <a:effectLst/>
          </p:spPr>
        </p:pic>
        <p:pic>
          <p:nvPicPr>
            <p:cNvPr id="13250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698288" y="237938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52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4846046" y="2359012"/>
              <a:ext cx="109147" cy="408945"/>
            </a:xfrm>
            <a:prstGeom prst="rect">
              <a:avLst/>
            </a:prstGeom>
            <a:effectLst/>
          </p:spPr>
        </p:pic>
        <p:pic>
          <p:nvPicPr>
            <p:cNvPr id="13254" name="Linea Linea" descr="Linea Line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4797504" y="2460873"/>
              <a:ext cx="239177" cy="103363"/>
            </a:xfrm>
            <a:prstGeom prst="rect">
              <a:avLst/>
            </a:prstGeom>
            <a:effectLst/>
          </p:spPr>
        </p:pic>
        <p:pic>
          <p:nvPicPr>
            <p:cNvPr id="13256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957329" y="2510232"/>
              <a:ext cx="228747" cy="271306"/>
            </a:xfrm>
            <a:prstGeom prst="rect">
              <a:avLst/>
            </a:prstGeom>
            <a:effectLst/>
          </p:spPr>
        </p:pic>
        <p:pic>
          <p:nvPicPr>
            <p:cNvPr id="13258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130248" y="2521989"/>
              <a:ext cx="150898" cy="237901"/>
            </a:xfrm>
            <a:prstGeom prst="rect">
              <a:avLst/>
            </a:prstGeom>
            <a:effectLst/>
          </p:spPr>
        </p:pic>
        <p:pic>
          <p:nvPicPr>
            <p:cNvPr id="13260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5241008" y="2385896"/>
              <a:ext cx="264231" cy="382061"/>
            </a:xfrm>
            <a:prstGeom prst="rect">
              <a:avLst/>
            </a:prstGeom>
            <a:effectLst/>
          </p:spPr>
        </p:pic>
        <p:pic>
          <p:nvPicPr>
            <p:cNvPr id="13262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453977" y="2513634"/>
              <a:ext cx="241401" cy="236557"/>
            </a:xfrm>
            <a:prstGeom prst="rect">
              <a:avLst/>
            </a:prstGeom>
            <a:effectLst/>
          </p:spPr>
        </p:pic>
        <p:pic>
          <p:nvPicPr>
            <p:cNvPr id="13264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625967" y="2399756"/>
              <a:ext cx="191643" cy="398090"/>
            </a:xfrm>
            <a:prstGeom prst="rect">
              <a:avLst/>
            </a:prstGeom>
            <a:effectLst/>
          </p:spPr>
        </p:pic>
        <p:pic>
          <p:nvPicPr>
            <p:cNvPr id="13266" name="Linea Linea" descr="Linea Line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551270" y="2481245"/>
              <a:ext cx="232387" cy="96573"/>
            </a:xfrm>
            <a:prstGeom prst="rect">
              <a:avLst/>
            </a:prstGeom>
            <a:effectLst/>
          </p:spPr>
        </p:pic>
        <p:pic>
          <p:nvPicPr>
            <p:cNvPr id="13268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5754990" y="2549151"/>
              <a:ext cx="178062" cy="224087"/>
            </a:xfrm>
            <a:prstGeom prst="rect">
              <a:avLst/>
            </a:prstGeom>
            <a:effectLst/>
          </p:spPr>
        </p:pic>
        <p:pic>
          <p:nvPicPr>
            <p:cNvPr id="13270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757635" y="239975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272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3144503" y="6113645"/>
              <a:ext cx="313061" cy="307702"/>
            </a:xfrm>
            <a:prstGeom prst="rect">
              <a:avLst/>
            </a:prstGeom>
            <a:effectLst/>
          </p:spPr>
        </p:pic>
        <p:pic>
          <p:nvPicPr>
            <p:cNvPr id="13274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3032588" y="5451038"/>
              <a:ext cx="537305" cy="789224"/>
            </a:xfrm>
            <a:prstGeom prst="rect">
              <a:avLst/>
            </a:prstGeom>
            <a:effectLst/>
          </p:spPr>
        </p:pic>
        <p:pic>
          <p:nvPicPr>
            <p:cNvPr id="1327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4964070" y="3243817"/>
              <a:ext cx="310285" cy="332509"/>
            </a:xfrm>
            <a:prstGeom prst="rect">
              <a:avLst/>
            </a:prstGeom>
            <a:effectLst/>
          </p:spPr>
        </p:pic>
        <p:pic>
          <p:nvPicPr>
            <p:cNvPr id="1327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5021596" y="3637741"/>
              <a:ext cx="233597" cy="272988"/>
            </a:xfrm>
            <a:prstGeom prst="rect">
              <a:avLst/>
            </a:prstGeom>
            <a:effectLst/>
          </p:spPr>
        </p:pic>
        <p:pic>
          <p:nvPicPr>
            <p:cNvPr id="1328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5021596" y="3981986"/>
              <a:ext cx="96573" cy="259550"/>
            </a:xfrm>
            <a:prstGeom prst="rect">
              <a:avLst/>
            </a:prstGeom>
            <a:effectLst/>
          </p:spPr>
        </p:pic>
        <p:pic>
          <p:nvPicPr>
            <p:cNvPr id="13282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4980852" y="3981986"/>
              <a:ext cx="289479" cy="268487"/>
            </a:xfrm>
            <a:prstGeom prst="rect">
              <a:avLst/>
            </a:prstGeom>
            <a:effectLst/>
          </p:spPr>
        </p:pic>
        <p:pic>
          <p:nvPicPr>
            <p:cNvPr id="13284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5014806" y="4341893"/>
              <a:ext cx="245968" cy="103364"/>
            </a:xfrm>
            <a:prstGeom prst="rect">
              <a:avLst/>
            </a:prstGeom>
            <a:effectLst/>
          </p:spPr>
        </p:pic>
        <p:pic>
          <p:nvPicPr>
            <p:cNvPr id="1328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5036185" y="4335102"/>
              <a:ext cx="224589" cy="295301"/>
            </a:xfrm>
            <a:prstGeom prst="rect">
              <a:avLst/>
            </a:prstGeom>
            <a:effectLst/>
          </p:spPr>
        </p:pic>
        <p:pic>
          <p:nvPicPr>
            <p:cNvPr id="13288" name="Linea Linea" descr="Linea Line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5041968" y="4443753"/>
              <a:ext cx="198434" cy="89782"/>
            </a:xfrm>
            <a:prstGeom prst="rect">
              <a:avLst/>
            </a:prstGeom>
            <a:effectLst/>
          </p:spPr>
        </p:pic>
        <p:pic>
          <p:nvPicPr>
            <p:cNvPr id="1329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5042534" y="4647598"/>
              <a:ext cx="252193" cy="354495"/>
            </a:xfrm>
            <a:prstGeom prst="rect">
              <a:avLst/>
            </a:prstGeom>
            <a:effectLst/>
          </p:spPr>
        </p:pic>
        <p:pic>
          <p:nvPicPr>
            <p:cNvPr id="1329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5062341" y="5002853"/>
              <a:ext cx="239177" cy="264077"/>
            </a:xfrm>
            <a:prstGeom prst="rect">
              <a:avLst/>
            </a:prstGeom>
            <a:effectLst/>
          </p:spPr>
        </p:pic>
        <p:pic>
          <p:nvPicPr>
            <p:cNvPr id="13294" name="Linea Linea" descr="Linea Line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5089504" y="5109240"/>
              <a:ext cx="191642" cy="82992"/>
            </a:xfrm>
            <a:prstGeom prst="rect">
              <a:avLst/>
            </a:prstGeom>
            <a:effectLst/>
          </p:spPr>
        </p:pic>
        <p:pic>
          <p:nvPicPr>
            <p:cNvPr id="13296" name="Linea Linea" descr="Linea Line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5089504" y="5394450"/>
              <a:ext cx="232386" cy="82991"/>
            </a:xfrm>
            <a:prstGeom prst="rect">
              <a:avLst/>
            </a:prstGeom>
            <a:effectLst/>
          </p:spPr>
        </p:pic>
        <p:pic>
          <p:nvPicPr>
            <p:cNvPr id="13298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5144606" y="5394450"/>
              <a:ext cx="102587" cy="293502"/>
            </a:xfrm>
            <a:prstGeom prst="rect">
              <a:avLst/>
            </a:prstGeom>
            <a:effectLst/>
          </p:spPr>
        </p:pic>
        <p:pic>
          <p:nvPicPr>
            <p:cNvPr id="13300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5074237" y="5720403"/>
              <a:ext cx="222970" cy="292465"/>
            </a:xfrm>
            <a:prstGeom prst="rect">
              <a:avLst/>
            </a:prstGeom>
            <a:effectLst/>
          </p:spPr>
        </p:pic>
        <p:pic>
          <p:nvPicPr>
            <p:cNvPr id="13302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5089786" y="6073518"/>
              <a:ext cx="266058" cy="313875"/>
            </a:xfrm>
            <a:prstGeom prst="rect">
              <a:avLst/>
            </a:prstGeom>
            <a:effectLst/>
          </p:spPr>
        </p:pic>
        <p:pic>
          <p:nvPicPr>
            <p:cNvPr id="13304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5062048" y="6509130"/>
              <a:ext cx="225889" cy="306077"/>
            </a:xfrm>
            <a:prstGeom prst="rect">
              <a:avLst/>
            </a:prstGeom>
            <a:effectLst/>
          </p:spPr>
        </p:pic>
        <p:pic>
          <p:nvPicPr>
            <p:cNvPr id="13306" name="Linea Linea" descr="Linea Line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5112520" y="664393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08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390348" y="5677809"/>
              <a:ext cx="476851" cy="736747"/>
            </a:xfrm>
            <a:prstGeom prst="rect">
              <a:avLst/>
            </a:prstGeom>
            <a:effectLst/>
          </p:spPr>
        </p:pic>
        <p:pic>
          <p:nvPicPr>
            <p:cNvPr id="13310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-247977" y="6367384"/>
              <a:ext cx="198434" cy="599142"/>
            </a:xfrm>
            <a:prstGeom prst="rect">
              <a:avLst/>
            </a:prstGeom>
            <a:effectLst/>
          </p:spPr>
        </p:pic>
        <p:pic>
          <p:nvPicPr>
            <p:cNvPr id="13312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-247977" y="6542076"/>
              <a:ext cx="327457" cy="205224"/>
            </a:xfrm>
            <a:prstGeom prst="rect">
              <a:avLst/>
            </a:prstGeom>
            <a:effectLst/>
          </p:spPr>
        </p:pic>
        <p:pic>
          <p:nvPicPr>
            <p:cNvPr id="13314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7232" y="6508122"/>
              <a:ext cx="96573" cy="313874"/>
            </a:xfrm>
            <a:prstGeom prst="rect">
              <a:avLst/>
            </a:prstGeom>
            <a:effectLst/>
          </p:spPr>
        </p:pic>
        <p:pic>
          <p:nvPicPr>
            <p:cNvPr id="13316" name="Linea Linea" descr="Linea Line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53458" y="639947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18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159464" y="6504921"/>
              <a:ext cx="171271" cy="303494"/>
            </a:xfrm>
            <a:prstGeom prst="rect">
              <a:avLst/>
            </a:prstGeom>
            <a:effectLst/>
          </p:spPr>
        </p:pic>
        <p:pic>
          <p:nvPicPr>
            <p:cNvPr id="13320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315650" y="6535232"/>
              <a:ext cx="187116" cy="292656"/>
            </a:xfrm>
            <a:prstGeom prst="rect">
              <a:avLst/>
            </a:prstGeom>
            <a:effectLst/>
          </p:spPr>
        </p:pic>
        <p:pic>
          <p:nvPicPr>
            <p:cNvPr id="13322" name="Linea Linea" descr="Linea Line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471836" y="6555657"/>
              <a:ext cx="89782" cy="252758"/>
            </a:xfrm>
            <a:prstGeom prst="rect">
              <a:avLst/>
            </a:prstGeom>
            <a:effectLst/>
          </p:spPr>
        </p:pic>
        <p:pic>
          <p:nvPicPr>
            <p:cNvPr id="13324" name="Linea Linea" descr="Linea Line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467689" y="64062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26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590917" y="6338355"/>
              <a:ext cx="99724" cy="463270"/>
            </a:xfrm>
            <a:prstGeom prst="rect">
              <a:avLst/>
            </a:prstGeom>
            <a:effectLst/>
          </p:spPr>
        </p:pic>
        <p:pic>
          <p:nvPicPr>
            <p:cNvPr id="13328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709510" y="6500490"/>
              <a:ext cx="178061" cy="286988"/>
            </a:xfrm>
            <a:prstGeom prst="rect">
              <a:avLst/>
            </a:prstGeom>
            <a:effectLst/>
          </p:spPr>
        </p:pic>
      </p:grpSp>
      <p:grpSp>
        <p:nvGrpSpPr>
          <p:cNvPr id="13357" name="Disegno"/>
          <p:cNvGrpSpPr/>
          <p:nvPr/>
        </p:nvGrpSpPr>
        <p:grpSpPr>
          <a:xfrm>
            <a:off x="8010036" y="7736954"/>
            <a:ext cx="2587592" cy="625963"/>
            <a:chOff x="-246804" y="-452614"/>
            <a:chExt cx="2587591" cy="625961"/>
          </a:xfrm>
        </p:grpSpPr>
        <p:pic>
          <p:nvPicPr>
            <p:cNvPr id="1333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-246805" y="-136322"/>
              <a:ext cx="975927" cy="309670"/>
            </a:xfrm>
            <a:prstGeom prst="rect">
              <a:avLst/>
            </a:prstGeom>
            <a:effectLst/>
          </p:spPr>
        </p:pic>
        <p:pic>
          <p:nvPicPr>
            <p:cNvPr id="1333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546534" y="-67877"/>
              <a:ext cx="213224" cy="133140"/>
            </a:xfrm>
            <a:prstGeom prst="rect">
              <a:avLst/>
            </a:prstGeom>
            <a:effectLst/>
          </p:spPr>
        </p:pic>
        <p:pic>
          <p:nvPicPr>
            <p:cNvPr id="1333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1110161" y="-452615"/>
              <a:ext cx="170741" cy="483925"/>
            </a:xfrm>
            <a:prstGeom prst="rect">
              <a:avLst/>
            </a:prstGeom>
            <a:effectLst/>
          </p:spPr>
        </p:pic>
        <p:pic>
          <p:nvPicPr>
            <p:cNvPr id="1333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1069417" y="-278038"/>
              <a:ext cx="327456" cy="92046"/>
            </a:xfrm>
            <a:prstGeom prst="rect">
              <a:avLst/>
            </a:prstGeom>
            <a:effectLst/>
          </p:spPr>
        </p:pic>
        <p:pic>
          <p:nvPicPr>
            <p:cNvPr id="13339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1334253" y="-309728"/>
              <a:ext cx="103364" cy="266340"/>
            </a:xfrm>
            <a:prstGeom prst="rect">
              <a:avLst/>
            </a:prstGeom>
            <a:effectLst/>
          </p:spPr>
        </p:pic>
        <p:pic>
          <p:nvPicPr>
            <p:cNvPr id="13341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364060" y="-36405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43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1449695" y="-343682"/>
              <a:ext cx="178061" cy="279922"/>
            </a:xfrm>
            <a:prstGeom prst="rect">
              <a:avLst/>
            </a:prstGeom>
            <a:effectLst/>
          </p:spPr>
        </p:pic>
        <p:pic>
          <p:nvPicPr>
            <p:cNvPr id="13345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1565137" y="-309728"/>
              <a:ext cx="137317" cy="252759"/>
            </a:xfrm>
            <a:prstGeom prst="rect">
              <a:avLst/>
            </a:prstGeom>
            <a:effectLst/>
          </p:spPr>
        </p:pic>
        <p:pic>
          <p:nvPicPr>
            <p:cNvPr id="13347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1680579" y="-282565"/>
              <a:ext cx="89782" cy="232387"/>
            </a:xfrm>
            <a:prstGeom prst="rect">
              <a:avLst/>
            </a:prstGeom>
            <a:effectLst/>
          </p:spPr>
        </p:pic>
        <p:pic>
          <p:nvPicPr>
            <p:cNvPr id="13349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710385" y="-4047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51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1790469" y="-289294"/>
              <a:ext cx="202157" cy="226095"/>
            </a:xfrm>
            <a:prstGeom prst="rect">
              <a:avLst/>
            </a:prstGeom>
            <a:effectLst/>
          </p:spPr>
        </p:pic>
        <p:pic>
          <p:nvPicPr>
            <p:cNvPr id="13353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1997477" y="-302938"/>
              <a:ext cx="180325" cy="232387"/>
            </a:xfrm>
            <a:prstGeom prst="rect">
              <a:avLst/>
            </a:prstGeom>
            <a:effectLst/>
          </p:spPr>
        </p:pic>
        <p:pic>
          <p:nvPicPr>
            <p:cNvPr id="13355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2163422" y="-290771"/>
              <a:ext cx="177365" cy="24738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59" name="pasted-movie.gif" descr="pasted-movie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1449" y="2811963"/>
            <a:ext cx="7092309" cy="36703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60" name="pasted-image.jpeg" descr="pasted-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78863" y="4551692"/>
            <a:ext cx="4553308" cy="445085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451" name="Disegno"/>
          <p:cNvGrpSpPr/>
          <p:nvPr/>
        </p:nvGrpSpPr>
        <p:grpSpPr>
          <a:xfrm>
            <a:off x="849406" y="505986"/>
            <a:ext cx="9437915" cy="1527745"/>
            <a:chOff x="-3582203" y="-970687"/>
            <a:chExt cx="9437913" cy="1527743"/>
          </a:xfrm>
        </p:grpSpPr>
        <p:pic>
          <p:nvPicPr>
            <p:cNvPr id="1336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568623" y="-431960"/>
              <a:ext cx="116945" cy="618903"/>
            </a:xfrm>
            <a:prstGeom prst="rect">
              <a:avLst/>
            </a:prstGeom>
            <a:effectLst/>
          </p:spPr>
        </p:pic>
        <p:pic>
          <p:nvPicPr>
            <p:cNvPr id="1336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3582204" y="-468393"/>
              <a:ext cx="273382" cy="314586"/>
            </a:xfrm>
            <a:prstGeom prst="rect">
              <a:avLst/>
            </a:prstGeom>
            <a:effectLst/>
          </p:spPr>
        </p:pic>
        <p:pic>
          <p:nvPicPr>
            <p:cNvPr id="1336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3256251" y="-479495"/>
              <a:ext cx="103363" cy="354619"/>
            </a:xfrm>
            <a:prstGeom prst="rect">
              <a:avLst/>
            </a:prstGeom>
            <a:effectLst/>
          </p:spPr>
        </p:pic>
        <p:pic>
          <p:nvPicPr>
            <p:cNvPr id="13367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3260398" y="-60851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6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3104593" y="-488887"/>
              <a:ext cx="372728" cy="337123"/>
            </a:xfrm>
            <a:prstGeom prst="rect">
              <a:avLst/>
            </a:prstGeom>
            <a:effectLst/>
          </p:spPr>
        </p:pic>
        <p:pic>
          <p:nvPicPr>
            <p:cNvPr id="1337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2970654" y="-717169"/>
              <a:ext cx="218417" cy="167322"/>
            </a:xfrm>
            <a:prstGeom prst="rect">
              <a:avLst/>
            </a:prstGeom>
            <a:effectLst/>
          </p:spPr>
        </p:pic>
        <p:pic>
          <p:nvPicPr>
            <p:cNvPr id="1337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2319136" y="-785085"/>
              <a:ext cx="218805" cy="834816"/>
            </a:xfrm>
            <a:prstGeom prst="rect">
              <a:avLst/>
            </a:prstGeom>
            <a:effectLst/>
          </p:spPr>
        </p:pic>
        <p:pic>
          <p:nvPicPr>
            <p:cNvPr id="1337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2414206" y="-479495"/>
              <a:ext cx="470061" cy="205224"/>
            </a:xfrm>
            <a:prstGeom prst="rect">
              <a:avLst/>
            </a:prstGeom>
            <a:effectLst/>
          </p:spPr>
        </p:pic>
        <p:pic>
          <p:nvPicPr>
            <p:cNvPr id="1337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2056813" y="-548440"/>
              <a:ext cx="472574" cy="361430"/>
            </a:xfrm>
            <a:prstGeom prst="rect">
              <a:avLst/>
            </a:prstGeom>
            <a:effectLst/>
          </p:spPr>
        </p:pic>
        <p:pic>
          <p:nvPicPr>
            <p:cNvPr id="1337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1652688" y="-550033"/>
              <a:ext cx="475891" cy="398060"/>
            </a:xfrm>
            <a:prstGeom prst="rect">
              <a:avLst/>
            </a:prstGeom>
            <a:effectLst/>
          </p:spPr>
        </p:pic>
        <p:pic>
          <p:nvPicPr>
            <p:cNvPr id="13381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1397828" y="-834874"/>
              <a:ext cx="112379" cy="132790"/>
            </a:xfrm>
            <a:prstGeom prst="rect">
              <a:avLst/>
            </a:prstGeom>
            <a:effectLst/>
          </p:spPr>
        </p:pic>
        <p:pic>
          <p:nvPicPr>
            <p:cNvPr id="13383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-1210430" y="-859774"/>
              <a:ext cx="189818" cy="590471"/>
            </a:xfrm>
            <a:prstGeom prst="rect">
              <a:avLst/>
            </a:prstGeom>
            <a:effectLst/>
          </p:spPr>
        </p:pic>
        <p:pic>
          <p:nvPicPr>
            <p:cNvPr id="13385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-1044512" y="-562115"/>
              <a:ext cx="309109" cy="352412"/>
            </a:xfrm>
            <a:prstGeom prst="rect">
              <a:avLst/>
            </a:prstGeom>
            <a:effectLst/>
          </p:spPr>
        </p:pic>
        <p:pic>
          <p:nvPicPr>
            <p:cNvPr id="13387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-437141" y="-606387"/>
              <a:ext cx="374016" cy="413604"/>
            </a:xfrm>
            <a:prstGeom prst="rect">
              <a:avLst/>
            </a:prstGeom>
            <a:effectLst/>
          </p:spPr>
        </p:pic>
        <p:pic>
          <p:nvPicPr>
            <p:cNvPr id="13389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57038" y="-790168"/>
              <a:ext cx="649045" cy="550840"/>
            </a:xfrm>
            <a:prstGeom prst="rect">
              <a:avLst/>
            </a:prstGeom>
            <a:effectLst/>
          </p:spPr>
        </p:pic>
        <p:pic>
          <p:nvPicPr>
            <p:cNvPr id="13391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10294" y="-7714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393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49251" y="-608518"/>
              <a:ext cx="235250" cy="385984"/>
            </a:xfrm>
            <a:prstGeom prst="rect">
              <a:avLst/>
            </a:prstGeom>
            <a:effectLst/>
          </p:spPr>
        </p:pic>
        <p:pic>
          <p:nvPicPr>
            <p:cNvPr id="13395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84501" y="-630827"/>
              <a:ext cx="287473" cy="371986"/>
            </a:xfrm>
            <a:prstGeom prst="rect">
              <a:avLst/>
            </a:prstGeom>
            <a:effectLst/>
          </p:spPr>
        </p:pic>
        <p:pic>
          <p:nvPicPr>
            <p:cNvPr id="13397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1415742" y="-628890"/>
              <a:ext cx="157689" cy="406445"/>
            </a:xfrm>
            <a:prstGeom prst="rect">
              <a:avLst/>
            </a:prstGeom>
            <a:effectLst/>
          </p:spPr>
        </p:pic>
        <p:pic>
          <p:nvPicPr>
            <p:cNvPr id="1339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84432" y="-77828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01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1954084" y="-694942"/>
              <a:ext cx="393485" cy="367472"/>
            </a:xfrm>
            <a:prstGeom prst="rect">
              <a:avLst/>
            </a:prstGeom>
            <a:effectLst/>
          </p:spPr>
        </p:pic>
        <p:pic>
          <p:nvPicPr>
            <p:cNvPr id="13403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2241093" y="-907308"/>
              <a:ext cx="316987" cy="565130"/>
            </a:xfrm>
            <a:prstGeom prst="rect">
              <a:avLst/>
            </a:prstGeom>
            <a:effectLst/>
          </p:spPr>
        </p:pic>
        <p:pic>
          <p:nvPicPr>
            <p:cNvPr id="13405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624904" y="-706451"/>
              <a:ext cx="354199" cy="349189"/>
            </a:xfrm>
            <a:prstGeom prst="rect">
              <a:avLst/>
            </a:prstGeom>
            <a:effectLst/>
          </p:spPr>
        </p:pic>
        <p:pic>
          <p:nvPicPr>
            <p:cNvPr id="13407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312163" y="-741032"/>
              <a:ext cx="434288" cy="345047"/>
            </a:xfrm>
            <a:prstGeom prst="rect">
              <a:avLst/>
            </a:prstGeom>
            <a:effectLst/>
          </p:spPr>
        </p:pic>
        <p:pic>
          <p:nvPicPr>
            <p:cNvPr id="13409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030157" y="-970688"/>
              <a:ext cx="239177" cy="878701"/>
            </a:xfrm>
            <a:prstGeom prst="rect">
              <a:avLst/>
            </a:prstGeom>
            <a:effectLst/>
          </p:spPr>
        </p:pic>
        <p:pic>
          <p:nvPicPr>
            <p:cNvPr id="13411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3833227" y="-567774"/>
              <a:ext cx="497223" cy="198433"/>
            </a:xfrm>
            <a:prstGeom prst="rect">
              <a:avLst/>
            </a:prstGeom>
            <a:effectLst/>
          </p:spPr>
        </p:pic>
        <p:pic>
          <p:nvPicPr>
            <p:cNvPr id="13413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251693" y="-735385"/>
              <a:ext cx="397919" cy="355077"/>
            </a:xfrm>
            <a:prstGeom prst="rect">
              <a:avLst/>
            </a:prstGeom>
            <a:effectLst/>
          </p:spPr>
        </p:pic>
        <p:pic>
          <p:nvPicPr>
            <p:cNvPr id="13415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638882" y="-764704"/>
              <a:ext cx="261986" cy="334529"/>
            </a:xfrm>
            <a:prstGeom prst="rect">
              <a:avLst/>
            </a:prstGeom>
            <a:effectLst/>
          </p:spPr>
        </p:pic>
        <p:pic>
          <p:nvPicPr>
            <p:cNvPr id="13417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4866398" y="-781525"/>
              <a:ext cx="283461" cy="354560"/>
            </a:xfrm>
            <a:prstGeom prst="rect">
              <a:avLst/>
            </a:prstGeom>
            <a:effectLst/>
          </p:spPr>
        </p:pic>
        <p:pic>
          <p:nvPicPr>
            <p:cNvPr id="13419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176480" y="-757913"/>
              <a:ext cx="120667" cy="354619"/>
            </a:xfrm>
            <a:prstGeom prst="rect">
              <a:avLst/>
            </a:prstGeom>
            <a:effectLst/>
          </p:spPr>
        </p:pic>
        <p:pic>
          <p:nvPicPr>
            <p:cNvPr id="13421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153264" y="-94126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23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655774" y="-71716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25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703310" y="-54740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2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336022" y="193302"/>
              <a:ext cx="171271" cy="353091"/>
            </a:xfrm>
            <a:prstGeom prst="rect">
              <a:avLst/>
            </a:prstGeom>
            <a:effectLst/>
          </p:spPr>
        </p:pic>
        <p:pic>
          <p:nvPicPr>
            <p:cNvPr id="13429" name="Linea Linea" descr="Linea Line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97922" y="2301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3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488505" y="9954"/>
              <a:ext cx="174974" cy="547102"/>
            </a:xfrm>
            <a:prstGeom prst="rect">
              <a:avLst/>
            </a:prstGeom>
            <a:effectLst/>
          </p:spPr>
        </p:pic>
        <p:pic>
          <p:nvPicPr>
            <p:cNvPr id="1343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1056118" y="145816"/>
              <a:ext cx="245685" cy="342733"/>
            </a:xfrm>
            <a:prstGeom prst="rect">
              <a:avLst/>
            </a:prstGeom>
            <a:effectLst/>
          </p:spPr>
        </p:pic>
        <p:pic>
          <p:nvPicPr>
            <p:cNvPr id="1343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231254" y="135021"/>
              <a:ext cx="348968" cy="391050"/>
            </a:xfrm>
            <a:prstGeom prst="rect">
              <a:avLst/>
            </a:prstGeom>
            <a:effectLst/>
          </p:spPr>
        </p:pic>
        <p:pic>
          <p:nvPicPr>
            <p:cNvPr id="1343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562538" y="161376"/>
              <a:ext cx="438706" cy="325344"/>
            </a:xfrm>
            <a:prstGeom prst="rect">
              <a:avLst/>
            </a:prstGeom>
            <a:effectLst/>
          </p:spPr>
        </p:pic>
        <p:pic>
          <p:nvPicPr>
            <p:cNvPr id="1343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2023791" y="-24519"/>
              <a:ext cx="513918" cy="478469"/>
            </a:xfrm>
            <a:prstGeom prst="rect">
              <a:avLst/>
            </a:prstGeom>
            <a:effectLst/>
          </p:spPr>
        </p:pic>
        <p:pic>
          <p:nvPicPr>
            <p:cNvPr id="1344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979369" y="36597"/>
              <a:ext cx="531177" cy="130527"/>
            </a:xfrm>
            <a:prstGeom prst="rect">
              <a:avLst/>
            </a:prstGeom>
            <a:effectLst/>
          </p:spPr>
        </p:pic>
        <p:pic>
          <p:nvPicPr>
            <p:cNvPr id="1344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2441135" y="176165"/>
              <a:ext cx="295767" cy="258037"/>
            </a:xfrm>
            <a:prstGeom prst="rect">
              <a:avLst/>
            </a:prstGeom>
            <a:effectLst/>
          </p:spPr>
        </p:pic>
        <p:pic>
          <p:nvPicPr>
            <p:cNvPr id="1344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2230624" y="-24000"/>
              <a:ext cx="157689" cy="211496"/>
            </a:xfrm>
            <a:prstGeom prst="rect">
              <a:avLst/>
            </a:prstGeom>
            <a:effectLst/>
          </p:spPr>
        </p:pic>
        <p:pic>
          <p:nvPicPr>
            <p:cNvPr id="1344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2850123" y="103294"/>
              <a:ext cx="271584" cy="360090"/>
            </a:xfrm>
            <a:prstGeom prst="rect">
              <a:avLst/>
            </a:prstGeom>
            <a:effectLst/>
          </p:spPr>
        </p:pic>
        <p:pic>
          <p:nvPicPr>
            <p:cNvPr id="1344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3122223" y="98779"/>
              <a:ext cx="420507" cy="34605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79" name="Disegno"/>
          <p:cNvGrpSpPr/>
          <p:nvPr/>
        </p:nvGrpSpPr>
        <p:grpSpPr>
          <a:xfrm>
            <a:off x="287852" y="335387"/>
            <a:ext cx="11827219" cy="8677739"/>
            <a:chOff x="-1117184" y="-3243304"/>
            <a:chExt cx="11827217" cy="8677737"/>
          </a:xfrm>
        </p:grpSpPr>
        <p:pic>
          <p:nvPicPr>
            <p:cNvPr id="13453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45942" y="-796631"/>
              <a:ext cx="289341" cy="394655"/>
            </a:xfrm>
            <a:prstGeom prst="rect">
              <a:avLst/>
            </a:prstGeom>
            <a:effectLst/>
          </p:spPr>
        </p:pic>
        <p:pic>
          <p:nvPicPr>
            <p:cNvPr id="13455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58896" y="-600385"/>
              <a:ext cx="92764" cy="264972"/>
            </a:xfrm>
            <a:prstGeom prst="rect">
              <a:avLst/>
            </a:prstGeom>
            <a:effectLst/>
          </p:spPr>
        </p:pic>
        <p:pic>
          <p:nvPicPr>
            <p:cNvPr id="13457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18640" y="-52082"/>
              <a:ext cx="247743" cy="246659"/>
            </a:xfrm>
            <a:prstGeom prst="rect">
              <a:avLst/>
            </a:prstGeom>
            <a:effectLst/>
          </p:spPr>
        </p:pic>
        <p:pic>
          <p:nvPicPr>
            <p:cNvPr id="13459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325695" y="-57376"/>
              <a:ext cx="221576" cy="229399"/>
            </a:xfrm>
            <a:prstGeom prst="rect">
              <a:avLst/>
            </a:prstGeom>
            <a:effectLst/>
          </p:spPr>
        </p:pic>
        <p:pic>
          <p:nvPicPr>
            <p:cNvPr id="13461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34322" y="-62463"/>
              <a:ext cx="287517" cy="251388"/>
            </a:xfrm>
            <a:prstGeom prst="rect">
              <a:avLst/>
            </a:prstGeom>
            <a:effectLst/>
          </p:spPr>
        </p:pic>
        <p:pic>
          <p:nvPicPr>
            <p:cNvPr id="13463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0998" y="-183444"/>
              <a:ext cx="231860" cy="353431"/>
            </a:xfrm>
            <a:prstGeom prst="rect">
              <a:avLst/>
            </a:prstGeom>
            <a:effectLst/>
          </p:spPr>
        </p:pic>
        <p:pic>
          <p:nvPicPr>
            <p:cNvPr id="13465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0819" y="-69449"/>
              <a:ext cx="434679" cy="248795"/>
            </a:xfrm>
            <a:prstGeom prst="rect">
              <a:avLst/>
            </a:prstGeom>
            <a:effectLst/>
          </p:spPr>
        </p:pic>
        <p:pic>
          <p:nvPicPr>
            <p:cNvPr id="13467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58266" y="-64663"/>
              <a:ext cx="304924" cy="241321"/>
            </a:xfrm>
            <a:prstGeom prst="rect">
              <a:avLst/>
            </a:prstGeom>
            <a:effectLst/>
          </p:spPr>
        </p:pic>
        <p:pic>
          <p:nvPicPr>
            <p:cNvPr id="13469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788845" y="-202210"/>
              <a:ext cx="129671" cy="76201"/>
            </a:xfrm>
            <a:prstGeom prst="rect">
              <a:avLst/>
            </a:prstGeom>
            <a:effectLst/>
          </p:spPr>
        </p:pic>
        <p:pic>
          <p:nvPicPr>
            <p:cNvPr id="13471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548011" y="432561"/>
              <a:ext cx="261162" cy="229040"/>
            </a:xfrm>
            <a:prstGeom prst="rect">
              <a:avLst/>
            </a:prstGeom>
            <a:effectLst/>
          </p:spPr>
        </p:pic>
        <p:pic>
          <p:nvPicPr>
            <p:cNvPr id="13473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308977" y="417069"/>
              <a:ext cx="114321" cy="413989"/>
            </a:xfrm>
            <a:prstGeom prst="rect">
              <a:avLst/>
            </a:prstGeom>
            <a:effectLst/>
          </p:spPr>
        </p:pic>
        <p:pic>
          <p:nvPicPr>
            <p:cNvPr id="13475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304212" y="448813"/>
              <a:ext cx="188162" cy="220364"/>
            </a:xfrm>
            <a:prstGeom prst="rect">
              <a:avLst/>
            </a:prstGeom>
            <a:effectLst/>
          </p:spPr>
        </p:pic>
        <p:pic>
          <p:nvPicPr>
            <p:cNvPr id="13477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103570" y="401430"/>
              <a:ext cx="232939" cy="260466"/>
            </a:xfrm>
            <a:prstGeom prst="rect">
              <a:avLst/>
            </a:prstGeom>
            <a:effectLst/>
          </p:spPr>
        </p:pic>
        <p:pic>
          <p:nvPicPr>
            <p:cNvPr id="13479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91767" y="398303"/>
              <a:ext cx="190085" cy="229263"/>
            </a:xfrm>
            <a:prstGeom prst="rect">
              <a:avLst/>
            </a:prstGeom>
            <a:effectLst/>
          </p:spPr>
        </p:pic>
        <p:pic>
          <p:nvPicPr>
            <p:cNvPr id="13481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21089" y="405892"/>
              <a:ext cx="308546" cy="259519"/>
            </a:xfrm>
            <a:prstGeom prst="rect">
              <a:avLst/>
            </a:prstGeom>
            <a:effectLst/>
          </p:spPr>
        </p:pic>
        <p:pic>
          <p:nvPicPr>
            <p:cNvPr id="13483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96282" y="281015"/>
              <a:ext cx="114359" cy="353000"/>
            </a:xfrm>
            <a:prstGeom prst="rect">
              <a:avLst/>
            </a:prstGeom>
            <a:effectLst/>
          </p:spPr>
        </p:pic>
        <p:pic>
          <p:nvPicPr>
            <p:cNvPr id="13485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39139" y="401243"/>
              <a:ext cx="333515" cy="222692"/>
            </a:xfrm>
            <a:prstGeom prst="rect">
              <a:avLst/>
            </a:prstGeom>
            <a:effectLst/>
          </p:spPr>
        </p:pic>
        <p:pic>
          <p:nvPicPr>
            <p:cNvPr id="13487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31597" y="327930"/>
              <a:ext cx="129671" cy="76201"/>
            </a:xfrm>
            <a:prstGeom prst="rect">
              <a:avLst/>
            </a:prstGeom>
            <a:effectLst/>
          </p:spPr>
        </p:pic>
        <p:pic>
          <p:nvPicPr>
            <p:cNvPr id="13489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02873" y="343986"/>
              <a:ext cx="183664" cy="268648"/>
            </a:xfrm>
            <a:prstGeom prst="rect">
              <a:avLst/>
            </a:prstGeom>
            <a:effectLst/>
          </p:spPr>
        </p:pic>
        <p:pic>
          <p:nvPicPr>
            <p:cNvPr id="13491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35092" y="379537"/>
              <a:ext cx="99707" cy="277560"/>
            </a:xfrm>
            <a:prstGeom prst="rect">
              <a:avLst/>
            </a:prstGeom>
            <a:effectLst/>
          </p:spPr>
        </p:pic>
        <p:pic>
          <p:nvPicPr>
            <p:cNvPr id="13493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055689" y="252866"/>
              <a:ext cx="129671" cy="76201"/>
            </a:xfrm>
            <a:prstGeom prst="rect">
              <a:avLst/>
            </a:prstGeom>
            <a:effectLst/>
          </p:spPr>
        </p:pic>
        <p:pic>
          <p:nvPicPr>
            <p:cNvPr id="13495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3235646" y="3547382"/>
              <a:ext cx="110154" cy="293503"/>
            </a:xfrm>
            <a:prstGeom prst="rect">
              <a:avLst/>
            </a:prstGeom>
            <a:effectLst/>
          </p:spPr>
        </p:pic>
        <p:pic>
          <p:nvPicPr>
            <p:cNvPr id="13497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3211127" y="34794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499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3331955" y="3601708"/>
              <a:ext cx="228883" cy="269831"/>
            </a:xfrm>
            <a:prstGeom prst="rect">
              <a:avLst/>
            </a:prstGeom>
            <a:effectLst/>
          </p:spPr>
        </p:pic>
        <p:pic>
          <p:nvPicPr>
            <p:cNvPr id="13501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3830613" y="3445523"/>
              <a:ext cx="153512" cy="585502"/>
            </a:xfrm>
            <a:prstGeom prst="rect">
              <a:avLst/>
            </a:prstGeom>
            <a:effectLst/>
          </p:spPr>
        </p:pic>
        <p:pic>
          <p:nvPicPr>
            <p:cNvPr id="13503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3738157" y="3592654"/>
              <a:ext cx="802804" cy="266585"/>
            </a:xfrm>
            <a:prstGeom prst="rect">
              <a:avLst/>
            </a:prstGeom>
            <a:effectLst/>
          </p:spPr>
        </p:pic>
        <p:pic>
          <p:nvPicPr>
            <p:cNvPr id="13505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532667" y="3521481"/>
              <a:ext cx="147761" cy="387311"/>
            </a:xfrm>
            <a:prstGeom prst="rect">
              <a:avLst/>
            </a:prstGeom>
            <a:effectLst/>
          </p:spPr>
        </p:pic>
        <p:pic>
          <p:nvPicPr>
            <p:cNvPr id="13507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4519086" y="3650408"/>
              <a:ext cx="266340" cy="190477"/>
            </a:xfrm>
            <a:prstGeom prst="rect">
              <a:avLst/>
            </a:prstGeom>
            <a:effectLst/>
          </p:spPr>
        </p:pic>
        <p:pic>
          <p:nvPicPr>
            <p:cNvPr id="13509" name="Linea Linea" descr="Linea Line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4745823" y="351342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511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4763550" y="3628871"/>
              <a:ext cx="211910" cy="234650"/>
            </a:xfrm>
            <a:prstGeom prst="rect">
              <a:avLst/>
            </a:prstGeom>
            <a:effectLst/>
          </p:spPr>
        </p:pic>
        <p:pic>
          <p:nvPicPr>
            <p:cNvPr id="13513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983856" y="3567755"/>
              <a:ext cx="185340" cy="327456"/>
            </a:xfrm>
            <a:prstGeom prst="rect">
              <a:avLst/>
            </a:prstGeom>
            <a:effectLst/>
          </p:spPr>
        </p:pic>
        <p:pic>
          <p:nvPicPr>
            <p:cNvPr id="13515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170992" y="3606313"/>
              <a:ext cx="300293" cy="289179"/>
            </a:xfrm>
            <a:prstGeom prst="rect">
              <a:avLst/>
            </a:prstGeom>
            <a:effectLst/>
          </p:spPr>
        </p:pic>
        <p:pic>
          <p:nvPicPr>
            <p:cNvPr id="13517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578433" y="3397987"/>
              <a:ext cx="205224" cy="558340"/>
            </a:xfrm>
            <a:prstGeom prst="rect">
              <a:avLst/>
            </a:prstGeom>
            <a:effectLst/>
          </p:spPr>
        </p:pic>
        <p:pic>
          <p:nvPicPr>
            <p:cNvPr id="13519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5793380" y="3481902"/>
              <a:ext cx="418091" cy="383899"/>
            </a:xfrm>
            <a:prstGeom prst="rect">
              <a:avLst/>
            </a:prstGeom>
            <a:effectLst/>
          </p:spPr>
        </p:pic>
        <p:pic>
          <p:nvPicPr>
            <p:cNvPr id="13521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209967" y="3496356"/>
              <a:ext cx="219569" cy="326304"/>
            </a:xfrm>
            <a:prstGeom prst="rect">
              <a:avLst/>
            </a:prstGeom>
            <a:effectLst/>
          </p:spPr>
        </p:pic>
        <p:pic>
          <p:nvPicPr>
            <p:cNvPr id="13523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447641" y="3384406"/>
              <a:ext cx="137317" cy="415735"/>
            </a:xfrm>
            <a:prstGeom prst="rect">
              <a:avLst/>
            </a:prstGeom>
            <a:effectLst/>
          </p:spPr>
        </p:pic>
        <p:pic>
          <p:nvPicPr>
            <p:cNvPr id="13525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413687" y="3495865"/>
              <a:ext cx="300294" cy="148090"/>
            </a:xfrm>
            <a:prstGeom prst="rect">
              <a:avLst/>
            </a:prstGeom>
            <a:effectLst/>
          </p:spPr>
        </p:pic>
        <p:pic>
          <p:nvPicPr>
            <p:cNvPr id="13527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617796" y="3513429"/>
              <a:ext cx="204836" cy="299227"/>
            </a:xfrm>
            <a:prstGeom prst="rect">
              <a:avLst/>
            </a:prstGeom>
            <a:effectLst/>
          </p:spPr>
        </p:pic>
        <p:pic>
          <p:nvPicPr>
            <p:cNvPr id="13529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804622" y="3520220"/>
              <a:ext cx="221731" cy="307084"/>
            </a:xfrm>
            <a:prstGeom prst="rect">
              <a:avLst/>
            </a:prstGeom>
            <a:effectLst/>
          </p:spPr>
        </p:pic>
        <p:pic>
          <p:nvPicPr>
            <p:cNvPr id="13531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058803" y="3506638"/>
              <a:ext cx="139931" cy="354620"/>
            </a:xfrm>
            <a:prstGeom prst="rect">
              <a:avLst/>
            </a:prstGeom>
            <a:effectLst/>
          </p:spPr>
        </p:pic>
        <p:pic>
          <p:nvPicPr>
            <p:cNvPr id="13533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058803" y="3585186"/>
              <a:ext cx="286712" cy="221746"/>
            </a:xfrm>
            <a:prstGeom prst="rect">
              <a:avLst/>
            </a:prstGeom>
            <a:effectLst/>
          </p:spPr>
        </p:pic>
        <p:pic>
          <p:nvPicPr>
            <p:cNvPr id="1353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269314" y="3406193"/>
              <a:ext cx="123736" cy="108739"/>
            </a:xfrm>
            <a:prstGeom prst="rect">
              <a:avLst/>
            </a:prstGeom>
            <a:effectLst/>
          </p:spPr>
        </p:pic>
        <p:pic>
          <p:nvPicPr>
            <p:cNvPr id="1353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365393" y="3562819"/>
              <a:ext cx="234999" cy="229520"/>
            </a:xfrm>
            <a:prstGeom prst="rect">
              <a:avLst/>
            </a:prstGeom>
            <a:effectLst/>
          </p:spPr>
        </p:pic>
        <p:pic>
          <p:nvPicPr>
            <p:cNvPr id="1353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7611975" y="3520220"/>
              <a:ext cx="250935" cy="313875"/>
            </a:xfrm>
            <a:prstGeom prst="rect">
              <a:avLst/>
            </a:prstGeom>
            <a:effectLst/>
          </p:spPr>
        </p:pic>
        <p:pic>
          <p:nvPicPr>
            <p:cNvPr id="1354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819359" y="3523558"/>
              <a:ext cx="327457" cy="332217"/>
            </a:xfrm>
            <a:prstGeom prst="rect">
              <a:avLst/>
            </a:prstGeom>
            <a:effectLst/>
          </p:spPr>
        </p:pic>
        <p:pic>
          <p:nvPicPr>
            <p:cNvPr id="1354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3249227" y="4159063"/>
              <a:ext cx="86688" cy="265822"/>
            </a:xfrm>
            <a:prstGeom prst="rect">
              <a:avLst/>
            </a:prstGeom>
            <a:effectLst/>
          </p:spPr>
        </p:pic>
        <p:pic>
          <p:nvPicPr>
            <p:cNvPr id="13545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3272243" y="404989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54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3331691" y="4157336"/>
              <a:ext cx="224621" cy="308293"/>
            </a:xfrm>
            <a:prstGeom prst="rect">
              <a:avLst/>
            </a:prstGeom>
            <a:effectLst/>
          </p:spPr>
        </p:pic>
        <p:pic>
          <p:nvPicPr>
            <p:cNvPr id="1354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3812854" y="4165335"/>
              <a:ext cx="137317" cy="442898"/>
            </a:xfrm>
            <a:prstGeom prst="rect">
              <a:avLst/>
            </a:prstGeom>
            <a:effectLst/>
          </p:spPr>
        </p:pic>
        <p:pic>
          <p:nvPicPr>
            <p:cNvPr id="1355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3896162" y="4141472"/>
              <a:ext cx="171919" cy="253986"/>
            </a:xfrm>
            <a:prstGeom prst="rect">
              <a:avLst/>
            </a:prstGeom>
            <a:effectLst/>
          </p:spPr>
        </p:pic>
        <p:pic>
          <p:nvPicPr>
            <p:cNvPr id="1355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061976" y="4111061"/>
              <a:ext cx="220939" cy="281078"/>
            </a:xfrm>
            <a:prstGeom prst="rect">
              <a:avLst/>
            </a:prstGeom>
            <a:effectLst/>
          </p:spPr>
        </p:pic>
        <p:pic>
          <p:nvPicPr>
            <p:cNvPr id="1355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4235291" y="4169064"/>
              <a:ext cx="198780" cy="240577"/>
            </a:xfrm>
            <a:prstGeom prst="rect">
              <a:avLst/>
            </a:prstGeom>
            <a:effectLst/>
          </p:spPr>
        </p:pic>
        <p:pic>
          <p:nvPicPr>
            <p:cNvPr id="1355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4420904" y="4160369"/>
              <a:ext cx="188053" cy="452833"/>
            </a:xfrm>
            <a:prstGeom prst="rect">
              <a:avLst/>
            </a:prstGeom>
            <a:effectLst/>
          </p:spPr>
        </p:pic>
        <p:pic>
          <p:nvPicPr>
            <p:cNvPr id="1355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4627736" y="4170433"/>
              <a:ext cx="266341" cy="239605"/>
            </a:xfrm>
            <a:prstGeom prst="rect">
              <a:avLst/>
            </a:prstGeom>
            <a:effectLst/>
          </p:spPr>
        </p:pic>
        <p:pic>
          <p:nvPicPr>
            <p:cNvPr id="1356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4893350" y="3999766"/>
              <a:ext cx="406796" cy="419632"/>
            </a:xfrm>
            <a:prstGeom prst="rect">
              <a:avLst/>
            </a:prstGeom>
            <a:effectLst/>
          </p:spPr>
        </p:pic>
        <p:pic>
          <p:nvPicPr>
            <p:cNvPr id="1356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4858620" y="4049893"/>
              <a:ext cx="374991" cy="137318"/>
            </a:xfrm>
            <a:prstGeom prst="rect">
              <a:avLst/>
            </a:prstGeom>
            <a:effectLst/>
          </p:spPr>
        </p:pic>
        <p:pic>
          <p:nvPicPr>
            <p:cNvPr id="1356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5503735" y="3949098"/>
              <a:ext cx="215216" cy="564066"/>
            </a:xfrm>
            <a:prstGeom prst="rect">
              <a:avLst/>
            </a:prstGeom>
            <a:effectLst/>
          </p:spPr>
        </p:pic>
        <p:pic>
          <p:nvPicPr>
            <p:cNvPr id="1356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734618" y="4043103"/>
              <a:ext cx="398622" cy="316849"/>
            </a:xfrm>
            <a:prstGeom prst="rect">
              <a:avLst/>
            </a:prstGeom>
            <a:effectLst/>
          </p:spPr>
        </p:pic>
        <p:pic>
          <p:nvPicPr>
            <p:cNvPr id="1356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6133963" y="4097428"/>
              <a:ext cx="233693" cy="286713"/>
            </a:xfrm>
            <a:prstGeom prst="rect">
              <a:avLst/>
            </a:prstGeom>
            <a:effectLst/>
          </p:spPr>
        </p:pic>
        <p:pic>
          <p:nvPicPr>
            <p:cNvPr id="1357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6352571" y="4102923"/>
              <a:ext cx="184852" cy="273577"/>
            </a:xfrm>
            <a:prstGeom prst="rect">
              <a:avLst/>
            </a:prstGeom>
            <a:effectLst/>
          </p:spPr>
        </p:pic>
        <p:pic>
          <p:nvPicPr>
            <p:cNvPr id="13573" name="Linea Linea" descr="Linea Line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6569873" y="4097428"/>
              <a:ext cx="130527" cy="279922"/>
            </a:xfrm>
            <a:prstGeom prst="rect">
              <a:avLst/>
            </a:prstGeom>
            <a:effectLst/>
          </p:spPr>
        </p:pic>
        <p:pic>
          <p:nvPicPr>
            <p:cNvPr id="13575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6606471" y="398198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57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6757353" y="3934452"/>
              <a:ext cx="221465" cy="388572"/>
            </a:xfrm>
            <a:prstGeom prst="rect">
              <a:avLst/>
            </a:prstGeom>
            <a:effectLst/>
          </p:spPr>
        </p:pic>
        <p:pic>
          <p:nvPicPr>
            <p:cNvPr id="1357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988476" y="4069731"/>
              <a:ext cx="160109" cy="246556"/>
            </a:xfrm>
            <a:prstGeom prst="rect">
              <a:avLst/>
            </a:prstGeom>
            <a:effectLst/>
          </p:spPr>
        </p:pic>
        <p:pic>
          <p:nvPicPr>
            <p:cNvPr id="1358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7147859" y="4056684"/>
              <a:ext cx="190866" cy="268923"/>
            </a:xfrm>
            <a:prstGeom prst="rect">
              <a:avLst/>
            </a:prstGeom>
            <a:effectLst/>
          </p:spPr>
        </p:pic>
        <p:pic>
          <p:nvPicPr>
            <p:cNvPr id="1358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7276134" y="4058504"/>
              <a:ext cx="218776" cy="248387"/>
            </a:xfrm>
            <a:prstGeom prst="rect">
              <a:avLst/>
            </a:prstGeom>
            <a:effectLst/>
          </p:spPr>
        </p:pic>
        <p:pic>
          <p:nvPicPr>
            <p:cNvPr id="1358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7445289" y="4056684"/>
              <a:ext cx="287295" cy="293503"/>
            </a:xfrm>
            <a:prstGeom prst="rect">
              <a:avLst/>
            </a:prstGeom>
            <a:effectLst/>
          </p:spPr>
        </p:pic>
        <p:pic>
          <p:nvPicPr>
            <p:cNvPr id="13587" name="Linea Linea" descr="Linea Line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7665818" y="403631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589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7724290" y="4104322"/>
              <a:ext cx="192942" cy="232284"/>
            </a:xfrm>
            <a:prstGeom prst="rect">
              <a:avLst/>
            </a:prstGeom>
            <a:effectLst/>
          </p:spPr>
        </p:pic>
        <p:pic>
          <p:nvPicPr>
            <p:cNvPr id="13591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7928011" y="4097428"/>
              <a:ext cx="266340" cy="241441"/>
            </a:xfrm>
            <a:prstGeom prst="rect">
              <a:avLst/>
            </a:prstGeom>
            <a:effectLst/>
          </p:spPr>
        </p:pic>
        <p:pic>
          <p:nvPicPr>
            <p:cNvPr id="13593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8165685" y="4053193"/>
              <a:ext cx="197458" cy="290203"/>
            </a:xfrm>
            <a:prstGeom prst="rect">
              <a:avLst/>
            </a:prstGeom>
            <a:effectLst/>
          </p:spPr>
        </p:pic>
        <p:pic>
          <p:nvPicPr>
            <p:cNvPr id="13595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243141" y="4740832"/>
              <a:ext cx="245263" cy="235727"/>
            </a:xfrm>
            <a:prstGeom prst="rect">
              <a:avLst/>
            </a:prstGeom>
            <a:effectLst/>
          </p:spPr>
        </p:pic>
        <p:pic>
          <p:nvPicPr>
            <p:cNvPr id="13597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460241" y="4606730"/>
              <a:ext cx="272628" cy="381782"/>
            </a:xfrm>
            <a:prstGeom prst="rect">
              <a:avLst/>
            </a:prstGeom>
            <a:effectLst/>
          </p:spPr>
        </p:pic>
        <p:pic>
          <p:nvPicPr>
            <p:cNvPr id="13599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3728946" y="4749334"/>
              <a:ext cx="112574" cy="259550"/>
            </a:xfrm>
            <a:prstGeom prst="rect">
              <a:avLst/>
            </a:prstGeom>
            <a:effectLst/>
          </p:spPr>
        </p:pic>
        <p:pic>
          <p:nvPicPr>
            <p:cNvPr id="13601" name="Linea Linea" descr="Linea Line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740801" y="466784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603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874880" y="4728962"/>
              <a:ext cx="211105" cy="273131"/>
            </a:xfrm>
            <a:prstGeom prst="rect">
              <a:avLst/>
            </a:prstGeom>
            <a:effectLst/>
          </p:spPr>
        </p:pic>
        <p:pic>
          <p:nvPicPr>
            <p:cNvPr id="13605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4064110" y="4703619"/>
              <a:ext cx="150898" cy="288561"/>
            </a:xfrm>
            <a:prstGeom prst="rect">
              <a:avLst/>
            </a:prstGeom>
            <a:effectLst/>
          </p:spPr>
        </p:pic>
        <p:pic>
          <p:nvPicPr>
            <p:cNvPr id="13607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4220295" y="4742543"/>
              <a:ext cx="232387" cy="241442"/>
            </a:xfrm>
            <a:prstGeom prst="rect">
              <a:avLst/>
            </a:prstGeom>
            <a:effectLst/>
          </p:spPr>
        </p:pic>
        <p:pic>
          <p:nvPicPr>
            <p:cNvPr id="13609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4452028" y="4715381"/>
              <a:ext cx="197584" cy="255022"/>
            </a:xfrm>
            <a:prstGeom prst="rect">
              <a:avLst/>
            </a:prstGeom>
            <a:effectLst/>
          </p:spPr>
        </p:pic>
        <p:pic>
          <p:nvPicPr>
            <p:cNvPr id="13611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553579" y="4728962"/>
              <a:ext cx="238638" cy="252759"/>
            </a:xfrm>
            <a:prstGeom prst="rect">
              <a:avLst/>
            </a:prstGeom>
            <a:effectLst/>
          </p:spPr>
        </p:pic>
        <p:pic>
          <p:nvPicPr>
            <p:cNvPr id="13613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3296762" y="5132915"/>
              <a:ext cx="300294" cy="269829"/>
            </a:xfrm>
            <a:prstGeom prst="rect">
              <a:avLst/>
            </a:prstGeom>
            <a:effectLst/>
          </p:spPr>
        </p:pic>
        <p:pic>
          <p:nvPicPr>
            <p:cNvPr id="1361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3617689" y="5162267"/>
              <a:ext cx="196669" cy="242376"/>
            </a:xfrm>
            <a:prstGeom prst="rect">
              <a:avLst/>
            </a:prstGeom>
            <a:effectLst/>
          </p:spPr>
        </p:pic>
        <p:pic>
          <p:nvPicPr>
            <p:cNvPr id="1361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3830186" y="5133386"/>
              <a:ext cx="154495" cy="294973"/>
            </a:xfrm>
            <a:prstGeom prst="rect">
              <a:avLst/>
            </a:prstGeom>
            <a:effectLst/>
          </p:spPr>
        </p:pic>
        <p:pic>
          <p:nvPicPr>
            <p:cNvPr id="1361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3974620" y="5145458"/>
              <a:ext cx="172481" cy="288976"/>
            </a:xfrm>
            <a:prstGeom prst="rect">
              <a:avLst/>
            </a:prstGeom>
            <a:effectLst/>
          </p:spPr>
        </p:pic>
        <p:pic>
          <p:nvPicPr>
            <p:cNvPr id="1362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4146604" y="5183938"/>
              <a:ext cx="265334" cy="207838"/>
            </a:xfrm>
            <a:prstGeom prst="rect">
              <a:avLst/>
            </a:prstGeom>
            <a:effectLst/>
          </p:spPr>
        </p:pic>
        <p:pic>
          <p:nvPicPr>
            <p:cNvPr id="1362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4399966" y="5163566"/>
              <a:ext cx="195321" cy="252759"/>
            </a:xfrm>
            <a:prstGeom prst="rect">
              <a:avLst/>
            </a:prstGeom>
            <a:effectLst/>
          </p:spPr>
        </p:pic>
        <p:pic>
          <p:nvPicPr>
            <p:cNvPr id="13625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4593783" y="5164574"/>
              <a:ext cx="216629" cy="217182"/>
            </a:xfrm>
            <a:prstGeom prst="rect">
              <a:avLst/>
            </a:prstGeom>
            <a:effectLst/>
          </p:spPr>
        </p:pic>
        <p:pic>
          <p:nvPicPr>
            <p:cNvPr id="13627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-46898" y="1126358"/>
              <a:ext cx="296982" cy="333736"/>
            </a:xfrm>
            <a:prstGeom prst="rect">
              <a:avLst/>
            </a:prstGeom>
            <a:effectLst/>
          </p:spPr>
        </p:pic>
        <p:pic>
          <p:nvPicPr>
            <p:cNvPr id="13629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522325" y="1084538"/>
              <a:ext cx="274154" cy="440863"/>
            </a:xfrm>
            <a:prstGeom prst="rect">
              <a:avLst/>
            </a:prstGeom>
            <a:effectLst/>
          </p:spPr>
        </p:pic>
        <p:pic>
          <p:nvPicPr>
            <p:cNvPr id="1363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777459" y="1083262"/>
              <a:ext cx="338280" cy="334250"/>
            </a:xfrm>
            <a:prstGeom prst="rect">
              <a:avLst/>
            </a:prstGeom>
            <a:effectLst/>
          </p:spPr>
        </p:pic>
        <p:pic>
          <p:nvPicPr>
            <p:cNvPr id="1363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2174988" y="-2964887"/>
              <a:ext cx="93718" cy="570039"/>
            </a:xfrm>
            <a:prstGeom prst="rect">
              <a:avLst/>
            </a:prstGeom>
            <a:effectLst/>
          </p:spPr>
        </p:pic>
        <p:pic>
          <p:nvPicPr>
            <p:cNvPr id="1363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2200492" y="-2953491"/>
              <a:ext cx="339793" cy="563962"/>
            </a:xfrm>
            <a:prstGeom prst="rect">
              <a:avLst/>
            </a:prstGeom>
            <a:effectLst/>
          </p:spPr>
        </p:pic>
        <p:pic>
          <p:nvPicPr>
            <p:cNvPr id="1363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2575911" y="-2932050"/>
              <a:ext cx="355768" cy="534298"/>
            </a:xfrm>
            <a:prstGeom prst="rect">
              <a:avLst/>
            </a:prstGeom>
            <a:effectLst/>
          </p:spPr>
        </p:pic>
        <p:pic>
          <p:nvPicPr>
            <p:cNvPr id="1363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2967305" y="-3231842"/>
              <a:ext cx="339792" cy="905514"/>
            </a:xfrm>
            <a:prstGeom prst="rect">
              <a:avLst/>
            </a:prstGeom>
            <a:effectLst/>
          </p:spPr>
        </p:pic>
        <p:pic>
          <p:nvPicPr>
            <p:cNvPr id="1364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3808155" y="-2949042"/>
              <a:ext cx="912752" cy="571921"/>
            </a:xfrm>
            <a:prstGeom prst="rect">
              <a:avLst/>
            </a:prstGeom>
            <a:effectLst/>
          </p:spPr>
        </p:pic>
        <p:pic>
          <p:nvPicPr>
            <p:cNvPr id="1364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4788483" y="-2903369"/>
              <a:ext cx="389248" cy="518420"/>
            </a:xfrm>
            <a:prstGeom prst="rect">
              <a:avLst/>
            </a:prstGeom>
            <a:effectLst/>
          </p:spPr>
        </p:pic>
        <p:pic>
          <p:nvPicPr>
            <p:cNvPr id="1364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5290164" y="-2937724"/>
              <a:ext cx="453159" cy="505038"/>
            </a:xfrm>
            <a:prstGeom prst="rect">
              <a:avLst/>
            </a:prstGeom>
            <a:effectLst/>
          </p:spPr>
        </p:pic>
        <p:pic>
          <p:nvPicPr>
            <p:cNvPr id="1364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5858825" y="-2859834"/>
              <a:ext cx="422768" cy="393160"/>
            </a:xfrm>
            <a:prstGeom prst="rect">
              <a:avLst/>
            </a:prstGeom>
            <a:effectLst/>
          </p:spPr>
        </p:pic>
        <p:pic>
          <p:nvPicPr>
            <p:cNvPr id="1364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6223274" y="-3243305"/>
              <a:ext cx="254910" cy="788447"/>
            </a:xfrm>
            <a:prstGeom prst="rect">
              <a:avLst/>
            </a:prstGeom>
            <a:effectLst/>
          </p:spPr>
        </p:pic>
        <p:pic>
          <p:nvPicPr>
            <p:cNvPr id="1365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6481933" y="-2962546"/>
              <a:ext cx="436890" cy="524519"/>
            </a:xfrm>
            <a:prstGeom prst="rect">
              <a:avLst/>
            </a:prstGeom>
            <a:effectLst/>
          </p:spPr>
        </p:pic>
        <p:pic>
          <p:nvPicPr>
            <p:cNvPr id="13653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-799953" y="2300052"/>
              <a:ext cx="336178" cy="175905"/>
            </a:xfrm>
            <a:prstGeom prst="rect">
              <a:avLst/>
            </a:prstGeom>
            <a:effectLst/>
          </p:spPr>
        </p:pic>
        <p:pic>
          <p:nvPicPr>
            <p:cNvPr id="13655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109666" y="2179840"/>
              <a:ext cx="175890" cy="143044"/>
            </a:xfrm>
            <a:prstGeom prst="rect">
              <a:avLst/>
            </a:prstGeom>
            <a:effectLst/>
          </p:spPr>
        </p:pic>
        <p:pic>
          <p:nvPicPr>
            <p:cNvPr id="13657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128605" y="2060222"/>
              <a:ext cx="371897" cy="673781"/>
            </a:xfrm>
            <a:prstGeom prst="rect">
              <a:avLst/>
            </a:prstGeom>
            <a:effectLst/>
          </p:spPr>
        </p:pic>
        <p:pic>
          <p:nvPicPr>
            <p:cNvPr id="13659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369976" y="2447237"/>
              <a:ext cx="182605" cy="181317"/>
            </a:xfrm>
            <a:prstGeom prst="rect">
              <a:avLst/>
            </a:prstGeom>
            <a:effectLst/>
          </p:spPr>
        </p:pic>
        <p:pic>
          <p:nvPicPr>
            <p:cNvPr id="13661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75690" y="224357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66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-1014318" y="2725709"/>
              <a:ext cx="143101" cy="680859"/>
            </a:xfrm>
            <a:prstGeom prst="rect">
              <a:avLst/>
            </a:prstGeom>
            <a:effectLst/>
          </p:spPr>
        </p:pic>
        <p:pic>
          <p:nvPicPr>
            <p:cNvPr id="13665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-1117185" y="2996029"/>
              <a:ext cx="361410" cy="152206"/>
            </a:xfrm>
            <a:prstGeom prst="rect">
              <a:avLst/>
            </a:prstGeom>
            <a:effectLst/>
          </p:spPr>
        </p:pic>
        <p:pic>
          <p:nvPicPr>
            <p:cNvPr id="13667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-810057" y="2957252"/>
              <a:ext cx="264793" cy="282752"/>
            </a:xfrm>
            <a:prstGeom prst="rect">
              <a:avLst/>
            </a:prstGeom>
            <a:effectLst/>
          </p:spPr>
        </p:pic>
        <p:pic>
          <p:nvPicPr>
            <p:cNvPr id="13669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-612976" y="2766453"/>
              <a:ext cx="149201" cy="386037"/>
            </a:xfrm>
            <a:prstGeom prst="rect">
              <a:avLst/>
            </a:prstGeom>
            <a:effectLst/>
          </p:spPr>
        </p:pic>
        <p:pic>
          <p:nvPicPr>
            <p:cNvPr id="13671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-570631" y="2965306"/>
              <a:ext cx="220051" cy="230464"/>
            </a:xfrm>
            <a:prstGeom prst="rect">
              <a:avLst/>
            </a:prstGeom>
            <a:effectLst/>
          </p:spPr>
        </p:pic>
        <p:pic>
          <p:nvPicPr>
            <p:cNvPr id="13673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-342041" y="2746081"/>
              <a:ext cx="95568" cy="442899"/>
            </a:xfrm>
            <a:prstGeom prst="rect">
              <a:avLst/>
            </a:prstGeom>
            <a:effectLst/>
          </p:spPr>
        </p:pic>
        <p:pic>
          <p:nvPicPr>
            <p:cNvPr id="13675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-343338" y="2963383"/>
              <a:ext cx="171562" cy="251519"/>
            </a:xfrm>
            <a:prstGeom prst="rect">
              <a:avLst/>
            </a:prstGeom>
            <a:effectLst/>
          </p:spPr>
        </p:pic>
        <p:pic>
          <p:nvPicPr>
            <p:cNvPr id="13677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-152907" y="2936220"/>
              <a:ext cx="103364" cy="275745"/>
            </a:xfrm>
            <a:prstGeom prst="rect">
              <a:avLst/>
            </a:prstGeom>
            <a:effectLst/>
          </p:spPr>
        </p:pic>
        <p:pic>
          <p:nvPicPr>
            <p:cNvPr id="13679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-170635" y="282077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681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-30675" y="2920106"/>
              <a:ext cx="218806" cy="282455"/>
            </a:xfrm>
            <a:prstGeom prst="rect">
              <a:avLst/>
            </a:prstGeom>
            <a:effectLst/>
          </p:spPr>
        </p:pic>
        <p:pic>
          <p:nvPicPr>
            <p:cNvPr id="13683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139092" y="2912449"/>
              <a:ext cx="247111" cy="304164"/>
            </a:xfrm>
            <a:prstGeom prst="rect">
              <a:avLst/>
            </a:prstGeom>
            <a:effectLst/>
          </p:spPr>
        </p:pic>
        <p:pic>
          <p:nvPicPr>
            <p:cNvPr id="13685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400269" y="2911588"/>
              <a:ext cx="248322" cy="532719"/>
            </a:xfrm>
            <a:prstGeom prst="rect">
              <a:avLst/>
            </a:prstGeom>
            <a:effectLst/>
          </p:spPr>
        </p:pic>
        <p:pic>
          <p:nvPicPr>
            <p:cNvPr id="13687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700987" y="2881895"/>
              <a:ext cx="220538" cy="263834"/>
            </a:xfrm>
            <a:prstGeom prst="rect">
              <a:avLst/>
            </a:prstGeom>
            <a:effectLst/>
          </p:spPr>
        </p:pic>
        <p:pic>
          <p:nvPicPr>
            <p:cNvPr id="13689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933603" y="2918220"/>
              <a:ext cx="257286" cy="275423"/>
            </a:xfrm>
            <a:prstGeom prst="rect">
              <a:avLst/>
            </a:prstGeom>
            <a:effectLst/>
          </p:spPr>
        </p:pic>
        <p:pic>
          <p:nvPicPr>
            <p:cNvPr id="13691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-922869" y="3588167"/>
              <a:ext cx="296117" cy="267482"/>
            </a:xfrm>
            <a:prstGeom prst="rect">
              <a:avLst/>
            </a:prstGeom>
            <a:effectLst/>
          </p:spPr>
        </p:pic>
        <p:pic>
          <p:nvPicPr>
            <p:cNvPr id="13693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-569831" y="3364034"/>
              <a:ext cx="133218" cy="415735"/>
            </a:xfrm>
            <a:prstGeom prst="rect">
              <a:avLst/>
            </a:prstGeom>
            <a:effectLst/>
          </p:spPr>
        </p:pic>
        <p:pic>
          <p:nvPicPr>
            <p:cNvPr id="13695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-431824" y="3535957"/>
              <a:ext cx="253258" cy="296851"/>
            </a:xfrm>
            <a:prstGeom prst="rect">
              <a:avLst/>
            </a:prstGeom>
            <a:effectLst/>
          </p:spPr>
        </p:pic>
        <p:pic>
          <p:nvPicPr>
            <p:cNvPr id="13697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-110465" y="3391197"/>
              <a:ext cx="257851" cy="398853"/>
            </a:xfrm>
            <a:prstGeom prst="rect">
              <a:avLst/>
            </a:prstGeom>
            <a:effectLst/>
          </p:spPr>
        </p:pic>
        <p:pic>
          <p:nvPicPr>
            <p:cNvPr id="13699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-98582" y="3514296"/>
              <a:ext cx="497224" cy="292636"/>
            </a:xfrm>
            <a:prstGeom prst="rect">
              <a:avLst/>
            </a:prstGeom>
            <a:effectLst/>
          </p:spPr>
        </p:pic>
        <p:pic>
          <p:nvPicPr>
            <p:cNvPr id="13701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189271" y="34455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70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445214" y="3515290"/>
              <a:ext cx="330521" cy="303133"/>
            </a:xfrm>
            <a:prstGeom prst="rect">
              <a:avLst/>
            </a:prstGeom>
            <a:effectLst/>
          </p:spPr>
        </p:pic>
        <p:pic>
          <p:nvPicPr>
            <p:cNvPr id="1370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-383791" y="2189931"/>
              <a:ext cx="166744" cy="462584"/>
            </a:xfrm>
            <a:prstGeom prst="rect">
              <a:avLst/>
            </a:prstGeom>
            <a:effectLst/>
          </p:spPr>
        </p:pic>
        <p:pic>
          <p:nvPicPr>
            <p:cNvPr id="1370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-146116" y="2227297"/>
              <a:ext cx="245968" cy="112847"/>
            </a:xfrm>
            <a:prstGeom prst="rect">
              <a:avLst/>
            </a:prstGeom>
            <a:effectLst/>
          </p:spPr>
        </p:pic>
        <p:pic>
          <p:nvPicPr>
            <p:cNvPr id="1370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-166489" y="2250361"/>
              <a:ext cx="269492" cy="436107"/>
            </a:xfrm>
            <a:prstGeom prst="rect">
              <a:avLst/>
            </a:prstGeom>
            <a:effectLst/>
          </p:spPr>
        </p:pic>
        <p:pic>
          <p:nvPicPr>
            <p:cNvPr id="1371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-205231" y="-799190"/>
              <a:ext cx="282826" cy="479422"/>
            </a:xfrm>
            <a:prstGeom prst="rect">
              <a:avLst/>
            </a:prstGeom>
            <a:effectLst/>
          </p:spPr>
        </p:pic>
        <p:pic>
          <p:nvPicPr>
            <p:cNvPr id="13713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56740" y="-804580"/>
              <a:ext cx="304847" cy="461146"/>
            </a:xfrm>
            <a:prstGeom prst="rect">
              <a:avLst/>
            </a:prstGeom>
            <a:effectLst/>
          </p:spPr>
        </p:pic>
        <p:pic>
          <p:nvPicPr>
            <p:cNvPr id="13715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-646155" y="1099195"/>
              <a:ext cx="283926" cy="413770"/>
            </a:xfrm>
            <a:prstGeom prst="rect">
              <a:avLst/>
            </a:prstGeom>
            <a:effectLst/>
          </p:spPr>
        </p:pic>
        <p:pic>
          <p:nvPicPr>
            <p:cNvPr id="13717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-363890" y="1126364"/>
              <a:ext cx="279627" cy="447020"/>
            </a:xfrm>
            <a:prstGeom prst="rect">
              <a:avLst/>
            </a:prstGeom>
            <a:effectLst/>
          </p:spPr>
        </p:pic>
        <p:pic>
          <p:nvPicPr>
            <p:cNvPr id="13719" name="Linea Linea" descr="Linea Line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-297474" y="1297937"/>
              <a:ext cx="225635" cy="103874"/>
            </a:xfrm>
            <a:prstGeom prst="rect">
              <a:avLst/>
            </a:prstGeom>
            <a:effectLst/>
          </p:spPr>
        </p:pic>
        <p:pic>
          <p:nvPicPr>
            <p:cNvPr id="13721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8570082" y="3422160"/>
              <a:ext cx="207913" cy="569847"/>
            </a:xfrm>
            <a:prstGeom prst="rect">
              <a:avLst/>
            </a:prstGeom>
            <a:effectLst/>
          </p:spPr>
        </p:pic>
        <p:pic>
          <p:nvPicPr>
            <p:cNvPr id="13723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8791831" y="3489641"/>
              <a:ext cx="257360" cy="288265"/>
            </a:xfrm>
            <a:prstGeom prst="rect">
              <a:avLst/>
            </a:prstGeom>
            <a:effectLst/>
          </p:spPr>
        </p:pic>
        <p:pic>
          <p:nvPicPr>
            <p:cNvPr id="13725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8895505" y="3594798"/>
              <a:ext cx="109409" cy="288361"/>
            </a:xfrm>
            <a:prstGeom prst="rect">
              <a:avLst/>
            </a:prstGeom>
            <a:effectLst/>
          </p:spPr>
        </p:pic>
        <p:pic>
          <p:nvPicPr>
            <p:cNvPr id="13727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9040890" y="3520312"/>
              <a:ext cx="233064" cy="371277"/>
            </a:xfrm>
            <a:prstGeom prst="rect">
              <a:avLst/>
            </a:prstGeom>
            <a:effectLst/>
          </p:spPr>
        </p:pic>
        <p:pic>
          <p:nvPicPr>
            <p:cNvPr id="13729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9314004" y="3562283"/>
              <a:ext cx="286803" cy="357082"/>
            </a:xfrm>
            <a:prstGeom prst="rect">
              <a:avLst/>
            </a:prstGeom>
            <a:effectLst/>
          </p:spPr>
        </p:pic>
        <p:pic>
          <p:nvPicPr>
            <p:cNvPr id="13731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9720161" y="3633541"/>
              <a:ext cx="81736" cy="247773"/>
            </a:xfrm>
            <a:prstGeom prst="rect">
              <a:avLst/>
            </a:prstGeom>
            <a:effectLst/>
          </p:spPr>
        </p:pic>
        <p:pic>
          <p:nvPicPr>
            <p:cNvPr id="13733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9626073" y="3705491"/>
              <a:ext cx="280982" cy="98339"/>
            </a:xfrm>
            <a:prstGeom prst="rect">
              <a:avLst/>
            </a:prstGeom>
            <a:effectLst/>
          </p:spPr>
        </p:pic>
        <p:pic>
          <p:nvPicPr>
            <p:cNvPr id="13735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9941545" y="3539453"/>
              <a:ext cx="209032" cy="126012"/>
            </a:xfrm>
            <a:prstGeom prst="rect">
              <a:avLst/>
            </a:prstGeom>
            <a:effectLst/>
          </p:spPr>
        </p:pic>
        <p:pic>
          <p:nvPicPr>
            <p:cNvPr id="13737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9897269" y="3583729"/>
              <a:ext cx="297585" cy="353994"/>
            </a:xfrm>
            <a:prstGeom prst="rect">
              <a:avLst/>
            </a:prstGeom>
            <a:effectLst/>
          </p:spPr>
        </p:pic>
        <p:pic>
          <p:nvPicPr>
            <p:cNvPr id="13739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10218276" y="3548677"/>
              <a:ext cx="210994" cy="382089"/>
            </a:xfrm>
            <a:prstGeom prst="rect">
              <a:avLst/>
            </a:prstGeom>
            <a:effectLst/>
          </p:spPr>
        </p:pic>
        <p:pic>
          <p:nvPicPr>
            <p:cNvPr id="13741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10506075" y="3467503"/>
              <a:ext cx="203959" cy="548037"/>
            </a:xfrm>
            <a:prstGeom prst="rect">
              <a:avLst/>
            </a:prstGeom>
            <a:effectLst/>
          </p:spPr>
        </p:pic>
        <p:pic>
          <p:nvPicPr>
            <p:cNvPr id="13743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5093801" y="4719050"/>
              <a:ext cx="98341" cy="258903"/>
            </a:xfrm>
            <a:prstGeom prst="rect">
              <a:avLst/>
            </a:prstGeom>
            <a:effectLst/>
          </p:spPr>
        </p:pic>
        <p:pic>
          <p:nvPicPr>
            <p:cNvPr id="13745" name="Linea Linea" descr="Linea Line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5055701" y="46360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747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5215573" y="4752260"/>
              <a:ext cx="158535" cy="275465"/>
            </a:xfrm>
            <a:prstGeom prst="rect">
              <a:avLst/>
            </a:prstGeom>
            <a:effectLst/>
          </p:spPr>
        </p:pic>
        <p:pic>
          <p:nvPicPr>
            <p:cNvPr id="13749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5561254" y="4694066"/>
              <a:ext cx="424943" cy="294913"/>
            </a:xfrm>
            <a:prstGeom prst="rect">
              <a:avLst/>
            </a:prstGeom>
            <a:effectLst/>
          </p:spPr>
        </p:pic>
        <p:pic>
          <p:nvPicPr>
            <p:cNvPr id="13751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6004707" y="4707980"/>
              <a:ext cx="216962" cy="288379"/>
            </a:xfrm>
            <a:prstGeom prst="rect">
              <a:avLst/>
            </a:prstGeom>
            <a:effectLst/>
          </p:spPr>
        </p:pic>
        <p:pic>
          <p:nvPicPr>
            <p:cNvPr id="13753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6260197" y="4690913"/>
              <a:ext cx="239976" cy="317516"/>
            </a:xfrm>
            <a:prstGeom prst="rect">
              <a:avLst/>
            </a:prstGeom>
            <a:effectLst/>
          </p:spPr>
        </p:pic>
        <p:pic>
          <p:nvPicPr>
            <p:cNvPr id="13755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6460968" y="4724585"/>
              <a:ext cx="88337" cy="286535"/>
            </a:xfrm>
            <a:prstGeom prst="rect">
              <a:avLst/>
            </a:prstGeom>
            <a:effectLst/>
          </p:spPr>
        </p:pic>
        <p:pic>
          <p:nvPicPr>
            <p:cNvPr id="13757" name="Linea Linea" descr="Linea Line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6433938" y="464155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759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6603817" y="4580673"/>
              <a:ext cx="259922" cy="431415"/>
            </a:xfrm>
            <a:prstGeom prst="rect">
              <a:avLst/>
            </a:prstGeom>
            <a:effectLst/>
          </p:spPr>
        </p:pic>
        <p:pic>
          <p:nvPicPr>
            <p:cNvPr id="13761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6836457" y="4706653"/>
              <a:ext cx="232080" cy="284447"/>
            </a:xfrm>
            <a:prstGeom prst="rect">
              <a:avLst/>
            </a:prstGeom>
            <a:effectLst/>
          </p:spPr>
        </p:pic>
        <p:pic>
          <p:nvPicPr>
            <p:cNvPr id="13763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7135180" y="4710535"/>
              <a:ext cx="176901" cy="231120"/>
            </a:xfrm>
            <a:prstGeom prst="rect">
              <a:avLst/>
            </a:prstGeom>
            <a:effectLst/>
          </p:spPr>
        </p:pic>
        <p:pic>
          <p:nvPicPr>
            <p:cNvPr id="13765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7328132" y="4711051"/>
              <a:ext cx="238564" cy="255788"/>
            </a:xfrm>
            <a:prstGeom prst="rect">
              <a:avLst/>
            </a:prstGeom>
            <a:effectLst/>
          </p:spPr>
        </p:pic>
        <p:pic>
          <p:nvPicPr>
            <p:cNvPr id="13767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7606731" y="4684128"/>
              <a:ext cx="220113" cy="292668"/>
            </a:xfrm>
            <a:prstGeom prst="rect">
              <a:avLst/>
            </a:prstGeom>
            <a:effectLst/>
          </p:spPr>
        </p:pic>
        <p:pic>
          <p:nvPicPr>
            <p:cNvPr id="13769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7613088" y="4742071"/>
              <a:ext cx="313388" cy="213698"/>
            </a:xfrm>
            <a:prstGeom prst="rect">
              <a:avLst/>
            </a:prstGeom>
            <a:effectLst/>
          </p:spPr>
        </p:pic>
        <p:pic>
          <p:nvPicPr>
            <p:cNvPr id="13771" name="Linea Linea" descr="Linea Line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7856456" y="463048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773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7948026" y="4705443"/>
              <a:ext cx="234756" cy="240752"/>
            </a:xfrm>
            <a:prstGeom prst="rect">
              <a:avLst/>
            </a:prstGeom>
            <a:effectLst/>
          </p:spPr>
        </p:pic>
        <p:pic>
          <p:nvPicPr>
            <p:cNvPr id="13775" name="Linea Forma" descr="Linea Form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8154705" y="4696909"/>
              <a:ext cx="231183" cy="264394"/>
            </a:xfrm>
            <a:prstGeom prst="rect">
              <a:avLst/>
            </a:prstGeom>
            <a:effectLst/>
          </p:spPr>
        </p:pic>
        <p:pic>
          <p:nvPicPr>
            <p:cNvPr id="13777" name="Linea Forma" descr="Linea Form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8393030" y="4663699"/>
              <a:ext cx="341568" cy="275464"/>
            </a:xfrm>
            <a:prstGeom prst="rect">
              <a:avLst/>
            </a:prstGeom>
            <a:effectLst/>
          </p:spPr>
        </p:pic>
      </p:grpSp>
      <p:pic>
        <p:nvPicPr>
          <p:cNvPr id="13780" name="pasted-image.png" descr="pasted-image.png"/>
          <p:cNvPicPr>
            <a:picLocks noChangeAspect="1"/>
          </p:cNvPicPr>
          <p:nvPr/>
        </p:nvPicPr>
        <p:blipFill>
          <a:blip r:embed="rId156">
            <a:extLst/>
          </a:blip>
          <a:stretch>
            <a:fillRect/>
          </a:stretch>
        </p:blipFill>
        <p:spPr>
          <a:xfrm>
            <a:off x="3875913" y="2229749"/>
            <a:ext cx="7801795" cy="3960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18" name="Disegno"/>
          <p:cNvGrpSpPr/>
          <p:nvPr/>
        </p:nvGrpSpPr>
        <p:grpSpPr>
          <a:xfrm>
            <a:off x="287852" y="335387"/>
            <a:ext cx="8036009" cy="7098954"/>
            <a:chOff x="-1117184" y="-3243304"/>
            <a:chExt cx="8036006" cy="7098952"/>
          </a:xfrm>
        </p:grpSpPr>
        <p:pic>
          <p:nvPicPr>
            <p:cNvPr id="1378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45942" y="-796631"/>
              <a:ext cx="289341" cy="394655"/>
            </a:xfrm>
            <a:prstGeom prst="rect">
              <a:avLst/>
            </a:prstGeom>
            <a:effectLst/>
          </p:spPr>
        </p:pic>
        <p:pic>
          <p:nvPicPr>
            <p:cNvPr id="1378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58896" y="-600385"/>
              <a:ext cx="92764" cy="264972"/>
            </a:xfrm>
            <a:prstGeom prst="rect">
              <a:avLst/>
            </a:prstGeom>
            <a:effectLst/>
          </p:spPr>
        </p:pic>
        <p:pic>
          <p:nvPicPr>
            <p:cNvPr id="1378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18640" y="-52082"/>
              <a:ext cx="247743" cy="246659"/>
            </a:xfrm>
            <a:prstGeom prst="rect">
              <a:avLst/>
            </a:prstGeom>
            <a:effectLst/>
          </p:spPr>
        </p:pic>
        <p:pic>
          <p:nvPicPr>
            <p:cNvPr id="1378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325695" y="-57376"/>
              <a:ext cx="221576" cy="229399"/>
            </a:xfrm>
            <a:prstGeom prst="rect">
              <a:avLst/>
            </a:prstGeom>
            <a:effectLst/>
          </p:spPr>
        </p:pic>
        <p:pic>
          <p:nvPicPr>
            <p:cNvPr id="13790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34322" y="-62463"/>
              <a:ext cx="287517" cy="251388"/>
            </a:xfrm>
            <a:prstGeom prst="rect">
              <a:avLst/>
            </a:prstGeom>
            <a:effectLst/>
          </p:spPr>
        </p:pic>
        <p:pic>
          <p:nvPicPr>
            <p:cNvPr id="1379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0998" y="-183444"/>
              <a:ext cx="231860" cy="353431"/>
            </a:xfrm>
            <a:prstGeom prst="rect">
              <a:avLst/>
            </a:prstGeom>
            <a:effectLst/>
          </p:spPr>
        </p:pic>
        <p:pic>
          <p:nvPicPr>
            <p:cNvPr id="1379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0819" y="-69449"/>
              <a:ext cx="434679" cy="248795"/>
            </a:xfrm>
            <a:prstGeom prst="rect">
              <a:avLst/>
            </a:prstGeom>
            <a:effectLst/>
          </p:spPr>
        </p:pic>
        <p:pic>
          <p:nvPicPr>
            <p:cNvPr id="13796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58266" y="-64663"/>
              <a:ext cx="304924" cy="241321"/>
            </a:xfrm>
            <a:prstGeom prst="rect">
              <a:avLst/>
            </a:prstGeom>
            <a:effectLst/>
          </p:spPr>
        </p:pic>
        <p:pic>
          <p:nvPicPr>
            <p:cNvPr id="13798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788845" y="-202210"/>
              <a:ext cx="129671" cy="76201"/>
            </a:xfrm>
            <a:prstGeom prst="rect">
              <a:avLst/>
            </a:prstGeom>
            <a:effectLst/>
          </p:spPr>
        </p:pic>
        <p:pic>
          <p:nvPicPr>
            <p:cNvPr id="13800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548011" y="432561"/>
              <a:ext cx="261162" cy="229040"/>
            </a:xfrm>
            <a:prstGeom prst="rect">
              <a:avLst/>
            </a:prstGeom>
            <a:effectLst/>
          </p:spPr>
        </p:pic>
        <p:pic>
          <p:nvPicPr>
            <p:cNvPr id="13802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308977" y="417069"/>
              <a:ext cx="114321" cy="413989"/>
            </a:xfrm>
            <a:prstGeom prst="rect">
              <a:avLst/>
            </a:prstGeom>
            <a:effectLst/>
          </p:spPr>
        </p:pic>
        <p:pic>
          <p:nvPicPr>
            <p:cNvPr id="13804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304212" y="448813"/>
              <a:ext cx="188162" cy="220364"/>
            </a:xfrm>
            <a:prstGeom prst="rect">
              <a:avLst/>
            </a:prstGeom>
            <a:effectLst/>
          </p:spPr>
        </p:pic>
        <p:pic>
          <p:nvPicPr>
            <p:cNvPr id="13806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103570" y="401430"/>
              <a:ext cx="232939" cy="260466"/>
            </a:xfrm>
            <a:prstGeom prst="rect">
              <a:avLst/>
            </a:prstGeom>
            <a:effectLst/>
          </p:spPr>
        </p:pic>
        <p:pic>
          <p:nvPicPr>
            <p:cNvPr id="13808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91767" y="398303"/>
              <a:ext cx="190085" cy="229263"/>
            </a:xfrm>
            <a:prstGeom prst="rect">
              <a:avLst/>
            </a:prstGeom>
            <a:effectLst/>
          </p:spPr>
        </p:pic>
        <p:pic>
          <p:nvPicPr>
            <p:cNvPr id="13810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21089" y="405892"/>
              <a:ext cx="308546" cy="259519"/>
            </a:xfrm>
            <a:prstGeom prst="rect">
              <a:avLst/>
            </a:prstGeom>
            <a:effectLst/>
          </p:spPr>
        </p:pic>
        <p:pic>
          <p:nvPicPr>
            <p:cNvPr id="13812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496282" y="281015"/>
              <a:ext cx="114359" cy="353000"/>
            </a:xfrm>
            <a:prstGeom prst="rect">
              <a:avLst/>
            </a:prstGeom>
            <a:effectLst/>
          </p:spPr>
        </p:pic>
        <p:pic>
          <p:nvPicPr>
            <p:cNvPr id="13814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439139" y="401243"/>
              <a:ext cx="333515" cy="222692"/>
            </a:xfrm>
            <a:prstGeom prst="rect">
              <a:avLst/>
            </a:prstGeom>
            <a:effectLst/>
          </p:spPr>
        </p:pic>
        <p:pic>
          <p:nvPicPr>
            <p:cNvPr id="13816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31597" y="327930"/>
              <a:ext cx="129671" cy="76201"/>
            </a:xfrm>
            <a:prstGeom prst="rect">
              <a:avLst/>
            </a:prstGeom>
            <a:effectLst/>
          </p:spPr>
        </p:pic>
        <p:pic>
          <p:nvPicPr>
            <p:cNvPr id="1381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802873" y="343986"/>
              <a:ext cx="183664" cy="268648"/>
            </a:xfrm>
            <a:prstGeom prst="rect">
              <a:avLst/>
            </a:prstGeom>
            <a:effectLst/>
          </p:spPr>
        </p:pic>
        <p:pic>
          <p:nvPicPr>
            <p:cNvPr id="1382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35092" y="379537"/>
              <a:ext cx="99707" cy="277560"/>
            </a:xfrm>
            <a:prstGeom prst="rect">
              <a:avLst/>
            </a:prstGeom>
            <a:effectLst/>
          </p:spPr>
        </p:pic>
        <p:pic>
          <p:nvPicPr>
            <p:cNvPr id="13822" name="Linea Linea" descr="Linea Line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055689" y="252866"/>
              <a:ext cx="129671" cy="76201"/>
            </a:xfrm>
            <a:prstGeom prst="rect">
              <a:avLst/>
            </a:prstGeom>
            <a:effectLst/>
          </p:spPr>
        </p:pic>
        <p:pic>
          <p:nvPicPr>
            <p:cNvPr id="13824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46898" y="1126358"/>
              <a:ext cx="296982" cy="333736"/>
            </a:xfrm>
            <a:prstGeom prst="rect">
              <a:avLst/>
            </a:prstGeom>
            <a:effectLst/>
          </p:spPr>
        </p:pic>
        <p:pic>
          <p:nvPicPr>
            <p:cNvPr id="13826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22325" y="1084538"/>
              <a:ext cx="274154" cy="440863"/>
            </a:xfrm>
            <a:prstGeom prst="rect">
              <a:avLst/>
            </a:prstGeom>
            <a:effectLst/>
          </p:spPr>
        </p:pic>
        <p:pic>
          <p:nvPicPr>
            <p:cNvPr id="13828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777459" y="1083262"/>
              <a:ext cx="338280" cy="334250"/>
            </a:xfrm>
            <a:prstGeom prst="rect">
              <a:avLst/>
            </a:prstGeom>
            <a:effectLst/>
          </p:spPr>
        </p:pic>
        <p:pic>
          <p:nvPicPr>
            <p:cNvPr id="13830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174988" y="-2964887"/>
              <a:ext cx="93718" cy="570039"/>
            </a:xfrm>
            <a:prstGeom prst="rect">
              <a:avLst/>
            </a:prstGeom>
            <a:effectLst/>
          </p:spPr>
        </p:pic>
        <p:pic>
          <p:nvPicPr>
            <p:cNvPr id="13832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2200492" y="-2953491"/>
              <a:ext cx="339793" cy="563962"/>
            </a:xfrm>
            <a:prstGeom prst="rect">
              <a:avLst/>
            </a:prstGeom>
            <a:effectLst/>
          </p:spPr>
        </p:pic>
        <p:pic>
          <p:nvPicPr>
            <p:cNvPr id="13834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2575911" y="-2932050"/>
              <a:ext cx="355768" cy="534298"/>
            </a:xfrm>
            <a:prstGeom prst="rect">
              <a:avLst/>
            </a:prstGeom>
            <a:effectLst/>
          </p:spPr>
        </p:pic>
        <p:pic>
          <p:nvPicPr>
            <p:cNvPr id="13836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2967305" y="-3231842"/>
              <a:ext cx="339792" cy="905514"/>
            </a:xfrm>
            <a:prstGeom prst="rect">
              <a:avLst/>
            </a:prstGeom>
            <a:effectLst/>
          </p:spPr>
        </p:pic>
        <p:pic>
          <p:nvPicPr>
            <p:cNvPr id="13838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3808155" y="-2949042"/>
              <a:ext cx="912752" cy="571921"/>
            </a:xfrm>
            <a:prstGeom prst="rect">
              <a:avLst/>
            </a:prstGeom>
            <a:effectLst/>
          </p:spPr>
        </p:pic>
        <p:pic>
          <p:nvPicPr>
            <p:cNvPr id="13840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4788483" y="-2903369"/>
              <a:ext cx="389248" cy="518420"/>
            </a:xfrm>
            <a:prstGeom prst="rect">
              <a:avLst/>
            </a:prstGeom>
            <a:effectLst/>
          </p:spPr>
        </p:pic>
        <p:pic>
          <p:nvPicPr>
            <p:cNvPr id="13842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5290164" y="-2937724"/>
              <a:ext cx="453159" cy="505038"/>
            </a:xfrm>
            <a:prstGeom prst="rect">
              <a:avLst/>
            </a:prstGeom>
            <a:effectLst/>
          </p:spPr>
        </p:pic>
        <p:pic>
          <p:nvPicPr>
            <p:cNvPr id="13844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5858825" y="-2859834"/>
              <a:ext cx="422768" cy="393160"/>
            </a:xfrm>
            <a:prstGeom prst="rect">
              <a:avLst/>
            </a:prstGeom>
            <a:effectLst/>
          </p:spPr>
        </p:pic>
        <p:pic>
          <p:nvPicPr>
            <p:cNvPr id="13846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6223274" y="-3243305"/>
              <a:ext cx="254910" cy="788447"/>
            </a:xfrm>
            <a:prstGeom prst="rect">
              <a:avLst/>
            </a:prstGeom>
            <a:effectLst/>
          </p:spPr>
        </p:pic>
        <p:pic>
          <p:nvPicPr>
            <p:cNvPr id="13848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481933" y="-2962546"/>
              <a:ext cx="436890" cy="524519"/>
            </a:xfrm>
            <a:prstGeom prst="rect">
              <a:avLst/>
            </a:prstGeom>
            <a:effectLst/>
          </p:spPr>
        </p:pic>
        <p:pic>
          <p:nvPicPr>
            <p:cNvPr id="13850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-799953" y="2300052"/>
              <a:ext cx="336178" cy="175905"/>
            </a:xfrm>
            <a:prstGeom prst="rect">
              <a:avLst/>
            </a:prstGeom>
            <a:effectLst/>
          </p:spPr>
        </p:pic>
        <p:pic>
          <p:nvPicPr>
            <p:cNvPr id="13852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109666" y="2179840"/>
              <a:ext cx="175890" cy="143044"/>
            </a:xfrm>
            <a:prstGeom prst="rect">
              <a:avLst/>
            </a:prstGeom>
            <a:effectLst/>
          </p:spPr>
        </p:pic>
        <p:pic>
          <p:nvPicPr>
            <p:cNvPr id="13854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128605" y="2060222"/>
              <a:ext cx="371897" cy="673781"/>
            </a:xfrm>
            <a:prstGeom prst="rect">
              <a:avLst/>
            </a:prstGeom>
            <a:effectLst/>
          </p:spPr>
        </p:pic>
        <p:pic>
          <p:nvPicPr>
            <p:cNvPr id="1385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69976" y="2447237"/>
              <a:ext cx="182605" cy="181317"/>
            </a:xfrm>
            <a:prstGeom prst="rect">
              <a:avLst/>
            </a:prstGeom>
            <a:effectLst/>
          </p:spPr>
        </p:pic>
        <p:pic>
          <p:nvPicPr>
            <p:cNvPr id="1385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75690" y="224357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86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-1014318" y="2725709"/>
              <a:ext cx="143101" cy="680859"/>
            </a:xfrm>
            <a:prstGeom prst="rect">
              <a:avLst/>
            </a:prstGeom>
            <a:effectLst/>
          </p:spPr>
        </p:pic>
        <p:pic>
          <p:nvPicPr>
            <p:cNvPr id="1386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-1117185" y="2996029"/>
              <a:ext cx="361410" cy="152206"/>
            </a:xfrm>
            <a:prstGeom prst="rect">
              <a:avLst/>
            </a:prstGeom>
            <a:effectLst/>
          </p:spPr>
        </p:pic>
        <p:pic>
          <p:nvPicPr>
            <p:cNvPr id="1386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-810057" y="2957252"/>
              <a:ext cx="264793" cy="282752"/>
            </a:xfrm>
            <a:prstGeom prst="rect">
              <a:avLst/>
            </a:prstGeom>
            <a:effectLst/>
          </p:spPr>
        </p:pic>
        <p:pic>
          <p:nvPicPr>
            <p:cNvPr id="1386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-612976" y="2766453"/>
              <a:ext cx="149201" cy="386037"/>
            </a:xfrm>
            <a:prstGeom prst="rect">
              <a:avLst/>
            </a:prstGeom>
            <a:effectLst/>
          </p:spPr>
        </p:pic>
        <p:pic>
          <p:nvPicPr>
            <p:cNvPr id="1386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-570631" y="2965306"/>
              <a:ext cx="220051" cy="230464"/>
            </a:xfrm>
            <a:prstGeom prst="rect">
              <a:avLst/>
            </a:prstGeom>
            <a:effectLst/>
          </p:spPr>
        </p:pic>
        <p:pic>
          <p:nvPicPr>
            <p:cNvPr id="13870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-342041" y="2746081"/>
              <a:ext cx="95568" cy="442899"/>
            </a:xfrm>
            <a:prstGeom prst="rect">
              <a:avLst/>
            </a:prstGeom>
            <a:effectLst/>
          </p:spPr>
        </p:pic>
        <p:pic>
          <p:nvPicPr>
            <p:cNvPr id="13872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-343338" y="2963383"/>
              <a:ext cx="171562" cy="251519"/>
            </a:xfrm>
            <a:prstGeom prst="rect">
              <a:avLst/>
            </a:prstGeom>
            <a:effectLst/>
          </p:spPr>
        </p:pic>
        <p:pic>
          <p:nvPicPr>
            <p:cNvPr id="1387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-152907" y="2936220"/>
              <a:ext cx="103364" cy="275745"/>
            </a:xfrm>
            <a:prstGeom prst="rect">
              <a:avLst/>
            </a:prstGeom>
            <a:effectLst/>
          </p:spPr>
        </p:pic>
        <p:pic>
          <p:nvPicPr>
            <p:cNvPr id="13876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-170635" y="282077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878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-30675" y="2920106"/>
              <a:ext cx="218806" cy="282455"/>
            </a:xfrm>
            <a:prstGeom prst="rect">
              <a:avLst/>
            </a:prstGeom>
            <a:effectLst/>
          </p:spPr>
        </p:pic>
        <p:pic>
          <p:nvPicPr>
            <p:cNvPr id="13880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139092" y="2912449"/>
              <a:ext cx="247111" cy="304164"/>
            </a:xfrm>
            <a:prstGeom prst="rect">
              <a:avLst/>
            </a:prstGeom>
            <a:effectLst/>
          </p:spPr>
        </p:pic>
        <p:pic>
          <p:nvPicPr>
            <p:cNvPr id="13882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400269" y="2911588"/>
              <a:ext cx="248322" cy="532719"/>
            </a:xfrm>
            <a:prstGeom prst="rect">
              <a:avLst/>
            </a:prstGeom>
            <a:effectLst/>
          </p:spPr>
        </p:pic>
        <p:pic>
          <p:nvPicPr>
            <p:cNvPr id="13884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700987" y="2881895"/>
              <a:ext cx="220538" cy="263834"/>
            </a:xfrm>
            <a:prstGeom prst="rect">
              <a:avLst/>
            </a:prstGeom>
            <a:effectLst/>
          </p:spPr>
        </p:pic>
        <p:pic>
          <p:nvPicPr>
            <p:cNvPr id="13886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933603" y="2918220"/>
              <a:ext cx="257286" cy="275423"/>
            </a:xfrm>
            <a:prstGeom prst="rect">
              <a:avLst/>
            </a:prstGeom>
            <a:effectLst/>
          </p:spPr>
        </p:pic>
        <p:pic>
          <p:nvPicPr>
            <p:cNvPr id="13888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-922869" y="3588167"/>
              <a:ext cx="296117" cy="267482"/>
            </a:xfrm>
            <a:prstGeom prst="rect">
              <a:avLst/>
            </a:prstGeom>
            <a:effectLst/>
          </p:spPr>
        </p:pic>
        <p:pic>
          <p:nvPicPr>
            <p:cNvPr id="13890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-569831" y="3364034"/>
              <a:ext cx="133218" cy="415735"/>
            </a:xfrm>
            <a:prstGeom prst="rect">
              <a:avLst/>
            </a:prstGeom>
            <a:effectLst/>
          </p:spPr>
        </p:pic>
        <p:pic>
          <p:nvPicPr>
            <p:cNvPr id="13892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-431824" y="3535957"/>
              <a:ext cx="253258" cy="296851"/>
            </a:xfrm>
            <a:prstGeom prst="rect">
              <a:avLst/>
            </a:prstGeom>
            <a:effectLst/>
          </p:spPr>
        </p:pic>
        <p:pic>
          <p:nvPicPr>
            <p:cNvPr id="13894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-110465" y="3391197"/>
              <a:ext cx="257851" cy="398853"/>
            </a:xfrm>
            <a:prstGeom prst="rect">
              <a:avLst/>
            </a:prstGeom>
            <a:effectLst/>
          </p:spPr>
        </p:pic>
        <p:pic>
          <p:nvPicPr>
            <p:cNvPr id="13896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-98582" y="3514296"/>
              <a:ext cx="497224" cy="292636"/>
            </a:xfrm>
            <a:prstGeom prst="rect">
              <a:avLst/>
            </a:prstGeom>
            <a:effectLst/>
          </p:spPr>
        </p:pic>
        <p:pic>
          <p:nvPicPr>
            <p:cNvPr id="13898" name="Linea Linea" descr="Linea Line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189271" y="344552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900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445214" y="3515290"/>
              <a:ext cx="330521" cy="303133"/>
            </a:xfrm>
            <a:prstGeom prst="rect">
              <a:avLst/>
            </a:prstGeom>
            <a:effectLst/>
          </p:spPr>
        </p:pic>
        <p:pic>
          <p:nvPicPr>
            <p:cNvPr id="13902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-383791" y="2189931"/>
              <a:ext cx="166744" cy="462584"/>
            </a:xfrm>
            <a:prstGeom prst="rect">
              <a:avLst/>
            </a:prstGeom>
            <a:effectLst/>
          </p:spPr>
        </p:pic>
        <p:pic>
          <p:nvPicPr>
            <p:cNvPr id="13904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-146116" y="2227297"/>
              <a:ext cx="245968" cy="112847"/>
            </a:xfrm>
            <a:prstGeom prst="rect">
              <a:avLst/>
            </a:prstGeom>
            <a:effectLst/>
          </p:spPr>
        </p:pic>
        <p:pic>
          <p:nvPicPr>
            <p:cNvPr id="13906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166489" y="2250361"/>
              <a:ext cx="269492" cy="436107"/>
            </a:xfrm>
            <a:prstGeom prst="rect">
              <a:avLst/>
            </a:prstGeom>
            <a:effectLst/>
          </p:spPr>
        </p:pic>
        <p:pic>
          <p:nvPicPr>
            <p:cNvPr id="13908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-205231" y="-799190"/>
              <a:ext cx="282826" cy="479422"/>
            </a:xfrm>
            <a:prstGeom prst="rect">
              <a:avLst/>
            </a:prstGeom>
            <a:effectLst/>
          </p:spPr>
        </p:pic>
        <p:pic>
          <p:nvPicPr>
            <p:cNvPr id="13910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56740" y="-804580"/>
              <a:ext cx="304847" cy="461146"/>
            </a:xfrm>
            <a:prstGeom prst="rect">
              <a:avLst/>
            </a:prstGeom>
            <a:effectLst/>
          </p:spPr>
        </p:pic>
        <p:pic>
          <p:nvPicPr>
            <p:cNvPr id="13912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-646155" y="1099195"/>
              <a:ext cx="283926" cy="413770"/>
            </a:xfrm>
            <a:prstGeom prst="rect">
              <a:avLst/>
            </a:prstGeom>
            <a:effectLst/>
          </p:spPr>
        </p:pic>
        <p:pic>
          <p:nvPicPr>
            <p:cNvPr id="13914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-363890" y="1126364"/>
              <a:ext cx="279627" cy="447020"/>
            </a:xfrm>
            <a:prstGeom prst="rect">
              <a:avLst/>
            </a:prstGeom>
            <a:effectLst/>
          </p:spPr>
        </p:pic>
        <p:pic>
          <p:nvPicPr>
            <p:cNvPr id="13916" name="Linea Linea" descr="Linea Line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-297474" y="1297937"/>
              <a:ext cx="225635" cy="103874"/>
            </a:xfrm>
            <a:prstGeom prst="rect">
              <a:avLst/>
            </a:prstGeom>
            <a:effectLst/>
          </p:spPr>
        </p:pic>
      </p:grpSp>
      <p:pic>
        <p:nvPicPr>
          <p:cNvPr id="13919" name="pasted-image.png" descr="pasted-image.png"/>
          <p:cNvPicPr>
            <a:picLocks noChangeAspect="1"/>
          </p:cNvPicPr>
          <p:nvPr/>
        </p:nvPicPr>
        <p:blipFill>
          <a:blip r:embed="rId66">
            <a:extLst/>
          </a:blip>
          <a:stretch>
            <a:fillRect/>
          </a:stretch>
        </p:blipFill>
        <p:spPr>
          <a:xfrm>
            <a:off x="3875913" y="2229749"/>
            <a:ext cx="7801795" cy="39601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008" name="Disegno"/>
          <p:cNvGrpSpPr/>
          <p:nvPr/>
        </p:nvGrpSpPr>
        <p:grpSpPr>
          <a:xfrm>
            <a:off x="4887025" y="7046169"/>
            <a:ext cx="6643021" cy="1937277"/>
            <a:chOff x="4412674" y="3167495"/>
            <a:chExt cx="6643019" cy="1937276"/>
          </a:xfrm>
        </p:grpSpPr>
        <p:pic>
          <p:nvPicPr>
            <p:cNvPr id="13920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4412674" y="3595888"/>
              <a:ext cx="285634" cy="377677"/>
            </a:xfrm>
            <a:prstGeom prst="rect">
              <a:avLst/>
            </a:prstGeom>
            <a:effectLst/>
          </p:spPr>
        </p:pic>
        <p:pic>
          <p:nvPicPr>
            <p:cNvPr id="13922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4661353" y="3704150"/>
              <a:ext cx="349327" cy="275648"/>
            </a:xfrm>
            <a:prstGeom prst="rect">
              <a:avLst/>
            </a:prstGeom>
            <a:effectLst/>
          </p:spPr>
        </p:pic>
        <p:pic>
          <p:nvPicPr>
            <p:cNvPr id="13924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973361" y="3626998"/>
              <a:ext cx="207086" cy="342246"/>
            </a:xfrm>
            <a:prstGeom prst="rect">
              <a:avLst/>
            </a:prstGeom>
            <a:effectLst/>
          </p:spPr>
        </p:pic>
        <p:pic>
          <p:nvPicPr>
            <p:cNvPr id="13926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5174010" y="3477603"/>
              <a:ext cx="276693" cy="493200"/>
            </a:xfrm>
            <a:prstGeom prst="rect">
              <a:avLst/>
            </a:prstGeom>
            <a:effectLst/>
          </p:spPr>
        </p:pic>
        <p:pic>
          <p:nvPicPr>
            <p:cNvPr id="13928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5417467" y="3633514"/>
              <a:ext cx="239476" cy="320417"/>
            </a:xfrm>
            <a:prstGeom prst="rect">
              <a:avLst/>
            </a:prstGeom>
            <a:effectLst/>
          </p:spPr>
        </p:pic>
        <p:pic>
          <p:nvPicPr>
            <p:cNvPr id="13930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627129" y="3633789"/>
              <a:ext cx="232386" cy="259549"/>
            </a:xfrm>
            <a:prstGeom prst="rect">
              <a:avLst/>
            </a:prstGeom>
            <a:effectLst/>
          </p:spPr>
        </p:pic>
        <p:pic>
          <p:nvPicPr>
            <p:cNvPr id="13932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838028" y="3615871"/>
              <a:ext cx="306697" cy="293664"/>
            </a:xfrm>
            <a:prstGeom prst="rect">
              <a:avLst/>
            </a:prstGeom>
            <a:effectLst/>
          </p:spPr>
        </p:pic>
        <p:pic>
          <p:nvPicPr>
            <p:cNvPr id="13934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6747592" y="3654161"/>
              <a:ext cx="320665" cy="191643"/>
            </a:xfrm>
            <a:prstGeom prst="rect">
              <a:avLst/>
            </a:prstGeom>
            <a:effectLst/>
          </p:spPr>
        </p:pic>
        <p:pic>
          <p:nvPicPr>
            <p:cNvPr id="13936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7277265" y="3456954"/>
              <a:ext cx="204376" cy="409221"/>
            </a:xfrm>
            <a:prstGeom prst="rect">
              <a:avLst/>
            </a:prstGeom>
            <a:effectLst/>
          </p:spPr>
        </p:pic>
        <p:pic>
          <p:nvPicPr>
            <p:cNvPr id="13938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7582847" y="3484376"/>
              <a:ext cx="299248" cy="403620"/>
            </a:xfrm>
            <a:prstGeom prst="rect">
              <a:avLst/>
            </a:prstGeom>
            <a:effectLst/>
          </p:spPr>
        </p:pic>
        <p:pic>
          <p:nvPicPr>
            <p:cNvPr id="13940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929171" y="3167495"/>
              <a:ext cx="218806" cy="393153"/>
            </a:xfrm>
            <a:prstGeom prst="rect">
              <a:avLst/>
            </a:prstGeom>
            <a:effectLst/>
          </p:spPr>
        </p:pic>
        <p:pic>
          <p:nvPicPr>
            <p:cNvPr id="13942" name="Linea Linea" descr="Linea Line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969915" y="3334998"/>
              <a:ext cx="293504" cy="89783"/>
            </a:xfrm>
            <a:prstGeom prst="rect">
              <a:avLst/>
            </a:prstGeom>
            <a:effectLst/>
          </p:spPr>
        </p:pic>
        <p:pic>
          <p:nvPicPr>
            <p:cNvPr id="13944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8519962" y="3334397"/>
              <a:ext cx="293502" cy="97175"/>
            </a:xfrm>
            <a:prstGeom prst="rect">
              <a:avLst/>
            </a:prstGeom>
            <a:effectLst/>
          </p:spPr>
        </p:pic>
        <p:pic>
          <p:nvPicPr>
            <p:cNvPr id="13946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8506380" y="3348580"/>
              <a:ext cx="252759" cy="461508"/>
            </a:xfrm>
            <a:prstGeom prst="rect">
              <a:avLst/>
            </a:prstGeom>
            <a:effectLst/>
          </p:spPr>
        </p:pic>
        <p:pic>
          <p:nvPicPr>
            <p:cNvPr id="13948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8873077" y="3246720"/>
              <a:ext cx="144108" cy="619455"/>
            </a:xfrm>
            <a:prstGeom prst="rect">
              <a:avLst/>
            </a:prstGeom>
            <a:effectLst/>
          </p:spPr>
        </p:pic>
        <p:pic>
          <p:nvPicPr>
            <p:cNvPr id="13950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9098176" y="3328208"/>
              <a:ext cx="258544" cy="429596"/>
            </a:xfrm>
            <a:prstGeom prst="rect">
              <a:avLst/>
            </a:prstGeom>
            <a:effectLst/>
          </p:spPr>
        </p:pic>
        <p:pic>
          <p:nvPicPr>
            <p:cNvPr id="13952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9151495" y="3484394"/>
              <a:ext cx="164480" cy="279921"/>
            </a:xfrm>
            <a:prstGeom prst="rect">
              <a:avLst/>
            </a:prstGeom>
            <a:effectLst/>
          </p:spPr>
        </p:pic>
        <p:pic>
          <p:nvPicPr>
            <p:cNvPr id="13954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9205821" y="3457231"/>
              <a:ext cx="347828" cy="655421"/>
            </a:xfrm>
            <a:prstGeom prst="rect">
              <a:avLst/>
            </a:prstGeom>
            <a:effectLst/>
          </p:spPr>
        </p:pic>
        <p:pic>
          <p:nvPicPr>
            <p:cNvPr id="13956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4463787" y="4536950"/>
              <a:ext cx="336381" cy="266912"/>
            </a:xfrm>
            <a:prstGeom prst="rect">
              <a:avLst/>
            </a:prstGeom>
            <a:effectLst/>
          </p:spPr>
        </p:pic>
        <p:pic>
          <p:nvPicPr>
            <p:cNvPr id="13958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4786708" y="4514315"/>
              <a:ext cx="264716" cy="274875"/>
            </a:xfrm>
            <a:prstGeom prst="rect">
              <a:avLst/>
            </a:prstGeom>
            <a:effectLst/>
          </p:spPr>
        </p:pic>
        <p:pic>
          <p:nvPicPr>
            <p:cNvPr id="13960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5047342" y="4532275"/>
              <a:ext cx="336826" cy="282333"/>
            </a:xfrm>
            <a:prstGeom prst="rect">
              <a:avLst/>
            </a:prstGeom>
            <a:effectLst/>
          </p:spPr>
        </p:pic>
        <p:pic>
          <p:nvPicPr>
            <p:cNvPr id="13962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5369083" y="4509788"/>
              <a:ext cx="422526" cy="326360"/>
            </a:xfrm>
            <a:prstGeom prst="rect">
              <a:avLst/>
            </a:prstGeom>
            <a:effectLst/>
          </p:spPr>
        </p:pic>
        <p:pic>
          <p:nvPicPr>
            <p:cNvPr id="13964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5684098" y="43807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966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5785160" y="4557166"/>
              <a:ext cx="248602" cy="288088"/>
            </a:xfrm>
            <a:prstGeom prst="rect">
              <a:avLst/>
            </a:prstGeom>
            <a:effectLst/>
          </p:spPr>
        </p:pic>
        <p:pic>
          <p:nvPicPr>
            <p:cNvPr id="13968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6550662" y="4679555"/>
              <a:ext cx="334247" cy="157689"/>
            </a:xfrm>
            <a:prstGeom prst="rect">
              <a:avLst/>
            </a:prstGeom>
            <a:effectLst/>
          </p:spPr>
        </p:pic>
        <p:pic>
          <p:nvPicPr>
            <p:cNvPr id="13970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7229731" y="4473570"/>
              <a:ext cx="259550" cy="366289"/>
            </a:xfrm>
            <a:prstGeom prst="rect">
              <a:avLst/>
            </a:prstGeom>
            <a:effectLst/>
          </p:spPr>
        </p:pic>
        <p:pic>
          <p:nvPicPr>
            <p:cNvPr id="13972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7543268" y="4469180"/>
              <a:ext cx="308971" cy="368064"/>
            </a:xfrm>
            <a:prstGeom prst="rect">
              <a:avLst/>
            </a:prstGeom>
            <a:effectLst/>
          </p:spPr>
        </p:pic>
        <p:pic>
          <p:nvPicPr>
            <p:cNvPr id="13974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7895218" y="4258532"/>
              <a:ext cx="76201" cy="239178"/>
            </a:xfrm>
            <a:prstGeom prst="rect">
              <a:avLst/>
            </a:prstGeom>
            <a:effectLst/>
          </p:spPr>
        </p:pic>
        <p:pic>
          <p:nvPicPr>
            <p:cNvPr id="13976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8003869" y="4258921"/>
              <a:ext cx="273131" cy="258154"/>
            </a:xfrm>
            <a:prstGeom prst="rect">
              <a:avLst/>
            </a:prstGeom>
            <a:effectLst/>
          </p:spPr>
        </p:pic>
        <p:pic>
          <p:nvPicPr>
            <p:cNvPr id="13978" name="Linea Linea" descr="Linea Line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7861265" y="4251742"/>
              <a:ext cx="130526" cy="157689"/>
            </a:xfrm>
            <a:prstGeom prst="rect">
              <a:avLst/>
            </a:prstGeom>
            <a:effectLst/>
          </p:spPr>
        </p:pic>
        <p:pic>
          <p:nvPicPr>
            <p:cNvPr id="13980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200799" y="4604857"/>
              <a:ext cx="408945" cy="130527"/>
            </a:xfrm>
            <a:prstGeom prst="rect">
              <a:avLst/>
            </a:prstGeom>
            <a:effectLst/>
          </p:spPr>
        </p:pic>
        <p:pic>
          <p:nvPicPr>
            <p:cNvPr id="13982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8305303" y="44962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984" name="Linea Linea" descr="Linea Line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8332466" y="477462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3986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8608240" y="4459989"/>
              <a:ext cx="259549" cy="360374"/>
            </a:xfrm>
            <a:prstGeom prst="rect">
              <a:avLst/>
            </a:prstGeom>
            <a:effectLst/>
          </p:spPr>
        </p:pic>
        <p:pic>
          <p:nvPicPr>
            <p:cNvPr id="13988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8932957" y="4502997"/>
              <a:ext cx="306058" cy="384810"/>
            </a:xfrm>
            <a:prstGeom prst="rect">
              <a:avLst/>
            </a:prstGeom>
            <a:effectLst/>
          </p:spPr>
        </p:pic>
        <p:pic>
          <p:nvPicPr>
            <p:cNvPr id="13990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9300891" y="4355865"/>
              <a:ext cx="184851" cy="270868"/>
            </a:xfrm>
            <a:prstGeom prst="rect">
              <a:avLst/>
            </a:prstGeom>
            <a:effectLst/>
          </p:spPr>
        </p:pic>
        <p:pic>
          <p:nvPicPr>
            <p:cNvPr id="13992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9526530" y="4319648"/>
              <a:ext cx="230840" cy="197969"/>
            </a:xfrm>
            <a:prstGeom prst="rect">
              <a:avLst/>
            </a:prstGeom>
            <a:effectLst/>
          </p:spPr>
        </p:pic>
        <p:pic>
          <p:nvPicPr>
            <p:cNvPr id="13994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9633634" y="4360392"/>
              <a:ext cx="109089" cy="252759"/>
            </a:xfrm>
            <a:prstGeom prst="rect">
              <a:avLst/>
            </a:prstGeom>
            <a:effectLst/>
          </p:spPr>
        </p:pic>
        <p:pic>
          <p:nvPicPr>
            <p:cNvPr id="13996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9863308" y="4428299"/>
              <a:ext cx="315085" cy="123736"/>
            </a:xfrm>
            <a:prstGeom prst="rect">
              <a:avLst/>
            </a:prstGeom>
            <a:effectLst/>
          </p:spPr>
        </p:pic>
        <p:pic>
          <p:nvPicPr>
            <p:cNvPr id="13998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9877102" y="4462253"/>
              <a:ext cx="263162" cy="412057"/>
            </a:xfrm>
            <a:prstGeom prst="rect">
              <a:avLst/>
            </a:prstGeom>
            <a:effectLst/>
          </p:spPr>
        </p:pic>
        <p:pic>
          <p:nvPicPr>
            <p:cNvPr id="14000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0360238" y="4319648"/>
              <a:ext cx="191642" cy="558340"/>
            </a:xfrm>
            <a:prstGeom prst="rect">
              <a:avLst/>
            </a:prstGeom>
            <a:effectLst/>
          </p:spPr>
        </p:pic>
        <p:pic>
          <p:nvPicPr>
            <p:cNvPr id="14002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0584330" y="4401136"/>
              <a:ext cx="273131" cy="340519"/>
            </a:xfrm>
            <a:prstGeom prst="rect">
              <a:avLst/>
            </a:prstGeom>
            <a:effectLst/>
          </p:spPr>
        </p:pic>
        <p:pic>
          <p:nvPicPr>
            <p:cNvPr id="14004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0611493" y="4530159"/>
              <a:ext cx="212015" cy="233695"/>
            </a:xfrm>
            <a:prstGeom prst="rect">
              <a:avLst/>
            </a:prstGeom>
            <a:effectLst/>
          </p:spPr>
        </p:pic>
        <p:pic>
          <p:nvPicPr>
            <p:cNvPr id="14006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10753515" y="4459778"/>
              <a:ext cx="302179" cy="64499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30" name="Disegno"/>
          <p:cNvGrpSpPr/>
          <p:nvPr/>
        </p:nvGrpSpPr>
        <p:grpSpPr>
          <a:xfrm>
            <a:off x="3580025" y="335387"/>
            <a:ext cx="4743835" cy="916977"/>
            <a:chOff x="2174988" y="-3243304"/>
            <a:chExt cx="4743834" cy="916976"/>
          </a:xfrm>
        </p:grpSpPr>
        <p:pic>
          <p:nvPicPr>
            <p:cNvPr id="14010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74988" y="-2964887"/>
              <a:ext cx="93718" cy="570039"/>
            </a:xfrm>
            <a:prstGeom prst="rect">
              <a:avLst/>
            </a:prstGeom>
            <a:effectLst/>
          </p:spPr>
        </p:pic>
        <p:pic>
          <p:nvPicPr>
            <p:cNvPr id="14012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200492" y="-2953491"/>
              <a:ext cx="339793" cy="563962"/>
            </a:xfrm>
            <a:prstGeom prst="rect">
              <a:avLst/>
            </a:prstGeom>
            <a:effectLst/>
          </p:spPr>
        </p:pic>
        <p:pic>
          <p:nvPicPr>
            <p:cNvPr id="14014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75911" y="-2932050"/>
              <a:ext cx="355768" cy="534298"/>
            </a:xfrm>
            <a:prstGeom prst="rect">
              <a:avLst/>
            </a:prstGeom>
            <a:effectLst/>
          </p:spPr>
        </p:pic>
        <p:pic>
          <p:nvPicPr>
            <p:cNvPr id="14016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967305" y="-3231842"/>
              <a:ext cx="339792" cy="905514"/>
            </a:xfrm>
            <a:prstGeom prst="rect">
              <a:avLst/>
            </a:prstGeom>
            <a:effectLst/>
          </p:spPr>
        </p:pic>
        <p:pic>
          <p:nvPicPr>
            <p:cNvPr id="14018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808155" y="-2949042"/>
              <a:ext cx="912752" cy="571921"/>
            </a:xfrm>
            <a:prstGeom prst="rect">
              <a:avLst/>
            </a:prstGeom>
            <a:effectLst/>
          </p:spPr>
        </p:pic>
        <p:pic>
          <p:nvPicPr>
            <p:cNvPr id="14020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788483" y="-2903369"/>
              <a:ext cx="389248" cy="518420"/>
            </a:xfrm>
            <a:prstGeom prst="rect">
              <a:avLst/>
            </a:prstGeom>
            <a:effectLst/>
          </p:spPr>
        </p:pic>
        <p:pic>
          <p:nvPicPr>
            <p:cNvPr id="14022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290164" y="-2937724"/>
              <a:ext cx="453159" cy="505038"/>
            </a:xfrm>
            <a:prstGeom prst="rect">
              <a:avLst/>
            </a:prstGeom>
            <a:effectLst/>
          </p:spPr>
        </p:pic>
        <p:pic>
          <p:nvPicPr>
            <p:cNvPr id="14024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858825" y="-2859834"/>
              <a:ext cx="422768" cy="393160"/>
            </a:xfrm>
            <a:prstGeom prst="rect">
              <a:avLst/>
            </a:prstGeom>
            <a:effectLst/>
          </p:spPr>
        </p:pic>
        <p:pic>
          <p:nvPicPr>
            <p:cNvPr id="14026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223274" y="-3243305"/>
              <a:ext cx="254910" cy="788447"/>
            </a:xfrm>
            <a:prstGeom prst="rect">
              <a:avLst/>
            </a:prstGeom>
            <a:effectLst/>
          </p:spPr>
        </p:pic>
        <p:pic>
          <p:nvPicPr>
            <p:cNvPr id="14028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6481933" y="-2962546"/>
              <a:ext cx="436890" cy="524519"/>
            </a:xfrm>
            <a:prstGeom prst="rect">
              <a:avLst/>
            </a:prstGeom>
            <a:effectLst/>
          </p:spPr>
        </p:pic>
      </p:grpSp>
      <p:pic>
        <p:nvPicPr>
          <p:cNvPr id="14031" name="filmato-incollato.heic" descr="filmato-incollato.heic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604089" y="3483116"/>
            <a:ext cx="11796622" cy="24251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33" name="pasted-image.jpeg" descr="pasted-image.jpe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7336" y="1230656"/>
            <a:ext cx="5030065" cy="3110073"/>
          </a:xfrm>
          <a:prstGeom prst="rect">
            <a:avLst/>
          </a:prstGeom>
        </p:spPr>
      </p:pic>
      <p:grpSp>
        <p:nvGrpSpPr>
          <p:cNvPr id="14138" name="Disegno"/>
          <p:cNvGrpSpPr/>
          <p:nvPr/>
        </p:nvGrpSpPr>
        <p:grpSpPr>
          <a:xfrm>
            <a:off x="493837" y="7280988"/>
            <a:ext cx="11734783" cy="2403341"/>
            <a:chOff x="-4985612" y="-562254"/>
            <a:chExt cx="11734782" cy="2403339"/>
          </a:xfrm>
        </p:grpSpPr>
        <p:sp>
          <p:nvSpPr>
            <p:cNvPr id="14034" name="Linea"/>
            <p:cNvSpPr/>
            <p:nvPr/>
          </p:nvSpPr>
          <p:spPr>
            <a:xfrm>
              <a:off x="-479241" y="-307845"/>
              <a:ext cx="814884" cy="383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0" fill="norm" stroke="1" extrusionOk="0">
                  <a:moveTo>
                    <a:pt x="12720" y="17179"/>
                  </a:moveTo>
                  <a:cubicBezTo>
                    <a:pt x="12240" y="16042"/>
                    <a:pt x="11760" y="14905"/>
                    <a:pt x="11400" y="14084"/>
                  </a:cubicBezTo>
                  <a:cubicBezTo>
                    <a:pt x="11040" y="13263"/>
                    <a:pt x="10800" y="12758"/>
                    <a:pt x="10290" y="12758"/>
                  </a:cubicBezTo>
                  <a:cubicBezTo>
                    <a:pt x="9780" y="12758"/>
                    <a:pt x="9000" y="13263"/>
                    <a:pt x="8040" y="14274"/>
                  </a:cubicBezTo>
                  <a:cubicBezTo>
                    <a:pt x="7080" y="15284"/>
                    <a:pt x="5940" y="16800"/>
                    <a:pt x="5190" y="17747"/>
                  </a:cubicBezTo>
                  <a:cubicBezTo>
                    <a:pt x="4440" y="18695"/>
                    <a:pt x="4080" y="19074"/>
                    <a:pt x="3690" y="19579"/>
                  </a:cubicBezTo>
                  <a:cubicBezTo>
                    <a:pt x="3300" y="20084"/>
                    <a:pt x="2880" y="20716"/>
                    <a:pt x="2880" y="21095"/>
                  </a:cubicBezTo>
                  <a:cubicBezTo>
                    <a:pt x="2880" y="21474"/>
                    <a:pt x="3300" y="21600"/>
                    <a:pt x="4500" y="20779"/>
                  </a:cubicBezTo>
                  <a:cubicBezTo>
                    <a:pt x="5700" y="19958"/>
                    <a:pt x="7680" y="18189"/>
                    <a:pt x="9780" y="16232"/>
                  </a:cubicBezTo>
                  <a:cubicBezTo>
                    <a:pt x="11880" y="14274"/>
                    <a:pt x="14100" y="12126"/>
                    <a:pt x="15990" y="10295"/>
                  </a:cubicBezTo>
                  <a:cubicBezTo>
                    <a:pt x="17880" y="8463"/>
                    <a:pt x="19440" y="6947"/>
                    <a:pt x="20370" y="6000"/>
                  </a:cubicBezTo>
                  <a:cubicBezTo>
                    <a:pt x="21300" y="5053"/>
                    <a:pt x="21600" y="4674"/>
                    <a:pt x="21600" y="4295"/>
                  </a:cubicBezTo>
                  <a:cubicBezTo>
                    <a:pt x="21600" y="3916"/>
                    <a:pt x="21300" y="3537"/>
                    <a:pt x="20250" y="3663"/>
                  </a:cubicBezTo>
                  <a:cubicBezTo>
                    <a:pt x="19200" y="3789"/>
                    <a:pt x="17400" y="4421"/>
                    <a:pt x="15240" y="5558"/>
                  </a:cubicBezTo>
                  <a:cubicBezTo>
                    <a:pt x="13080" y="6695"/>
                    <a:pt x="10560" y="8337"/>
                    <a:pt x="8310" y="9600"/>
                  </a:cubicBezTo>
                  <a:cubicBezTo>
                    <a:pt x="6060" y="10863"/>
                    <a:pt x="4080" y="11747"/>
                    <a:pt x="2880" y="12189"/>
                  </a:cubicBezTo>
                  <a:cubicBezTo>
                    <a:pt x="1680" y="12632"/>
                    <a:pt x="1260" y="12632"/>
                    <a:pt x="840" y="12632"/>
                  </a:cubicBezTo>
                  <a:cubicBezTo>
                    <a:pt x="420" y="12632"/>
                    <a:pt x="0" y="12632"/>
                    <a:pt x="0" y="12442"/>
                  </a:cubicBezTo>
                  <a:cubicBezTo>
                    <a:pt x="0" y="12253"/>
                    <a:pt x="420" y="11874"/>
                    <a:pt x="1710" y="10989"/>
                  </a:cubicBezTo>
                  <a:cubicBezTo>
                    <a:pt x="3000" y="10105"/>
                    <a:pt x="5160" y="8716"/>
                    <a:pt x="7320" y="7389"/>
                  </a:cubicBezTo>
                  <a:cubicBezTo>
                    <a:pt x="9480" y="6063"/>
                    <a:pt x="11640" y="4800"/>
                    <a:pt x="13470" y="3663"/>
                  </a:cubicBezTo>
                  <a:cubicBezTo>
                    <a:pt x="15300" y="2526"/>
                    <a:pt x="16800" y="1516"/>
                    <a:pt x="17790" y="884"/>
                  </a:cubicBezTo>
                  <a:cubicBezTo>
                    <a:pt x="18780" y="253"/>
                    <a:pt x="19260" y="0"/>
                    <a:pt x="19320" y="0"/>
                  </a:cubicBezTo>
                  <a:cubicBezTo>
                    <a:pt x="19380" y="0"/>
                    <a:pt x="19020" y="253"/>
                    <a:pt x="17940" y="1200"/>
                  </a:cubicBezTo>
                  <a:cubicBezTo>
                    <a:pt x="16860" y="2147"/>
                    <a:pt x="15060" y="3789"/>
                    <a:pt x="13230" y="5305"/>
                  </a:cubicBezTo>
                  <a:cubicBezTo>
                    <a:pt x="11400" y="6821"/>
                    <a:pt x="9540" y="8211"/>
                    <a:pt x="8370" y="9032"/>
                  </a:cubicBezTo>
                  <a:cubicBezTo>
                    <a:pt x="7200" y="9853"/>
                    <a:pt x="6720" y="10105"/>
                    <a:pt x="6180" y="10295"/>
                  </a:cubicBezTo>
                  <a:cubicBezTo>
                    <a:pt x="5640" y="10484"/>
                    <a:pt x="5040" y="10611"/>
                    <a:pt x="4920" y="10484"/>
                  </a:cubicBezTo>
                  <a:cubicBezTo>
                    <a:pt x="4800" y="10358"/>
                    <a:pt x="5160" y="9979"/>
                    <a:pt x="5880" y="9411"/>
                  </a:cubicBezTo>
                  <a:cubicBezTo>
                    <a:pt x="6600" y="8842"/>
                    <a:pt x="7680" y="8084"/>
                    <a:pt x="8760" y="73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35" name="Linea"/>
            <p:cNvSpPr/>
            <p:nvPr/>
          </p:nvSpPr>
          <p:spPr>
            <a:xfrm>
              <a:off x="-2329779" y="-562255"/>
              <a:ext cx="3102293" cy="67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500" fill="norm" stroke="1" extrusionOk="0">
                  <a:moveTo>
                    <a:pt x="667" y="8380"/>
                  </a:moveTo>
                  <a:cubicBezTo>
                    <a:pt x="510" y="8236"/>
                    <a:pt x="354" y="8092"/>
                    <a:pt x="228" y="8056"/>
                  </a:cubicBezTo>
                  <a:cubicBezTo>
                    <a:pt x="103" y="8020"/>
                    <a:pt x="9" y="8092"/>
                    <a:pt x="1" y="8200"/>
                  </a:cubicBezTo>
                  <a:cubicBezTo>
                    <a:pt x="-7" y="8308"/>
                    <a:pt x="71" y="8452"/>
                    <a:pt x="299" y="8272"/>
                  </a:cubicBezTo>
                  <a:cubicBezTo>
                    <a:pt x="526" y="8092"/>
                    <a:pt x="902" y="7588"/>
                    <a:pt x="1247" y="7048"/>
                  </a:cubicBezTo>
                  <a:cubicBezTo>
                    <a:pt x="1592" y="6508"/>
                    <a:pt x="1905" y="5932"/>
                    <a:pt x="2101" y="5608"/>
                  </a:cubicBezTo>
                  <a:cubicBezTo>
                    <a:pt x="2297" y="5284"/>
                    <a:pt x="2376" y="5212"/>
                    <a:pt x="2376" y="5140"/>
                  </a:cubicBezTo>
                  <a:cubicBezTo>
                    <a:pt x="2376" y="5068"/>
                    <a:pt x="2297" y="4996"/>
                    <a:pt x="2086" y="4744"/>
                  </a:cubicBezTo>
                  <a:cubicBezTo>
                    <a:pt x="1874" y="4492"/>
                    <a:pt x="1529" y="4060"/>
                    <a:pt x="1263" y="3664"/>
                  </a:cubicBezTo>
                  <a:cubicBezTo>
                    <a:pt x="996" y="3268"/>
                    <a:pt x="808" y="2908"/>
                    <a:pt x="667" y="2656"/>
                  </a:cubicBezTo>
                  <a:cubicBezTo>
                    <a:pt x="526" y="2404"/>
                    <a:pt x="432" y="2260"/>
                    <a:pt x="424" y="2188"/>
                  </a:cubicBezTo>
                  <a:cubicBezTo>
                    <a:pt x="416" y="2116"/>
                    <a:pt x="495" y="2116"/>
                    <a:pt x="753" y="2296"/>
                  </a:cubicBezTo>
                  <a:cubicBezTo>
                    <a:pt x="1012" y="2476"/>
                    <a:pt x="1451" y="2836"/>
                    <a:pt x="1764" y="2980"/>
                  </a:cubicBezTo>
                  <a:cubicBezTo>
                    <a:pt x="2078" y="3124"/>
                    <a:pt x="2266" y="3052"/>
                    <a:pt x="2399" y="3016"/>
                  </a:cubicBezTo>
                  <a:cubicBezTo>
                    <a:pt x="2532" y="2980"/>
                    <a:pt x="2611" y="2980"/>
                    <a:pt x="2689" y="2980"/>
                  </a:cubicBezTo>
                  <a:cubicBezTo>
                    <a:pt x="2767" y="2980"/>
                    <a:pt x="2846" y="2980"/>
                    <a:pt x="2846" y="2944"/>
                  </a:cubicBezTo>
                  <a:cubicBezTo>
                    <a:pt x="2846" y="2908"/>
                    <a:pt x="2767" y="2836"/>
                    <a:pt x="2689" y="3052"/>
                  </a:cubicBezTo>
                  <a:cubicBezTo>
                    <a:pt x="2611" y="3268"/>
                    <a:pt x="2532" y="3772"/>
                    <a:pt x="2517" y="4168"/>
                  </a:cubicBezTo>
                  <a:cubicBezTo>
                    <a:pt x="2501" y="4564"/>
                    <a:pt x="2548" y="4852"/>
                    <a:pt x="2760" y="5680"/>
                  </a:cubicBezTo>
                  <a:cubicBezTo>
                    <a:pt x="2971" y="6508"/>
                    <a:pt x="3347" y="7876"/>
                    <a:pt x="3763" y="9028"/>
                  </a:cubicBezTo>
                  <a:cubicBezTo>
                    <a:pt x="4178" y="10180"/>
                    <a:pt x="4633" y="11116"/>
                    <a:pt x="5150" y="11692"/>
                  </a:cubicBezTo>
                  <a:cubicBezTo>
                    <a:pt x="5667" y="12268"/>
                    <a:pt x="6247" y="12484"/>
                    <a:pt x="6827" y="12592"/>
                  </a:cubicBezTo>
                  <a:cubicBezTo>
                    <a:pt x="7407" y="12700"/>
                    <a:pt x="7987" y="12700"/>
                    <a:pt x="8583" y="12700"/>
                  </a:cubicBezTo>
                  <a:cubicBezTo>
                    <a:pt x="9178" y="12700"/>
                    <a:pt x="9790" y="12700"/>
                    <a:pt x="10385" y="12844"/>
                  </a:cubicBezTo>
                  <a:cubicBezTo>
                    <a:pt x="10981" y="12988"/>
                    <a:pt x="11561" y="13276"/>
                    <a:pt x="12165" y="13744"/>
                  </a:cubicBezTo>
                  <a:cubicBezTo>
                    <a:pt x="12768" y="14212"/>
                    <a:pt x="13395" y="14860"/>
                    <a:pt x="13944" y="15508"/>
                  </a:cubicBezTo>
                  <a:cubicBezTo>
                    <a:pt x="14492" y="16156"/>
                    <a:pt x="14963" y="16804"/>
                    <a:pt x="15276" y="17164"/>
                  </a:cubicBezTo>
                  <a:cubicBezTo>
                    <a:pt x="15590" y="17524"/>
                    <a:pt x="15746" y="17596"/>
                    <a:pt x="15754" y="17524"/>
                  </a:cubicBezTo>
                  <a:cubicBezTo>
                    <a:pt x="15762" y="17452"/>
                    <a:pt x="15621" y="17236"/>
                    <a:pt x="15253" y="17092"/>
                  </a:cubicBezTo>
                  <a:cubicBezTo>
                    <a:pt x="14884" y="16948"/>
                    <a:pt x="14289" y="16876"/>
                    <a:pt x="13716" y="16876"/>
                  </a:cubicBezTo>
                  <a:cubicBezTo>
                    <a:pt x="13144" y="16876"/>
                    <a:pt x="12596" y="16948"/>
                    <a:pt x="12008" y="17200"/>
                  </a:cubicBezTo>
                  <a:cubicBezTo>
                    <a:pt x="11420" y="17452"/>
                    <a:pt x="10793" y="17884"/>
                    <a:pt x="10174" y="18352"/>
                  </a:cubicBezTo>
                  <a:cubicBezTo>
                    <a:pt x="9555" y="18820"/>
                    <a:pt x="8943" y="19324"/>
                    <a:pt x="8410" y="19756"/>
                  </a:cubicBezTo>
                  <a:cubicBezTo>
                    <a:pt x="7877" y="20188"/>
                    <a:pt x="7423" y="20548"/>
                    <a:pt x="7117" y="20764"/>
                  </a:cubicBezTo>
                  <a:cubicBezTo>
                    <a:pt x="6812" y="20980"/>
                    <a:pt x="6655" y="21052"/>
                    <a:pt x="6655" y="21088"/>
                  </a:cubicBezTo>
                  <a:cubicBezTo>
                    <a:pt x="6655" y="21124"/>
                    <a:pt x="6812" y="21124"/>
                    <a:pt x="7172" y="20764"/>
                  </a:cubicBezTo>
                  <a:cubicBezTo>
                    <a:pt x="7533" y="20404"/>
                    <a:pt x="8097" y="19684"/>
                    <a:pt x="8653" y="19036"/>
                  </a:cubicBezTo>
                  <a:cubicBezTo>
                    <a:pt x="9210" y="18388"/>
                    <a:pt x="9758" y="17812"/>
                    <a:pt x="10331" y="17272"/>
                  </a:cubicBezTo>
                  <a:cubicBezTo>
                    <a:pt x="10903" y="16732"/>
                    <a:pt x="11498" y="16228"/>
                    <a:pt x="11984" y="15796"/>
                  </a:cubicBezTo>
                  <a:cubicBezTo>
                    <a:pt x="12470" y="15364"/>
                    <a:pt x="12846" y="15004"/>
                    <a:pt x="13082" y="14752"/>
                  </a:cubicBezTo>
                  <a:cubicBezTo>
                    <a:pt x="13317" y="14500"/>
                    <a:pt x="13411" y="14356"/>
                    <a:pt x="13419" y="14140"/>
                  </a:cubicBezTo>
                  <a:cubicBezTo>
                    <a:pt x="13426" y="13924"/>
                    <a:pt x="13348" y="13636"/>
                    <a:pt x="13082" y="13564"/>
                  </a:cubicBezTo>
                  <a:cubicBezTo>
                    <a:pt x="12815" y="13492"/>
                    <a:pt x="12360" y="13636"/>
                    <a:pt x="11875" y="13996"/>
                  </a:cubicBezTo>
                  <a:cubicBezTo>
                    <a:pt x="11389" y="14356"/>
                    <a:pt x="10871" y="14932"/>
                    <a:pt x="10331" y="15580"/>
                  </a:cubicBezTo>
                  <a:cubicBezTo>
                    <a:pt x="9790" y="16228"/>
                    <a:pt x="9226" y="16948"/>
                    <a:pt x="8677" y="17668"/>
                  </a:cubicBezTo>
                  <a:cubicBezTo>
                    <a:pt x="8128" y="18388"/>
                    <a:pt x="7595" y="19108"/>
                    <a:pt x="7047" y="19756"/>
                  </a:cubicBezTo>
                  <a:cubicBezTo>
                    <a:pt x="6498" y="20404"/>
                    <a:pt x="5934" y="20980"/>
                    <a:pt x="5573" y="21268"/>
                  </a:cubicBezTo>
                  <a:cubicBezTo>
                    <a:pt x="5213" y="21556"/>
                    <a:pt x="5056" y="21556"/>
                    <a:pt x="5025" y="21376"/>
                  </a:cubicBezTo>
                  <a:cubicBezTo>
                    <a:pt x="4993" y="21196"/>
                    <a:pt x="5087" y="20836"/>
                    <a:pt x="5417" y="19900"/>
                  </a:cubicBezTo>
                  <a:cubicBezTo>
                    <a:pt x="5746" y="18964"/>
                    <a:pt x="6310" y="17452"/>
                    <a:pt x="6906" y="16048"/>
                  </a:cubicBezTo>
                  <a:cubicBezTo>
                    <a:pt x="7501" y="14644"/>
                    <a:pt x="8128" y="13348"/>
                    <a:pt x="8747" y="12160"/>
                  </a:cubicBezTo>
                  <a:cubicBezTo>
                    <a:pt x="9367" y="10972"/>
                    <a:pt x="9978" y="9892"/>
                    <a:pt x="10385" y="9244"/>
                  </a:cubicBezTo>
                  <a:cubicBezTo>
                    <a:pt x="10793" y="8596"/>
                    <a:pt x="10997" y="8380"/>
                    <a:pt x="11154" y="8236"/>
                  </a:cubicBezTo>
                  <a:cubicBezTo>
                    <a:pt x="11310" y="8092"/>
                    <a:pt x="11420" y="8020"/>
                    <a:pt x="11444" y="8092"/>
                  </a:cubicBezTo>
                  <a:cubicBezTo>
                    <a:pt x="11467" y="8164"/>
                    <a:pt x="11404" y="8380"/>
                    <a:pt x="11122" y="9136"/>
                  </a:cubicBezTo>
                  <a:cubicBezTo>
                    <a:pt x="10840" y="9892"/>
                    <a:pt x="10338" y="11188"/>
                    <a:pt x="9821" y="12376"/>
                  </a:cubicBezTo>
                  <a:cubicBezTo>
                    <a:pt x="9304" y="13564"/>
                    <a:pt x="8771" y="14644"/>
                    <a:pt x="8316" y="15508"/>
                  </a:cubicBezTo>
                  <a:cubicBezTo>
                    <a:pt x="7862" y="16372"/>
                    <a:pt x="7486" y="17020"/>
                    <a:pt x="7227" y="17380"/>
                  </a:cubicBezTo>
                  <a:cubicBezTo>
                    <a:pt x="6968" y="17740"/>
                    <a:pt x="6827" y="17812"/>
                    <a:pt x="6819" y="17668"/>
                  </a:cubicBezTo>
                  <a:cubicBezTo>
                    <a:pt x="6812" y="17524"/>
                    <a:pt x="6937" y="17164"/>
                    <a:pt x="7266" y="16408"/>
                  </a:cubicBezTo>
                  <a:cubicBezTo>
                    <a:pt x="7595" y="15652"/>
                    <a:pt x="8128" y="14500"/>
                    <a:pt x="8638" y="13384"/>
                  </a:cubicBezTo>
                  <a:cubicBezTo>
                    <a:pt x="9147" y="12268"/>
                    <a:pt x="9633" y="11188"/>
                    <a:pt x="10009" y="10396"/>
                  </a:cubicBezTo>
                  <a:cubicBezTo>
                    <a:pt x="10385" y="9604"/>
                    <a:pt x="10652" y="9100"/>
                    <a:pt x="10840" y="8740"/>
                  </a:cubicBezTo>
                  <a:cubicBezTo>
                    <a:pt x="11028" y="8380"/>
                    <a:pt x="11138" y="8164"/>
                    <a:pt x="11146" y="8092"/>
                  </a:cubicBezTo>
                  <a:cubicBezTo>
                    <a:pt x="11154" y="8020"/>
                    <a:pt x="11059" y="8092"/>
                    <a:pt x="10762" y="8632"/>
                  </a:cubicBezTo>
                  <a:cubicBezTo>
                    <a:pt x="10464" y="9172"/>
                    <a:pt x="9962" y="10180"/>
                    <a:pt x="9429" y="11188"/>
                  </a:cubicBezTo>
                  <a:cubicBezTo>
                    <a:pt x="8896" y="12196"/>
                    <a:pt x="8332" y="13204"/>
                    <a:pt x="7846" y="13924"/>
                  </a:cubicBezTo>
                  <a:cubicBezTo>
                    <a:pt x="7360" y="14644"/>
                    <a:pt x="6953" y="15076"/>
                    <a:pt x="6702" y="15256"/>
                  </a:cubicBezTo>
                  <a:cubicBezTo>
                    <a:pt x="6451" y="15436"/>
                    <a:pt x="6357" y="15364"/>
                    <a:pt x="6318" y="15112"/>
                  </a:cubicBezTo>
                  <a:cubicBezTo>
                    <a:pt x="6279" y="14860"/>
                    <a:pt x="6294" y="14428"/>
                    <a:pt x="6475" y="13672"/>
                  </a:cubicBezTo>
                  <a:cubicBezTo>
                    <a:pt x="6655" y="12916"/>
                    <a:pt x="7000" y="11836"/>
                    <a:pt x="7439" y="10648"/>
                  </a:cubicBezTo>
                  <a:cubicBezTo>
                    <a:pt x="7877" y="9460"/>
                    <a:pt x="8410" y="8164"/>
                    <a:pt x="8724" y="7480"/>
                  </a:cubicBezTo>
                  <a:cubicBezTo>
                    <a:pt x="9037" y="6796"/>
                    <a:pt x="9131" y="6724"/>
                    <a:pt x="9139" y="6760"/>
                  </a:cubicBezTo>
                  <a:cubicBezTo>
                    <a:pt x="9147" y="6796"/>
                    <a:pt x="9069" y="6940"/>
                    <a:pt x="8794" y="7588"/>
                  </a:cubicBezTo>
                  <a:cubicBezTo>
                    <a:pt x="8520" y="8236"/>
                    <a:pt x="8050" y="9388"/>
                    <a:pt x="7768" y="10000"/>
                  </a:cubicBezTo>
                  <a:cubicBezTo>
                    <a:pt x="7486" y="10612"/>
                    <a:pt x="7392" y="10684"/>
                    <a:pt x="7399" y="10720"/>
                  </a:cubicBezTo>
                  <a:cubicBezTo>
                    <a:pt x="7407" y="10756"/>
                    <a:pt x="7517" y="10756"/>
                    <a:pt x="7838" y="10360"/>
                  </a:cubicBezTo>
                  <a:cubicBezTo>
                    <a:pt x="8160" y="9964"/>
                    <a:pt x="8693" y="9172"/>
                    <a:pt x="9210" y="8452"/>
                  </a:cubicBezTo>
                  <a:cubicBezTo>
                    <a:pt x="9727" y="7732"/>
                    <a:pt x="10229" y="7084"/>
                    <a:pt x="10644" y="6688"/>
                  </a:cubicBezTo>
                  <a:cubicBezTo>
                    <a:pt x="11059" y="6292"/>
                    <a:pt x="11389" y="6148"/>
                    <a:pt x="11600" y="6076"/>
                  </a:cubicBezTo>
                  <a:cubicBezTo>
                    <a:pt x="11812" y="6004"/>
                    <a:pt x="11906" y="6004"/>
                    <a:pt x="11953" y="6184"/>
                  </a:cubicBezTo>
                  <a:cubicBezTo>
                    <a:pt x="12000" y="6364"/>
                    <a:pt x="12000" y="6724"/>
                    <a:pt x="11765" y="7444"/>
                  </a:cubicBezTo>
                  <a:cubicBezTo>
                    <a:pt x="11530" y="8164"/>
                    <a:pt x="11059" y="9244"/>
                    <a:pt x="10534" y="10252"/>
                  </a:cubicBezTo>
                  <a:cubicBezTo>
                    <a:pt x="10009" y="11260"/>
                    <a:pt x="9429" y="12196"/>
                    <a:pt x="8857" y="13060"/>
                  </a:cubicBezTo>
                  <a:cubicBezTo>
                    <a:pt x="8285" y="13924"/>
                    <a:pt x="7721" y="14716"/>
                    <a:pt x="7392" y="15184"/>
                  </a:cubicBezTo>
                  <a:cubicBezTo>
                    <a:pt x="7062" y="15652"/>
                    <a:pt x="6968" y="15796"/>
                    <a:pt x="7000" y="15796"/>
                  </a:cubicBezTo>
                  <a:cubicBezTo>
                    <a:pt x="7031" y="15796"/>
                    <a:pt x="7188" y="15652"/>
                    <a:pt x="7540" y="15148"/>
                  </a:cubicBezTo>
                  <a:cubicBezTo>
                    <a:pt x="7893" y="14644"/>
                    <a:pt x="8442" y="13780"/>
                    <a:pt x="8998" y="12952"/>
                  </a:cubicBezTo>
                  <a:cubicBezTo>
                    <a:pt x="9555" y="12124"/>
                    <a:pt x="10119" y="11332"/>
                    <a:pt x="10699" y="10648"/>
                  </a:cubicBezTo>
                  <a:cubicBezTo>
                    <a:pt x="11279" y="9964"/>
                    <a:pt x="11875" y="9388"/>
                    <a:pt x="12486" y="8920"/>
                  </a:cubicBezTo>
                  <a:cubicBezTo>
                    <a:pt x="13097" y="8452"/>
                    <a:pt x="13724" y="8092"/>
                    <a:pt x="14304" y="7804"/>
                  </a:cubicBezTo>
                  <a:cubicBezTo>
                    <a:pt x="14884" y="7516"/>
                    <a:pt x="15417" y="7300"/>
                    <a:pt x="15974" y="7156"/>
                  </a:cubicBezTo>
                  <a:cubicBezTo>
                    <a:pt x="16530" y="7012"/>
                    <a:pt x="17110" y="6940"/>
                    <a:pt x="17612" y="7012"/>
                  </a:cubicBezTo>
                  <a:cubicBezTo>
                    <a:pt x="18113" y="7084"/>
                    <a:pt x="18536" y="7300"/>
                    <a:pt x="18819" y="7516"/>
                  </a:cubicBezTo>
                  <a:cubicBezTo>
                    <a:pt x="19101" y="7732"/>
                    <a:pt x="19242" y="7948"/>
                    <a:pt x="19265" y="8056"/>
                  </a:cubicBezTo>
                  <a:cubicBezTo>
                    <a:pt x="19289" y="8164"/>
                    <a:pt x="19195" y="8164"/>
                    <a:pt x="18850" y="8380"/>
                  </a:cubicBezTo>
                  <a:cubicBezTo>
                    <a:pt x="18505" y="8596"/>
                    <a:pt x="17909" y="9028"/>
                    <a:pt x="17322" y="9388"/>
                  </a:cubicBezTo>
                  <a:cubicBezTo>
                    <a:pt x="16734" y="9748"/>
                    <a:pt x="16154" y="10036"/>
                    <a:pt x="15558" y="10324"/>
                  </a:cubicBezTo>
                  <a:cubicBezTo>
                    <a:pt x="14963" y="10612"/>
                    <a:pt x="14351" y="10900"/>
                    <a:pt x="13732" y="11116"/>
                  </a:cubicBezTo>
                  <a:cubicBezTo>
                    <a:pt x="13113" y="11332"/>
                    <a:pt x="12486" y="11476"/>
                    <a:pt x="12063" y="11548"/>
                  </a:cubicBezTo>
                  <a:cubicBezTo>
                    <a:pt x="11639" y="11620"/>
                    <a:pt x="11420" y="11620"/>
                    <a:pt x="11255" y="11584"/>
                  </a:cubicBezTo>
                  <a:cubicBezTo>
                    <a:pt x="11091" y="11548"/>
                    <a:pt x="10981" y="11476"/>
                    <a:pt x="10965" y="11440"/>
                  </a:cubicBezTo>
                  <a:cubicBezTo>
                    <a:pt x="10950" y="11404"/>
                    <a:pt x="11028" y="11404"/>
                    <a:pt x="11342" y="11260"/>
                  </a:cubicBezTo>
                  <a:cubicBezTo>
                    <a:pt x="11655" y="11116"/>
                    <a:pt x="12204" y="10828"/>
                    <a:pt x="12760" y="10468"/>
                  </a:cubicBezTo>
                  <a:cubicBezTo>
                    <a:pt x="13317" y="10108"/>
                    <a:pt x="13881" y="9676"/>
                    <a:pt x="14453" y="9316"/>
                  </a:cubicBezTo>
                  <a:cubicBezTo>
                    <a:pt x="15025" y="8956"/>
                    <a:pt x="15605" y="8668"/>
                    <a:pt x="16193" y="8416"/>
                  </a:cubicBezTo>
                  <a:cubicBezTo>
                    <a:pt x="16781" y="8164"/>
                    <a:pt x="17376" y="7948"/>
                    <a:pt x="17996" y="7804"/>
                  </a:cubicBezTo>
                  <a:cubicBezTo>
                    <a:pt x="18615" y="7660"/>
                    <a:pt x="19257" y="7588"/>
                    <a:pt x="19830" y="7516"/>
                  </a:cubicBezTo>
                  <a:cubicBezTo>
                    <a:pt x="20402" y="7444"/>
                    <a:pt x="20903" y="7372"/>
                    <a:pt x="21201" y="7336"/>
                  </a:cubicBezTo>
                  <a:cubicBezTo>
                    <a:pt x="21499" y="7300"/>
                    <a:pt x="21593" y="7300"/>
                    <a:pt x="21327" y="7480"/>
                  </a:cubicBezTo>
                  <a:cubicBezTo>
                    <a:pt x="21060" y="7660"/>
                    <a:pt x="20433" y="8020"/>
                    <a:pt x="19822" y="8308"/>
                  </a:cubicBezTo>
                  <a:cubicBezTo>
                    <a:pt x="19210" y="8596"/>
                    <a:pt x="18615" y="8812"/>
                    <a:pt x="17996" y="9028"/>
                  </a:cubicBezTo>
                  <a:cubicBezTo>
                    <a:pt x="17376" y="9244"/>
                    <a:pt x="16734" y="9460"/>
                    <a:pt x="16107" y="9604"/>
                  </a:cubicBezTo>
                  <a:cubicBezTo>
                    <a:pt x="15480" y="9748"/>
                    <a:pt x="14868" y="9820"/>
                    <a:pt x="14461" y="9784"/>
                  </a:cubicBezTo>
                  <a:cubicBezTo>
                    <a:pt x="14053" y="9748"/>
                    <a:pt x="13850" y="9604"/>
                    <a:pt x="13709" y="9460"/>
                  </a:cubicBezTo>
                  <a:cubicBezTo>
                    <a:pt x="13567" y="9316"/>
                    <a:pt x="13489" y="9172"/>
                    <a:pt x="13513" y="8992"/>
                  </a:cubicBezTo>
                  <a:cubicBezTo>
                    <a:pt x="13536" y="8812"/>
                    <a:pt x="13662" y="8596"/>
                    <a:pt x="13967" y="8200"/>
                  </a:cubicBezTo>
                  <a:cubicBezTo>
                    <a:pt x="14273" y="7804"/>
                    <a:pt x="14759" y="7228"/>
                    <a:pt x="15339" y="6652"/>
                  </a:cubicBezTo>
                  <a:cubicBezTo>
                    <a:pt x="15919" y="6076"/>
                    <a:pt x="16593" y="5500"/>
                    <a:pt x="17220" y="5032"/>
                  </a:cubicBezTo>
                  <a:cubicBezTo>
                    <a:pt x="17847" y="4564"/>
                    <a:pt x="18427" y="4204"/>
                    <a:pt x="18952" y="3916"/>
                  </a:cubicBezTo>
                  <a:cubicBezTo>
                    <a:pt x="19477" y="3628"/>
                    <a:pt x="19947" y="3412"/>
                    <a:pt x="20261" y="3232"/>
                  </a:cubicBezTo>
                  <a:cubicBezTo>
                    <a:pt x="20574" y="3052"/>
                    <a:pt x="20731" y="2908"/>
                    <a:pt x="20770" y="2836"/>
                  </a:cubicBezTo>
                  <a:cubicBezTo>
                    <a:pt x="20809" y="2764"/>
                    <a:pt x="20731" y="2764"/>
                    <a:pt x="20355" y="3016"/>
                  </a:cubicBezTo>
                  <a:cubicBezTo>
                    <a:pt x="19978" y="3268"/>
                    <a:pt x="19304" y="3772"/>
                    <a:pt x="18724" y="4096"/>
                  </a:cubicBezTo>
                  <a:cubicBezTo>
                    <a:pt x="18145" y="4420"/>
                    <a:pt x="17659" y="4564"/>
                    <a:pt x="17251" y="4564"/>
                  </a:cubicBezTo>
                  <a:cubicBezTo>
                    <a:pt x="16844" y="4564"/>
                    <a:pt x="16514" y="4420"/>
                    <a:pt x="16311" y="4240"/>
                  </a:cubicBezTo>
                  <a:cubicBezTo>
                    <a:pt x="16107" y="4060"/>
                    <a:pt x="16028" y="3844"/>
                    <a:pt x="16028" y="3628"/>
                  </a:cubicBezTo>
                  <a:cubicBezTo>
                    <a:pt x="16028" y="3412"/>
                    <a:pt x="16107" y="3196"/>
                    <a:pt x="16381" y="2800"/>
                  </a:cubicBezTo>
                  <a:cubicBezTo>
                    <a:pt x="16655" y="2404"/>
                    <a:pt x="17126" y="1828"/>
                    <a:pt x="17651" y="1324"/>
                  </a:cubicBezTo>
                  <a:cubicBezTo>
                    <a:pt x="18176" y="820"/>
                    <a:pt x="18756" y="388"/>
                    <a:pt x="19101" y="172"/>
                  </a:cubicBezTo>
                  <a:cubicBezTo>
                    <a:pt x="19446" y="-44"/>
                    <a:pt x="19555" y="-44"/>
                    <a:pt x="19563" y="100"/>
                  </a:cubicBezTo>
                  <a:cubicBezTo>
                    <a:pt x="19571" y="244"/>
                    <a:pt x="19477" y="532"/>
                    <a:pt x="19148" y="964"/>
                  </a:cubicBezTo>
                  <a:cubicBezTo>
                    <a:pt x="18819" y="1396"/>
                    <a:pt x="18254" y="1972"/>
                    <a:pt x="17690" y="2368"/>
                  </a:cubicBezTo>
                  <a:cubicBezTo>
                    <a:pt x="17126" y="2764"/>
                    <a:pt x="16561" y="2980"/>
                    <a:pt x="16115" y="3088"/>
                  </a:cubicBezTo>
                  <a:cubicBezTo>
                    <a:pt x="15668" y="3196"/>
                    <a:pt x="15339" y="3196"/>
                    <a:pt x="15057" y="3160"/>
                  </a:cubicBezTo>
                  <a:cubicBezTo>
                    <a:pt x="14774" y="3124"/>
                    <a:pt x="14539" y="3052"/>
                    <a:pt x="14461" y="3016"/>
                  </a:cubicBezTo>
                  <a:cubicBezTo>
                    <a:pt x="14383" y="2980"/>
                    <a:pt x="14461" y="2980"/>
                    <a:pt x="14798" y="3052"/>
                  </a:cubicBezTo>
                  <a:cubicBezTo>
                    <a:pt x="15135" y="3124"/>
                    <a:pt x="15731" y="3268"/>
                    <a:pt x="16318" y="3124"/>
                  </a:cubicBezTo>
                  <a:cubicBezTo>
                    <a:pt x="16906" y="2980"/>
                    <a:pt x="17486" y="2548"/>
                    <a:pt x="17964" y="2224"/>
                  </a:cubicBezTo>
                  <a:cubicBezTo>
                    <a:pt x="18442" y="1900"/>
                    <a:pt x="18819" y="1684"/>
                    <a:pt x="19046" y="1612"/>
                  </a:cubicBezTo>
                  <a:cubicBezTo>
                    <a:pt x="19273" y="1540"/>
                    <a:pt x="19351" y="1612"/>
                    <a:pt x="19359" y="1972"/>
                  </a:cubicBezTo>
                  <a:cubicBezTo>
                    <a:pt x="19367" y="2332"/>
                    <a:pt x="19304" y="2980"/>
                    <a:pt x="19242" y="3628"/>
                  </a:cubicBezTo>
                </a:path>
              </a:pathLst>
            </a:custGeom>
            <a:noFill/>
            <a:ln w="88900" cap="rnd">
              <a:solidFill>
                <a:srgbClr val="000000">
                  <a:alpha val="95000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pic>
          <p:nvPicPr>
            <p:cNvPr id="14036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4985613" y="1136163"/>
              <a:ext cx="107891" cy="518121"/>
            </a:xfrm>
            <a:prstGeom prst="rect">
              <a:avLst/>
            </a:prstGeom>
            <a:effectLst/>
          </p:spPr>
        </p:pic>
        <p:pic>
          <p:nvPicPr>
            <p:cNvPr id="14038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4780566" y="1258921"/>
              <a:ext cx="242378" cy="388008"/>
            </a:xfrm>
            <a:prstGeom prst="rect">
              <a:avLst/>
            </a:prstGeom>
            <a:effectLst/>
          </p:spPr>
        </p:pic>
        <p:pic>
          <p:nvPicPr>
            <p:cNvPr id="14040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4478575" y="1102735"/>
              <a:ext cx="82992" cy="510805"/>
            </a:xfrm>
            <a:prstGeom prst="rect">
              <a:avLst/>
            </a:prstGeom>
            <a:effectLst/>
          </p:spPr>
        </p:pic>
        <p:pic>
          <p:nvPicPr>
            <p:cNvPr id="14042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4566854" y="1227231"/>
              <a:ext cx="307084" cy="94310"/>
            </a:xfrm>
            <a:prstGeom prst="rect">
              <a:avLst/>
            </a:prstGeom>
            <a:effectLst/>
          </p:spPr>
        </p:pic>
        <p:pic>
          <p:nvPicPr>
            <p:cNvPr id="14044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350860" y="1293887"/>
              <a:ext cx="281230" cy="318848"/>
            </a:xfrm>
            <a:prstGeom prst="rect">
              <a:avLst/>
            </a:prstGeom>
            <a:effectLst/>
          </p:spPr>
        </p:pic>
        <p:pic>
          <p:nvPicPr>
            <p:cNvPr id="14046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4084715" y="1279293"/>
              <a:ext cx="259549" cy="407879"/>
            </a:xfrm>
            <a:prstGeom prst="rect">
              <a:avLst/>
            </a:prstGeom>
            <a:effectLst/>
          </p:spPr>
        </p:pic>
        <p:pic>
          <p:nvPicPr>
            <p:cNvPr id="14048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3863331" y="1287923"/>
              <a:ext cx="323374" cy="321090"/>
            </a:xfrm>
            <a:prstGeom prst="rect">
              <a:avLst/>
            </a:prstGeom>
            <a:effectLst/>
          </p:spPr>
        </p:pic>
        <p:pic>
          <p:nvPicPr>
            <p:cNvPr id="14050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3553910" y="1102739"/>
              <a:ext cx="482511" cy="586404"/>
            </a:xfrm>
            <a:prstGeom prst="rect">
              <a:avLst/>
            </a:prstGeom>
            <a:effectLst/>
          </p:spPr>
        </p:pic>
        <p:pic>
          <p:nvPicPr>
            <p:cNvPr id="1405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-3215507" y="1254692"/>
              <a:ext cx="339973" cy="311313"/>
            </a:xfrm>
            <a:prstGeom prst="rect">
              <a:avLst/>
            </a:prstGeom>
            <a:effectLst/>
          </p:spPr>
        </p:pic>
        <p:pic>
          <p:nvPicPr>
            <p:cNvPr id="1405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-2968398" y="11366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05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-2882763" y="1285612"/>
              <a:ext cx="239801" cy="339810"/>
            </a:xfrm>
            <a:prstGeom prst="rect">
              <a:avLst/>
            </a:prstGeom>
            <a:effectLst/>
          </p:spPr>
        </p:pic>
        <p:pic>
          <p:nvPicPr>
            <p:cNvPr id="1405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2658100" y="1322583"/>
              <a:ext cx="265769" cy="376343"/>
            </a:xfrm>
            <a:prstGeom prst="rect">
              <a:avLst/>
            </a:prstGeom>
            <a:effectLst/>
          </p:spPr>
        </p:pic>
        <p:pic>
          <p:nvPicPr>
            <p:cNvPr id="1406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-2441951" y="1061995"/>
              <a:ext cx="463852" cy="628902"/>
            </a:xfrm>
            <a:prstGeom prst="rect">
              <a:avLst/>
            </a:prstGeom>
            <a:effectLst/>
          </p:spPr>
        </p:pic>
        <p:pic>
          <p:nvPicPr>
            <p:cNvPr id="14062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-1656263" y="1095944"/>
              <a:ext cx="133140" cy="531469"/>
            </a:xfrm>
            <a:prstGeom prst="rect">
              <a:avLst/>
            </a:prstGeom>
            <a:effectLst/>
          </p:spPr>
        </p:pic>
        <p:pic>
          <p:nvPicPr>
            <p:cNvPr id="14064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-1823417" y="1075573"/>
              <a:ext cx="517596" cy="157689"/>
            </a:xfrm>
            <a:prstGeom prst="rect">
              <a:avLst/>
            </a:prstGeom>
            <a:effectLst/>
          </p:spPr>
        </p:pic>
        <p:pic>
          <p:nvPicPr>
            <p:cNvPr id="14066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-1378156" y="994084"/>
              <a:ext cx="269265" cy="634245"/>
            </a:xfrm>
            <a:prstGeom prst="rect">
              <a:avLst/>
            </a:prstGeom>
            <a:effectLst/>
          </p:spPr>
        </p:pic>
        <p:pic>
          <p:nvPicPr>
            <p:cNvPr id="14068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-1120877" y="1247594"/>
              <a:ext cx="256451" cy="340077"/>
            </a:xfrm>
            <a:prstGeom prst="rect">
              <a:avLst/>
            </a:prstGeom>
            <a:effectLst/>
          </p:spPr>
        </p:pic>
        <p:pic>
          <p:nvPicPr>
            <p:cNvPr id="14070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-872720" y="1245340"/>
              <a:ext cx="212015" cy="381224"/>
            </a:xfrm>
            <a:prstGeom prst="rect">
              <a:avLst/>
            </a:prstGeom>
            <a:effectLst/>
          </p:spPr>
        </p:pic>
        <p:pic>
          <p:nvPicPr>
            <p:cNvPr id="14072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-682581" y="1252130"/>
              <a:ext cx="341038" cy="350092"/>
            </a:xfrm>
            <a:prstGeom prst="rect">
              <a:avLst/>
            </a:prstGeom>
            <a:effectLst/>
          </p:spPr>
        </p:pic>
        <p:pic>
          <p:nvPicPr>
            <p:cNvPr id="14074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-374546" y="1268110"/>
              <a:ext cx="284728" cy="310753"/>
            </a:xfrm>
            <a:prstGeom prst="rect">
              <a:avLst/>
            </a:prstGeom>
            <a:effectLst/>
          </p:spPr>
        </p:pic>
        <p:pic>
          <p:nvPicPr>
            <p:cNvPr id="14076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-51047" y="1245340"/>
              <a:ext cx="320666" cy="331983"/>
            </a:xfrm>
            <a:prstGeom prst="rect">
              <a:avLst/>
            </a:prstGeom>
            <a:effectLst/>
          </p:spPr>
        </p:pic>
        <p:pic>
          <p:nvPicPr>
            <p:cNvPr id="14078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252271" y="1270902"/>
              <a:ext cx="384045" cy="309153"/>
            </a:xfrm>
            <a:prstGeom prst="rect">
              <a:avLst/>
            </a:prstGeom>
            <a:effectLst/>
          </p:spPr>
        </p:pic>
        <p:pic>
          <p:nvPicPr>
            <p:cNvPr id="14080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639332" y="1259985"/>
              <a:ext cx="295775" cy="319601"/>
            </a:xfrm>
            <a:prstGeom prst="rect">
              <a:avLst/>
            </a:prstGeom>
            <a:effectLst/>
          </p:spPr>
        </p:pic>
        <p:pic>
          <p:nvPicPr>
            <p:cNvPr id="14082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92805" y="1102735"/>
              <a:ext cx="429370" cy="468763"/>
            </a:xfrm>
            <a:prstGeom prst="rect">
              <a:avLst/>
            </a:prstGeom>
            <a:effectLst/>
          </p:spPr>
        </p:pic>
        <p:pic>
          <p:nvPicPr>
            <p:cNvPr id="14084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1223798" y="1206611"/>
              <a:ext cx="682376" cy="400430"/>
            </a:xfrm>
            <a:prstGeom prst="rect">
              <a:avLst/>
            </a:prstGeom>
            <a:effectLst/>
          </p:spPr>
        </p:pic>
        <p:pic>
          <p:nvPicPr>
            <p:cNvPr id="14086" name="Linea Ovale" descr="Linea Ovale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2115182" y="1055200"/>
              <a:ext cx="408945" cy="76201"/>
            </a:xfrm>
            <a:prstGeom prst="rect">
              <a:avLst/>
            </a:prstGeom>
            <a:effectLst/>
          </p:spPr>
        </p:pic>
        <p:pic>
          <p:nvPicPr>
            <p:cNvPr id="14088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2179393" y="1075573"/>
              <a:ext cx="317571" cy="533101"/>
            </a:xfrm>
            <a:prstGeom prst="rect">
              <a:avLst/>
            </a:prstGeom>
            <a:effectLst/>
          </p:spPr>
        </p:pic>
        <p:pic>
          <p:nvPicPr>
            <p:cNvPr id="14090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2101601" y="1245340"/>
              <a:ext cx="415735" cy="171270"/>
            </a:xfrm>
            <a:prstGeom prst="rect">
              <a:avLst/>
            </a:prstGeom>
            <a:effectLst/>
          </p:spPr>
        </p:pic>
        <p:pic>
          <p:nvPicPr>
            <p:cNvPr id="14092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2495461" y="1170642"/>
              <a:ext cx="205224" cy="395363"/>
            </a:xfrm>
            <a:prstGeom prst="rect">
              <a:avLst/>
            </a:prstGeom>
            <a:effectLst/>
          </p:spPr>
        </p:pic>
        <p:pic>
          <p:nvPicPr>
            <p:cNvPr id="14094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2468298" y="1231758"/>
              <a:ext cx="293503" cy="368201"/>
            </a:xfrm>
            <a:prstGeom prst="rect">
              <a:avLst/>
            </a:prstGeom>
            <a:effectLst/>
          </p:spPr>
        </p:pic>
        <p:pic>
          <p:nvPicPr>
            <p:cNvPr id="14096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2721817" y="1197805"/>
              <a:ext cx="107891" cy="643280"/>
            </a:xfrm>
            <a:prstGeom prst="rect">
              <a:avLst/>
            </a:prstGeom>
            <a:effectLst/>
          </p:spPr>
        </p:pic>
        <p:pic>
          <p:nvPicPr>
            <p:cNvPr id="14098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2746716" y="1269089"/>
              <a:ext cx="250740" cy="343903"/>
            </a:xfrm>
            <a:prstGeom prst="rect">
              <a:avLst/>
            </a:prstGeom>
            <a:effectLst/>
          </p:spPr>
        </p:pic>
        <p:pic>
          <p:nvPicPr>
            <p:cNvPr id="14100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2950437" y="1231246"/>
              <a:ext cx="313875" cy="366133"/>
            </a:xfrm>
            <a:prstGeom prst="rect">
              <a:avLst/>
            </a:prstGeom>
            <a:effectLst/>
          </p:spPr>
        </p:pic>
        <p:pic>
          <p:nvPicPr>
            <p:cNvPr id="14102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3175694" y="1265711"/>
              <a:ext cx="265176" cy="352619"/>
            </a:xfrm>
            <a:prstGeom prst="rect">
              <a:avLst/>
            </a:prstGeom>
            <a:effectLst/>
          </p:spPr>
        </p:pic>
        <p:pic>
          <p:nvPicPr>
            <p:cNvPr id="14104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340150" y="11298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106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3406719" y="1252130"/>
              <a:ext cx="366894" cy="320575"/>
            </a:xfrm>
            <a:prstGeom prst="rect">
              <a:avLst/>
            </a:prstGeom>
            <a:effectLst/>
          </p:spPr>
        </p:pic>
        <p:pic>
          <p:nvPicPr>
            <p:cNvPr id="14108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3760380" y="1252853"/>
              <a:ext cx="203373" cy="326733"/>
            </a:xfrm>
            <a:prstGeom prst="rect">
              <a:avLst/>
            </a:prstGeom>
            <a:effectLst/>
          </p:spPr>
        </p:pic>
        <p:pic>
          <p:nvPicPr>
            <p:cNvPr id="14110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4023365" y="1258921"/>
              <a:ext cx="259550" cy="374246"/>
            </a:xfrm>
            <a:prstGeom prst="rect">
              <a:avLst/>
            </a:prstGeom>
            <a:effectLst/>
          </p:spPr>
        </p:pic>
        <p:pic>
          <p:nvPicPr>
            <p:cNvPr id="14112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4261040" y="1089154"/>
              <a:ext cx="178061" cy="571921"/>
            </a:xfrm>
            <a:prstGeom prst="rect">
              <a:avLst/>
            </a:prstGeom>
            <a:effectLst/>
          </p:spPr>
        </p:pic>
        <p:pic>
          <p:nvPicPr>
            <p:cNvPr id="14114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4193132" y="1253141"/>
              <a:ext cx="368201" cy="156678"/>
            </a:xfrm>
            <a:prstGeom prst="rect">
              <a:avLst/>
            </a:prstGeom>
            <a:effectLst/>
          </p:spPr>
        </p:pic>
        <p:pic>
          <p:nvPicPr>
            <p:cNvPr id="14116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4411981" y="1356482"/>
              <a:ext cx="312328" cy="297802"/>
            </a:xfrm>
            <a:prstGeom prst="rect">
              <a:avLst/>
            </a:prstGeom>
            <a:effectLst/>
          </p:spPr>
        </p:pic>
        <p:pic>
          <p:nvPicPr>
            <p:cNvPr id="14118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4629568" y="1014456"/>
              <a:ext cx="121905" cy="639828"/>
            </a:xfrm>
            <a:prstGeom prst="rect">
              <a:avLst/>
            </a:prstGeom>
            <a:effectLst/>
          </p:spPr>
        </p:pic>
        <p:pic>
          <p:nvPicPr>
            <p:cNvPr id="14120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5032823" y="1075573"/>
              <a:ext cx="112510" cy="537967"/>
            </a:xfrm>
            <a:prstGeom prst="rect">
              <a:avLst/>
            </a:prstGeom>
            <a:effectLst/>
          </p:spPr>
        </p:pic>
        <p:pic>
          <p:nvPicPr>
            <p:cNvPr id="14122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5028875" y="1040864"/>
              <a:ext cx="388085" cy="606630"/>
            </a:xfrm>
            <a:prstGeom prst="rect">
              <a:avLst/>
            </a:prstGeom>
            <a:effectLst/>
          </p:spPr>
        </p:pic>
        <p:pic>
          <p:nvPicPr>
            <p:cNvPr id="14124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5354341" y="1255251"/>
              <a:ext cx="266339" cy="358289"/>
            </a:xfrm>
            <a:prstGeom prst="rect">
              <a:avLst/>
            </a:prstGeom>
            <a:effectLst/>
          </p:spPr>
        </p:pic>
        <p:pic>
          <p:nvPicPr>
            <p:cNvPr id="14126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5603372" y="1290279"/>
              <a:ext cx="329680" cy="330052"/>
            </a:xfrm>
            <a:prstGeom prst="rect">
              <a:avLst/>
            </a:prstGeom>
            <a:effectLst/>
          </p:spPr>
        </p:pic>
        <p:pic>
          <p:nvPicPr>
            <p:cNvPr id="14128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5963277" y="1276677"/>
              <a:ext cx="234612" cy="340015"/>
            </a:xfrm>
            <a:prstGeom prst="rect">
              <a:avLst/>
            </a:prstGeom>
            <a:effectLst/>
          </p:spPr>
        </p:pic>
        <p:pic>
          <p:nvPicPr>
            <p:cNvPr id="14130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6140327" y="1041619"/>
              <a:ext cx="125469" cy="599084"/>
            </a:xfrm>
            <a:prstGeom prst="rect">
              <a:avLst/>
            </a:prstGeom>
            <a:effectLst/>
          </p:spPr>
        </p:pic>
        <p:pic>
          <p:nvPicPr>
            <p:cNvPr id="14132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6080943" y="1204595"/>
              <a:ext cx="385461" cy="465534"/>
            </a:xfrm>
            <a:prstGeom prst="rect">
              <a:avLst/>
            </a:prstGeom>
            <a:effectLst/>
          </p:spPr>
        </p:pic>
        <p:pic>
          <p:nvPicPr>
            <p:cNvPr id="14134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6499472" y="1304921"/>
              <a:ext cx="249699" cy="212543"/>
            </a:xfrm>
            <a:prstGeom prst="rect">
              <a:avLst/>
            </a:prstGeom>
            <a:effectLst/>
          </p:spPr>
        </p:pic>
        <p:pic>
          <p:nvPicPr>
            <p:cNvPr id="14136" name="Linea Linea" descr="Linea Line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6535997" y="1469286"/>
              <a:ext cx="94464" cy="176648"/>
            </a:xfrm>
            <a:prstGeom prst="rect">
              <a:avLst/>
            </a:prstGeom>
            <a:effectLst/>
          </p:spPr>
        </p:pic>
      </p:grpSp>
      <p:sp>
        <p:nvSpPr>
          <p:cNvPr id="14139" name="Disegno"/>
          <p:cNvSpPr/>
          <p:nvPr/>
        </p:nvSpPr>
        <p:spPr>
          <a:xfrm>
            <a:off x="1343444" y="3915534"/>
            <a:ext cx="2220038" cy="542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473" fill="norm" stroke="1" extrusionOk="0">
                <a:moveTo>
                  <a:pt x="12997" y="10593"/>
                </a:moveTo>
                <a:cubicBezTo>
                  <a:pt x="12668" y="10234"/>
                  <a:pt x="12338" y="9876"/>
                  <a:pt x="12118" y="9786"/>
                </a:cubicBezTo>
                <a:cubicBezTo>
                  <a:pt x="11899" y="9696"/>
                  <a:pt x="11789" y="9876"/>
                  <a:pt x="11734" y="10189"/>
                </a:cubicBezTo>
                <a:cubicBezTo>
                  <a:pt x="11679" y="10503"/>
                  <a:pt x="11679" y="10951"/>
                  <a:pt x="11745" y="11310"/>
                </a:cubicBezTo>
                <a:cubicBezTo>
                  <a:pt x="11811" y="11668"/>
                  <a:pt x="11943" y="11937"/>
                  <a:pt x="12426" y="12161"/>
                </a:cubicBezTo>
                <a:cubicBezTo>
                  <a:pt x="12909" y="12385"/>
                  <a:pt x="13744" y="12564"/>
                  <a:pt x="14513" y="12340"/>
                </a:cubicBezTo>
                <a:cubicBezTo>
                  <a:pt x="15283" y="12116"/>
                  <a:pt x="15986" y="11489"/>
                  <a:pt x="16447" y="10996"/>
                </a:cubicBezTo>
                <a:cubicBezTo>
                  <a:pt x="16909" y="10503"/>
                  <a:pt x="17128" y="10144"/>
                  <a:pt x="17293" y="9831"/>
                </a:cubicBezTo>
                <a:cubicBezTo>
                  <a:pt x="17458" y="9517"/>
                  <a:pt x="17568" y="9248"/>
                  <a:pt x="17557" y="8979"/>
                </a:cubicBezTo>
                <a:cubicBezTo>
                  <a:pt x="17546" y="8710"/>
                  <a:pt x="17414" y="8442"/>
                  <a:pt x="16964" y="8352"/>
                </a:cubicBezTo>
                <a:cubicBezTo>
                  <a:pt x="16513" y="8262"/>
                  <a:pt x="15744" y="8352"/>
                  <a:pt x="15030" y="8442"/>
                </a:cubicBezTo>
                <a:cubicBezTo>
                  <a:pt x="14316" y="8531"/>
                  <a:pt x="13657" y="8621"/>
                  <a:pt x="13019" y="8710"/>
                </a:cubicBezTo>
                <a:cubicBezTo>
                  <a:pt x="12382" y="8800"/>
                  <a:pt x="11767" y="8890"/>
                  <a:pt x="11338" y="8979"/>
                </a:cubicBezTo>
                <a:cubicBezTo>
                  <a:pt x="10910" y="9069"/>
                  <a:pt x="10668" y="9159"/>
                  <a:pt x="10459" y="9203"/>
                </a:cubicBezTo>
                <a:cubicBezTo>
                  <a:pt x="10251" y="9248"/>
                  <a:pt x="10075" y="9248"/>
                  <a:pt x="10042" y="9114"/>
                </a:cubicBezTo>
                <a:cubicBezTo>
                  <a:pt x="10009" y="8979"/>
                  <a:pt x="10119" y="8710"/>
                  <a:pt x="10536" y="8128"/>
                </a:cubicBezTo>
                <a:cubicBezTo>
                  <a:pt x="10954" y="7545"/>
                  <a:pt x="11679" y="6649"/>
                  <a:pt x="12349" y="5842"/>
                </a:cubicBezTo>
                <a:cubicBezTo>
                  <a:pt x="13019" y="5036"/>
                  <a:pt x="13635" y="4319"/>
                  <a:pt x="14041" y="3781"/>
                </a:cubicBezTo>
                <a:cubicBezTo>
                  <a:pt x="14448" y="3243"/>
                  <a:pt x="14645" y="2885"/>
                  <a:pt x="14678" y="2750"/>
                </a:cubicBezTo>
                <a:cubicBezTo>
                  <a:pt x="14711" y="2616"/>
                  <a:pt x="14579" y="2705"/>
                  <a:pt x="14140" y="3198"/>
                </a:cubicBezTo>
                <a:cubicBezTo>
                  <a:pt x="13700" y="3691"/>
                  <a:pt x="12953" y="4588"/>
                  <a:pt x="12195" y="5573"/>
                </a:cubicBezTo>
                <a:cubicBezTo>
                  <a:pt x="11437" y="6559"/>
                  <a:pt x="10668" y="7635"/>
                  <a:pt x="9855" y="8710"/>
                </a:cubicBezTo>
                <a:cubicBezTo>
                  <a:pt x="9042" y="9786"/>
                  <a:pt x="8185" y="10861"/>
                  <a:pt x="7614" y="11534"/>
                </a:cubicBezTo>
                <a:cubicBezTo>
                  <a:pt x="7042" y="12206"/>
                  <a:pt x="6757" y="12475"/>
                  <a:pt x="6559" y="12609"/>
                </a:cubicBezTo>
                <a:cubicBezTo>
                  <a:pt x="6361" y="12744"/>
                  <a:pt x="6251" y="12744"/>
                  <a:pt x="6273" y="12520"/>
                </a:cubicBezTo>
                <a:cubicBezTo>
                  <a:pt x="6295" y="12295"/>
                  <a:pt x="6449" y="11847"/>
                  <a:pt x="6867" y="11086"/>
                </a:cubicBezTo>
                <a:cubicBezTo>
                  <a:pt x="7284" y="10324"/>
                  <a:pt x="7965" y="9248"/>
                  <a:pt x="8712" y="8038"/>
                </a:cubicBezTo>
                <a:cubicBezTo>
                  <a:pt x="9460" y="6828"/>
                  <a:pt x="10273" y="5484"/>
                  <a:pt x="10932" y="4408"/>
                </a:cubicBezTo>
                <a:cubicBezTo>
                  <a:pt x="11591" y="3333"/>
                  <a:pt x="12096" y="2526"/>
                  <a:pt x="12404" y="2033"/>
                </a:cubicBezTo>
                <a:cubicBezTo>
                  <a:pt x="12712" y="1540"/>
                  <a:pt x="12822" y="1361"/>
                  <a:pt x="12822" y="1316"/>
                </a:cubicBezTo>
                <a:cubicBezTo>
                  <a:pt x="12822" y="1271"/>
                  <a:pt x="12712" y="1361"/>
                  <a:pt x="12283" y="2033"/>
                </a:cubicBezTo>
                <a:cubicBezTo>
                  <a:pt x="11855" y="2705"/>
                  <a:pt x="11108" y="3960"/>
                  <a:pt x="10350" y="5081"/>
                </a:cubicBezTo>
                <a:cubicBezTo>
                  <a:pt x="9591" y="6201"/>
                  <a:pt x="8822" y="7187"/>
                  <a:pt x="8009" y="8083"/>
                </a:cubicBezTo>
                <a:cubicBezTo>
                  <a:pt x="7196" y="8979"/>
                  <a:pt x="6339" y="9786"/>
                  <a:pt x="5834" y="10279"/>
                </a:cubicBezTo>
                <a:cubicBezTo>
                  <a:pt x="5329" y="10772"/>
                  <a:pt x="5175" y="10951"/>
                  <a:pt x="5043" y="11041"/>
                </a:cubicBezTo>
                <a:cubicBezTo>
                  <a:pt x="4911" y="11130"/>
                  <a:pt x="4801" y="11130"/>
                  <a:pt x="4801" y="11130"/>
                </a:cubicBezTo>
                <a:cubicBezTo>
                  <a:pt x="4801" y="11130"/>
                  <a:pt x="4911" y="11130"/>
                  <a:pt x="5274" y="10682"/>
                </a:cubicBezTo>
                <a:cubicBezTo>
                  <a:pt x="5636" y="10234"/>
                  <a:pt x="6251" y="9338"/>
                  <a:pt x="6911" y="8307"/>
                </a:cubicBezTo>
                <a:cubicBezTo>
                  <a:pt x="7570" y="7276"/>
                  <a:pt x="8273" y="6111"/>
                  <a:pt x="8712" y="5394"/>
                </a:cubicBezTo>
                <a:cubicBezTo>
                  <a:pt x="9152" y="4677"/>
                  <a:pt x="9328" y="4408"/>
                  <a:pt x="9515" y="4274"/>
                </a:cubicBezTo>
                <a:cubicBezTo>
                  <a:pt x="9701" y="4139"/>
                  <a:pt x="9899" y="4139"/>
                  <a:pt x="9910" y="4184"/>
                </a:cubicBezTo>
                <a:cubicBezTo>
                  <a:pt x="9921" y="4229"/>
                  <a:pt x="9745" y="4319"/>
                  <a:pt x="9339" y="4812"/>
                </a:cubicBezTo>
                <a:cubicBezTo>
                  <a:pt x="8932" y="5305"/>
                  <a:pt x="8295" y="6201"/>
                  <a:pt x="7877" y="6783"/>
                </a:cubicBezTo>
                <a:cubicBezTo>
                  <a:pt x="7460" y="7366"/>
                  <a:pt x="7262" y="7635"/>
                  <a:pt x="7097" y="7904"/>
                </a:cubicBezTo>
                <a:cubicBezTo>
                  <a:pt x="6933" y="8173"/>
                  <a:pt x="6801" y="8442"/>
                  <a:pt x="6790" y="8442"/>
                </a:cubicBezTo>
                <a:cubicBezTo>
                  <a:pt x="6779" y="8442"/>
                  <a:pt x="6889" y="8173"/>
                  <a:pt x="6988" y="7814"/>
                </a:cubicBezTo>
                <a:cubicBezTo>
                  <a:pt x="7086" y="7456"/>
                  <a:pt x="7174" y="7007"/>
                  <a:pt x="7251" y="6380"/>
                </a:cubicBezTo>
                <a:cubicBezTo>
                  <a:pt x="7328" y="5753"/>
                  <a:pt x="7394" y="4946"/>
                  <a:pt x="7361" y="4588"/>
                </a:cubicBezTo>
                <a:cubicBezTo>
                  <a:pt x="7328" y="4229"/>
                  <a:pt x="7196" y="4319"/>
                  <a:pt x="6878" y="4946"/>
                </a:cubicBezTo>
                <a:cubicBezTo>
                  <a:pt x="6559" y="5573"/>
                  <a:pt x="6054" y="6739"/>
                  <a:pt x="5746" y="7456"/>
                </a:cubicBezTo>
                <a:cubicBezTo>
                  <a:pt x="5438" y="8173"/>
                  <a:pt x="5329" y="8442"/>
                  <a:pt x="5219" y="8666"/>
                </a:cubicBezTo>
                <a:cubicBezTo>
                  <a:pt x="5109" y="8890"/>
                  <a:pt x="4999" y="9069"/>
                  <a:pt x="4977" y="9383"/>
                </a:cubicBezTo>
                <a:cubicBezTo>
                  <a:pt x="4955" y="9696"/>
                  <a:pt x="5021" y="10144"/>
                  <a:pt x="5329" y="10637"/>
                </a:cubicBezTo>
                <a:cubicBezTo>
                  <a:pt x="5636" y="11130"/>
                  <a:pt x="6186" y="11668"/>
                  <a:pt x="6944" y="11892"/>
                </a:cubicBezTo>
                <a:cubicBezTo>
                  <a:pt x="7702" y="12116"/>
                  <a:pt x="8669" y="12027"/>
                  <a:pt x="9580" y="11758"/>
                </a:cubicBezTo>
                <a:cubicBezTo>
                  <a:pt x="10492" y="11489"/>
                  <a:pt x="11349" y="11041"/>
                  <a:pt x="12206" y="10637"/>
                </a:cubicBezTo>
                <a:cubicBezTo>
                  <a:pt x="13063" y="10234"/>
                  <a:pt x="13920" y="9876"/>
                  <a:pt x="14744" y="9562"/>
                </a:cubicBezTo>
                <a:cubicBezTo>
                  <a:pt x="15568" y="9248"/>
                  <a:pt x="16359" y="8979"/>
                  <a:pt x="16909" y="8800"/>
                </a:cubicBezTo>
                <a:cubicBezTo>
                  <a:pt x="17458" y="8621"/>
                  <a:pt x="17766" y="8531"/>
                  <a:pt x="17974" y="8486"/>
                </a:cubicBezTo>
                <a:cubicBezTo>
                  <a:pt x="18183" y="8442"/>
                  <a:pt x="18293" y="8442"/>
                  <a:pt x="17985" y="8710"/>
                </a:cubicBezTo>
                <a:cubicBezTo>
                  <a:pt x="17678" y="8979"/>
                  <a:pt x="16953" y="9517"/>
                  <a:pt x="16151" y="10100"/>
                </a:cubicBezTo>
                <a:cubicBezTo>
                  <a:pt x="15348" y="10682"/>
                  <a:pt x="14470" y="11310"/>
                  <a:pt x="13624" y="11937"/>
                </a:cubicBezTo>
                <a:cubicBezTo>
                  <a:pt x="12778" y="12564"/>
                  <a:pt x="11965" y="13192"/>
                  <a:pt x="11108" y="13729"/>
                </a:cubicBezTo>
                <a:cubicBezTo>
                  <a:pt x="10251" y="14267"/>
                  <a:pt x="9350" y="14715"/>
                  <a:pt x="8833" y="14939"/>
                </a:cubicBezTo>
                <a:cubicBezTo>
                  <a:pt x="8317" y="15164"/>
                  <a:pt x="8185" y="15164"/>
                  <a:pt x="8064" y="15208"/>
                </a:cubicBezTo>
                <a:cubicBezTo>
                  <a:pt x="7943" y="15253"/>
                  <a:pt x="7834" y="15343"/>
                  <a:pt x="7987" y="15477"/>
                </a:cubicBezTo>
                <a:cubicBezTo>
                  <a:pt x="8141" y="15612"/>
                  <a:pt x="8559" y="15791"/>
                  <a:pt x="9229" y="15836"/>
                </a:cubicBezTo>
                <a:cubicBezTo>
                  <a:pt x="9899" y="15881"/>
                  <a:pt x="10822" y="15791"/>
                  <a:pt x="11679" y="15612"/>
                </a:cubicBezTo>
                <a:cubicBezTo>
                  <a:pt x="12536" y="15432"/>
                  <a:pt x="13327" y="15164"/>
                  <a:pt x="14162" y="14805"/>
                </a:cubicBezTo>
                <a:cubicBezTo>
                  <a:pt x="14997" y="14447"/>
                  <a:pt x="15876" y="13998"/>
                  <a:pt x="16601" y="13640"/>
                </a:cubicBezTo>
                <a:cubicBezTo>
                  <a:pt x="17326" y="13281"/>
                  <a:pt x="17897" y="13012"/>
                  <a:pt x="18238" y="12833"/>
                </a:cubicBezTo>
                <a:cubicBezTo>
                  <a:pt x="18579" y="12654"/>
                  <a:pt x="18688" y="12564"/>
                  <a:pt x="18392" y="12833"/>
                </a:cubicBezTo>
                <a:cubicBezTo>
                  <a:pt x="18095" y="13102"/>
                  <a:pt x="17392" y="13729"/>
                  <a:pt x="16733" y="14267"/>
                </a:cubicBezTo>
                <a:cubicBezTo>
                  <a:pt x="16074" y="14805"/>
                  <a:pt x="15458" y="15253"/>
                  <a:pt x="14832" y="15567"/>
                </a:cubicBezTo>
                <a:cubicBezTo>
                  <a:pt x="14206" y="15881"/>
                  <a:pt x="13569" y="16060"/>
                  <a:pt x="13195" y="16149"/>
                </a:cubicBezTo>
                <a:cubicBezTo>
                  <a:pt x="12822" y="16239"/>
                  <a:pt x="12712" y="16239"/>
                  <a:pt x="12734" y="16329"/>
                </a:cubicBezTo>
                <a:cubicBezTo>
                  <a:pt x="12756" y="16418"/>
                  <a:pt x="12909" y="16598"/>
                  <a:pt x="13426" y="16642"/>
                </a:cubicBezTo>
                <a:cubicBezTo>
                  <a:pt x="13942" y="16687"/>
                  <a:pt x="14821" y="16598"/>
                  <a:pt x="15645" y="16194"/>
                </a:cubicBezTo>
                <a:cubicBezTo>
                  <a:pt x="16469" y="15791"/>
                  <a:pt x="17238" y="15074"/>
                  <a:pt x="17744" y="14402"/>
                </a:cubicBezTo>
                <a:cubicBezTo>
                  <a:pt x="18249" y="13729"/>
                  <a:pt x="18491" y="13102"/>
                  <a:pt x="18623" y="12520"/>
                </a:cubicBezTo>
                <a:cubicBezTo>
                  <a:pt x="18754" y="11937"/>
                  <a:pt x="18776" y="11399"/>
                  <a:pt x="18677" y="10817"/>
                </a:cubicBezTo>
                <a:cubicBezTo>
                  <a:pt x="18579" y="10234"/>
                  <a:pt x="18359" y="9607"/>
                  <a:pt x="17853" y="9203"/>
                </a:cubicBezTo>
                <a:cubicBezTo>
                  <a:pt x="17348" y="8800"/>
                  <a:pt x="16557" y="8621"/>
                  <a:pt x="15788" y="8531"/>
                </a:cubicBezTo>
                <a:cubicBezTo>
                  <a:pt x="15019" y="8442"/>
                  <a:pt x="14272" y="8442"/>
                  <a:pt x="13843" y="8442"/>
                </a:cubicBezTo>
                <a:cubicBezTo>
                  <a:pt x="13415" y="8442"/>
                  <a:pt x="13305" y="8442"/>
                  <a:pt x="13195" y="8307"/>
                </a:cubicBezTo>
                <a:cubicBezTo>
                  <a:pt x="13085" y="8173"/>
                  <a:pt x="12975" y="7904"/>
                  <a:pt x="13008" y="7500"/>
                </a:cubicBezTo>
                <a:cubicBezTo>
                  <a:pt x="13041" y="7097"/>
                  <a:pt x="13217" y="6559"/>
                  <a:pt x="13689" y="5842"/>
                </a:cubicBezTo>
                <a:cubicBezTo>
                  <a:pt x="14162" y="5125"/>
                  <a:pt x="14931" y="4229"/>
                  <a:pt x="15392" y="3736"/>
                </a:cubicBezTo>
                <a:cubicBezTo>
                  <a:pt x="15854" y="3243"/>
                  <a:pt x="16008" y="3154"/>
                  <a:pt x="16216" y="2974"/>
                </a:cubicBezTo>
                <a:cubicBezTo>
                  <a:pt x="16425" y="2795"/>
                  <a:pt x="16689" y="2526"/>
                  <a:pt x="16755" y="2481"/>
                </a:cubicBezTo>
                <a:cubicBezTo>
                  <a:pt x="16821" y="2437"/>
                  <a:pt x="16689" y="2616"/>
                  <a:pt x="16370" y="2929"/>
                </a:cubicBezTo>
                <a:cubicBezTo>
                  <a:pt x="16052" y="3243"/>
                  <a:pt x="15546" y="3691"/>
                  <a:pt x="15239" y="3960"/>
                </a:cubicBezTo>
                <a:cubicBezTo>
                  <a:pt x="14931" y="4229"/>
                  <a:pt x="14821" y="4319"/>
                  <a:pt x="14821" y="4364"/>
                </a:cubicBezTo>
                <a:cubicBezTo>
                  <a:pt x="14821" y="4408"/>
                  <a:pt x="14931" y="4408"/>
                  <a:pt x="15041" y="4319"/>
                </a:cubicBezTo>
                <a:cubicBezTo>
                  <a:pt x="15151" y="4229"/>
                  <a:pt x="15261" y="4050"/>
                  <a:pt x="15272" y="4139"/>
                </a:cubicBezTo>
                <a:cubicBezTo>
                  <a:pt x="15283" y="4229"/>
                  <a:pt x="15195" y="4588"/>
                  <a:pt x="15151" y="4991"/>
                </a:cubicBezTo>
                <a:cubicBezTo>
                  <a:pt x="15107" y="5394"/>
                  <a:pt x="15107" y="5842"/>
                  <a:pt x="15173" y="6425"/>
                </a:cubicBezTo>
                <a:cubicBezTo>
                  <a:pt x="15239" y="7007"/>
                  <a:pt x="15370" y="7725"/>
                  <a:pt x="15645" y="8576"/>
                </a:cubicBezTo>
                <a:cubicBezTo>
                  <a:pt x="15920" y="9427"/>
                  <a:pt x="16337" y="10413"/>
                  <a:pt x="16601" y="10996"/>
                </a:cubicBezTo>
                <a:cubicBezTo>
                  <a:pt x="16865" y="11578"/>
                  <a:pt x="16975" y="11758"/>
                  <a:pt x="17073" y="12251"/>
                </a:cubicBezTo>
                <a:cubicBezTo>
                  <a:pt x="17172" y="12744"/>
                  <a:pt x="17260" y="13550"/>
                  <a:pt x="17315" y="14178"/>
                </a:cubicBezTo>
                <a:cubicBezTo>
                  <a:pt x="17370" y="14805"/>
                  <a:pt x="17392" y="15253"/>
                  <a:pt x="17447" y="15612"/>
                </a:cubicBezTo>
                <a:cubicBezTo>
                  <a:pt x="17502" y="15970"/>
                  <a:pt x="17590" y="16239"/>
                  <a:pt x="17799" y="16463"/>
                </a:cubicBezTo>
                <a:cubicBezTo>
                  <a:pt x="18007" y="16687"/>
                  <a:pt x="18337" y="16866"/>
                  <a:pt x="18557" y="16956"/>
                </a:cubicBezTo>
                <a:cubicBezTo>
                  <a:pt x="18776" y="17046"/>
                  <a:pt x="18886" y="17046"/>
                  <a:pt x="18908" y="17225"/>
                </a:cubicBezTo>
                <a:cubicBezTo>
                  <a:pt x="18930" y="17404"/>
                  <a:pt x="18864" y="17763"/>
                  <a:pt x="18864" y="18121"/>
                </a:cubicBezTo>
                <a:cubicBezTo>
                  <a:pt x="18864" y="18480"/>
                  <a:pt x="18930" y="18838"/>
                  <a:pt x="19018" y="19017"/>
                </a:cubicBezTo>
                <a:cubicBezTo>
                  <a:pt x="19106" y="19197"/>
                  <a:pt x="19216" y="19197"/>
                  <a:pt x="19348" y="19286"/>
                </a:cubicBezTo>
                <a:cubicBezTo>
                  <a:pt x="19480" y="19376"/>
                  <a:pt x="19633" y="19555"/>
                  <a:pt x="19666" y="19779"/>
                </a:cubicBezTo>
                <a:cubicBezTo>
                  <a:pt x="19699" y="20003"/>
                  <a:pt x="19611" y="20272"/>
                  <a:pt x="19512" y="20541"/>
                </a:cubicBezTo>
                <a:cubicBezTo>
                  <a:pt x="19414" y="20810"/>
                  <a:pt x="19304" y="21079"/>
                  <a:pt x="19194" y="21258"/>
                </a:cubicBezTo>
                <a:cubicBezTo>
                  <a:pt x="19084" y="21437"/>
                  <a:pt x="18974" y="21527"/>
                  <a:pt x="18974" y="21437"/>
                </a:cubicBezTo>
                <a:cubicBezTo>
                  <a:pt x="18974" y="21348"/>
                  <a:pt x="19084" y="21079"/>
                  <a:pt x="19161" y="20676"/>
                </a:cubicBezTo>
                <a:cubicBezTo>
                  <a:pt x="19238" y="20272"/>
                  <a:pt x="19282" y="19734"/>
                  <a:pt x="19249" y="19421"/>
                </a:cubicBezTo>
                <a:cubicBezTo>
                  <a:pt x="19216" y="19107"/>
                  <a:pt x="19106" y="19017"/>
                  <a:pt x="18656" y="18928"/>
                </a:cubicBezTo>
                <a:cubicBezTo>
                  <a:pt x="18205" y="18838"/>
                  <a:pt x="17414" y="18749"/>
                  <a:pt x="16568" y="18793"/>
                </a:cubicBezTo>
                <a:cubicBezTo>
                  <a:pt x="15722" y="18838"/>
                  <a:pt x="14821" y="19017"/>
                  <a:pt x="14294" y="19197"/>
                </a:cubicBezTo>
                <a:cubicBezTo>
                  <a:pt x="13766" y="19376"/>
                  <a:pt x="13613" y="19555"/>
                  <a:pt x="13459" y="19690"/>
                </a:cubicBezTo>
                <a:cubicBezTo>
                  <a:pt x="13305" y="19824"/>
                  <a:pt x="13151" y="19914"/>
                  <a:pt x="12975" y="20048"/>
                </a:cubicBezTo>
                <a:cubicBezTo>
                  <a:pt x="12800" y="20183"/>
                  <a:pt x="12602" y="20362"/>
                  <a:pt x="12569" y="20451"/>
                </a:cubicBezTo>
                <a:cubicBezTo>
                  <a:pt x="12536" y="20541"/>
                  <a:pt x="12668" y="20541"/>
                  <a:pt x="12975" y="20003"/>
                </a:cubicBezTo>
                <a:cubicBezTo>
                  <a:pt x="13283" y="19466"/>
                  <a:pt x="13766" y="18390"/>
                  <a:pt x="14052" y="17673"/>
                </a:cubicBezTo>
                <a:cubicBezTo>
                  <a:pt x="14338" y="16956"/>
                  <a:pt x="14426" y="16598"/>
                  <a:pt x="14492" y="16194"/>
                </a:cubicBezTo>
                <a:cubicBezTo>
                  <a:pt x="14557" y="15791"/>
                  <a:pt x="14601" y="15343"/>
                  <a:pt x="14546" y="15074"/>
                </a:cubicBezTo>
                <a:cubicBezTo>
                  <a:pt x="14492" y="14805"/>
                  <a:pt x="14338" y="14715"/>
                  <a:pt x="13898" y="14805"/>
                </a:cubicBezTo>
                <a:cubicBezTo>
                  <a:pt x="13459" y="14895"/>
                  <a:pt x="12734" y="15164"/>
                  <a:pt x="11965" y="15477"/>
                </a:cubicBezTo>
                <a:cubicBezTo>
                  <a:pt x="11195" y="15791"/>
                  <a:pt x="10382" y="16149"/>
                  <a:pt x="9558" y="16373"/>
                </a:cubicBezTo>
                <a:cubicBezTo>
                  <a:pt x="8734" y="16598"/>
                  <a:pt x="7899" y="16687"/>
                  <a:pt x="7405" y="16732"/>
                </a:cubicBezTo>
                <a:cubicBezTo>
                  <a:pt x="6911" y="16777"/>
                  <a:pt x="6757" y="16777"/>
                  <a:pt x="6625" y="16732"/>
                </a:cubicBezTo>
                <a:cubicBezTo>
                  <a:pt x="6493" y="16687"/>
                  <a:pt x="6383" y="16598"/>
                  <a:pt x="6361" y="16373"/>
                </a:cubicBezTo>
                <a:cubicBezTo>
                  <a:pt x="6339" y="16149"/>
                  <a:pt x="6405" y="15791"/>
                  <a:pt x="6647" y="15477"/>
                </a:cubicBezTo>
                <a:cubicBezTo>
                  <a:pt x="6889" y="15164"/>
                  <a:pt x="7306" y="14895"/>
                  <a:pt x="7713" y="14626"/>
                </a:cubicBezTo>
                <a:cubicBezTo>
                  <a:pt x="8119" y="14357"/>
                  <a:pt x="8515" y="14088"/>
                  <a:pt x="8756" y="13774"/>
                </a:cubicBezTo>
                <a:cubicBezTo>
                  <a:pt x="8998" y="13461"/>
                  <a:pt x="9086" y="13102"/>
                  <a:pt x="9064" y="12923"/>
                </a:cubicBezTo>
                <a:cubicBezTo>
                  <a:pt x="9042" y="12744"/>
                  <a:pt x="8910" y="12744"/>
                  <a:pt x="8504" y="13237"/>
                </a:cubicBezTo>
                <a:cubicBezTo>
                  <a:pt x="8097" y="13729"/>
                  <a:pt x="7416" y="14715"/>
                  <a:pt x="6713" y="15791"/>
                </a:cubicBezTo>
                <a:cubicBezTo>
                  <a:pt x="6010" y="16866"/>
                  <a:pt x="5285" y="18032"/>
                  <a:pt x="4856" y="18704"/>
                </a:cubicBezTo>
                <a:cubicBezTo>
                  <a:pt x="4428" y="19376"/>
                  <a:pt x="4296" y="19555"/>
                  <a:pt x="4153" y="19690"/>
                </a:cubicBezTo>
                <a:cubicBezTo>
                  <a:pt x="4010" y="19824"/>
                  <a:pt x="3856" y="19914"/>
                  <a:pt x="3790" y="19734"/>
                </a:cubicBezTo>
                <a:cubicBezTo>
                  <a:pt x="3724" y="19555"/>
                  <a:pt x="3746" y="19107"/>
                  <a:pt x="4043" y="18032"/>
                </a:cubicBezTo>
                <a:cubicBezTo>
                  <a:pt x="4340" y="16956"/>
                  <a:pt x="4911" y="15253"/>
                  <a:pt x="5570" y="13954"/>
                </a:cubicBezTo>
                <a:cubicBezTo>
                  <a:pt x="6229" y="12654"/>
                  <a:pt x="6977" y="11758"/>
                  <a:pt x="7592" y="11265"/>
                </a:cubicBezTo>
                <a:cubicBezTo>
                  <a:pt x="8207" y="10772"/>
                  <a:pt x="8691" y="10682"/>
                  <a:pt x="9064" y="10548"/>
                </a:cubicBezTo>
                <a:cubicBezTo>
                  <a:pt x="9438" y="10413"/>
                  <a:pt x="9701" y="10234"/>
                  <a:pt x="9756" y="10144"/>
                </a:cubicBezTo>
                <a:cubicBezTo>
                  <a:pt x="9811" y="10055"/>
                  <a:pt x="9657" y="10055"/>
                  <a:pt x="9251" y="10368"/>
                </a:cubicBezTo>
                <a:cubicBezTo>
                  <a:pt x="8844" y="10682"/>
                  <a:pt x="8185" y="11310"/>
                  <a:pt x="7471" y="12027"/>
                </a:cubicBezTo>
                <a:cubicBezTo>
                  <a:pt x="6757" y="12744"/>
                  <a:pt x="5988" y="13550"/>
                  <a:pt x="5482" y="14043"/>
                </a:cubicBezTo>
                <a:cubicBezTo>
                  <a:pt x="4977" y="14536"/>
                  <a:pt x="4735" y="14715"/>
                  <a:pt x="4559" y="14760"/>
                </a:cubicBezTo>
                <a:cubicBezTo>
                  <a:pt x="4384" y="14805"/>
                  <a:pt x="4274" y="14715"/>
                  <a:pt x="4285" y="14402"/>
                </a:cubicBezTo>
                <a:cubicBezTo>
                  <a:pt x="4296" y="14088"/>
                  <a:pt x="4428" y="13550"/>
                  <a:pt x="4790" y="12833"/>
                </a:cubicBezTo>
                <a:cubicBezTo>
                  <a:pt x="5153" y="12116"/>
                  <a:pt x="5746" y="11220"/>
                  <a:pt x="6449" y="10503"/>
                </a:cubicBezTo>
                <a:cubicBezTo>
                  <a:pt x="7152" y="9786"/>
                  <a:pt x="7965" y="9248"/>
                  <a:pt x="8822" y="8934"/>
                </a:cubicBezTo>
                <a:cubicBezTo>
                  <a:pt x="9679" y="8621"/>
                  <a:pt x="10580" y="8531"/>
                  <a:pt x="11492" y="8486"/>
                </a:cubicBezTo>
                <a:cubicBezTo>
                  <a:pt x="12404" y="8442"/>
                  <a:pt x="13327" y="8442"/>
                  <a:pt x="14162" y="8352"/>
                </a:cubicBezTo>
                <a:cubicBezTo>
                  <a:pt x="14997" y="8262"/>
                  <a:pt x="15744" y="8083"/>
                  <a:pt x="16249" y="7949"/>
                </a:cubicBezTo>
                <a:cubicBezTo>
                  <a:pt x="16755" y="7814"/>
                  <a:pt x="17018" y="7725"/>
                  <a:pt x="17194" y="7545"/>
                </a:cubicBezTo>
                <a:cubicBezTo>
                  <a:pt x="17370" y="7366"/>
                  <a:pt x="17458" y="7097"/>
                  <a:pt x="17447" y="6873"/>
                </a:cubicBezTo>
                <a:cubicBezTo>
                  <a:pt x="17436" y="6649"/>
                  <a:pt x="17326" y="6470"/>
                  <a:pt x="16898" y="6156"/>
                </a:cubicBezTo>
                <a:cubicBezTo>
                  <a:pt x="16469" y="5842"/>
                  <a:pt x="15722" y="5394"/>
                  <a:pt x="15019" y="5125"/>
                </a:cubicBezTo>
                <a:cubicBezTo>
                  <a:pt x="14316" y="4856"/>
                  <a:pt x="13657" y="4767"/>
                  <a:pt x="13272" y="4677"/>
                </a:cubicBezTo>
                <a:cubicBezTo>
                  <a:pt x="12887" y="4588"/>
                  <a:pt x="12778" y="4498"/>
                  <a:pt x="12778" y="4453"/>
                </a:cubicBezTo>
                <a:cubicBezTo>
                  <a:pt x="12778" y="4408"/>
                  <a:pt x="12887" y="4408"/>
                  <a:pt x="13228" y="4274"/>
                </a:cubicBezTo>
                <a:cubicBezTo>
                  <a:pt x="13569" y="4139"/>
                  <a:pt x="14140" y="3871"/>
                  <a:pt x="14821" y="3646"/>
                </a:cubicBezTo>
                <a:cubicBezTo>
                  <a:pt x="15502" y="3422"/>
                  <a:pt x="16293" y="3243"/>
                  <a:pt x="16744" y="3154"/>
                </a:cubicBezTo>
                <a:cubicBezTo>
                  <a:pt x="17194" y="3064"/>
                  <a:pt x="17304" y="3064"/>
                  <a:pt x="17436" y="3064"/>
                </a:cubicBezTo>
                <a:cubicBezTo>
                  <a:pt x="17568" y="3064"/>
                  <a:pt x="17722" y="3064"/>
                  <a:pt x="17733" y="2929"/>
                </a:cubicBezTo>
                <a:cubicBezTo>
                  <a:pt x="17744" y="2795"/>
                  <a:pt x="17612" y="2526"/>
                  <a:pt x="17249" y="2078"/>
                </a:cubicBezTo>
                <a:cubicBezTo>
                  <a:pt x="16887" y="1630"/>
                  <a:pt x="16293" y="1003"/>
                  <a:pt x="15887" y="689"/>
                </a:cubicBezTo>
                <a:cubicBezTo>
                  <a:pt x="15480" y="375"/>
                  <a:pt x="15261" y="375"/>
                  <a:pt x="15096" y="465"/>
                </a:cubicBezTo>
                <a:cubicBezTo>
                  <a:pt x="14931" y="554"/>
                  <a:pt x="14821" y="734"/>
                  <a:pt x="14722" y="1047"/>
                </a:cubicBezTo>
                <a:cubicBezTo>
                  <a:pt x="14623" y="1361"/>
                  <a:pt x="14535" y="1809"/>
                  <a:pt x="14568" y="1899"/>
                </a:cubicBezTo>
                <a:cubicBezTo>
                  <a:pt x="14601" y="1988"/>
                  <a:pt x="14755" y="1720"/>
                  <a:pt x="15107" y="1585"/>
                </a:cubicBezTo>
                <a:cubicBezTo>
                  <a:pt x="15458" y="1451"/>
                  <a:pt x="16008" y="1451"/>
                  <a:pt x="16458" y="1540"/>
                </a:cubicBezTo>
                <a:cubicBezTo>
                  <a:pt x="16909" y="1630"/>
                  <a:pt x="17260" y="1809"/>
                  <a:pt x="17502" y="1899"/>
                </a:cubicBezTo>
                <a:cubicBezTo>
                  <a:pt x="17744" y="1988"/>
                  <a:pt x="17875" y="1988"/>
                  <a:pt x="17886" y="2212"/>
                </a:cubicBezTo>
                <a:cubicBezTo>
                  <a:pt x="17897" y="2437"/>
                  <a:pt x="17788" y="2885"/>
                  <a:pt x="17711" y="3333"/>
                </a:cubicBezTo>
                <a:cubicBezTo>
                  <a:pt x="17634" y="3781"/>
                  <a:pt x="17590" y="4229"/>
                  <a:pt x="17623" y="4543"/>
                </a:cubicBezTo>
                <a:cubicBezTo>
                  <a:pt x="17656" y="4856"/>
                  <a:pt x="17766" y="5036"/>
                  <a:pt x="17996" y="5036"/>
                </a:cubicBezTo>
                <a:cubicBezTo>
                  <a:pt x="18227" y="5036"/>
                  <a:pt x="18579" y="4856"/>
                  <a:pt x="18875" y="4677"/>
                </a:cubicBezTo>
                <a:cubicBezTo>
                  <a:pt x="19172" y="4498"/>
                  <a:pt x="19414" y="4319"/>
                  <a:pt x="19644" y="4139"/>
                </a:cubicBezTo>
                <a:cubicBezTo>
                  <a:pt x="19875" y="3960"/>
                  <a:pt x="20095" y="3781"/>
                  <a:pt x="20369" y="3736"/>
                </a:cubicBezTo>
                <a:cubicBezTo>
                  <a:pt x="20644" y="3691"/>
                  <a:pt x="20974" y="3781"/>
                  <a:pt x="21182" y="3960"/>
                </a:cubicBezTo>
                <a:cubicBezTo>
                  <a:pt x="21391" y="4139"/>
                  <a:pt x="21479" y="4408"/>
                  <a:pt x="21523" y="4767"/>
                </a:cubicBezTo>
                <a:cubicBezTo>
                  <a:pt x="21567" y="5125"/>
                  <a:pt x="21567" y="5573"/>
                  <a:pt x="21468" y="6246"/>
                </a:cubicBezTo>
                <a:cubicBezTo>
                  <a:pt x="21369" y="6918"/>
                  <a:pt x="21171" y="7814"/>
                  <a:pt x="20721" y="9024"/>
                </a:cubicBezTo>
                <a:cubicBezTo>
                  <a:pt x="20271" y="10234"/>
                  <a:pt x="19567" y="11758"/>
                  <a:pt x="19018" y="12833"/>
                </a:cubicBezTo>
                <a:cubicBezTo>
                  <a:pt x="18469" y="13909"/>
                  <a:pt x="18073" y="14536"/>
                  <a:pt x="17821" y="14939"/>
                </a:cubicBezTo>
                <a:cubicBezTo>
                  <a:pt x="17568" y="15343"/>
                  <a:pt x="17458" y="15522"/>
                  <a:pt x="17469" y="15656"/>
                </a:cubicBezTo>
                <a:cubicBezTo>
                  <a:pt x="17480" y="15791"/>
                  <a:pt x="17612" y="15881"/>
                  <a:pt x="17963" y="15612"/>
                </a:cubicBezTo>
                <a:cubicBezTo>
                  <a:pt x="18315" y="15343"/>
                  <a:pt x="18886" y="14715"/>
                  <a:pt x="19238" y="14267"/>
                </a:cubicBezTo>
                <a:cubicBezTo>
                  <a:pt x="19589" y="13819"/>
                  <a:pt x="19721" y="13550"/>
                  <a:pt x="19842" y="13237"/>
                </a:cubicBezTo>
                <a:cubicBezTo>
                  <a:pt x="19963" y="12923"/>
                  <a:pt x="20073" y="12564"/>
                  <a:pt x="20040" y="12430"/>
                </a:cubicBezTo>
                <a:cubicBezTo>
                  <a:pt x="20007" y="12295"/>
                  <a:pt x="19831" y="12385"/>
                  <a:pt x="19622" y="12699"/>
                </a:cubicBezTo>
                <a:cubicBezTo>
                  <a:pt x="19414" y="13012"/>
                  <a:pt x="19172" y="13550"/>
                  <a:pt x="18996" y="13954"/>
                </a:cubicBezTo>
                <a:cubicBezTo>
                  <a:pt x="18820" y="14357"/>
                  <a:pt x="18710" y="14626"/>
                  <a:pt x="18688" y="14939"/>
                </a:cubicBezTo>
                <a:cubicBezTo>
                  <a:pt x="18666" y="15253"/>
                  <a:pt x="18732" y="15612"/>
                  <a:pt x="18886" y="15791"/>
                </a:cubicBezTo>
                <a:cubicBezTo>
                  <a:pt x="19040" y="15970"/>
                  <a:pt x="19282" y="15970"/>
                  <a:pt x="19501" y="15881"/>
                </a:cubicBezTo>
                <a:cubicBezTo>
                  <a:pt x="19721" y="15791"/>
                  <a:pt x="19919" y="15612"/>
                  <a:pt x="19963" y="15567"/>
                </a:cubicBezTo>
                <a:cubicBezTo>
                  <a:pt x="20007" y="15522"/>
                  <a:pt x="19897" y="15612"/>
                  <a:pt x="19469" y="15656"/>
                </a:cubicBezTo>
                <a:cubicBezTo>
                  <a:pt x="19040" y="15701"/>
                  <a:pt x="18293" y="15701"/>
                  <a:pt x="17535" y="15612"/>
                </a:cubicBezTo>
                <a:cubicBezTo>
                  <a:pt x="16777" y="15522"/>
                  <a:pt x="16008" y="15343"/>
                  <a:pt x="15206" y="15074"/>
                </a:cubicBezTo>
                <a:cubicBezTo>
                  <a:pt x="14404" y="14805"/>
                  <a:pt x="13569" y="14447"/>
                  <a:pt x="12712" y="14088"/>
                </a:cubicBezTo>
                <a:cubicBezTo>
                  <a:pt x="11855" y="13729"/>
                  <a:pt x="10976" y="13371"/>
                  <a:pt x="10075" y="12968"/>
                </a:cubicBezTo>
                <a:cubicBezTo>
                  <a:pt x="9174" y="12564"/>
                  <a:pt x="8251" y="12116"/>
                  <a:pt x="7339" y="11713"/>
                </a:cubicBezTo>
                <a:cubicBezTo>
                  <a:pt x="6427" y="11310"/>
                  <a:pt x="5526" y="10951"/>
                  <a:pt x="4779" y="10772"/>
                </a:cubicBezTo>
                <a:cubicBezTo>
                  <a:pt x="4032" y="10593"/>
                  <a:pt x="3439" y="10593"/>
                  <a:pt x="3021" y="10548"/>
                </a:cubicBezTo>
                <a:cubicBezTo>
                  <a:pt x="2604" y="10503"/>
                  <a:pt x="2362" y="10413"/>
                  <a:pt x="2175" y="10189"/>
                </a:cubicBezTo>
                <a:cubicBezTo>
                  <a:pt x="1989" y="9965"/>
                  <a:pt x="1857" y="9607"/>
                  <a:pt x="1802" y="9203"/>
                </a:cubicBezTo>
                <a:cubicBezTo>
                  <a:pt x="1747" y="8800"/>
                  <a:pt x="1769" y="8352"/>
                  <a:pt x="2022" y="7500"/>
                </a:cubicBezTo>
                <a:cubicBezTo>
                  <a:pt x="2274" y="6649"/>
                  <a:pt x="2758" y="5394"/>
                  <a:pt x="3142" y="4453"/>
                </a:cubicBezTo>
                <a:cubicBezTo>
                  <a:pt x="3527" y="3512"/>
                  <a:pt x="3812" y="2885"/>
                  <a:pt x="3999" y="2392"/>
                </a:cubicBezTo>
                <a:cubicBezTo>
                  <a:pt x="4186" y="1899"/>
                  <a:pt x="4274" y="1540"/>
                  <a:pt x="4230" y="1361"/>
                </a:cubicBezTo>
                <a:cubicBezTo>
                  <a:pt x="4186" y="1182"/>
                  <a:pt x="4010" y="1182"/>
                  <a:pt x="3560" y="1227"/>
                </a:cubicBezTo>
                <a:cubicBezTo>
                  <a:pt x="3109" y="1271"/>
                  <a:pt x="2384" y="1361"/>
                  <a:pt x="1846" y="1182"/>
                </a:cubicBezTo>
                <a:cubicBezTo>
                  <a:pt x="1307" y="1003"/>
                  <a:pt x="956" y="554"/>
                  <a:pt x="725" y="286"/>
                </a:cubicBezTo>
                <a:cubicBezTo>
                  <a:pt x="494" y="17"/>
                  <a:pt x="384" y="-73"/>
                  <a:pt x="297" y="61"/>
                </a:cubicBezTo>
                <a:cubicBezTo>
                  <a:pt x="209" y="196"/>
                  <a:pt x="143" y="554"/>
                  <a:pt x="132" y="958"/>
                </a:cubicBezTo>
                <a:cubicBezTo>
                  <a:pt x="121" y="1361"/>
                  <a:pt x="165" y="1809"/>
                  <a:pt x="242" y="2033"/>
                </a:cubicBezTo>
                <a:cubicBezTo>
                  <a:pt x="319" y="2257"/>
                  <a:pt x="428" y="2257"/>
                  <a:pt x="846" y="2212"/>
                </a:cubicBezTo>
                <a:cubicBezTo>
                  <a:pt x="1263" y="2168"/>
                  <a:pt x="1989" y="2078"/>
                  <a:pt x="2527" y="2168"/>
                </a:cubicBezTo>
                <a:cubicBezTo>
                  <a:pt x="3065" y="2257"/>
                  <a:pt x="3417" y="2526"/>
                  <a:pt x="3659" y="2705"/>
                </a:cubicBezTo>
                <a:cubicBezTo>
                  <a:pt x="3900" y="2885"/>
                  <a:pt x="4032" y="2974"/>
                  <a:pt x="4032" y="2974"/>
                </a:cubicBezTo>
                <a:cubicBezTo>
                  <a:pt x="4032" y="2974"/>
                  <a:pt x="3900" y="2885"/>
                  <a:pt x="3538" y="2795"/>
                </a:cubicBezTo>
                <a:cubicBezTo>
                  <a:pt x="3175" y="2705"/>
                  <a:pt x="2582" y="2616"/>
                  <a:pt x="2022" y="2705"/>
                </a:cubicBezTo>
                <a:cubicBezTo>
                  <a:pt x="1461" y="2795"/>
                  <a:pt x="934" y="3064"/>
                  <a:pt x="582" y="3198"/>
                </a:cubicBezTo>
                <a:cubicBezTo>
                  <a:pt x="231" y="3333"/>
                  <a:pt x="55" y="3333"/>
                  <a:pt x="11" y="3512"/>
                </a:cubicBezTo>
                <a:cubicBezTo>
                  <a:pt x="-33" y="3691"/>
                  <a:pt x="55" y="4050"/>
                  <a:pt x="319" y="4588"/>
                </a:cubicBezTo>
                <a:cubicBezTo>
                  <a:pt x="582" y="5125"/>
                  <a:pt x="1022" y="5842"/>
                  <a:pt x="1461" y="6559"/>
                </a:cubicBezTo>
              </a:path>
            </a:pathLst>
          </a:custGeom>
          <a:ln w="88900" cap="rnd">
            <a:solidFill>
              <a:srgbClr val="000000">
                <a:alpha val="95000"/>
              </a:srgbClr>
            </a:solidFill>
          </a:ln>
        </p:spPr>
        <p:txBody>
          <a:bodyPr lIns="0" tIns="0" rIns="0" bIns="0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4142" name="pasted-image.webp"/>
          <p:cNvGrpSpPr/>
          <p:nvPr/>
        </p:nvGrpSpPr>
        <p:grpSpPr>
          <a:xfrm>
            <a:off x="328802" y="4883164"/>
            <a:ext cx="3732504" cy="2539136"/>
            <a:chOff x="0" y="0"/>
            <a:chExt cx="3732503" cy="2539135"/>
          </a:xfrm>
        </p:grpSpPr>
        <p:pic>
          <p:nvPicPr>
            <p:cNvPr id="14141" name="pasted-image.webp" descr="pasted-image.webp"/>
            <p:cNvPicPr>
              <a:picLocks noChangeAspect="1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76200" y="76200"/>
              <a:ext cx="3580104" cy="238673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140" name="pasted-image.webp" descr="pasted-image.webp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0" y="0"/>
              <a:ext cx="3732504" cy="2539136"/>
            </a:xfrm>
            <a:prstGeom prst="rect">
              <a:avLst/>
            </a:prstGeom>
            <a:effectLst/>
          </p:spPr>
        </p:pic>
      </p:grpSp>
      <p:grpSp>
        <p:nvGrpSpPr>
          <p:cNvPr id="14145" name="pasted-image.jpeg"/>
          <p:cNvGrpSpPr/>
          <p:nvPr/>
        </p:nvGrpSpPr>
        <p:grpSpPr>
          <a:xfrm>
            <a:off x="6693899" y="1700635"/>
            <a:ext cx="5575804" cy="2806253"/>
            <a:chOff x="0" y="0"/>
            <a:chExt cx="5575803" cy="2806251"/>
          </a:xfrm>
        </p:grpSpPr>
        <p:pic>
          <p:nvPicPr>
            <p:cNvPr id="14144" name="pasted-image.jpeg" descr="pasted-image.jpeg"/>
            <p:cNvPicPr>
              <a:picLocks noChangeAspect="1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76200" y="76200"/>
              <a:ext cx="5423404" cy="265385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143" name="pasted-image.jpeg" descr="pasted-image.jpeg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0" y="0"/>
              <a:ext cx="5575804" cy="2806252"/>
            </a:xfrm>
            <a:prstGeom prst="rect">
              <a:avLst/>
            </a:prstGeom>
            <a:effectLst/>
          </p:spPr>
        </p:pic>
      </p:grpSp>
      <p:grpSp>
        <p:nvGrpSpPr>
          <p:cNvPr id="14148" name="pasted-image.jpeg"/>
          <p:cNvGrpSpPr/>
          <p:nvPr/>
        </p:nvGrpSpPr>
        <p:grpSpPr>
          <a:xfrm>
            <a:off x="8943494" y="6115832"/>
            <a:ext cx="4102344" cy="2330314"/>
            <a:chOff x="0" y="0"/>
            <a:chExt cx="4102342" cy="2330313"/>
          </a:xfrm>
        </p:grpSpPr>
        <p:pic>
          <p:nvPicPr>
            <p:cNvPr id="14147" name="pasted-image.jpeg" descr="pasted-image.jpeg"/>
            <p:cNvPicPr>
              <a:picLocks noChangeAspect="1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76200" y="76200"/>
              <a:ext cx="3949943" cy="217791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146" name="pasted-image.jpeg" descr="pasted-image.jpeg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0" y="0"/>
              <a:ext cx="4102343" cy="2330314"/>
            </a:xfrm>
            <a:prstGeom prst="rect">
              <a:avLst/>
            </a:prstGeom>
            <a:effectLst/>
          </p:spPr>
        </p:pic>
      </p:grpSp>
      <p:grpSp>
        <p:nvGrpSpPr>
          <p:cNvPr id="14151" name="pasted-image.jpeg"/>
          <p:cNvGrpSpPr/>
          <p:nvPr/>
        </p:nvGrpSpPr>
        <p:grpSpPr>
          <a:xfrm>
            <a:off x="4364720" y="5253056"/>
            <a:ext cx="4275360" cy="2909850"/>
            <a:chOff x="0" y="0"/>
            <a:chExt cx="4275358" cy="2909848"/>
          </a:xfrm>
        </p:grpSpPr>
        <p:pic>
          <p:nvPicPr>
            <p:cNvPr id="14150" name="pasted-image.jpeg" descr="pasted-image.jpeg"/>
            <p:cNvPicPr>
              <a:picLocks noChangeAspect="1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95250" y="95250"/>
              <a:ext cx="4084859" cy="271934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149" name="pasted-image.jpeg" descr="pasted-image.jpeg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0" y="0"/>
              <a:ext cx="4275359" cy="2909849"/>
            </a:xfrm>
            <a:prstGeom prst="rect">
              <a:avLst/>
            </a:prstGeom>
            <a:effectLst/>
          </p:spPr>
        </p:pic>
      </p:grpSp>
      <p:grpSp>
        <p:nvGrpSpPr>
          <p:cNvPr id="14216" name="Disegno"/>
          <p:cNvGrpSpPr/>
          <p:nvPr/>
        </p:nvGrpSpPr>
        <p:grpSpPr>
          <a:xfrm>
            <a:off x="470200" y="248633"/>
            <a:ext cx="10703755" cy="1036626"/>
            <a:chOff x="-70048" y="-103266"/>
            <a:chExt cx="10703754" cy="1036625"/>
          </a:xfrm>
        </p:grpSpPr>
        <p:pic>
          <p:nvPicPr>
            <p:cNvPr id="14152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-63532" y="-44617"/>
              <a:ext cx="349901" cy="82717"/>
            </a:xfrm>
            <a:prstGeom prst="rect">
              <a:avLst/>
            </a:prstGeom>
            <a:effectLst/>
          </p:spPr>
        </p:pic>
        <p:pic>
          <p:nvPicPr>
            <p:cNvPr id="14154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-38715" y="-12034"/>
              <a:ext cx="468451" cy="607038"/>
            </a:xfrm>
            <a:prstGeom prst="rect">
              <a:avLst/>
            </a:prstGeom>
            <a:effectLst/>
          </p:spPr>
        </p:pic>
        <p:pic>
          <p:nvPicPr>
            <p:cNvPr id="14156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-70049" y="242116"/>
              <a:ext cx="362935" cy="108785"/>
            </a:xfrm>
            <a:prstGeom prst="rect">
              <a:avLst/>
            </a:prstGeom>
            <a:effectLst/>
          </p:spPr>
        </p:pic>
        <p:pic>
          <p:nvPicPr>
            <p:cNvPr id="14158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459974" y="170433"/>
              <a:ext cx="80545" cy="467201"/>
            </a:xfrm>
            <a:prstGeom prst="rect">
              <a:avLst/>
            </a:prstGeom>
            <a:effectLst/>
          </p:spPr>
        </p:pic>
        <p:pic>
          <p:nvPicPr>
            <p:cNvPr id="14160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464318" y="230919"/>
              <a:ext cx="322798" cy="387165"/>
            </a:xfrm>
            <a:prstGeom prst="rect">
              <a:avLst/>
            </a:prstGeom>
            <a:effectLst/>
          </p:spPr>
        </p:pic>
        <p:pic>
          <p:nvPicPr>
            <p:cNvPr id="14162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835769" y="237577"/>
              <a:ext cx="415067" cy="389435"/>
            </a:xfrm>
            <a:prstGeom prst="rect">
              <a:avLst/>
            </a:prstGeom>
            <a:effectLst/>
          </p:spPr>
        </p:pic>
        <p:pic>
          <p:nvPicPr>
            <p:cNvPr id="14164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1272385" y="221455"/>
              <a:ext cx="304285" cy="396629"/>
            </a:xfrm>
            <a:prstGeom prst="rect">
              <a:avLst/>
            </a:prstGeom>
            <a:effectLst/>
          </p:spPr>
        </p:pic>
        <p:pic>
          <p:nvPicPr>
            <p:cNvPr id="14166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1543469" y="262877"/>
              <a:ext cx="345045" cy="670482"/>
            </a:xfrm>
            <a:prstGeom prst="rect">
              <a:avLst/>
            </a:prstGeom>
            <a:effectLst/>
          </p:spPr>
        </p:pic>
        <p:pic>
          <p:nvPicPr>
            <p:cNvPr id="14168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1933539" y="274700"/>
              <a:ext cx="197048" cy="328570"/>
            </a:xfrm>
            <a:prstGeom prst="rect">
              <a:avLst/>
            </a:prstGeom>
            <a:effectLst/>
          </p:spPr>
        </p:pic>
        <p:pic>
          <p:nvPicPr>
            <p:cNvPr id="14170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1964153" y="6616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172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2182568" y="246124"/>
              <a:ext cx="430253" cy="351225"/>
            </a:xfrm>
            <a:prstGeom prst="rect">
              <a:avLst/>
            </a:prstGeom>
            <a:effectLst/>
          </p:spPr>
        </p:pic>
        <p:pic>
          <p:nvPicPr>
            <p:cNvPr id="14174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3175253" y="143803"/>
              <a:ext cx="353908" cy="404541"/>
            </a:xfrm>
            <a:prstGeom prst="rect">
              <a:avLst/>
            </a:prstGeom>
            <a:effectLst/>
          </p:spPr>
        </p:pic>
        <p:pic>
          <p:nvPicPr>
            <p:cNvPr id="14176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3568646" y="-38101"/>
              <a:ext cx="269309" cy="627485"/>
            </a:xfrm>
            <a:prstGeom prst="rect">
              <a:avLst/>
            </a:prstGeom>
            <a:effectLst/>
          </p:spPr>
        </p:pic>
        <p:pic>
          <p:nvPicPr>
            <p:cNvPr id="14178" name="Linea Linea" descr="Linea Line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3520637" y="124816"/>
              <a:ext cx="284735" cy="89235"/>
            </a:xfrm>
            <a:prstGeom prst="rect">
              <a:avLst/>
            </a:prstGeom>
            <a:effectLst/>
          </p:spPr>
        </p:pic>
        <p:pic>
          <p:nvPicPr>
            <p:cNvPr id="14180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3813887" y="194717"/>
              <a:ext cx="349902" cy="348595"/>
            </a:xfrm>
            <a:prstGeom prst="rect">
              <a:avLst/>
            </a:prstGeom>
            <a:effectLst/>
          </p:spPr>
        </p:pic>
        <p:pic>
          <p:nvPicPr>
            <p:cNvPr id="14182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4159789" y="-29192"/>
              <a:ext cx="238600" cy="580345"/>
            </a:xfrm>
            <a:prstGeom prst="rect">
              <a:avLst/>
            </a:prstGeom>
            <a:effectLst/>
          </p:spPr>
        </p:pic>
        <p:pic>
          <p:nvPicPr>
            <p:cNvPr id="14184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4363460" y="-103267"/>
              <a:ext cx="223912" cy="649668"/>
            </a:xfrm>
            <a:prstGeom prst="rect">
              <a:avLst/>
            </a:prstGeom>
            <a:effectLst/>
          </p:spPr>
        </p:pic>
        <p:pic>
          <p:nvPicPr>
            <p:cNvPr id="14186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4585851" y="163281"/>
              <a:ext cx="399038" cy="418212"/>
            </a:xfrm>
            <a:prstGeom prst="rect">
              <a:avLst/>
            </a:prstGeom>
            <a:effectLst/>
          </p:spPr>
        </p:pic>
        <p:pic>
          <p:nvPicPr>
            <p:cNvPr id="14188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5006438" y="189983"/>
              <a:ext cx="362935" cy="384657"/>
            </a:xfrm>
            <a:prstGeom prst="rect">
              <a:avLst/>
            </a:prstGeom>
            <a:effectLst/>
          </p:spPr>
        </p:pic>
        <p:pic>
          <p:nvPicPr>
            <p:cNvPr id="14190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5352194" y="198872"/>
              <a:ext cx="382112" cy="371587"/>
            </a:xfrm>
            <a:prstGeom prst="rect">
              <a:avLst/>
            </a:prstGeom>
            <a:effectLst/>
          </p:spPr>
        </p:pic>
        <p:pic>
          <p:nvPicPr>
            <p:cNvPr id="14192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6141310" y="53133"/>
              <a:ext cx="309831" cy="804025"/>
            </a:xfrm>
            <a:prstGeom prst="rect">
              <a:avLst/>
            </a:prstGeom>
            <a:effectLst/>
          </p:spPr>
        </p:pic>
        <p:pic>
          <p:nvPicPr>
            <p:cNvPr id="14194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6570982" y="125337"/>
              <a:ext cx="486313" cy="393713"/>
            </a:xfrm>
            <a:prstGeom prst="rect">
              <a:avLst/>
            </a:prstGeom>
            <a:effectLst/>
          </p:spPr>
        </p:pic>
        <p:pic>
          <p:nvPicPr>
            <p:cNvPr id="14196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7079951" y="189429"/>
              <a:ext cx="381274" cy="402589"/>
            </a:xfrm>
            <a:prstGeom prst="rect">
              <a:avLst/>
            </a:prstGeom>
            <a:effectLst/>
          </p:spPr>
        </p:pic>
        <p:pic>
          <p:nvPicPr>
            <p:cNvPr id="14198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7783563" y="143077"/>
              <a:ext cx="278450" cy="758537"/>
            </a:xfrm>
            <a:prstGeom prst="rect">
              <a:avLst/>
            </a:prstGeom>
            <a:effectLst/>
          </p:spPr>
        </p:pic>
        <p:pic>
          <p:nvPicPr>
            <p:cNvPr id="14200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8145163" y="176950"/>
              <a:ext cx="352212" cy="399724"/>
            </a:xfrm>
            <a:prstGeom prst="rect">
              <a:avLst/>
            </a:prstGeom>
            <a:effectLst/>
          </p:spPr>
        </p:pic>
        <p:pic>
          <p:nvPicPr>
            <p:cNvPr id="14202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498003" y="242072"/>
              <a:ext cx="338239" cy="358041"/>
            </a:xfrm>
            <a:prstGeom prst="rect">
              <a:avLst/>
            </a:prstGeom>
            <a:effectLst/>
          </p:spPr>
        </p:pic>
        <p:pic>
          <p:nvPicPr>
            <p:cNvPr id="14204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832470" y="235600"/>
              <a:ext cx="231855" cy="335844"/>
            </a:xfrm>
            <a:prstGeom prst="rect">
              <a:avLst/>
            </a:prstGeom>
            <a:effectLst/>
          </p:spPr>
        </p:pic>
        <p:pic>
          <p:nvPicPr>
            <p:cNvPr id="14206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9066325" y="265675"/>
              <a:ext cx="333782" cy="354596"/>
            </a:xfrm>
            <a:prstGeom prst="rect">
              <a:avLst/>
            </a:prstGeom>
            <a:effectLst/>
          </p:spPr>
        </p:pic>
        <p:pic>
          <p:nvPicPr>
            <p:cNvPr id="14208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9275673" y="46616"/>
              <a:ext cx="430288" cy="619579"/>
            </a:xfrm>
            <a:prstGeom prst="rect">
              <a:avLst/>
            </a:prstGeom>
            <a:effectLst/>
          </p:spPr>
        </p:pic>
        <p:pic>
          <p:nvPicPr>
            <p:cNvPr id="14210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9900458" y="30066"/>
              <a:ext cx="317319" cy="425102"/>
            </a:xfrm>
            <a:prstGeom prst="rect">
              <a:avLst/>
            </a:prstGeom>
            <a:effectLst/>
          </p:spPr>
        </p:pic>
        <p:pic>
          <p:nvPicPr>
            <p:cNvPr id="14212" name="Linea Linea" descr="Linea Line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9966625" y="6266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214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10363143" y="-5517"/>
              <a:ext cx="270564" cy="87775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1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2661" y="2809286"/>
            <a:ext cx="4108333" cy="54764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505" name="Disegno"/>
          <p:cNvGrpSpPr/>
          <p:nvPr/>
        </p:nvGrpSpPr>
        <p:grpSpPr>
          <a:xfrm>
            <a:off x="966921" y="465010"/>
            <a:ext cx="10988836" cy="7409544"/>
            <a:chOff x="-51046" y="-302337"/>
            <a:chExt cx="10988834" cy="7409542"/>
          </a:xfrm>
        </p:grpSpPr>
        <p:pic>
          <p:nvPicPr>
            <p:cNvPr id="1421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7465" y="-78845"/>
              <a:ext cx="388572" cy="116946"/>
            </a:xfrm>
            <a:prstGeom prst="rect">
              <a:avLst/>
            </a:prstGeom>
            <a:effectLst/>
          </p:spPr>
        </p:pic>
        <p:pic>
          <p:nvPicPr>
            <p:cNvPr id="1422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37519" y="-10938"/>
              <a:ext cx="429370" cy="577979"/>
            </a:xfrm>
            <a:prstGeom prst="rect">
              <a:avLst/>
            </a:prstGeom>
            <a:effectLst/>
          </p:spPr>
        </p:pic>
        <p:pic>
          <p:nvPicPr>
            <p:cNvPr id="1422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51047" y="138457"/>
              <a:ext cx="381782" cy="150899"/>
            </a:xfrm>
            <a:prstGeom prst="rect">
              <a:avLst/>
            </a:prstGeom>
            <a:effectLst/>
          </p:spPr>
        </p:pic>
        <p:pic>
          <p:nvPicPr>
            <p:cNvPr id="1422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24301" y="-15206"/>
              <a:ext cx="232387" cy="769364"/>
            </a:xfrm>
            <a:prstGeom prst="rect">
              <a:avLst/>
            </a:prstGeom>
            <a:effectLst/>
          </p:spPr>
        </p:pic>
        <p:pic>
          <p:nvPicPr>
            <p:cNvPr id="1422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403929" y="253899"/>
              <a:ext cx="368201" cy="123736"/>
            </a:xfrm>
            <a:prstGeom prst="rect">
              <a:avLst/>
            </a:prstGeom>
            <a:effectLst/>
          </p:spPr>
        </p:pic>
        <p:pic>
          <p:nvPicPr>
            <p:cNvPr id="1422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23091" y="28499"/>
              <a:ext cx="191643" cy="715833"/>
            </a:xfrm>
            <a:prstGeom prst="rect">
              <a:avLst/>
            </a:prstGeom>
            <a:effectLst/>
          </p:spPr>
        </p:pic>
        <p:pic>
          <p:nvPicPr>
            <p:cNvPr id="1423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89138" y="247108"/>
              <a:ext cx="361410" cy="164480"/>
            </a:xfrm>
            <a:prstGeom prst="rect">
              <a:avLst/>
            </a:prstGeom>
            <a:effectLst/>
          </p:spPr>
        </p:pic>
        <p:pic>
          <p:nvPicPr>
            <p:cNvPr id="1423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88458" y="194044"/>
              <a:ext cx="320136" cy="316932"/>
            </a:xfrm>
            <a:prstGeom prst="rect">
              <a:avLst/>
            </a:prstGeom>
            <a:effectLst/>
          </p:spPr>
        </p:pic>
        <p:pic>
          <p:nvPicPr>
            <p:cNvPr id="14235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324736" y="-99217"/>
              <a:ext cx="275857" cy="617827"/>
            </a:xfrm>
            <a:prstGeom prst="rect">
              <a:avLst/>
            </a:prstGeom>
            <a:effectLst/>
          </p:spPr>
        </p:pic>
        <p:pic>
          <p:nvPicPr>
            <p:cNvPr id="14237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499874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239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537974" y="-39308"/>
              <a:ext cx="449689" cy="545117"/>
            </a:xfrm>
            <a:prstGeom prst="rect">
              <a:avLst/>
            </a:prstGeom>
            <a:effectLst/>
          </p:spPr>
        </p:pic>
        <p:pic>
          <p:nvPicPr>
            <p:cNvPr id="14241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839408" y="-1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24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232393" y="43388"/>
              <a:ext cx="524386" cy="150898"/>
            </a:xfrm>
            <a:prstGeom prst="rect">
              <a:avLst/>
            </a:prstGeom>
            <a:effectLst/>
          </p:spPr>
        </p:pic>
        <p:pic>
          <p:nvPicPr>
            <p:cNvPr id="1424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583138" y="-51682"/>
              <a:ext cx="249658" cy="577159"/>
            </a:xfrm>
            <a:prstGeom prst="rect">
              <a:avLst/>
            </a:prstGeom>
            <a:effectLst/>
          </p:spPr>
        </p:pic>
        <p:pic>
          <p:nvPicPr>
            <p:cNvPr id="14247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2872056" y="141757"/>
              <a:ext cx="134210" cy="439598"/>
            </a:xfrm>
            <a:prstGeom prst="rect">
              <a:avLst/>
            </a:prstGeom>
            <a:effectLst/>
          </p:spPr>
        </p:pic>
        <p:pic>
          <p:nvPicPr>
            <p:cNvPr id="14249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2885174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25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038716" y="179202"/>
              <a:ext cx="267550" cy="423377"/>
            </a:xfrm>
            <a:prstGeom prst="rect">
              <a:avLst/>
            </a:prstGeom>
            <a:effectLst/>
          </p:spPr>
        </p:pic>
        <p:pic>
          <p:nvPicPr>
            <p:cNvPr id="1425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402705" y="-94846"/>
              <a:ext cx="133234" cy="658443"/>
            </a:xfrm>
            <a:prstGeom prst="rect">
              <a:avLst/>
            </a:prstGeom>
            <a:effectLst/>
          </p:spPr>
        </p:pic>
        <p:pic>
          <p:nvPicPr>
            <p:cNvPr id="1425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561599" y="199574"/>
              <a:ext cx="284770" cy="326288"/>
            </a:xfrm>
            <a:prstGeom prst="rect">
              <a:avLst/>
            </a:prstGeom>
            <a:effectLst/>
          </p:spPr>
        </p:pic>
        <p:pic>
          <p:nvPicPr>
            <p:cNvPr id="14257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3903075" y="115822"/>
              <a:ext cx="488491" cy="881854"/>
            </a:xfrm>
            <a:prstGeom prst="rect">
              <a:avLst/>
            </a:prstGeom>
            <a:effectLst/>
          </p:spPr>
        </p:pic>
        <p:pic>
          <p:nvPicPr>
            <p:cNvPr id="14259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318009" y="-92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261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4434786" y="99222"/>
              <a:ext cx="398174" cy="411443"/>
            </a:xfrm>
            <a:prstGeom prst="rect">
              <a:avLst/>
            </a:prstGeom>
            <a:effectLst/>
          </p:spPr>
        </p:pic>
        <p:pic>
          <p:nvPicPr>
            <p:cNvPr id="14263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718660" y="-12637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26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260337" y="-106007"/>
              <a:ext cx="353552" cy="591557"/>
            </a:xfrm>
            <a:prstGeom prst="rect">
              <a:avLst/>
            </a:prstGeom>
            <a:effectLst/>
          </p:spPr>
        </p:pic>
        <p:pic>
          <p:nvPicPr>
            <p:cNvPr id="1426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5618893" y="-302338"/>
              <a:ext cx="1054344" cy="779960"/>
            </a:xfrm>
            <a:prstGeom prst="rect">
              <a:avLst/>
            </a:prstGeom>
            <a:effectLst/>
          </p:spPr>
        </p:pic>
        <p:pic>
          <p:nvPicPr>
            <p:cNvPr id="1426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6994014" y="74727"/>
              <a:ext cx="303966" cy="462582"/>
            </a:xfrm>
            <a:prstGeom prst="rect">
              <a:avLst/>
            </a:prstGeom>
            <a:effectLst/>
          </p:spPr>
        </p:pic>
        <p:pic>
          <p:nvPicPr>
            <p:cNvPr id="1427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235800" y="131658"/>
              <a:ext cx="360970" cy="373730"/>
            </a:xfrm>
            <a:prstGeom prst="rect">
              <a:avLst/>
            </a:prstGeom>
            <a:effectLst/>
          </p:spPr>
        </p:pic>
        <p:pic>
          <p:nvPicPr>
            <p:cNvPr id="1427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7613563" y="-109209"/>
              <a:ext cx="567206" cy="654337"/>
            </a:xfrm>
            <a:prstGeom prst="rect">
              <a:avLst/>
            </a:prstGeom>
            <a:effectLst/>
          </p:spPr>
        </p:pic>
        <p:pic>
          <p:nvPicPr>
            <p:cNvPr id="1427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084197" y="8130"/>
              <a:ext cx="130526" cy="118249"/>
            </a:xfrm>
            <a:prstGeom prst="rect">
              <a:avLst/>
            </a:prstGeom>
            <a:effectLst/>
          </p:spPr>
        </p:pic>
        <p:pic>
          <p:nvPicPr>
            <p:cNvPr id="1427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140347" y="126395"/>
              <a:ext cx="373166" cy="385646"/>
            </a:xfrm>
            <a:prstGeom prst="rect">
              <a:avLst/>
            </a:prstGeom>
            <a:effectLst/>
          </p:spPr>
        </p:pic>
        <p:pic>
          <p:nvPicPr>
            <p:cNvPr id="1427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545963" y="39621"/>
              <a:ext cx="232387" cy="468083"/>
            </a:xfrm>
            <a:prstGeom prst="rect">
              <a:avLst/>
            </a:prstGeom>
            <a:effectLst/>
          </p:spPr>
        </p:pic>
        <p:pic>
          <p:nvPicPr>
            <p:cNvPr id="14281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579917" y="207578"/>
              <a:ext cx="354619" cy="253809"/>
            </a:xfrm>
            <a:prstGeom prst="rect">
              <a:avLst/>
            </a:prstGeom>
            <a:effectLst/>
          </p:spPr>
        </p:pic>
        <p:pic>
          <p:nvPicPr>
            <p:cNvPr id="14283" name="Linea Linea" descr="Linea Line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8833816" y="-177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28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8992287" y="146083"/>
              <a:ext cx="231139" cy="313676"/>
            </a:xfrm>
            <a:prstGeom prst="rect">
              <a:avLst/>
            </a:prstGeom>
            <a:effectLst/>
          </p:spPr>
        </p:pic>
        <p:pic>
          <p:nvPicPr>
            <p:cNvPr id="1428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269075" y="131667"/>
              <a:ext cx="310577" cy="325637"/>
            </a:xfrm>
            <a:prstGeom prst="rect">
              <a:avLst/>
            </a:prstGeom>
            <a:effectLst/>
          </p:spPr>
        </p:pic>
        <p:pic>
          <p:nvPicPr>
            <p:cNvPr id="14289" name="Linea Forma" descr="Linea Form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9598520" y="122725"/>
              <a:ext cx="490433" cy="372044"/>
            </a:xfrm>
            <a:prstGeom prst="rect">
              <a:avLst/>
            </a:prstGeom>
            <a:effectLst/>
          </p:spPr>
        </p:pic>
        <p:pic>
          <p:nvPicPr>
            <p:cNvPr id="14291" name="Linea Linea" descr="Linea Line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026618" y="919387"/>
              <a:ext cx="266340" cy="103363"/>
            </a:xfrm>
            <a:prstGeom prst="rect">
              <a:avLst/>
            </a:prstGeom>
            <a:effectLst/>
          </p:spPr>
        </p:pic>
        <p:pic>
          <p:nvPicPr>
            <p:cNvPr id="1429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091817" y="946549"/>
              <a:ext cx="296212" cy="694731"/>
            </a:xfrm>
            <a:prstGeom prst="rect">
              <a:avLst/>
            </a:prstGeom>
            <a:effectLst/>
          </p:spPr>
        </p:pic>
        <p:pic>
          <p:nvPicPr>
            <p:cNvPr id="14295" name="Linea Forma" descr="Linea Form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556680" y="1171729"/>
              <a:ext cx="109766" cy="356147"/>
            </a:xfrm>
            <a:prstGeom prst="rect">
              <a:avLst/>
            </a:prstGeom>
            <a:effectLst/>
          </p:spPr>
        </p:pic>
        <p:pic>
          <p:nvPicPr>
            <p:cNvPr id="14297" name="Linea Linea" descr="Linea Line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538564" y="9805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29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6725525" y="1227898"/>
              <a:ext cx="277713" cy="352210"/>
            </a:xfrm>
            <a:prstGeom prst="rect">
              <a:avLst/>
            </a:prstGeom>
            <a:effectLst/>
          </p:spPr>
        </p:pic>
        <p:pic>
          <p:nvPicPr>
            <p:cNvPr id="1430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025237" y="1208694"/>
              <a:ext cx="293115" cy="324566"/>
            </a:xfrm>
            <a:prstGeom prst="rect">
              <a:avLst/>
            </a:prstGeom>
            <a:effectLst/>
          </p:spPr>
        </p:pic>
        <p:pic>
          <p:nvPicPr>
            <p:cNvPr id="14303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350802" y="1211386"/>
              <a:ext cx="130527" cy="350443"/>
            </a:xfrm>
            <a:prstGeom prst="rect">
              <a:avLst/>
            </a:prstGeom>
            <a:effectLst/>
          </p:spPr>
        </p:pic>
        <p:pic>
          <p:nvPicPr>
            <p:cNvPr id="14305" name="Linea Linea" descr="Linea Line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7319493" y="10755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307" name="Linea Forma" descr="Linea Form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522725" y="1117946"/>
              <a:ext cx="250603" cy="419041"/>
            </a:xfrm>
            <a:prstGeom prst="rect">
              <a:avLst/>
            </a:prstGeom>
            <a:effectLst/>
          </p:spPr>
        </p:pic>
        <p:pic>
          <p:nvPicPr>
            <p:cNvPr id="14309" name="Linea Linea" descr="Linea Line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7554523" y="1265711"/>
              <a:ext cx="245968" cy="123736"/>
            </a:xfrm>
            <a:prstGeom prst="rect">
              <a:avLst/>
            </a:prstGeom>
            <a:effectLst/>
          </p:spPr>
        </p:pic>
        <p:pic>
          <p:nvPicPr>
            <p:cNvPr id="1431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765034" y="1166230"/>
              <a:ext cx="266341" cy="381261"/>
            </a:xfrm>
            <a:prstGeom prst="rect">
              <a:avLst/>
            </a:prstGeom>
            <a:effectLst/>
          </p:spPr>
        </p:pic>
        <p:pic>
          <p:nvPicPr>
            <p:cNvPr id="1431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7765034" y="1272502"/>
              <a:ext cx="368201" cy="123736"/>
            </a:xfrm>
            <a:prstGeom prst="rect">
              <a:avLst/>
            </a:prstGeom>
            <a:effectLst/>
          </p:spPr>
        </p:pic>
        <p:pic>
          <p:nvPicPr>
            <p:cNvPr id="1431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024548" y="1183065"/>
              <a:ext cx="461803" cy="334391"/>
            </a:xfrm>
            <a:prstGeom prst="rect">
              <a:avLst/>
            </a:prstGeom>
            <a:effectLst/>
          </p:spPr>
        </p:pic>
        <p:pic>
          <p:nvPicPr>
            <p:cNvPr id="1431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8529519" y="1150270"/>
              <a:ext cx="432180" cy="368480"/>
            </a:xfrm>
            <a:prstGeom prst="rect">
              <a:avLst/>
            </a:prstGeom>
            <a:effectLst/>
          </p:spPr>
        </p:pic>
        <p:pic>
          <p:nvPicPr>
            <p:cNvPr id="1431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8920350" y="987293"/>
              <a:ext cx="170372" cy="527943"/>
            </a:xfrm>
            <a:prstGeom prst="rect">
              <a:avLst/>
            </a:prstGeom>
            <a:effectLst/>
          </p:spPr>
        </p:pic>
        <p:pic>
          <p:nvPicPr>
            <p:cNvPr id="1432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8831172" y="1116316"/>
              <a:ext cx="449689" cy="96573"/>
            </a:xfrm>
            <a:prstGeom prst="rect">
              <a:avLst/>
            </a:prstGeom>
            <a:effectLst/>
          </p:spPr>
        </p:pic>
        <p:pic>
          <p:nvPicPr>
            <p:cNvPr id="1432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153635" y="1182855"/>
              <a:ext cx="371690" cy="308908"/>
            </a:xfrm>
            <a:prstGeom prst="rect">
              <a:avLst/>
            </a:prstGeom>
            <a:effectLst/>
          </p:spPr>
        </p:pic>
        <p:pic>
          <p:nvPicPr>
            <p:cNvPr id="1432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9754706" y="777559"/>
              <a:ext cx="340582" cy="920961"/>
            </a:xfrm>
            <a:prstGeom prst="rect">
              <a:avLst/>
            </a:prstGeom>
            <a:effectLst/>
          </p:spPr>
        </p:pic>
        <p:pic>
          <p:nvPicPr>
            <p:cNvPr id="1432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1549292" y="2803706"/>
              <a:ext cx="1350181" cy="385274"/>
            </a:xfrm>
            <a:prstGeom prst="rect">
              <a:avLst/>
            </a:prstGeom>
            <a:effectLst/>
          </p:spPr>
        </p:pic>
        <p:pic>
          <p:nvPicPr>
            <p:cNvPr id="1432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153062" y="2746081"/>
              <a:ext cx="333859" cy="361410"/>
            </a:xfrm>
            <a:prstGeom prst="rect">
              <a:avLst/>
            </a:prstGeom>
            <a:effectLst/>
          </p:spPr>
        </p:pic>
        <p:pic>
          <p:nvPicPr>
            <p:cNvPr id="1433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1483648" y="4464125"/>
              <a:ext cx="1396196" cy="378444"/>
            </a:xfrm>
            <a:prstGeom prst="rect">
              <a:avLst/>
            </a:prstGeom>
            <a:effectLst/>
          </p:spPr>
        </p:pic>
        <p:pic>
          <p:nvPicPr>
            <p:cNvPr id="14333" name="Linea Forma" descr="Linea Form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12488" y="4441607"/>
              <a:ext cx="334243" cy="764206"/>
            </a:xfrm>
            <a:prstGeom prst="rect">
              <a:avLst/>
            </a:prstGeom>
            <a:effectLst/>
          </p:spPr>
        </p:pic>
        <p:pic>
          <p:nvPicPr>
            <p:cNvPr id="1433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600859" y="4233242"/>
              <a:ext cx="103364" cy="307084"/>
            </a:xfrm>
            <a:prstGeom prst="rect">
              <a:avLst/>
            </a:prstGeom>
            <a:effectLst/>
          </p:spPr>
        </p:pic>
        <p:pic>
          <p:nvPicPr>
            <p:cNvPr id="1433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519371" y="4348683"/>
              <a:ext cx="293503" cy="86688"/>
            </a:xfrm>
            <a:prstGeom prst="rect">
              <a:avLst/>
            </a:prstGeom>
            <a:effectLst/>
          </p:spPr>
        </p:pic>
        <p:pic>
          <p:nvPicPr>
            <p:cNvPr id="1433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560115" y="4532032"/>
              <a:ext cx="286712" cy="82992"/>
            </a:xfrm>
            <a:prstGeom prst="rect">
              <a:avLst/>
            </a:prstGeom>
            <a:effectLst/>
          </p:spPr>
        </p:pic>
        <p:pic>
          <p:nvPicPr>
            <p:cNvPr id="1434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914794" y="6151894"/>
              <a:ext cx="2003193" cy="296615"/>
            </a:xfrm>
            <a:prstGeom prst="rect">
              <a:avLst/>
            </a:prstGeom>
            <a:effectLst/>
          </p:spPr>
        </p:pic>
        <p:pic>
          <p:nvPicPr>
            <p:cNvPr id="14343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1089789" y="6471017"/>
              <a:ext cx="2554801" cy="337399"/>
            </a:xfrm>
            <a:prstGeom prst="rect">
              <a:avLst/>
            </a:prstGeom>
            <a:effectLst/>
          </p:spPr>
        </p:pic>
        <p:pic>
          <p:nvPicPr>
            <p:cNvPr id="14345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1374998" y="6680697"/>
              <a:ext cx="2826429" cy="426509"/>
            </a:xfrm>
            <a:prstGeom prst="rect">
              <a:avLst/>
            </a:prstGeom>
            <a:effectLst/>
          </p:spPr>
        </p:pic>
        <p:pic>
          <p:nvPicPr>
            <p:cNvPr id="14347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4050528" y="6609982"/>
              <a:ext cx="207284" cy="388573"/>
            </a:xfrm>
            <a:prstGeom prst="rect">
              <a:avLst/>
            </a:prstGeom>
            <a:effectLst/>
          </p:spPr>
        </p:pic>
        <p:pic>
          <p:nvPicPr>
            <p:cNvPr id="14349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3351088" y="6345146"/>
              <a:ext cx="244901" cy="368200"/>
            </a:xfrm>
            <a:prstGeom prst="rect">
              <a:avLst/>
            </a:prstGeom>
            <a:effectLst/>
          </p:spPr>
        </p:pic>
        <p:pic>
          <p:nvPicPr>
            <p:cNvPr id="14351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705972" y="6087099"/>
              <a:ext cx="232255" cy="402154"/>
            </a:xfrm>
            <a:prstGeom prst="rect">
              <a:avLst/>
            </a:prstGeom>
            <a:effectLst/>
          </p:spPr>
        </p:pic>
        <p:pic>
          <p:nvPicPr>
            <p:cNvPr id="14353" name="Linea Linea" descr="Linea Line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3432576" y="6501331"/>
              <a:ext cx="164480" cy="178062"/>
            </a:xfrm>
            <a:prstGeom prst="rect">
              <a:avLst/>
            </a:prstGeom>
            <a:effectLst/>
          </p:spPr>
        </p:pic>
        <p:pic>
          <p:nvPicPr>
            <p:cNvPr id="14355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-37748" y="6285291"/>
              <a:ext cx="578994" cy="625562"/>
            </a:xfrm>
            <a:prstGeom prst="rect">
              <a:avLst/>
            </a:prstGeom>
            <a:effectLst/>
          </p:spPr>
        </p:pic>
        <p:pic>
          <p:nvPicPr>
            <p:cNvPr id="14357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3083049" y="4206079"/>
              <a:ext cx="126937" cy="1389159"/>
            </a:xfrm>
            <a:prstGeom prst="rect">
              <a:avLst/>
            </a:prstGeom>
            <a:effectLst/>
          </p:spPr>
        </p:pic>
        <p:pic>
          <p:nvPicPr>
            <p:cNvPr id="14359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2761309" y="3814030"/>
              <a:ext cx="428305" cy="461459"/>
            </a:xfrm>
            <a:prstGeom prst="rect">
              <a:avLst/>
            </a:prstGeom>
            <a:effectLst/>
          </p:spPr>
        </p:pic>
        <p:pic>
          <p:nvPicPr>
            <p:cNvPr id="14361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2704669" y="3776002"/>
              <a:ext cx="497285" cy="485906"/>
            </a:xfrm>
            <a:prstGeom prst="rect">
              <a:avLst/>
            </a:prstGeom>
            <a:effectLst/>
          </p:spPr>
        </p:pic>
        <p:pic>
          <p:nvPicPr>
            <p:cNvPr id="14363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4722806" y="3914080"/>
              <a:ext cx="96574" cy="578711"/>
            </a:xfrm>
            <a:prstGeom prst="rect">
              <a:avLst/>
            </a:prstGeom>
            <a:effectLst/>
          </p:spPr>
        </p:pic>
        <p:pic>
          <p:nvPicPr>
            <p:cNvPr id="14365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709225" y="3915914"/>
              <a:ext cx="209137" cy="284029"/>
            </a:xfrm>
            <a:prstGeom prst="rect">
              <a:avLst/>
            </a:prstGeom>
            <a:effectLst/>
          </p:spPr>
        </p:pic>
        <p:pic>
          <p:nvPicPr>
            <p:cNvPr id="14367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4930454" y="3900498"/>
              <a:ext cx="262413" cy="300294"/>
            </a:xfrm>
            <a:prstGeom prst="rect">
              <a:avLst/>
            </a:prstGeom>
            <a:effectLst/>
          </p:spPr>
        </p:pic>
        <p:pic>
          <p:nvPicPr>
            <p:cNvPr id="14369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092148" y="383938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371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252480" y="3918607"/>
              <a:ext cx="232386" cy="275394"/>
            </a:xfrm>
            <a:prstGeom prst="rect">
              <a:avLst/>
            </a:prstGeom>
            <a:effectLst/>
          </p:spPr>
        </p:pic>
        <p:pic>
          <p:nvPicPr>
            <p:cNvPr id="14373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480760" y="3934452"/>
              <a:ext cx="316478" cy="229894"/>
            </a:xfrm>
            <a:prstGeom prst="rect">
              <a:avLst/>
            </a:prstGeom>
            <a:effectLst/>
          </p:spPr>
        </p:pic>
        <p:pic>
          <p:nvPicPr>
            <p:cNvPr id="14375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662565" y="38258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377" name="Linea Forma" descr="Linea Form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5802526" y="3893707"/>
              <a:ext cx="105977" cy="504015"/>
            </a:xfrm>
            <a:prstGeom prst="rect">
              <a:avLst/>
            </a:prstGeom>
            <a:effectLst/>
          </p:spPr>
        </p:pic>
        <p:pic>
          <p:nvPicPr>
            <p:cNvPr id="1437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5829689" y="3933990"/>
              <a:ext cx="160301" cy="250538"/>
            </a:xfrm>
            <a:prstGeom prst="rect">
              <a:avLst/>
            </a:prstGeom>
            <a:effectLst/>
          </p:spPr>
        </p:pic>
        <p:pic>
          <p:nvPicPr>
            <p:cNvPr id="14381" name="Linea Linea" descr="Linea Line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6026618" y="3927661"/>
              <a:ext cx="96573" cy="266340"/>
            </a:xfrm>
            <a:prstGeom prst="rect">
              <a:avLst/>
            </a:prstGeom>
            <a:effectLst/>
          </p:spPr>
        </p:pic>
        <p:pic>
          <p:nvPicPr>
            <p:cNvPr id="14383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5961355" y="38054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385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6135269" y="3924405"/>
              <a:ext cx="223198" cy="263108"/>
            </a:xfrm>
            <a:prstGeom prst="rect">
              <a:avLst/>
            </a:prstGeom>
            <a:effectLst/>
          </p:spPr>
        </p:pic>
        <p:pic>
          <p:nvPicPr>
            <p:cNvPr id="14387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6817997" y="3696777"/>
              <a:ext cx="330588" cy="504015"/>
            </a:xfrm>
            <a:prstGeom prst="rect">
              <a:avLst/>
            </a:prstGeom>
            <a:effectLst/>
          </p:spPr>
        </p:pic>
        <p:pic>
          <p:nvPicPr>
            <p:cNvPr id="14389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7153872" y="3762204"/>
              <a:ext cx="89782" cy="119425"/>
            </a:xfrm>
            <a:prstGeom prst="rect">
              <a:avLst/>
            </a:prstGeom>
            <a:effectLst/>
          </p:spPr>
        </p:pic>
        <p:pic>
          <p:nvPicPr>
            <p:cNvPr id="14391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7886058" y="3035006"/>
              <a:ext cx="248806" cy="560348"/>
            </a:xfrm>
            <a:prstGeom prst="rect">
              <a:avLst/>
            </a:prstGeom>
            <a:effectLst/>
          </p:spPr>
        </p:pic>
        <p:pic>
          <p:nvPicPr>
            <p:cNvPr id="14393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8172475" y="3031290"/>
              <a:ext cx="116946" cy="300294"/>
            </a:xfrm>
            <a:prstGeom prst="rect">
              <a:avLst/>
            </a:prstGeom>
            <a:effectLst/>
          </p:spPr>
        </p:pic>
        <p:pic>
          <p:nvPicPr>
            <p:cNvPr id="14395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154747" y="288189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397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8309199" y="3031290"/>
              <a:ext cx="258640" cy="324985"/>
            </a:xfrm>
            <a:prstGeom prst="rect">
              <a:avLst/>
            </a:prstGeom>
            <a:effectLst/>
          </p:spPr>
        </p:pic>
        <p:pic>
          <p:nvPicPr>
            <p:cNvPr id="14399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8573126" y="3022236"/>
              <a:ext cx="184048" cy="329720"/>
            </a:xfrm>
            <a:prstGeom prst="rect">
              <a:avLst/>
            </a:prstGeom>
            <a:effectLst/>
          </p:spPr>
        </p:pic>
        <p:pic>
          <p:nvPicPr>
            <p:cNvPr id="14401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8804009" y="2881895"/>
              <a:ext cx="112575" cy="504014"/>
            </a:xfrm>
            <a:prstGeom prst="rect">
              <a:avLst/>
            </a:prstGeom>
            <a:effectLst/>
          </p:spPr>
        </p:pic>
        <p:pic>
          <p:nvPicPr>
            <p:cNvPr id="14403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8722521" y="3086877"/>
              <a:ext cx="313875" cy="265079"/>
            </a:xfrm>
            <a:prstGeom prst="rect">
              <a:avLst/>
            </a:prstGeom>
            <a:effectLst/>
          </p:spPr>
        </p:pic>
        <p:pic>
          <p:nvPicPr>
            <p:cNvPr id="14405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8933033" y="2949802"/>
              <a:ext cx="164480" cy="110154"/>
            </a:xfrm>
            <a:prstGeom prst="rect">
              <a:avLst/>
            </a:prstGeom>
            <a:effectLst/>
          </p:spPr>
        </p:pic>
        <p:pic>
          <p:nvPicPr>
            <p:cNvPr id="14407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9136753" y="2872970"/>
              <a:ext cx="130527" cy="689497"/>
            </a:xfrm>
            <a:prstGeom prst="rect">
              <a:avLst/>
            </a:prstGeom>
            <a:effectLst/>
          </p:spPr>
        </p:pic>
        <p:pic>
          <p:nvPicPr>
            <p:cNvPr id="14409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9075637" y="3066827"/>
              <a:ext cx="294105" cy="280954"/>
            </a:xfrm>
            <a:prstGeom prst="rect">
              <a:avLst/>
            </a:prstGeom>
            <a:effectLst/>
          </p:spPr>
        </p:pic>
        <p:pic>
          <p:nvPicPr>
            <p:cNvPr id="14411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9261630" y="29294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13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9382890" y="3040344"/>
              <a:ext cx="441226" cy="300161"/>
            </a:xfrm>
            <a:prstGeom prst="rect">
              <a:avLst/>
            </a:prstGeom>
            <a:effectLst/>
          </p:spPr>
        </p:pic>
        <p:pic>
          <p:nvPicPr>
            <p:cNvPr id="14415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9809031" y="3031290"/>
              <a:ext cx="188341" cy="381782"/>
            </a:xfrm>
            <a:prstGeom prst="rect">
              <a:avLst/>
            </a:prstGeom>
            <a:effectLst/>
          </p:spPr>
        </p:pic>
        <p:pic>
          <p:nvPicPr>
            <p:cNvPr id="14417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9795450" y="3140916"/>
              <a:ext cx="315729" cy="242501"/>
            </a:xfrm>
            <a:prstGeom prst="rect">
              <a:avLst/>
            </a:prstGeom>
            <a:effectLst/>
          </p:spPr>
        </p:pic>
        <p:pic>
          <p:nvPicPr>
            <p:cNvPr id="14419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9981442" y="296338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21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10121403" y="3094256"/>
              <a:ext cx="263958" cy="278204"/>
            </a:xfrm>
            <a:prstGeom prst="rect">
              <a:avLst/>
            </a:prstGeom>
            <a:effectLst/>
          </p:spPr>
        </p:pic>
        <p:pic>
          <p:nvPicPr>
            <p:cNvPr id="14423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10386239" y="3031290"/>
              <a:ext cx="286713" cy="278591"/>
            </a:xfrm>
            <a:prstGeom prst="rect">
              <a:avLst/>
            </a:prstGeom>
            <a:effectLst/>
          </p:spPr>
        </p:pic>
        <p:pic>
          <p:nvPicPr>
            <p:cNvPr id="14425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10644285" y="2988283"/>
              <a:ext cx="293504" cy="354645"/>
            </a:xfrm>
            <a:prstGeom prst="rect">
              <a:avLst/>
            </a:prstGeom>
            <a:effectLst/>
          </p:spPr>
        </p:pic>
        <p:pic>
          <p:nvPicPr>
            <p:cNvPr id="14427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7717208" y="4165335"/>
              <a:ext cx="295541" cy="276104"/>
            </a:xfrm>
            <a:prstGeom prst="rect">
              <a:avLst/>
            </a:prstGeom>
            <a:effectLst/>
          </p:spPr>
        </p:pic>
        <p:pic>
          <p:nvPicPr>
            <p:cNvPr id="14429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8014026" y="4009149"/>
              <a:ext cx="275395" cy="477360"/>
            </a:xfrm>
            <a:prstGeom prst="rect">
              <a:avLst/>
            </a:prstGeom>
            <a:effectLst/>
          </p:spPr>
        </p:pic>
        <p:pic>
          <p:nvPicPr>
            <p:cNvPr id="14431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8043453" y="4145649"/>
              <a:ext cx="354619" cy="258863"/>
            </a:xfrm>
            <a:prstGeom prst="rect">
              <a:avLst/>
            </a:prstGeom>
            <a:effectLst/>
          </p:spPr>
        </p:pic>
        <p:pic>
          <p:nvPicPr>
            <p:cNvPr id="14433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297352" y="402273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35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8447742" y="4119625"/>
              <a:ext cx="520748" cy="300732"/>
            </a:xfrm>
            <a:prstGeom prst="rect">
              <a:avLst/>
            </a:prstGeom>
            <a:effectLst/>
          </p:spPr>
        </p:pic>
        <p:pic>
          <p:nvPicPr>
            <p:cNvPr id="14437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813444" y="400914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39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8996386" y="4111009"/>
              <a:ext cx="202986" cy="284822"/>
            </a:xfrm>
            <a:prstGeom prst="rect">
              <a:avLst/>
            </a:prstGeom>
            <a:effectLst/>
          </p:spPr>
        </p:pic>
        <p:pic>
          <p:nvPicPr>
            <p:cNvPr id="14441" name="Linea Linea" descr="Linea Line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8987358" y="4131381"/>
              <a:ext cx="279922" cy="123736"/>
            </a:xfrm>
            <a:prstGeom prst="rect">
              <a:avLst/>
            </a:prstGeom>
            <a:effectLst/>
          </p:spPr>
        </p:pic>
        <p:pic>
          <p:nvPicPr>
            <p:cNvPr id="14443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9193342" y="4102085"/>
              <a:ext cx="169007" cy="310428"/>
            </a:xfrm>
            <a:prstGeom prst="rect">
              <a:avLst/>
            </a:prstGeom>
            <a:effectLst/>
          </p:spPr>
        </p:pic>
        <p:pic>
          <p:nvPicPr>
            <p:cNvPr id="14445" name="Linea Linea" descr="Linea Line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9177497" y="4172125"/>
              <a:ext cx="259550" cy="96573"/>
            </a:xfrm>
            <a:prstGeom prst="rect">
              <a:avLst/>
            </a:prstGeom>
            <a:effectLst/>
          </p:spPr>
        </p:pic>
        <p:pic>
          <p:nvPicPr>
            <p:cNvPr id="14447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9384896" y="4104219"/>
              <a:ext cx="289824" cy="327510"/>
            </a:xfrm>
            <a:prstGeom prst="rect">
              <a:avLst/>
            </a:prstGeom>
            <a:effectLst/>
          </p:spPr>
        </p:pic>
        <p:pic>
          <p:nvPicPr>
            <p:cNvPr id="14449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9653926" y="4081713"/>
              <a:ext cx="170189" cy="388849"/>
            </a:xfrm>
            <a:prstGeom prst="rect">
              <a:avLst/>
            </a:prstGeom>
            <a:effectLst/>
          </p:spPr>
        </p:pic>
        <p:pic>
          <p:nvPicPr>
            <p:cNvPr id="14451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9605310" y="4200660"/>
              <a:ext cx="320666" cy="224224"/>
            </a:xfrm>
            <a:prstGeom prst="rect">
              <a:avLst/>
            </a:prstGeom>
            <a:effectLst/>
          </p:spPr>
        </p:pic>
        <p:pic>
          <p:nvPicPr>
            <p:cNvPr id="14453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9818466" y="396161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55" name="Linea Forma" descr="Line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0008790" y="4139181"/>
              <a:ext cx="257303" cy="274720"/>
            </a:xfrm>
            <a:prstGeom prst="rect">
              <a:avLst/>
            </a:prstGeom>
            <a:effectLst/>
          </p:spPr>
        </p:pic>
        <p:pic>
          <p:nvPicPr>
            <p:cNvPr id="14457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10270798" y="4144963"/>
              <a:ext cx="313875" cy="261813"/>
            </a:xfrm>
            <a:prstGeom prst="rect">
              <a:avLst/>
            </a:prstGeom>
            <a:effectLst/>
          </p:spPr>
        </p:pic>
        <p:pic>
          <p:nvPicPr>
            <p:cNvPr id="14459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10568986" y="4136021"/>
              <a:ext cx="287315" cy="314440"/>
            </a:xfrm>
            <a:prstGeom prst="rect">
              <a:avLst/>
            </a:prstGeom>
            <a:effectLst/>
          </p:spPr>
        </p:pic>
        <p:pic>
          <p:nvPicPr>
            <p:cNvPr id="14461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7684678" y="4828671"/>
              <a:ext cx="326324" cy="553032"/>
            </a:xfrm>
            <a:prstGeom prst="rect">
              <a:avLst/>
            </a:prstGeom>
            <a:effectLst/>
          </p:spPr>
        </p:pic>
        <p:pic>
          <p:nvPicPr>
            <p:cNvPr id="14463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7876330" y="504133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6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7979135" y="5121612"/>
              <a:ext cx="602285" cy="247178"/>
            </a:xfrm>
            <a:prstGeom prst="rect">
              <a:avLst/>
            </a:prstGeom>
            <a:effectLst/>
          </p:spPr>
        </p:pic>
        <p:pic>
          <p:nvPicPr>
            <p:cNvPr id="14467" name="Linea Linea" descr="Linea Line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8378840" y="494626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469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8499560" y="4885148"/>
              <a:ext cx="407813" cy="485905"/>
            </a:xfrm>
            <a:prstGeom prst="rect">
              <a:avLst/>
            </a:prstGeom>
            <a:effectLst/>
          </p:spPr>
        </p:pic>
        <p:pic>
          <p:nvPicPr>
            <p:cNvPr id="14471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8485366" y="5020962"/>
              <a:ext cx="279402" cy="116945"/>
            </a:xfrm>
            <a:prstGeom prst="rect">
              <a:avLst/>
            </a:prstGeom>
            <a:effectLst/>
          </p:spPr>
        </p:pic>
        <p:pic>
          <p:nvPicPr>
            <p:cNvPr id="14473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9139017" y="4859052"/>
              <a:ext cx="399890" cy="462203"/>
            </a:xfrm>
            <a:prstGeom prst="rect">
              <a:avLst/>
            </a:prstGeom>
            <a:effectLst/>
          </p:spPr>
        </p:pic>
        <p:pic>
          <p:nvPicPr>
            <p:cNvPr id="14475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9442853" y="4851949"/>
              <a:ext cx="116426" cy="116190"/>
            </a:xfrm>
            <a:prstGeom prst="rect">
              <a:avLst/>
            </a:prstGeom>
            <a:effectLst/>
          </p:spPr>
        </p:pic>
        <p:pic>
          <p:nvPicPr>
            <p:cNvPr id="14477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9804504" y="4878362"/>
              <a:ext cx="555102" cy="523010"/>
            </a:xfrm>
            <a:prstGeom prst="rect">
              <a:avLst/>
            </a:prstGeom>
            <a:effectLst/>
          </p:spPr>
        </p:pic>
        <p:pic>
          <p:nvPicPr>
            <p:cNvPr id="14479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10326131" y="5029606"/>
              <a:ext cx="190635" cy="362707"/>
            </a:xfrm>
            <a:prstGeom prst="rect">
              <a:avLst/>
            </a:prstGeom>
            <a:effectLst/>
          </p:spPr>
        </p:pic>
        <p:pic>
          <p:nvPicPr>
            <p:cNvPr id="14481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10515262" y="5090531"/>
              <a:ext cx="279922" cy="251105"/>
            </a:xfrm>
            <a:prstGeom prst="rect">
              <a:avLst/>
            </a:prstGeom>
            <a:effectLst/>
          </p:spPr>
        </p:pic>
        <p:pic>
          <p:nvPicPr>
            <p:cNvPr id="14483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7412983" y="3024499"/>
              <a:ext cx="326391" cy="2367476"/>
            </a:xfrm>
            <a:prstGeom prst="rect">
              <a:avLst/>
            </a:prstGeom>
            <a:effectLst/>
          </p:spPr>
        </p:pic>
        <p:pic>
          <p:nvPicPr>
            <p:cNvPr id="14485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7732549" y="5571007"/>
              <a:ext cx="253302" cy="512015"/>
            </a:xfrm>
            <a:prstGeom prst="rect">
              <a:avLst/>
            </a:prstGeom>
            <a:effectLst/>
          </p:spPr>
        </p:pic>
        <p:pic>
          <p:nvPicPr>
            <p:cNvPr id="14487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7969441" y="5584535"/>
              <a:ext cx="318786" cy="227801"/>
            </a:xfrm>
            <a:prstGeom prst="rect">
              <a:avLst/>
            </a:prstGeom>
            <a:effectLst/>
          </p:spPr>
        </p:pic>
        <p:pic>
          <p:nvPicPr>
            <p:cNvPr id="14489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8268054" y="5507471"/>
              <a:ext cx="143599" cy="479272"/>
            </a:xfrm>
            <a:prstGeom prst="rect">
              <a:avLst/>
            </a:prstGeom>
            <a:effectLst/>
          </p:spPr>
        </p:pic>
        <p:pic>
          <p:nvPicPr>
            <p:cNvPr id="14491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8301498" y="5568549"/>
              <a:ext cx="313876" cy="267788"/>
            </a:xfrm>
            <a:prstGeom prst="rect">
              <a:avLst/>
            </a:prstGeom>
            <a:effectLst/>
          </p:spPr>
        </p:pic>
        <p:pic>
          <p:nvPicPr>
            <p:cNvPr id="14493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8579863" y="5559269"/>
              <a:ext cx="157743" cy="311449"/>
            </a:xfrm>
            <a:prstGeom prst="rect">
              <a:avLst/>
            </a:prstGeom>
            <a:effectLst/>
          </p:spPr>
        </p:pic>
        <p:pic>
          <p:nvPicPr>
            <p:cNvPr id="14495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8727683" y="5532083"/>
              <a:ext cx="220434" cy="384911"/>
            </a:xfrm>
            <a:prstGeom prst="rect">
              <a:avLst/>
            </a:prstGeom>
            <a:effectLst/>
          </p:spPr>
        </p:pic>
        <p:pic>
          <p:nvPicPr>
            <p:cNvPr id="14497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8920458" y="5498574"/>
              <a:ext cx="102357" cy="135053"/>
            </a:xfrm>
            <a:prstGeom prst="rect">
              <a:avLst/>
            </a:prstGeom>
            <a:effectLst/>
          </p:spPr>
        </p:pic>
        <p:pic>
          <p:nvPicPr>
            <p:cNvPr id="14499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8968227" y="5623145"/>
              <a:ext cx="226963" cy="239102"/>
            </a:xfrm>
            <a:prstGeom prst="rect">
              <a:avLst/>
            </a:prstGeom>
            <a:effectLst/>
          </p:spPr>
        </p:pic>
        <p:pic>
          <p:nvPicPr>
            <p:cNvPr id="14501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9225032" y="5604960"/>
              <a:ext cx="218805" cy="215728"/>
            </a:xfrm>
            <a:prstGeom prst="rect">
              <a:avLst/>
            </a:prstGeom>
            <a:effectLst/>
          </p:spPr>
        </p:pic>
        <p:pic>
          <p:nvPicPr>
            <p:cNvPr id="14503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9454616" y="5446048"/>
              <a:ext cx="709034" cy="45190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03" name="Disegno"/>
          <p:cNvGrpSpPr/>
          <p:nvPr/>
        </p:nvGrpSpPr>
        <p:grpSpPr>
          <a:xfrm>
            <a:off x="932681" y="465010"/>
            <a:ext cx="11661438" cy="9244187"/>
            <a:chOff x="-85286" y="-302337"/>
            <a:chExt cx="11661437" cy="9244186"/>
          </a:xfrm>
        </p:grpSpPr>
        <p:pic>
          <p:nvPicPr>
            <p:cNvPr id="14507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5" y="-78845"/>
              <a:ext cx="388572" cy="116946"/>
            </a:xfrm>
            <a:prstGeom prst="rect">
              <a:avLst/>
            </a:prstGeom>
            <a:effectLst/>
          </p:spPr>
        </p:pic>
        <p:pic>
          <p:nvPicPr>
            <p:cNvPr id="14509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37519" y="-10938"/>
              <a:ext cx="429370" cy="577979"/>
            </a:xfrm>
            <a:prstGeom prst="rect">
              <a:avLst/>
            </a:prstGeom>
            <a:effectLst/>
          </p:spPr>
        </p:pic>
        <p:pic>
          <p:nvPicPr>
            <p:cNvPr id="14511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1047" y="138457"/>
              <a:ext cx="381782" cy="150899"/>
            </a:xfrm>
            <a:prstGeom prst="rect">
              <a:avLst/>
            </a:prstGeom>
            <a:effectLst/>
          </p:spPr>
        </p:pic>
        <p:pic>
          <p:nvPicPr>
            <p:cNvPr id="14513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24301" y="-15206"/>
              <a:ext cx="232387" cy="769364"/>
            </a:xfrm>
            <a:prstGeom prst="rect">
              <a:avLst/>
            </a:prstGeom>
            <a:effectLst/>
          </p:spPr>
        </p:pic>
        <p:pic>
          <p:nvPicPr>
            <p:cNvPr id="14515" name="Linea Forma" descr="Linea Form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03929" y="253899"/>
              <a:ext cx="368201" cy="123736"/>
            </a:xfrm>
            <a:prstGeom prst="rect">
              <a:avLst/>
            </a:prstGeom>
            <a:effectLst/>
          </p:spPr>
        </p:pic>
        <p:pic>
          <p:nvPicPr>
            <p:cNvPr id="14517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23091" y="28499"/>
              <a:ext cx="191643" cy="715833"/>
            </a:xfrm>
            <a:prstGeom prst="rect">
              <a:avLst/>
            </a:prstGeom>
            <a:effectLst/>
          </p:spPr>
        </p:pic>
        <p:pic>
          <p:nvPicPr>
            <p:cNvPr id="14519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89138" y="247108"/>
              <a:ext cx="361410" cy="164480"/>
            </a:xfrm>
            <a:prstGeom prst="rect">
              <a:avLst/>
            </a:prstGeom>
            <a:effectLst/>
          </p:spPr>
        </p:pic>
        <p:pic>
          <p:nvPicPr>
            <p:cNvPr id="14521" name="Linea Forma" descr="Linea Form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88458" y="194044"/>
              <a:ext cx="320136" cy="316932"/>
            </a:xfrm>
            <a:prstGeom prst="rect">
              <a:avLst/>
            </a:prstGeom>
            <a:effectLst/>
          </p:spPr>
        </p:pic>
        <p:pic>
          <p:nvPicPr>
            <p:cNvPr id="14523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24736" y="-99217"/>
              <a:ext cx="275857" cy="617827"/>
            </a:xfrm>
            <a:prstGeom prst="rect">
              <a:avLst/>
            </a:prstGeom>
            <a:effectLst/>
          </p:spPr>
        </p:pic>
        <p:pic>
          <p:nvPicPr>
            <p:cNvPr id="14525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99874" y="2980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27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37974" y="-39308"/>
              <a:ext cx="449689" cy="545117"/>
            </a:xfrm>
            <a:prstGeom prst="rect">
              <a:avLst/>
            </a:prstGeom>
            <a:effectLst/>
          </p:spPr>
        </p:pic>
        <p:pic>
          <p:nvPicPr>
            <p:cNvPr id="14529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839408" y="-1093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31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232393" y="43388"/>
              <a:ext cx="524386" cy="150898"/>
            </a:xfrm>
            <a:prstGeom prst="rect">
              <a:avLst/>
            </a:prstGeom>
            <a:effectLst/>
          </p:spPr>
        </p:pic>
        <p:pic>
          <p:nvPicPr>
            <p:cNvPr id="14533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2583138" y="-51682"/>
              <a:ext cx="249658" cy="577159"/>
            </a:xfrm>
            <a:prstGeom prst="rect">
              <a:avLst/>
            </a:prstGeom>
            <a:effectLst/>
          </p:spPr>
        </p:pic>
        <p:pic>
          <p:nvPicPr>
            <p:cNvPr id="14535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2872056" y="141757"/>
              <a:ext cx="134210" cy="439598"/>
            </a:xfrm>
            <a:prstGeom prst="rect">
              <a:avLst/>
            </a:prstGeom>
            <a:effectLst/>
          </p:spPr>
        </p:pic>
        <p:pic>
          <p:nvPicPr>
            <p:cNvPr id="14537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85174" y="-3131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39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3038716" y="179202"/>
              <a:ext cx="267550" cy="423377"/>
            </a:xfrm>
            <a:prstGeom prst="rect">
              <a:avLst/>
            </a:prstGeom>
            <a:effectLst/>
          </p:spPr>
        </p:pic>
        <p:pic>
          <p:nvPicPr>
            <p:cNvPr id="14541" name="Linea Forma" descr="Linea Forma"/>
            <p:cNvPicPr>
              <a:picLocks noChangeAspect="0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402705" y="-94846"/>
              <a:ext cx="133234" cy="658443"/>
            </a:xfrm>
            <a:prstGeom prst="rect">
              <a:avLst/>
            </a:prstGeom>
            <a:effectLst/>
          </p:spPr>
        </p:pic>
        <p:pic>
          <p:nvPicPr>
            <p:cNvPr id="14543" name="Linea Forma" descr="Linea Forma"/>
            <p:cNvPicPr>
              <a:picLocks noChangeAspect="0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3561599" y="199574"/>
              <a:ext cx="284770" cy="326288"/>
            </a:xfrm>
            <a:prstGeom prst="rect">
              <a:avLst/>
            </a:prstGeom>
            <a:effectLst/>
          </p:spPr>
        </p:pic>
        <p:pic>
          <p:nvPicPr>
            <p:cNvPr id="14545" name="Linea Forma" descr="Linea Forma"/>
            <p:cNvPicPr>
              <a:picLocks noChangeAspect="0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3903075" y="115822"/>
              <a:ext cx="488491" cy="881854"/>
            </a:xfrm>
            <a:prstGeom prst="rect">
              <a:avLst/>
            </a:prstGeom>
            <a:effectLst/>
          </p:spPr>
        </p:pic>
        <p:pic>
          <p:nvPicPr>
            <p:cNvPr id="14547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318009" y="-9242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49" name="Linea Forma" descr="Linea Forma"/>
            <p:cNvPicPr>
              <a:picLocks noChangeAspect="0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4434786" y="99222"/>
              <a:ext cx="398174" cy="411443"/>
            </a:xfrm>
            <a:prstGeom prst="rect">
              <a:avLst/>
            </a:prstGeom>
            <a:effectLst/>
          </p:spPr>
        </p:pic>
        <p:pic>
          <p:nvPicPr>
            <p:cNvPr id="14551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718660" y="-12637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53" name="Linea Forma" descr="Linea Forma"/>
            <p:cNvPicPr>
              <a:picLocks noChangeAspect="0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5260337" y="-106007"/>
              <a:ext cx="353552" cy="591557"/>
            </a:xfrm>
            <a:prstGeom prst="rect">
              <a:avLst/>
            </a:prstGeom>
            <a:effectLst/>
          </p:spPr>
        </p:pic>
        <p:pic>
          <p:nvPicPr>
            <p:cNvPr id="14555" name="Linea Forma" descr="Linea Forma"/>
            <p:cNvPicPr>
              <a:picLocks noChangeAspect="0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5618893" y="-302338"/>
              <a:ext cx="1054344" cy="779960"/>
            </a:xfrm>
            <a:prstGeom prst="rect">
              <a:avLst/>
            </a:prstGeom>
            <a:effectLst/>
          </p:spPr>
        </p:pic>
        <p:pic>
          <p:nvPicPr>
            <p:cNvPr id="14557" name="Linea Forma" descr="Linea Forma"/>
            <p:cNvPicPr>
              <a:picLocks noChangeAspect="0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6994014" y="74727"/>
              <a:ext cx="303966" cy="462582"/>
            </a:xfrm>
            <a:prstGeom prst="rect">
              <a:avLst/>
            </a:prstGeom>
            <a:effectLst/>
          </p:spPr>
        </p:pic>
        <p:pic>
          <p:nvPicPr>
            <p:cNvPr id="14559" name="Linea Forma" descr="Linea Forma"/>
            <p:cNvPicPr>
              <a:picLocks noChangeAspect="0"/>
            </p:cNvPicPr>
            <p:nvPr/>
          </p:nvPicPr>
          <p:blipFill>
            <a:blip r:embed="rId24">
              <a:extLst/>
            </a:blip>
            <a:stretch>
              <a:fillRect/>
            </a:stretch>
          </p:blipFill>
          <p:spPr>
            <a:xfrm>
              <a:off x="7235800" y="131658"/>
              <a:ext cx="360970" cy="373730"/>
            </a:xfrm>
            <a:prstGeom prst="rect">
              <a:avLst/>
            </a:prstGeom>
            <a:effectLst/>
          </p:spPr>
        </p:pic>
        <p:pic>
          <p:nvPicPr>
            <p:cNvPr id="14561" name="Linea Forma" descr="Linea Forma"/>
            <p:cNvPicPr>
              <a:picLocks noChangeAspect="0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7613563" y="-109209"/>
              <a:ext cx="567206" cy="654337"/>
            </a:xfrm>
            <a:prstGeom prst="rect">
              <a:avLst/>
            </a:prstGeom>
            <a:effectLst/>
          </p:spPr>
        </p:pic>
        <p:pic>
          <p:nvPicPr>
            <p:cNvPr id="14563" name="Linea Forma" descr="Linea Forma"/>
            <p:cNvPicPr>
              <a:picLocks noChangeAspect="0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8084197" y="8130"/>
              <a:ext cx="130526" cy="118249"/>
            </a:xfrm>
            <a:prstGeom prst="rect">
              <a:avLst/>
            </a:prstGeom>
            <a:effectLst/>
          </p:spPr>
        </p:pic>
        <p:pic>
          <p:nvPicPr>
            <p:cNvPr id="14565" name="Linea Forma" descr="Linea Forma"/>
            <p:cNvPicPr>
              <a:picLocks noChangeAspect="0"/>
            </p:cNvPicPr>
            <p:nvPr/>
          </p:nvPicPr>
          <p:blipFill>
            <a:blip r:embed="rId27">
              <a:extLst/>
            </a:blip>
            <a:stretch>
              <a:fillRect/>
            </a:stretch>
          </p:blipFill>
          <p:spPr>
            <a:xfrm>
              <a:off x="8140347" y="126395"/>
              <a:ext cx="373166" cy="385646"/>
            </a:xfrm>
            <a:prstGeom prst="rect">
              <a:avLst/>
            </a:prstGeom>
            <a:effectLst/>
          </p:spPr>
        </p:pic>
        <p:pic>
          <p:nvPicPr>
            <p:cNvPr id="14567" name="Linea Forma" descr="Linea Forma"/>
            <p:cNvPicPr>
              <a:picLocks noChangeAspect="0"/>
            </p:cNvPicPr>
            <p:nvPr/>
          </p:nvPicPr>
          <p:blipFill>
            <a:blip r:embed="rId28">
              <a:extLst/>
            </a:blip>
            <a:stretch>
              <a:fillRect/>
            </a:stretch>
          </p:blipFill>
          <p:spPr>
            <a:xfrm>
              <a:off x="8545963" y="39621"/>
              <a:ext cx="232387" cy="468083"/>
            </a:xfrm>
            <a:prstGeom prst="rect">
              <a:avLst/>
            </a:prstGeom>
            <a:effectLst/>
          </p:spPr>
        </p:pic>
        <p:pic>
          <p:nvPicPr>
            <p:cNvPr id="14569" name="Linea Forma" descr="Linea Forma"/>
            <p:cNvPicPr>
              <a:picLocks noChangeAspect="0"/>
            </p:cNvPicPr>
            <p:nvPr/>
          </p:nvPicPr>
          <p:blipFill>
            <a:blip r:embed="rId29">
              <a:extLst/>
            </a:blip>
            <a:stretch>
              <a:fillRect/>
            </a:stretch>
          </p:blipFill>
          <p:spPr>
            <a:xfrm>
              <a:off x="8579917" y="207578"/>
              <a:ext cx="354619" cy="253809"/>
            </a:xfrm>
            <a:prstGeom prst="rect">
              <a:avLst/>
            </a:prstGeom>
            <a:effectLst/>
          </p:spPr>
        </p:pic>
        <p:pic>
          <p:nvPicPr>
            <p:cNvPr id="14571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8833816" y="-1772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73" name="Linea Forma" descr="Linea Forma"/>
            <p:cNvPicPr>
              <a:picLocks noChangeAspect="0"/>
            </p:cNvPicPr>
            <p:nvPr/>
          </p:nvPicPr>
          <p:blipFill>
            <a:blip r:embed="rId30">
              <a:extLst/>
            </a:blip>
            <a:stretch>
              <a:fillRect/>
            </a:stretch>
          </p:blipFill>
          <p:spPr>
            <a:xfrm>
              <a:off x="8992287" y="146083"/>
              <a:ext cx="231139" cy="313676"/>
            </a:xfrm>
            <a:prstGeom prst="rect">
              <a:avLst/>
            </a:prstGeom>
            <a:effectLst/>
          </p:spPr>
        </p:pic>
        <p:pic>
          <p:nvPicPr>
            <p:cNvPr id="14575" name="Linea Forma" descr="Linea Forma"/>
            <p:cNvPicPr>
              <a:picLocks noChangeAspect="0"/>
            </p:cNvPicPr>
            <p:nvPr/>
          </p:nvPicPr>
          <p:blipFill>
            <a:blip r:embed="rId31">
              <a:extLst/>
            </a:blip>
            <a:stretch>
              <a:fillRect/>
            </a:stretch>
          </p:blipFill>
          <p:spPr>
            <a:xfrm>
              <a:off x="9269075" y="131667"/>
              <a:ext cx="310577" cy="325637"/>
            </a:xfrm>
            <a:prstGeom prst="rect">
              <a:avLst/>
            </a:prstGeom>
            <a:effectLst/>
          </p:spPr>
        </p:pic>
        <p:pic>
          <p:nvPicPr>
            <p:cNvPr id="14577" name="Linea Forma" descr="Linea Forma"/>
            <p:cNvPicPr>
              <a:picLocks noChangeAspect="0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9598520" y="122725"/>
              <a:ext cx="490433" cy="372044"/>
            </a:xfrm>
            <a:prstGeom prst="rect">
              <a:avLst/>
            </a:prstGeom>
            <a:effectLst/>
          </p:spPr>
        </p:pic>
        <p:pic>
          <p:nvPicPr>
            <p:cNvPr id="14579" name="Linea Linea" descr="Linea Linea"/>
            <p:cNvPicPr>
              <a:picLocks noChangeAspect="0"/>
            </p:cNvPicPr>
            <p:nvPr/>
          </p:nvPicPr>
          <p:blipFill>
            <a:blip r:embed="rId33">
              <a:extLst/>
            </a:blip>
            <a:stretch>
              <a:fillRect/>
            </a:stretch>
          </p:blipFill>
          <p:spPr>
            <a:xfrm>
              <a:off x="6026618" y="919387"/>
              <a:ext cx="266340" cy="103363"/>
            </a:xfrm>
            <a:prstGeom prst="rect">
              <a:avLst/>
            </a:prstGeom>
            <a:effectLst/>
          </p:spPr>
        </p:pic>
        <p:pic>
          <p:nvPicPr>
            <p:cNvPr id="14581" name="Linea Forma" descr="Linea Forma"/>
            <p:cNvPicPr>
              <a:picLocks noChangeAspect="0"/>
            </p:cNvPicPr>
            <p:nvPr/>
          </p:nvPicPr>
          <p:blipFill>
            <a:blip r:embed="rId34">
              <a:extLst/>
            </a:blip>
            <a:stretch>
              <a:fillRect/>
            </a:stretch>
          </p:blipFill>
          <p:spPr>
            <a:xfrm>
              <a:off x="6091817" y="946549"/>
              <a:ext cx="296212" cy="694731"/>
            </a:xfrm>
            <a:prstGeom prst="rect">
              <a:avLst/>
            </a:prstGeom>
            <a:effectLst/>
          </p:spPr>
        </p:pic>
        <p:pic>
          <p:nvPicPr>
            <p:cNvPr id="14583" name="Linea Forma" descr="Linea Forma"/>
            <p:cNvPicPr>
              <a:picLocks noChangeAspect="0"/>
            </p:cNvPicPr>
            <p:nvPr/>
          </p:nvPicPr>
          <p:blipFill>
            <a:blip r:embed="rId35">
              <a:extLst/>
            </a:blip>
            <a:stretch>
              <a:fillRect/>
            </a:stretch>
          </p:blipFill>
          <p:spPr>
            <a:xfrm>
              <a:off x="6556680" y="1171729"/>
              <a:ext cx="109766" cy="356147"/>
            </a:xfrm>
            <a:prstGeom prst="rect">
              <a:avLst/>
            </a:prstGeom>
            <a:effectLst/>
          </p:spPr>
        </p:pic>
        <p:pic>
          <p:nvPicPr>
            <p:cNvPr id="14585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6538564" y="98050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87" name="Linea Forma" descr="Linea Forma"/>
            <p:cNvPicPr>
              <a:picLocks noChangeAspect="0"/>
            </p:cNvPicPr>
            <p:nvPr/>
          </p:nvPicPr>
          <p:blipFill>
            <a:blip r:embed="rId37">
              <a:extLst/>
            </a:blip>
            <a:stretch>
              <a:fillRect/>
            </a:stretch>
          </p:blipFill>
          <p:spPr>
            <a:xfrm>
              <a:off x="6725525" y="1227898"/>
              <a:ext cx="277713" cy="352210"/>
            </a:xfrm>
            <a:prstGeom prst="rect">
              <a:avLst/>
            </a:prstGeom>
            <a:effectLst/>
          </p:spPr>
        </p:pic>
        <p:pic>
          <p:nvPicPr>
            <p:cNvPr id="14589" name="Linea Forma" descr="Linea Forma"/>
            <p:cNvPicPr>
              <a:picLocks noChangeAspect="0"/>
            </p:cNvPicPr>
            <p:nvPr/>
          </p:nvPicPr>
          <p:blipFill>
            <a:blip r:embed="rId38">
              <a:extLst/>
            </a:blip>
            <a:stretch>
              <a:fillRect/>
            </a:stretch>
          </p:blipFill>
          <p:spPr>
            <a:xfrm>
              <a:off x="7025237" y="1208694"/>
              <a:ext cx="293115" cy="324566"/>
            </a:xfrm>
            <a:prstGeom prst="rect">
              <a:avLst/>
            </a:prstGeom>
            <a:effectLst/>
          </p:spPr>
        </p:pic>
        <p:pic>
          <p:nvPicPr>
            <p:cNvPr id="14591" name="Linea Forma" descr="Linea Forma"/>
            <p:cNvPicPr>
              <a:picLocks noChangeAspect="0"/>
            </p:cNvPicPr>
            <p:nvPr/>
          </p:nvPicPr>
          <p:blipFill>
            <a:blip r:embed="rId39">
              <a:extLst/>
            </a:blip>
            <a:stretch>
              <a:fillRect/>
            </a:stretch>
          </p:blipFill>
          <p:spPr>
            <a:xfrm>
              <a:off x="7350802" y="1211386"/>
              <a:ext cx="130527" cy="350443"/>
            </a:xfrm>
            <a:prstGeom prst="rect">
              <a:avLst/>
            </a:prstGeom>
            <a:effectLst/>
          </p:spPr>
        </p:pic>
        <p:pic>
          <p:nvPicPr>
            <p:cNvPr id="14593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7319493" y="1075572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595" name="Linea Forma" descr="Linea Forma"/>
            <p:cNvPicPr>
              <a:picLocks noChangeAspect="0"/>
            </p:cNvPicPr>
            <p:nvPr/>
          </p:nvPicPr>
          <p:blipFill>
            <a:blip r:embed="rId40">
              <a:extLst/>
            </a:blip>
            <a:stretch>
              <a:fillRect/>
            </a:stretch>
          </p:blipFill>
          <p:spPr>
            <a:xfrm>
              <a:off x="7522725" y="1117946"/>
              <a:ext cx="250603" cy="419041"/>
            </a:xfrm>
            <a:prstGeom prst="rect">
              <a:avLst/>
            </a:prstGeom>
            <a:effectLst/>
          </p:spPr>
        </p:pic>
        <p:pic>
          <p:nvPicPr>
            <p:cNvPr id="14597" name="Linea Linea" descr="Linea Linea"/>
            <p:cNvPicPr>
              <a:picLocks noChangeAspect="0"/>
            </p:cNvPicPr>
            <p:nvPr/>
          </p:nvPicPr>
          <p:blipFill>
            <a:blip r:embed="rId41">
              <a:extLst/>
            </a:blip>
            <a:stretch>
              <a:fillRect/>
            </a:stretch>
          </p:blipFill>
          <p:spPr>
            <a:xfrm>
              <a:off x="7554523" y="1265711"/>
              <a:ext cx="245968" cy="123736"/>
            </a:xfrm>
            <a:prstGeom prst="rect">
              <a:avLst/>
            </a:prstGeom>
            <a:effectLst/>
          </p:spPr>
        </p:pic>
        <p:pic>
          <p:nvPicPr>
            <p:cNvPr id="14599" name="Linea Forma" descr="Linea Forma"/>
            <p:cNvPicPr>
              <a:picLocks noChangeAspect="0"/>
            </p:cNvPicPr>
            <p:nvPr/>
          </p:nvPicPr>
          <p:blipFill>
            <a:blip r:embed="rId42">
              <a:extLst/>
            </a:blip>
            <a:stretch>
              <a:fillRect/>
            </a:stretch>
          </p:blipFill>
          <p:spPr>
            <a:xfrm>
              <a:off x="7765034" y="1166230"/>
              <a:ext cx="266341" cy="381261"/>
            </a:xfrm>
            <a:prstGeom prst="rect">
              <a:avLst/>
            </a:prstGeom>
            <a:effectLst/>
          </p:spPr>
        </p:pic>
        <p:pic>
          <p:nvPicPr>
            <p:cNvPr id="14601" name="Linea Forma" descr="Linea Forma"/>
            <p:cNvPicPr>
              <a:picLocks noChangeAspect="0"/>
            </p:cNvPicPr>
            <p:nvPr/>
          </p:nvPicPr>
          <p:blipFill>
            <a:blip r:embed="rId43">
              <a:extLst/>
            </a:blip>
            <a:stretch>
              <a:fillRect/>
            </a:stretch>
          </p:blipFill>
          <p:spPr>
            <a:xfrm>
              <a:off x="7765034" y="1272502"/>
              <a:ext cx="368201" cy="123736"/>
            </a:xfrm>
            <a:prstGeom prst="rect">
              <a:avLst/>
            </a:prstGeom>
            <a:effectLst/>
          </p:spPr>
        </p:pic>
        <p:pic>
          <p:nvPicPr>
            <p:cNvPr id="14603" name="Linea Forma" descr="Linea Forma"/>
            <p:cNvPicPr>
              <a:picLocks noChangeAspect="0"/>
            </p:cNvPicPr>
            <p:nvPr/>
          </p:nvPicPr>
          <p:blipFill>
            <a:blip r:embed="rId44">
              <a:extLst/>
            </a:blip>
            <a:stretch>
              <a:fillRect/>
            </a:stretch>
          </p:blipFill>
          <p:spPr>
            <a:xfrm>
              <a:off x="8024548" y="1183065"/>
              <a:ext cx="461803" cy="334391"/>
            </a:xfrm>
            <a:prstGeom prst="rect">
              <a:avLst/>
            </a:prstGeom>
            <a:effectLst/>
          </p:spPr>
        </p:pic>
        <p:pic>
          <p:nvPicPr>
            <p:cNvPr id="14605" name="Linea Forma" descr="Linea Forma"/>
            <p:cNvPicPr>
              <a:picLocks noChangeAspect="0"/>
            </p:cNvPicPr>
            <p:nvPr/>
          </p:nvPicPr>
          <p:blipFill>
            <a:blip r:embed="rId45">
              <a:extLst/>
            </a:blip>
            <a:stretch>
              <a:fillRect/>
            </a:stretch>
          </p:blipFill>
          <p:spPr>
            <a:xfrm>
              <a:off x="8529519" y="1150270"/>
              <a:ext cx="432180" cy="368480"/>
            </a:xfrm>
            <a:prstGeom prst="rect">
              <a:avLst/>
            </a:prstGeom>
            <a:effectLst/>
          </p:spPr>
        </p:pic>
        <p:pic>
          <p:nvPicPr>
            <p:cNvPr id="14607" name="Linea Forma" descr="Linea Forma"/>
            <p:cNvPicPr>
              <a:picLocks noChangeAspect="0"/>
            </p:cNvPicPr>
            <p:nvPr/>
          </p:nvPicPr>
          <p:blipFill>
            <a:blip r:embed="rId46">
              <a:extLst/>
            </a:blip>
            <a:stretch>
              <a:fillRect/>
            </a:stretch>
          </p:blipFill>
          <p:spPr>
            <a:xfrm>
              <a:off x="8920350" y="987293"/>
              <a:ext cx="170372" cy="527943"/>
            </a:xfrm>
            <a:prstGeom prst="rect">
              <a:avLst/>
            </a:prstGeom>
            <a:effectLst/>
          </p:spPr>
        </p:pic>
        <p:pic>
          <p:nvPicPr>
            <p:cNvPr id="14609" name="Linea Forma" descr="Linea Forma"/>
            <p:cNvPicPr>
              <a:picLocks noChangeAspect="0"/>
            </p:cNvPicPr>
            <p:nvPr/>
          </p:nvPicPr>
          <p:blipFill>
            <a:blip r:embed="rId47">
              <a:extLst/>
            </a:blip>
            <a:stretch>
              <a:fillRect/>
            </a:stretch>
          </p:blipFill>
          <p:spPr>
            <a:xfrm>
              <a:off x="8831172" y="1116316"/>
              <a:ext cx="449689" cy="96573"/>
            </a:xfrm>
            <a:prstGeom prst="rect">
              <a:avLst/>
            </a:prstGeom>
            <a:effectLst/>
          </p:spPr>
        </p:pic>
        <p:pic>
          <p:nvPicPr>
            <p:cNvPr id="14611" name="Linea Forma" descr="Linea Forma"/>
            <p:cNvPicPr>
              <a:picLocks noChangeAspect="0"/>
            </p:cNvPicPr>
            <p:nvPr/>
          </p:nvPicPr>
          <p:blipFill>
            <a:blip r:embed="rId48">
              <a:extLst/>
            </a:blip>
            <a:stretch>
              <a:fillRect/>
            </a:stretch>
          </p:blipFill>
          <p:spPr>
            <a:xfrm>
              <a:off x="9153635" y="1182855"/>
              <a:ext cx="371690" cy="308908"/>
            </a:xfrm>
            <a:prstGeom prst="rect">
              <a:avLst/>
            </a:prstGeom>
            <a:effectLst/>
          </p:spPr>
        </p:pic>
        <p:pic>
          <p:nvPicPr>
            <p:cNvPr id="14613" name="Linea Forma" descr="Linea Forma"/>
            <p:cNvPicPr>
              <a:picLocks noChangeAspect="0"/>
            </p:cNvPicPr>
            <p:nvPr/>
          </p:nvPicPr>
          <p:blipFill>
            <a:blip r:embed="rId49">
              <a:extLst/>
            </a:blip>
            <a:stretch>
              <a:fillRect/>
            </a:stretch>
          </p:blipFill>
          <p:spPr>
            <a:xfrm>
              <a:off x="9754706" y="777559"/>
              <a:ext cx="340582" cy="920961"/>
            </a:xfrm>
            <a:prstGeom prst="rect">
              <a:avLst/>
            </a:prstGeom>
            <a:effectLst/>
          </p:spPr>
        </p:pic>
        <p:pic>
          <p:nvPicPr>
            <p:cNvPr id="14615" name="Linea Forma" descr="Linea Forma"/>
            <p:cNvPicPr>
              <a:picLocks noChangeAspect="0"/>
            </p:cNvPicPr>
            <p:nvPr/>
          </p:nvPicPr>
          <p:blipFill>
            <a:blip r:embed="rId50">
              <a:extLst/>
            </a:blip>
            <a:stretch>
              <a:fillRect/>
            </a:stretch>
          </p:blipFill>
          <p:spPr>
            <a:xfrm>
              <a:off x="-85287" y="2095241"/>
              <a:ext cx="354906" cy="671812"/>
            </a:xfrm>
            <a:prstGeom prst="rect">
              <a:avLst/>
            </a:prstGeom>
            <a:effectLst/>
          </p:spPr>
        </p:pic>
        <p:pic>
          <p:nvPicPr>
            <p:cNvPr id="14617" name="Linea Forma" descr="Linea Forma"/>
            <p:cNvPicPr>
              <a:picLocks noChangeAspect="0"/>
            </p:cNvPicPr>
            <p:nvPr/>
          </p:nvPicPr>
          <p:blipFill>
            <a:blip r:embed="rId51">
              <a:extLst/>
            </a:blip>
            <a:stretch>
              <a:fillRect/>
            </a:stretch>
          </p:blipFill>
          <p:spPr>
            <a:xfrm>
              <a:off x="259790" y="2410627"/>
              <a:ext cx="279193" cy="314565"/>
            </a:xfrm>
            <a:prstGeom prst="rect">
              <a:avLst/>
            </a:prstGeom>
            <a:effectLst/>
          </p:spPr>
        </p:pic>
        <p:pic>
          <p:nvPicPr>
            <p:cNvPr id="14619" name="Linea Forma" descr="Linea Forma"/>
            <p:cNvPicPr>
              <a:picLocks noChangeAspect="0"/>
            </p:cNvPicPr>
            <p:nvPr/>
          </p:nvPicPr>
          <p:blipFill>
            <a:blip r:embed="rId52">
              <a:extLst/>
            </a:blip>
            <a:stretch>
              <a:fillRect/>
            </a:stretch>
          </p:blipFill>
          <p:spPr>
            <a:xfrm>
              <a:off x="575786" y="2372448"/>
              <a:ext cx="231459" cy="361555"/>
            </a:xfrm>
            <a:prstGeom prst="rect">
              <a:avLst/>
            </a:prstGeom>
            <a:effectLst/>
          </p:spPr>
        </p:pic>
        <p:pic>
          <p:nvPicPr>
            <p:cNvPr id="14621" name="Linea Forma" descr="Linea Forma"/>
            <p:cNvPicPr>
              <a:picLocks noChangeAspect="0"/>
            </p:cNvPicPr>
            <p:nvPr/>
          </p:nvPicPr>
          <p:blipFill>
            <a:blip r:embed="rId53">
              <a:extLst/>
            </a:blip>
            <a:stretch>
              <a:fillRect/>
            </a:stretch>
          </p:blipFill>
          <p:spPr>
            <a:xfrm>
              <a:off x="802316" y="2420128"/>
              <a:ext cx="112418" cy="334247"/>
            </a:xfrm>
            <a:prstGeom prst="rect">
              <a:avLst/>
            </a:prstGeom>
            <a:effectLst/>
          </p:spPr>
        </p:pic>
        <p:pic>
          <p:nvPicPr>
            <p:cNvPr id="14623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814015" y="227073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25" name="Linea Forma" descr="Linea Forma"/>
            <p:cNvPicPr>
              <a:picLocks noChangeAspect="0"/>
            </p:cNvPicPr>
            <p:nvPr/>
          </p:nvPicPr>
          <p:blipFill>
            <a:blip r:embed="rId55">
              <a:extLst/>
            </a:blip>
            <a:stretch>
              <a:fillRect/>
            </a:stretch>
          </p:blipFill>
          <p:spPr>
            <a:xfrm>
              <a:off x="967556" y="2413337"/>
              <a:ext cx="436108" cy="336511"/>
            </a:xfrm>
            <a:prstGeom prst="rect">
              <a:avLst/>
            </a:prstGeom>
            <a:effectLst/>
          </p:spPr>
        </p:pic>
        <p:pic>
          <p:nvPicPr>
            <p:cNvPr id="14627" name="Linea Forma" descr="Linea Forma"/>
            <p:cNvPicPr>
              <a:picLocks noChangeAspect="0"/>
            </p:cNvPicPr>
            <p:nvPr/>
          </p:nvPicPr>
          <p:blipFill>
            <a:blip r:embed="rId56">
              <a:extLst/>
            </a:blip>
            <a:stretch>
              <a:fillRect/>
            </a:stretch>
          </p:blipFill>
          <p:spPr>
            <a:xfrm>
              <a:off x="1467804" y="2452928"/>
              <a:ext cx="390836" cy="317649"/>
            </a:xfrm>
            <a:prstGeom prst="rect">
              <a:avLst/>
            </a:prstGeom>
            <a:effectLst/>
          </p:spPr>
        </p:pic>
        <p:pic>
          <p:nvPicPr>
            <p:cNvPr id="14629" name="Linea Forma" descr="Linea Forma"/>
            <p:cNvPicPr>
              <a:picLocks noChangeAspect="0"/>
            </p:cNvPicPr>
            <p:nvPr/>
          </p:nvPicPr>
          <p:blipFill>
            <a:blip r:embed="rId57">
              <a:extLst/>
            </a:blip>
            <a:stretch>
              <a:fillRect/>
            </a:stretch>
          </p:blipFill>
          <p:spPr>
            <a:xfrm>
              <a:off x="1894749" y="2243570"/>
              <a:ext cx="126867" cy="537968"/>
            </a:xfrm>
            <a:prstGeom prst="rect">
              <a:avLst/>
            </a:prstGeom>
            <a:effectLst/>
          </p:spPr>
        </p:pic>
        <p:pic>
          <p:nvPicPr>
            <p:cNvPr id="14631" name="Linea Forma" descr="Linea Forma"/>
            <p:cNvPicPr>
              <a:picLocks noChangeAspect="0"/>
            </p:cNvPicPr>
            <p:nvPr/>
          </p:nvPicPr>
          <p:blipFill>
            <a:blip r:embed="rId58">
              <a:extLst/>
            </a:blip>
            <a:stretch>
              <a:fillRect/>
            </a:stretch>
          </p:blipFill>
          <p:spPr>
            <a:xfrm>
              <a:off x="1823183" y="2387935"/>
              <a:ext cx="639828" cy="380574"/>
            </a:xfrm>
            <a:prstGeom prst="rect">
              <a:avLst/>
            </a:prstGeom>
            <a:effectLst/>
          </p:spPr>
        </p:pic>
        <p:pic>
          <p:nvPicPr>
            <p:cNvPr id="14633" name="Linea Linea" descr="Linea Linea"/>
            <p:cNvPicPr>
              <a:picLocks noChangeAspect="0"/>
            </p:cNvPicPr>
            <p:nvPr/>
          </p:nvPicPr>
          <p:blipFill>
            <a:blip r:embed="rId54">
              <a:extLst/>
            </a:blip>
            <a:stretch>
              <a:fillRect/>
            </a:stretch>
          </p:blipFill>
          <p:spPr>
            <a:xfrm>
              <a:off x="2287594" y="228431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35" name="Linea Forma" descr="Linea Forma"/>
            <p:cNvPicPr>
              <a:picLocks noChangeAspect="0"/>
            </p:cNvPicPr>
            <p:nvPr/>
          </p:nvPicPr>
          <p:blipFill>
            <a:blip r:embed="rId59">
              <a:extLst/>
            </a:blip>
            <a:stretch>
              <a:fillRect/>
            </a:stretch>
          </p:blipFill>
          <p:spPr>
            <a:xfrm>
              <a:off x="2522116" y="2467663"/>
              <a:ext cx="361917" cy="341092"/>
            </a:xfrm>
            <a:prstGeom prst="rect">
              <a:avLst/>
            </a:prstGeom>
            <a:effectLst/>
          </p:spPr>
        </p:pic>
        <p:pic>
          <p:nvPicPr>
            <p:cNvPr id="14637" name="Linea Forma" descr="Linea Forma"/>
            <p:cNvPicPr>
              <a:picLocks noChangeAspect="0"/>
            </p:cNvPicPr>
            <p:nvPr/>
          </p:nvPicPr>
          <p:blipFill>
            <a:blip r:embed="rId60">
              <a:extLst/>
            </a:blip>
            <a:stretch>
              <a:fillRect/>
            </a:stretch>
          </p:blipFill>
          <p:spPr>
            <a:xfrm>
              <a:off x="-11519" y="3480543"/>
              <a:ext cx="654626" cy="671993"/>
            </a:xfrm>
            <a:prstGeom prst="rect">
              <a:avLst/>
            </a:prstGeom>
            <a:effectLst/>
          </p:spPr>
        </p:pic>
        <p:pic>
          <p:nvPicPr>
            <p:cNvPr id="14639" name="Linea Forma" descr="Linea Forma"/>
            <p:cNvPicPr>
              <a:picLocks noChangeAspect="0"/>
            </p:cNvPicPr>
            <p:nvPr/>
          </p:nvPicPr>
          <p:blipFill>
            <a:blip r:embed="rId61">
              <a:extLst/>
            </a:blip>
            <a:stretch>
              <a:fillRect/>
            </a:stretch>
          </p:blipFill>
          <p:spPr>
            <a:xfrm>
              <a:off x="641594" y="3800457"/>
              <a:ext cx="201065" cy="354104"/>
            </a:xfrm>
            <a:prstGeom prst="rect">
              <a:avLst/>
            </a:prstGeom>
            <a:effectLst/>
          </p:spPr>
        </p:pic>
        <p:pic>
          <p:nvPicPr>
            <p:cNvPr id="14641" name="Linea Forma" descr="Linea Forma"/>
            <p:cNvPicPr>
              <a:picLocks noChangeAspect="0"/>
            </p:cNvPicPr>
            <p:nvPr/>
          </p:nvPicPr>
          <p:blipFill>
            <a:blip r:embed="rId62">
              <a:extLst/>
            </a:blip>
            <a:stretch>
              <a:fillRect/>
            </a:stretch>
          </p:blipFill>
          <p:spPr>
            <a:xfrm>
              <a:off x="858905" y="3833135"/>
              <a:ext cx="286713" cy="340275"/>
            </a:xfrm>
            <a:prstGeom prst="rect">
              <a:avLst/>
            </a:prstGeom>
            <a:effectLst/>
          </p:spPr>
        </p:pic>
        <p:pic>
          <p:nvPicPr>
            <p:cNvPr id="14643" name="Linea Forma" descr="Linea Forma"/>
            <p:cNvPicPr>
              <a:picLocks noChangeAspect="0"/>
            </p:cNvPicPr>
            <p:nvPr/>
          </p:nvPicPr>
          <p:blipFill>
            <a:blip r:embed="rId63">
              <a:extLst/>
            </a:blip>
            <a:stretch>
              <a:fillRect/>
            </a:stretch>
          </p:blipFill>
          <p:spPr>
            <a:xfrm>
              <a:off x="2150111" y="3155032"/>
              <a:ext cx="333272" cy="332738"/>
            </a:xfrm>
            <a:prstGeom prst="rect">
              <a:avLst/>
            </a:prstGeom>
            <a:effectLst/>
          </p:spPr>
        </p:pic>
        <p:pic>
          <p:nvPicPr>
            <p:cNvPr id="14645" name="Linea Forma" descr="Linea Forma"/>
            <p:cNvPicPr>
              <a:picLocks noChangeAspect="0"/>
            </p:cNvPicPr>
            <p:nvPr/>
          </p:nvPicPr>
          <p:blipFill>
            <a:blip r:embed="rId64">
              <a:extLst/>
            </a:blip>
            <a:stretch>
              <a:fillRect/>
            </a:stretch>
          </p:blipFill>
          <p:spPr>
            <a:xfrm>
              <a:off x="2468560" y="3136021"/>
              <a:ext cx="221146" cy="394756"/>
            </a:xfrm>
            <a:prstGeom prst="rect">
              <a:avLst/>
            </a:prstGeom>
            <a:effectLst/>
          </p:spPr>
        </p:pic>
        <p:pic>
          <p:nvPicPr>
            <p:cNvPr id="14647" name="Linea Forma" descr="Linea Forma"/>
            <p:cNvPicPr>
              <a:picLocks noChangeAspect="0"/>
            </p:cNvPicPr>
            <p:nvPr/>
          </p:nvPicPr>
          <p:blipFill>
            <a:blip r:embed="rId65">
              <a:extLst/>
            </a:blip>
            <a:stretch>
              <a:fillRect/>
            </a:stretch>
          </p:blipFill>
          <p:spPr>
            <a:xfrm>
              <a:off x="2702481" y="3141528"/>
              <a:ext cx="204788" cy="372443"/>
            </a:xfrm>
            <a:prstGeom prst="rect">
              <a:avLst/>
            </a:prstGeom>
            <a:effectLst/>
          </p:spPr>
        </p:pic>
        <p:pic>
          <p:nvPicPr>
            <p:cNvPr id="14649" name="Linea Forma" descr="Linea Forma"/>
            <p:cNvPicPr>
              <a:picLocks noChangeAspect="0"/>
            </p:cNvPicPr>
            <p:nvPr/>
          </p:nvPicPr>
          <p:blipFill>
            <a:blip r:embed="rId66">
              <a:extLst/>
            </a:blip>
            <a:stretch>
              <a:fillRect/>
            </a:stretch>
          </p:blipFill>
          <p:spPr>
            <a:xfrm>
              <a:off x="2991181" y="3174019"/>
              <a:ext cx="252060" cy="287797"/>
            </a:xfrm>
            <a:prstGeom prst="rect">
              <a:avLst/>
            </a:prstGeom>
            <a:effectLst/>
          </p:spPr>
        </p:pic>
        <p:pic>
          <p:nvPicPr>
            <p:cNvPr id="14651" name="Linea Forma" descr="Linea Forma"/>
            <p:cNvPicPr>
              <a:picLocks noChangeAspect="0"/>
            </p:cNvPicPr>
            <p:nvPr/>
          </p:nvPicPr>
          <p:blipFill>
            <a:blip r:embed="rId67">
              <a:extLst/>
            </a:blip>
            <a:stretch>
              <a:fillRect/>
            </a:stretch>
          </p:blipFill>
          <p:spPr>
            <a:xfrm>
              <a:off x="3270608" y="3160313"/>
              <a:ext cx="197425" cy="316469"/>
            </a:xfrm>
            <a:prstGeom prst="rect">
              <a:avLst/>
            </a:prstGeom>
            <a:effectLst/>
          </p:spPr>
        </p:pic>
        <p:pic>
          <p:nvPicPr>
            <p:cNvPr id="14653" name="Linea Forma" descr="Linea Forma"/>
            <p:cNvPicPr>
              <a:picLocks noChangeAspect="0"/>
            </p:cNvPicPr>
            <p:nvPr/>
          </p:nvPicPr>
          <p:blipFill>
            <a:blip r:embed="rId68">
              <a:extLst/>
            </a:blip>
            <a:stretch>
              <a:fillRect/>
            </a:stretch>
          </p:blipFill>
          <p:spPr>
            <a:xfrm>
              <a:off x="3477690" y="2963383"/>
              <a:ext cx="526807" cy="525801"/>
            </a:xfrm>
            <a:prstGeom prst="rect">
              <a:avLst/>
            </a:prstGeom>
            <a:effectLst/>
          </p:spPr>
        </p:pic>
        <p:pic>
          <p:nvPicPr>
            <p:cNvPr id="14655" name="Linea Forma" descr="Linea Forma"/>
            <p:cNvPicPr>
              <a:picLocks noChangeAspect="0"/>
            </p:cNvPicPr>
            <p:nvPr/>
          </p:nvPicPr>
          <p:blipFill>
            <a:blip r:embed="rId69">
              <a:extLst/>
            </a:blip>
            <a:stretch>
              <a:fillRect/>
            </a:stretch>
          </p:blipFill>
          <p:spPr>
            <a:xfrm>
              <a:off x="3820164" y="3044871"/>
              <a:ext cx="157170" cy="110155"/>
            </a:xfrm>
            <a:prstGeom prst="rect">
              <a:avLst/>
            </a:prstGeom>
            <a:effectLst/>
          </p:spPr>
        </p:pic>
        <p:pic>
          <p:nvPicPr>
            <p:cNvPr id="14657" name="Linea Forma" descr="Linea Forma"/>
            <p:cNvPicPr>
              <a:picLocks noChangeAspect="0"/>
            </p:cNvPicPr>
            <p:nvPr/>
          </p:nvPicPr>
          <p:blipFill>
            <a:blip r:embed="rId70">
              <a:extLst/>
            </a:blip>
            <a:stretch>
              <a:fillRect/>
            </a:stretch>
          </p:blipFill>
          <p:spPr>
            <a:xfrm>
              <a:off x="4036947" y="3028427"/>
              <a:ext cx="157689" cy="489993"/>
            </a:xfrm>
            <a:prstGeom prst="rect">
              <a:avLst/>
            </a:prstGeom>
            <a:effectLst/>
          </p:spPr>
        </p:pic>
        <p:pic>
          <p:nvPicPr>
            <p:cNvPr id="14659" name="Linea Forma" descr="Linea Forma"/>
            <p:cNvPicPr>
              <a:picLocks noChangeAspect="0"/>
            </p:cNvPicPr>
            <p:nvPr/>
          </p:nvPicPr>
          <p:blipFill>
            <a:blip r:embed="rId71">
              <a:extLst/>
            </a:blip>
            <a:stretch>
              <a:fillRect/>
            </a:stretch>
          </p:blipFill>
          <p:spPr>
            <a:xfrm>
              <a:off x="3975831" y="3167104"/>
              <a:ext cx="429317" cy="137317"/>
            </a:xfrm>
            <a:prstGeom prst="rect">
              <a:avLst/>
            </a:prstGeom>
            <a:effectLst/>
          </p:spPr>
        </p:pic>
        <p:pic>
          <p:nvPicPr>
            <p:cNvPr id="14661" name="Linea Forma" descr="Linea Forma"/>
            <p:cNvPicPr>
              <a:picLocks noChangeAspect="0"/>
            </p:cNvPicPr>
            <p:nvPr/>
          </p:nvPicPr>
          <p:blipFill>
            <a:blip r:embed="rId72">
              <a:extLst/>
            </a:blip>
            <a:stretch>
              <a:fillRect/>
            </a:stretch>
          </p:blipFill>
          <p:spPr>
            <a:xfrm>
              <a:off x="4274621" y="3201577"/>
              <a:ext cx="381782" cy="299774"/>
            </a:xfrm>
            <a:prstGeom prst="rect">
              <a:avLst/>
            </a:prstGeom>
            <a:effectLst/>
          </p:spPr>
        </p:pic>
        <p:pic>
          <p:nvPicPr>
            <p:cNvPr id="14663" name="Linea Forma" descr="Linea Forma"/>
            <p:cNvPicPr>
              <a:picLocks noChangeAspect="0"/>
            </p:cNvPicPr>
            <p:nvPr/>
          </p:nvPicPr>
          <p:blipFill>
            <a:blip r:embed="rId73">
              <a:extLst/>
            </a:blip>
            <a:stretch>
              <a:fillRect/>
            </a:stretch>
          </p:blipFill>
          <p:spPr>
            <a:xfrm>
              <a:off x="5520996" y="2825306"/>
              <a:ext cx="378572" cy="624027"/>
            </a:xfrm>
            <a:prstGeom prst="rect">
              <a:avLst/>
            </a:prstGeom>
            <a:effectLst/>
          </p:spPr>
        </p:pic>
        <p:pic>
          <p:nvPicPr>
            <p:cNvPr id="14665" name="Linea Forma" descr="Linea Forma"/>
            <p:cNvPicPr>
              <a:picLocks noChangeAspect="0"/>
            </p:cNvPicPr>
            <p:nvPr/>
          </p:nvPicPr>
          <p:blipFill>
            <a:blip r:embed="rId74">
              <a:extLst/>
            </a:blip>
            <a:stretch>
              <a:fillRect/>
            </a:stretch>
          </p:blipFill>
          <p:spPr>
            <a:xfrm>
              <a:off x="5960502" y="2990546"/>
              <a:ext cx="333069" cy="631057"/>
            </a:xfrm>
            <a:prstGeom prst="rect">
              <a:avLst/>
            </a:prstGeom>
            <a:effectLst/>
          </p:spPr>
        </p:pic>
        <p:pic>
          <p:nvPicPr>
            <p:cNvPr id="14667" name="Linea Linea" descr="Linea Linea"/>
            <p:cNvPicPr>
              <a:picLocks noChangeAspect="0"/>
            </p:cNvPicPr>
            <p:nvPr/>
          </p:nvPicPr>
          <p:blipFill>
            <a:blip r:embed="rId75">
              <a:extLst/>
            </a:blip>
            <a:stretch>
              <a:fillRect/>
            </a:stretch>
          </p:blipFill>
          <p:spPr>
            <a:xfrm>
              <a:off x="6617408" y="3072034"/>
              <a:ext cx="252759" cy="89782"/>
            </a:xfrm>
            <a:prstGeom prst="rect">
              <a:avLst/>
            </a:prstGeom>
            <a:effectLst/>
          </p:spPr>
        </p:pic>
        <p:pic>
          <p:nvPicPr>
            <p:cNvPr id="14669" name="Linea Forma" descr="Linea Forma"/>
            <p:cNvPicPr>
              <a:picLocks noChangeAspect="0"/>
            </p:cNvPicPr>
            <p:nvPr/>
          </p:nvPicPr>
          <p:blipFill>
            <a:blip r:embed="rId76">
              <a:extLst/>
            </a:blip>
            <a:stretch>
              <a:fillRect/>
            </a:stretch>
          </p:blipFill>
          <p:spPr>
            <a:xfrm>
              <a:off x="6637780" y="3167104"/>
              <a:ext cx="259550" cy="103364"/>
            </a:xfrm>
            <a:prstGeom prst="rect">
              <a:avLst/>
            </a:prstGeom>
            <a:effectLst/>
          </p:spPr>
        </p:pic>
        <p:pic>
          <p:nvPicPr>
            <p:cNvPr id="14671" name="Linea Forma" descr="Linea Forma"/>
            <p:cNvPicPr>
              <a:picLocks noChangeAspect="0"/>
            </p:cNvPicPr>
            <p:nvPr/>
          </p:nvPicPr>
          <p:blipFill>
            <a:blip r:embed="rId77">
              <a:extLst/>
            </a:blip>
            <a:stretch>
              <a:fillRect/>
            </a:stretch>
          </p:blipFill>
          <p:spPr>
            <a:xfrm>
              <a:off x="7398337" y="2773244"/>
              <a:ext cx="334247" cy="82992"/>
            </a:xfrm>
            <a:prstGeom prst="rect">
              <a:avLst/>
            </a:prstGeom>
            <a:effectLst/>
          </p:spPr>
        </p:pic>
        <p:pic>
          <p:nvPicPr>
            <p:cNvPr id="14673" name="Linea Forma" descr="Linea Forma"/>
            <p:cNvPicPr>
              <a:picLocks noChangeAspect="0"/>
            </p:cNvPicPr>
            <p:nvPr/>
          </p:nvPicPr>
          <p:blipFill>
            <a:blip r:embed="rId78">
              <a:extLst/>
            </a:blip>
            <a:stretch>
              <a:fillRect/>
            </a:stretch>
          </p:blipFill>
          <p:spPr>
            <a:xfrm>
              <a:off x="7391537" y="2780035"/>
              <a:ext cx="259559" cy="448610"/>
            </a:xfrm>
            <a:prstGeom prst="rect">
              <a:avLst/>
            </a:prstGeom>
            <a:effectLst/>
          </p:spPr>
        </p:pic>
        <p:pic>
          <p:nvPicPr>
            <p:cNvPr id="14675" name="Linea Forma" descr="Linea Forma"/>
            <p:cNvPicPr>
              <a:picLocks noChangeAspect="0"/>
            </p:cNvPicPr>
            <p:nvPr/>
          </p:nvPicPr>
          <p:blipFill>
            <a:blip r:embed="rId79">
              <a:extLst/>
            </a:blip>
            <a:stretch>
              <a:fillRect/>
            </a:stretch>
          </p:blipFill>
          <p:spPr>
            <a:xfrm>
              <a:off x="7858804" y="2664593"/>
              <a:ext cx="206524" cy="715737"/>
            </a:xfrm>
            <a:prstGeom prst="rect">
              <a:avLst/>
            </a:prstGeom>
            <a:effectLst/>
          </p:spPr>
        </p:pic>
        <p:pic>
          <p:nvPicPr>
            <p:cNvPr id="14677" name="Linea Forma" descr="Linea Forma"/>
            <p:cNvPicPr>
              <a:picLocks noChangeAspect="0"/>
            </p:cNvPicPr>
            <p:nvPr/>
          </p:nvPicPr>
          <p:blipFill>
            <a:blip r:embed="rId80">
              <a:extLst/>
            </a:blip>
            <a:stretch>
              <a:fillRect/>
            </a:stretch>
          </p:blipFill>
          <p:spPr>
            <a:xfrm>
              <a:off x="8206429" y="2739290"/>
              <a:ext cx="286712" cy="450871"/>
            </a:xfrm>
            <a:prstGeom prst="rect">
              <a:avLst/>
            </a:prstGeom>
            <a:effectLst/>
          </p:spPr>
        </p:pic>
        <p:pic>
          <p:nvPicPr>
            <p:cNvPr id="14679" name="Linea Forma" descr="Linea Forma"/>
            <p:cNvPicPr>
              <a:picLocks noChangeAspect="0"/>
            </p:cNvPicPr>
            <p:nvPr/>
          </p:nvPicPr>
          <p:blipFill>
            <a:blip r:embed="rId81">
              <a:extLst/>
            </a:blip>
            <a:stretch>
              <a:fillRect/>
            </a:stretch>
          </p:blipFill>
          <p:spPr>
            <a:xfrm>
              <a:off x="8315080" y="2909058"/>
              <a:ext cx="178061" cy="293503"/>
            </a:xfrm>
            <a:prstGeom prst="rect">
              <a:avLst/>
            </a:prstGeom>
            <a:effectLst/>
          </p:spPr>
        </p:pic>
        <p:pic>
          <p:nvPicPr>
            <p:cNvPr id="14681" name="Linea Forma" descr="Linea Forma"/>
            <p:cNvPicPr>
              <a:picLocks noChangeAspect="0"/>
            </p:cNvPicPr>
            <p:nvPr/>
          </p:nvPicPr>
          <p:blipFill>
            <a:blip r:embed="rId82">
              <a:extLst/>
            </a:blip>
            <a:stretch>
              <a:fillRect/>
            </a:stretch>
          </p:blipFill>
          <p:spPr>
            <a:xfrm>
              <a:off x="8410150" y="2845586"/>
              <a:ext cx="373576" cy="642836"/>
            </a:xfrm>
            <a:prstGeom prst="rect">
              <a:avLst/>
            </a:prstGeom>
            <a:effectLst/>
          </p:spPr>
        </p:pic>
        <p:pic>
          <p:nvPicPr>
            <p:cNvPr id="14683" name="Linea Forma" descr="Linea Forma"/>
            <p:cNvPicPr>
              <a:picLocks noChangeAspect="0"/>
            </p:cNvPicPr>
            <p:nvPr/>
          </p:nvPicPr>
          <p:blipFill>
            <a:blip r:embed="rId83">
              <a:extLst/>
            </a:blip>
            <a:stretch>
              <a:fillRect/>
            </a:stretch>
          </p:blipFill>
          <p:spPr>
            <a:xfrm>
              <a:off x="2031162" y="4137811"/>
              <a:ext cx="336779" cy="355124"/>
            </a:xfrm>
            <a:prstGeom prst="rect">
              <a:avLst/>
            </a:prstGeom>
            <a:effectLst/>
          </p:spPr>
        </p:pic>
        <p:pic>
          <p:nvPicPr>
            <p:cNvPr id="14685" name="Linea Forma" descr="Linea Forma"/>
            <p:cNvPicPr>
              <a:picLocks noChangeAspect="0"/>
            </p:cNvPicPr>
            <p:nvPr/>
          </p:nvPicPr>
          <p:blipFill>
            <a:blip r:embed="rId84">
              <a:extLst/>
            </a:blip>
            <a:stretch>
              <a:fillRect/>
            </a:stretch>
          </p:blipFill>
          <p:spPr>
            <a:xfrm>
              <a:off x="2373101" y="4221751"/>
              <a:ext cx="280049" cy="677155"/>
            </a:xfrm>
            <a:prstGeom prst="rect">
              <a:avLst/>
            </a:prstGeom>
            <a:effectLst/>
          </p:spPr>
        </p:pic>
        <p:pic>
          <p:nvPicPr>
            <p:cNvPr id="14687" name="Linea Forma" descr="Linea Forma"/>
            <p:cNvPicPr>
              <a:picLocks noChangeAspect="0"/>
            </p:cNvPicPr>
            <p:nvPr/>
          </p:nvPicPr>
          <p:blipFill>
            <a:blip r:embed="rId85">
              <a:extLst/>
            </a:blip>
            <a:stretch>
              <a:fillRect/>
            </a:stretch>
          </p:blipFill>
          <p:spPr>
            <a:xfrm>
              <a:off x="2672302" y="4200355"/>
              <a:ext cx="517312" cy="310545"/>
            </a:xfrm>
            <a:prstGeom prst="rect">
              <a:avLst/>
            </a:prstGeom>
            <a:effectLst/>
          </p:spPr>
        </p:pic>
        <p:pic>
          <p:nvPicPr>
            <p:cNvPr id="14689" name="Linea Linea" descr="Linea Linea"/>
            <p:cNvPicPr>
              <a:picLocks noChangeAspect="0"/>
            </p:cNvPicPr>
            <p:nvPr/>
          </p:nvPicPr>
          <p:blipFill>
            <a:blip r:embed="rId36">
              <a:extLst/>
            </a:blip>
            <a:stretch>
              <a:fillRect/>
            </a:stretch>
          </p:blipFill>
          <p:spPr>
            <a:xfrm>
              <a:off x="2987034" y="406347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691" name="Linea Forma" descr="Linea Forma"/>
            <p:cNvPicPr>
              <a:picLocks noChangeAspect="0"/>
            </p:cNvPicPr>
            <p:nvPr/>
          </p:nvPicPr>
          <p:blipFill>
            <a:blip r:embed="rId86">
              <a:extLst/>
            </a:blip>
            <a:stretch>
              <a:fillRect/>
            </a:stretch>
          </p:blipFill>
          <p:spPr>
            <a:xfrm>
              <a:off x="3223727" y="4219661"/>
              <a:ext cx="257887" cy="318838"/>
            </a:xfrm>
            <a:prstGeom prst="rect">
              <a:avLst/>
            </a:prstGeom>
            <a:effectLst/>
          </p:spPr>
        </p:pic>
        <p:pic>
          <p:nvPicPr>
            <p:cNvPr id="14693" name="Linea Forma" descr="Linea Forma"/>
            <p:cNvPicPr>
              <a:picLocks noChangeAspect="0"/>
            </p:cNvPicPr>
            <p:nvPr/>
          </p:nvPicPr>
          <p:blipFill>
            <a:blip r:embed="rId87">
              <a:extLst/>
            </a:blip>
            <a:stretch>
              <a:fillRect/>
            </a:stretch>
          </p:blipFill>
          <p:spPr>
            <a:xfrm>
              <a:off x="3447703" y="4223386"/>
              <a:ext cx="339492" cy="246107"/>
            </a:xfrm>
            <a:prstGeom prst="rect">
              <a:avLst/>
            </a:prstGeom>
            <a:effectLst/>
          </p:spPr>
        </p:pic>
        <p:pic>
          <p:nvPicPr>
            <p:cNvPr id="14695" name="Linea Forma" descr="Linea Forma"/>
            <p:cNvPicPr>
              <a:picLocks noChangeAspect="0"/>
            </p:cNvPicPr>
            <p:nvPr/>
          </p:nvPicPr>
          <p:blipFill>
            <a:blip r:embed="rId88">
              <a:extLst/>
            </a:blip>
            <a:stretch>
              <a:fillRect/>
            </a:stretch>
          </p:blipFill>
          <p:spPr>
            <a:xfrm>
              <a:off x="3754279" y="3948033"/>
              <a:ext cx="419985" cy="532921"/>
            </a:xfrm>
            <a:prstGeom prst="rect">
              <a:avLst/>
            </a:prstGeom>
            <a:effectLst/>
          </p:spPr>
        </p:pic>
        <p:pic>
          <p:nvPicPr>
            <p:cNvPr id="14697" name="Linea Forma" descr="Linea Forma"/>
            <p:cNvPicPr>
              <a:picLocks noChangeAspect="0"/>
            </p:cNvPicPr>
            <p:nvPr/>
          </p:nvPicPr>
          <p:blipFill>
            <a:blip r:embed="rId89">
              <a:extLst/>
            </a:blip>
            <a:stretch>
              <a:fillRect/>
            </a:stretch>
          </p:blipFill>
          <p:spPr>
            <a:xfrm>
              <a:off x="4227086" y="4158544"/>
              <a:ext cx="232387" cy="286712"/>
            </a:xfrm>
            <a:prstGeom prst="rect">
              <a:avLst/>
            </a:prstGeom>
            <a:effectLst/>
          </p:spPr>
        </p:pic>
        <p:pic>
          <p:nvPicPr>
            <p:cNvPr id="14699" name="Linea Forma" descr="Linea Forma"/>
            <p:cNvPicPr>
              <a:picLocks noChangeAspect="0"/>
            </p:cNvPicPr>
            <p:nvPr/>
          </p:nvPicPr>
          <p:blipFill>
            <a:blip r:embed="rId90">
              <a:extLst/>
            </a:blip>
            <a:stretch>
              <a:fillRect/>
            </a:stretch>
          </p:blipFill>
          <p:spPr>
            <a:xfrm>
              <a:off x="4547098" y="3948033"/>
              <a:ext cx="482793" cy="519821"/>
            </a:xfrm>
            <a:prstGeom prst="rect">
              <a:avLst/>
            </a:prstGeom>
            <a:effectLst/>
          </p:spPr>
        </p:pic>
        <p:pic>
          <p:nvPicPr>
            <p:cNvPr id="14701" name="Linea Forma" descr="Linea Forma"/>
            <p:cNvPicPr>
              <a:picLocks noChangeAspect="0"/>
            </p:cNvPicPr>
            <p:nvPr/>
          </p:nvPicPr>
          <p:blipFill>
            <a:blip r:embed="rId91">
              <a:extLst/>
            </a:blip>
            <a:stretch>
              <a:fillRect/>
            </a:stretch>
          </p:blipFill>
          <p:spPr>
            <a:xfrm>
              <a:off x="4457970" y="4077056"/>
              <a:ext cx="354619" cy="91090"/>
            </a:xfrm>
            <a:prstGeom prst="rect">
              <a:avLst/>
            </a:prstGeom>
            <a:effectLst/>
          </p:spPr>
        </p:pic>
        <p:pic>
          <p:nvPicPr>
            <p:cNvPr id="14703" name="Linea Forma" descr="Linea Forma"/>
            <p:cNvPicPr>
              <a:picLocks noChangeAspect="0"/>
            </p:cNvPicPr>
            <p:nvPr/>
          </p:nvPicPr>
          <p:blipFill>
            <a:blip r:embed="rId92">
              <a:extLst/>
            </a:blip>
            <a:stretch>
              <a:fillRect/>
            </a:stretch>
          </p:blipFill>
          <p:spPr>
            <a:xfrm>
              <a:off x="5683596" y="3893600"/>
              <a:ext cx="389191" cy="577054"/>
            </a:xfrm>
            <a:prstGeom prst="rect">
              <a:avLst/>
            </a:prstGeom>
            <a:effectLst/>
          </p:spPr>
        </p:pic>
        <p:pic>
          <p:nvPicPr>
            <p:cNvPr id="14705" name="Linea Forma" descr="Linea Forma"/>
            <p:cNvPicPr>
              <a:picLocks noChangeAspect="0"/>
            </p:cNvPicPr>
            <p:nvPr/>
          </p:nvPicPr>
          <p:blipFill>
            <a:blip r:embed="rId93">
              <a:extLst/>
            </a:blip>
            <a:stretch>
              <a:fillRect/>
            </a:stretch>
          </p:blipFill>
          <p:spPr>
            <a:xfrm>
              <a:off x="6060571" y="4063475"/>
              <a:ext cx="327457" cy="350443"/>
            </a:xfrm>
            <a:prstGeom prst="rect">
              <a:avLst/>
            </a:prstGeom>
            <a:effectLst/>
          </p:spPr>
        </p:pic>
        <p:pic>
          <p:nvPicPr>
            <p:cNvPr id="14707" name="Linea Forma" descr="Linea Forma"/>
            <p:cNvPicPr>
              <a:picLocks noChangeAspect="0"/>
            </p:cNvPicPr>
            <p:nvPr/>
          </p:nvPicPr>
          <p:blipFill>
            <a:blip r:embed="rId94">
              <a:extLst/>
            </a:blip>
            <a:stretch>
              <a:fillRect/>
            </a:stretch>
          </p:blipFill>
          <p:spPr>
            <a:xfrm>
              <a:off x="6908099" y="3914834"/>
              <a:ext cx="254068" cy="621797"/>
            </a:xfrm>
            <a:prstGeom prst="rect">
              <a:avLst/>
            </a:prstGeom>
            <a:effectLst/>
          </p:spPr>
        </p:pic>
        <p:pic>
          <p:nvPicPr>
            <p:cNvPr id="14709" name="Linea Forma" descr="Linea Forma"/>
            <p:cNvPicPr>
              <a:picLocks noChangeAspect="0"/>
            </p:cNvPicPr>
            <p:nvPr/>
          </p:nvPicPr>
          <p:blipFill>
            <a:blip r:embed="rId95">
              <a:extLst/>
            </a:blip>
            <a:stretch>
              <a:fillRect/>
            </a:stretch>
          </p:blipFill>
          <p:spPr>
            <a:xfrm>
              <a:off x="7337221" y="3900498"/>
              <a:ext cx="225596" cy="539268"/>
            </a:xfrm>
            <a:prstGeom prst="rect">
              <a:avLst/>
            </a:prstGeom>
            <a:effectLst/>
          </p:spPr>
        </p:pic>
        <p:pic>
          <p:nvPicPr>
            <p:cNvPr id="14711" name="Linea Forma" descr="Linea Forma"/>
            <p:cNvPicPr>
              <a:picLocks noChangeAspect="0"/>
            </p:cNvPicPr>
            <p:nvPr/>
          </p:nvPicPr>
          <p:blipFill>
            <a:blip r:embed="rId96">
              <a:extLst/>
            </a:blip>
            <a:stretch>
              <a:fillRect/>
            </a:stretch>
          </p:blipFill>
          <p:spPr>
            <a:xfrm>
              <a:off x="7303268" y="4010971"/>
              <a:ext cx="429316" cy="363077"/>
            </a:xfrm>
            <a:prstGeom prst="rect">
              <a:avLst/>
            </a:prstGeom>
            <a:effectLst/>
          </p:spPr>
        </p:pic>
        <p:pic>
          <p:nvPicPr>
            <p:cNvPr id="1471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7611492" y="38529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715" name="Linea Forma" descr="Linea Forma"/>
            <p:cNvPicPr>
              <a:picLocks noChangeAspect="0"/>
            </p:cNvPicPr>
            <p:nvPr/>
          </p:nvPicPr>
          <p:blipFill>
            <a:blip r:embed="rId97">
              <a:extLst/>
            </a:blip>
            <a:stretch>
              <a:fillRect/>
            </a:stretch>
          </p:blipFill>
          <p:spPr>
            <a:xfrm>
              <a:off x="7798988" y="4049893"/>
              <a:ext cx="150899" cy="721317"/>
            </a:xfrm>
            <a:prstGeom prst="rect">
              <a:avLst/>
            </a:prstGeom>
            <a:effectLst/>
          </p:spPr>
        </p:pic>
        <p:pic>
          <p:nvPicPr>
            <p:cNvPr id="14717" name="Linea Forma" descr="Linea Forma"/>
            <p:cNvPicPr>
              <a:picLocks noChangeAspect="0"/>
            </p:cNvPicPr>
            <p:nvPr/>
          </p:nvPicPr>
          <p:blipFill>
            <a:blip r:embed="rId98">
              <a:extLst/>
            </a:blip>
            <a:stretch>
              <a:fillRect/>
            </a:stretch>
          </p:blipFill>
          <p:spPr>
            <a:xfrm>
              <a:off x="7765034" y="4135439"/>
              <a:ext cx="274436" cy="348550"/>
            </a:xfrm>
            <a:prstGeom prst="rect">
              <a:avLst/>
            </a:prstGeom>
            <a:effectLst/>
          </p:spPr>
        </p:pic>
        <p:pic>
          <p:nvPicPr>
            <p:cNvPr id="14719" name="Linea Forma" descr="Linea Forma"/>
            <p:cNvPicPr>
              <a:picLocks noChangeAspect="0"/>
            </p:cNvPicPr>
            <p:nvPr/>
          </p:nvPicPr>
          <p:blipFill>
            <a:blip r:embed="rId99">
              <a:extLst/>
            </a:blip>
            <a:stretch>
              <a:fillRect/>
            </a:stretch>
          </p:blipFill>
          <p:spPr>
            <a:xfrm>
              <a:off x="8034835" y="4106482"/>
              <a:ext cx="291231" cy="301482"/>
            </a:xfrm>
            <a:prstGeom prst="rect">
              <a:avLst/>
            </a:prstGeom>
            <a:effectLst/>
          </p:spPr>
        </p:pic>
        <p:pic>
          <p:nvPicPr>
            <p:cNvPr id="14721" name="Linea Forma" descr="Linea Forma"/>
            <p:cNvPicPr>
              <a:picLocks noChangeAspect="0"/>
            </p:cNvPicPr>
            <p:nvPr/>
          </p:nvPicPr>
          <p:blipFill>
            <a:blip r:embed="rId100">
              <a:extLst/>
            </a:blip>
            <a:stretch>
              <a:fillRect/>
            </a:stretch>
          </p:blipFill>
          <p:spPr>
            <a:xfrm>
              <a:off x="8627293" y="3863914"/>
              <a:ext cx="497383" cy="533808"/>
            </a:xfrm>
            <a:prstGeom prst="rect">
              <a:avLst/>
            </a:prstGeom>
            <a:effectLst/>
          </p:spPr>
        </p:pic>
        <p:pic>
          <p:nvPicPr>
            <p:cNvPr id="14723" name="Linea Forma" descr="Linea Forma"/>
            <p:cNvPicPr>
              <a:picLocks noChangeAspect="0"/>
            </p:cNvPicPr>
            <p:nvPr/>
          </p:nvPicPr>
          <p:blipFill>
            <a:blip r:embed="rId101">
              <a:extLst/>
            </a:blip>
            <a:stretch>
              <a:fillRect/>
            </a:stretch>
          </p:blipFill>
          <p:spPr>
            <a:xfrm>
              <a:off x="8985522" y="3856263"/>
              <a:ext cx="118781" cy="127227"/>
            </a:xfrm>
            <a:prstGeom prst="rect">
              <a:avLst/>
            </a:prstGeom>
            <a:effectLst/>
          </p:spPr>
        </p:pic>
        <p:pic>
          <p:nvPicPr>
            <p:cNvPr id="14725" name="Linea Forma" descr="Linea Forma"/>
            <p:cNvPicPr>
              <a:picLocks noChangeAspect="0"/>
            </p:cNvPicPr>
            <p:nvPr/>
          </p:nvPicPr>
          <p:blipFill>
            <a:blip r:embed="rId102">
              <a:extLst/>
            </a:blip>
            <a:stretch>
              <a:fillRect/>
            </a:stretch>
          </p:blipFill>
          <p:spPr>
            <a:xfrm>
              <a:off x="9283456" y="4015940"/>
              <a:ext cx="235079" cy="321874"/>
            </a:xfrm>
            <a:prstGeom prst="rect">
              <a:avLst/>
            </a:prstGeom>
            <a:effectLst/>
          </p:spPr>
        </p:pic>
        <p:pic>
          <p:nvPicPr>
            <p:cNvPr id="14727" name="Linea Forma" descr="Linea Forma"/>
            <p:cNvPicPr>
              <a:picLocks noChangeAspect="0"/>
            </p:cNvPicPr>
            <p:nvPr/>
          </p:nvPicPr>
          <p:blipFill>
            <a:blip r:embed="rId103">
              <a:extLst/>
            </a:blip>
            <a:stretch>
              <a:fillRect/>
            </a:stretch>
          </p:blipFill>
          <p:spPr>
            <a:xfrm>
              <a:off x="9464529" y="4049893"/>
              <a:ext cx="257727" cy="293503"/>
            </a:xfrm>
            <a:prstGeom prst="rect">
              <a:avLst/>
            </a:prstGeom>
            <a:effectLst/>
          </p:spPr>
        </p:pic>
        <p:pic>
          <p:nvPicPr>
            <p:cNvPr id="14729" name="Linea Forma" descr="Linea Forma"/>
            <p:cNvPicPr>
              <a:picLocks noChangeAspect="0"/>
            </p:cNvPicPr>
            <p:nvPr/>
          </p:nvPicPr>
          <p:blipFill>
            <a:blip r:embed="rId104">
              <a:extLst/>
            </a:blip>
            <a:stretch>
              <a:fillRect/>
            </a:stretch>
          </p:blipFill>
          <p:spPr>
            <a:xfrm>
              <a:off x="9718914" y="3757623"/>
              <a:ext cx="451527" cy="623218"/>
            </a:xfrm>
            <a:prstGeom prst="rect">
              <a:avLst/>
            </a:prstGeom>
            <a:effectLst/>
          </p:spPr>
        </p:pic>
        <p:pic>
          <p:nvPicPr>
            <p:cNvPr id="14731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0062931" y="385296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733" name="Linea Forma" descr="Linea Forma"/>
            <p:cNvPicPr>
              <a:picLocks noChangeAspect="0"/>
            </p:cNvPicPr>
            <p:nvPr/>
          </p:nvPicPr>
          <p:blipFill>
            <a:blip r:embed="rId105">
              <a:extLst/>
            </a:blip>
            <a:stretch>
              <a:fillRect/>
            </a:stretch>
          </p:blipFill>
          <p:spPr>
            <a:xfrm>
              <a:off x="10189287" y="4053078"/>
              <a:ext cx="252782" cy="317481"/>
            </a:xfrm>
            <a:prstGeom prst="rect">
              <a:avLst/>
            </a:prstGeom>
            <a:effectLst/>
          </p:spPr>
        </p:pic>
        <p:pic>
          <p:nvPicPr>
            <p:cNvPr id="14735" name="Linea Forma" descr="Linea Forma"/>
            <p:cNvPicPr>
              <a:picLocks noChangeAspect="0"/>
            </p:cNvPicPr>
            <p:nvPr/>
          </p:nvPicPr>
          <p:blipFill>
            <a:blip r:embed="rId106">
              <a:extLst/>
            </a:blip>
            <a:stretch>
              <a:fillRect/>
            </a:stretch>
          </p:blipFill>
          <p:spPr>
            <a:xfrm>
              <a:off x="10406029" y="4043102"/>
              <a:ext cx="294086" cy="386730"/>
            </a:xfrm>
            <a:prstGeom prst="rect">
              <a:avLst/>
            </a:prstGeom>
            <a:effectLst/>
          </p:spPr>
        </p:pic>
        <p:pic>
          <p:nvPicPr>
            <p:cNvPr id="14737" name="Forma Forma" descr="Forma Forma"/>
            <p:cNvPicPr>
              <a:picLocks noChangeAspect="0"/>
            </p:cNvPicPr>
            <p:nvPr/>
          </p:nvPicPr>
          <p:blipFill>
            <a:blip r:embed="rId107">
              <a:extLst/>
            </a:blip>
            <a:stretch>
              <a:fillRect/>
            </a:stretch>
          </p:blipFill>
          <p:spPr>
            <a:xfrm>
              <a:off x="10621760" y="3993610"/>
              <a:ext cx="91936" cy="91740"/>
            </a:xfrm>
            <a:prstGeom prst="rect">
              <a:avLst/>
            </a:prstGeom>
            <a:effectLst/>
          </p:spPr>
        </p:pic>
        <p:pic>
          <p:nvPicPr>
            <p:cNvPr id="14739" name="Linea Forma" descr="Linea Forma"/>
            <p:cNvPicPr>
              <a:picLocks noChangeAspect="0"/>
            </p:cNvPicPr>
            <p:nvPr/>
          </p:nvPicPr>
          <p:blipFill>
            <a:blip r:embed="rId108">
              <a:extLst/>
            </a:blip>
            <a:stretch>
              <a:fillRect/>
            </a:stretch>
          </p:blipFill>
          <p:spPr>
            <a:xfrm>
              <a:off x="10705402" y="4114669"/>
              <a:ext cx="195567" cy="284892"/>
            </a:xfrm>
            <a:prstGeom prst="rect">
              <a:avLst/>
            </a:prstGeom>
            <a:effectLst/>
          </p:spPr>
        </p:pic>
        <p:pic>
          <p:nvPicPr>
            <p:cNvPr id="14741" name="Linea Forma" descr="Linea Forma"/>
            <p:cNvPicPr>
              <a:picLocks noChangeAspect="0"/>
            </p:cNvPicPr>
            <p:nvPr/>
          </p:nvPicPr>
          <p:blipFill>
            <a:blip r:embed="rId109">
              <a:extLst/>
            </a:blip>
            <a:stretch>
              <a:fillRect/>
            </a:stretch>
          </p:blipFill>
          <p:spPr>
            <a:xfrm>
              <a:off x="10915913" y="4111009"/>
              <a:ext cx="422526" cy="307085"/>
            </a:xfrm>
            <a:prstGeom prst="rect">
              <a:avLst/>
            </a:prstGeom>
            <a:effectLst/>
          </p:spPr>
        </p:pic>
        <p:pic>
          <p:nvPicPr>
            <p:cNvPr id="14743" name="Linea Forma" descr="Linea Forma"/>
            <p:cNvPicPr>
              <a:picLocks noChangeAspect="0"/>
            </p:cNvPicPr>
            <p:nvPr/>
          </p:nvPicPr>
          <p:blipFill>
            <a:blip r:embed="rId110">
              <a:extLst/>
            </a:blip>
            <a:stretch>
              <a:fillRect/>
            </a:stretch>
          </p:blipFill>
          <p:spPr>
            <a:xfrm>
              <a:off x="11330145" y="3757894"/>
              <a:ext cx="246006" cy="881175"/>
            </a:xfrm>
            <a:prstGeom prst="rect">
              <a:avLst/>
            </a:prstGeom>
            <a:effectLst/>
          </p:spPr>
        </p:pic>
        <p:pic>
          <p:nvPicPr>
            <p:cNvPr id="14745" name="Linea Forma" descr="Linea Forma"/>
            <p:cNvPicPr>
              <a:picLocks noChangeAspect="0"/>
            </p:cNvPicPr>
            <p:nvPr/>
          </p:nvPicPr>
          <p:blipFill>
            <a:blip r:embed="rId111">
              <a:extLst/>
            </a:blip>
            <a:stretch>
              <a:fillRect/>
            </a:stretch>
          </p:blipFill>
          <p:spPr>
            <a:xfrm>
              <a:off x="2107183" y="5405377"/>
              <a:ext cx="281130" cy="323444"/>
            </a:xfrm>
            <a:prstGeom prst="rect">
              <a:avLst/>
            </a:prstGeom>
            <a:effectLst/>
          </p:spPr>
        </p:pic>
        <p:pic>
          <p:nvPicPr>
            <p:cNvPr id="14747" name="Linea Forma" descr="Linea Forma"/>
            <p:cNvPicPr>
              <a:picLocks noChangeAspect="0"/>
            </p:cNvPicPr>
            <p:nvPr/>
          </p:nvPicPr>
          <p:blipFill>
            <a:blip r:embed="rId112">
              <a:extLst/>
            </a:blip>
            <a:stretch>
              <a:fillRect/>
            </a:stretch>
          </p:blipFill>
          <p:spPr>
            <a:xfrm>
              <a:off x="2523632" y="5206164"/>
              <a:ext cx="211006" cy="834904"/>
            </a:xfrm>
            <a:prstGeom prst="rect">
              <a:avLst/>
            </a:prstGeom>
            <a:effectLst/>
          </p:spPr>
        </p:pic>
        <p:pic>
          <p:nvPicPr>
            <p:cNvPr id="14749" name="Linea Forma" descr="Linea Forma"/>
            <p:cNvPicPr>
              <a:picLocks noChangeAspect="0"/>
            </p:cNvPicPr>
            <p:nvPr/>
          </p:nvPicPr>
          <p:blipFill>
            <a:blip r:embed="rId113">
              <a:extLst/>
            </a:blip>
            <a:stretch>
              <a:fillRect/>
            </a:stretch>
          </p:blipFill>
          <p:spPr>
            <a:xfrm>
              <a:off x="2714585" y="5189532"/>
              <a:ext cx="223774" cy="841446"/>
            </a:xfrm>
            <a:prstGeom prst="rect">
              <a:avLst/>
            </a:prstGeom>
            <a:effectLst/>
          </p:spPr>
        </p:pic>
        <p:pic>
          <p:nvPicPr>
            <p:cNvPr id="14751" name="Linea Forma" descr="Linea Forma"/>
            <p:cNvPicPr>
              <a:picLocks noChangeAspect="0"/>
            </p:cNvPicPr>
            <p:nvPr/>
          </p:nvPicPr>
          <p:blipFill>
            <a:blip r:embed="rId114">
              <a:extLst/>
            </a:blip>
            <a:stretch>
              <a:fillRect/>
            </a:stretch>
          </p:blipFill>
          <p:spPr>
            <a:xfrm>
              <a:off x="2576949" y="5453048"/>
              <a:ext cx="537968" cy="270068"/>
            </a:xfrm>
            <a:prstGeom prst="rect">
              <a:avLst/>
            </a:prstGeom>
            <a:effectLst/>
          </p:spPr>
        </p:pic>
        <p:pic>
          <p:nvPicPr>
            <p:cNvPr id="14753" name="Linea Forma" descr="Linea Forma"/>
            <p:cNvPicPr>
              <a:picLocks noChangeAspect="0"/>
            </p:cNvPicPr>
            <p:nvPr/>
          </p:nvPicPr>
          <p:blipFill>
            <a:blip r:embed="rId115">
              <a:extLst/>
            </a:blip>
            <a:stretch>
              <a:fillRect/>
            </a:stretch>
          </p:blipFill>
          <p:spPr>
            <a:xfrm>
              <a:off x="3047770" y="5243844"/>
              <a:ext cx="107891" cy="131737"/>
            </a:xfrm>
            <a:prstGeom prst="rect">
              <a:avLst/>
            </a:prstGeom>
            <a:effectLst/>
          </p:spPr>
        </p:pic>
        <p:pic>
          <p:nvPicPr>
            <p:cNvPr id="14755" name="Linea Forma" descr="Linea Forma"/>
            <p:cNvPicPr>
              <a:picLocks noChangeAspect="0"/>
            </p:cNvPicPr>
            <p:nvPr/>
          </p:nvPicPr>
          <p:blipFill>
            <a:blip r:embed="rId116">
              <a:extLst/>
            </a:blip>
            <a:stretch>
              <a:fillRect/>
            </a:stretch>
          </p:blipFill>
          <p:spPr>
            <a:xfrm>
              <a:off x="3252578" y="5394155"/>
              <a:ext cx="283361" cy="301190"/>
            </a:xfrm>
            <a:prstGeom prst="rect">
              <a:avLst/>
            </a:prstGeom>
            <a:effectLst/>
          </p:spPr>
        </p:pic>
        <p:pic>
          <p:nvPicPr>
            <p:cNvPr id="14757" name="Linea Forma" descr="Linea Forma"/>
            <p:cNvPicPr>
              <a:picLocks noChangeAspect="0"/>
            </p:cNvPicPr>
            <p:nvPr/>
          </p:nvPicPr>
          <p:blipFill>
            <a:blip r:embed="rId117">
              <a:extLst/>
            </a:blip>
            <a:stretch>
              <a:fillRect/>
            </a:stretch>
          </p:blipFill>
          <p:spPr>
            <a:xfrm>
              <a:off x="3490036" y="5407885"/>
              <a:ext cx="344694" cy="306223"/>
            </a:xfrm>
            <a:prstGeom prst="rect">
              <a:avLst/>
            </a:prstGeom>
            <a:effectLst/>
          </p:spPr>
        </p:pic>
        <p:pic>
          <p:nvPicPr>
            <p:cNvPr id="14759" name="Linea Forma" descr="Linea Forma"/>
            <p:cNvPicPr>
              <a:picLocks noChangeAspect="0"/>
            </p:cNvPicPr>
            <p:nvPr/>
          </p:nvPicPr>
          <p:blipFill>
            <a:blip r:embed="rId118">
              <a:extLst/>
            </a:blip>
            <a:stretch>
              <a:fillRect/>
            </a:stretch>
          </p:blipFill>
          <p:spPr>
            <a:xfrm>
              <a:off x="3783428" y="5369615"/>
              <a:ext cx="275395" cy="341144"/>
            </a:xfrm>
            <a:prstGeom prst="rect">
              <a:avLst/>
            </a:prstGeom>
            <a:effectLst/>
          </p:spPr>
        </p:pic>
        <p:pic>
          <p:nvPicPr>
            <p:cNvPr id="14761" name="Linea Forma" descr="Linea Forma"/>
            <p:cNvPicPr>
              <a:picLocks noChangeAspect="0"/>
            </p:cNvPicPr>
            <p:nvPr/>
          </p:nvPicPr>
          <p:blipFill>
            <a:blip r:embed="rId119">
              <a:extLst/>
            </a:blip>
            <a:stretch>
              <a:fillRect/>
            </a:stretch>
          </p:blipFill>
          <p:spPr>
            <a:xfrm>
              <a:off x="3999343" y="5376653"/>
              <a:ext cx="317525" cy="389003"/>
            </a:xfrm>
            <a:prstGeom prst="rect">
              <a:avLst/>
            </a:prstGeom>
            <a:effectLst/>
          </p:spPr>
        </p:pic>
        <p:pic>
          <p:nvPicPr>
            <p:cNvPr id="14763" name="Linea Forma" descr="Linea Forma"/>
            <p:cNvPicPr>
              <a:picLocks noChangeAspect="0"/>
            </p:cNvPicPr>
            <p:nvPr/>
          </p:nvPicPr>
          <p:blipFill>
            <a:blip r:embed="rId120">
              <a:extLst/>
            </a:blip>
            <a:stretch>
              <a:fillRect/>
            </a:stretch>
          </p:blipFill>
          <p:spPr>
            <a:xfrm>
              <a:off x="5418604" y="5045648"/>
              <a:ext cx="412588" cy="671165"/>
            </a:xfrm>
            <a:prstGeom prst="rect">
              <a:avLst/>
            </a:prstGeom>
            <a:effectLst/>
          </p:spPr>
        </p:pic>
        <p:pic>
          <p:nvPicPr>
            <p:cNvPr id="14765" name="Linea Forma" descr="Linea Forma"/>
            <p:cNvPicPr>
              <a:picLocks noChangeAspect="0"/>
            </p:cNvPicPr>
            <p:nvPr/>
          </p:nvPicPr>
          <p:blipFill>
            <a:blip r:embed="rId121">
              <a:extLst/>
            </a:blip>
            <a:stretch>
              <a:fillRect/>
            </a:stretch>
          </p:blipFill>
          <p:spPr>
            <a:xfrm>
              <a:off x="5816107" y="5318543"/>
              <a:ext cx="336877" cy="378058"/>
            </a:xfrm>
            <a:prstGeom prst="rect">
              <a:avLst/>
            </a:prstGeom>
            <a:effectLst/>
          </p:spPr>
        </p:pic>
        <p:pic>
          <p:nvPicPr>
            <p:cNvPr id="14767" name="Linea Forma" descr="Linea Forma"/>
            <p:cNvPicPr>
              <a:picLocks noChangeAspect="0"/>
            </p:cNvPicPr>
            <p:nvPr/>
          </p:nvPicPr>
          <p:blipFill>
            <a:blip r:embed="rId122">
              <a:extLst/>
            </a:blip>
            <a:stretch>
              <a:fillRect/>
            </a:stretch>
          </p:blipFill>
          <p:spPr>
            <a:xfrm>
              <a:off x="6879132" y="5073024"/>
              <a:ext cx="316988" cy="745876"/>
            </a:xfrm>
            <a:prstGeom prst="rect">
              <a:avLst/>
            </a:prstGeom>
            <a:effectLst/>
          </p:spPr>
        </p:pic>
        <p:pic>
          <p:nvPicPr>
            <p:cNvPr id="14769" name="Linea Forma" descr="Linea Forma"/>
            <p:cNvPicPr>
              <a:picLocks noChangeAspect="0"/>
            </p:cNvPicPr>
            <p:nvPr/>
          </p:nvPicPr>
          <p:blipFill>
            <a:blip r:embed="rId123">
              <a:extLst/>
            </a:blip>
            <a:stretch>
              <a:fillRect/>
            </a:stretch>
          </p:blipFill>
          <p:spPr>
            <a:xfrm>
              <a:off x="7246679" y="5102450"/>
              <a:ext cx="180324" cy="583663"/>
            </a:xfrm>
            <a:prstGeom prst="rect">
              <a:avLst/>
            </a:prstGeom>
            <a:effectLst/>
          </p:spPr>
        </p:pic>
        <p:pic>
          <p:nvPicPr>
            <p:cNvPr id="14771" name="Linea Forma" descr="Linea Forma"/>
            <p:cNvPicPr>
              <a:picLocks noChangeAspect="0"/>
            </p:cNvPicPr>
            <p:nvPr/>
          </p:nvPicPr>
          <p:blipFill>
            <a:blip r:embed="rId124">
              <a:extLst/>
            </a:blip>
            <a:stretch>
              <a:fillRect/>
            </a:stretch>
          </p:blipFill>
          <p:spPr>
            <a:xfrm>
              <a:off x="7242151" y="5353705"/>
              <a:ext cx="334248" cy="382992"/>
            </a:xfrm>
            <a:prstGeom prst="rect">
              <a:avLst/>
            </a:prstGeom>
            <a:effectLst/>
          </p:spPr>
        </p:pic>
        <p:pic>
          <p:nvPicPr>
            <p:cNvPr id="14773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7468888" y="524505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775" name="Linea Forma" descr="Linea Forma"/>
            <p:cNvPicPr>
              <a:picLocks noChangeAspect="0"/>
            </p:cNvPicPr>
            <p:nvPr/>
          </p:nvPicPr>
          <p:blipFill>
            <a:blip r:embed="rId125">
              <a:extLst/>
            </a:blip>
            <a:stretch>
              <a:fillRect/>
            </a:stretch>
          </p:blipFill>
          <p:spPr>
            <a:xfrm>
              <a:off x="7609858" y="5346915"/>
              <a:ext cx="143098" cy="531176"/>
            </a:xfrm>
            <a:prstGeom prst="rect">
              <a:avLst/>
            </a:prstGeom>
            <a:effectLst/>
          </p:spPr>
        </p:pic>
        <p:pic>
          <p:nvPicPr>
            <p:cNvPr id="14777" name="Linea Forma" descr="Linea Forma"/>
            <p:cNvPicPr>
              <a:picLocks noChangeAspect="0"/>
            </p:cNvPicPr>
            <p:nvPr/>
          </p:nvPicPr>
          <p:blipFill>
            <a:blip r:embed="rId126">
              <a:extLst/>
            </a:blip>
            <a:stretch>
              <a:fillRect/>
            </a:stretch>
          </p:blipFill>
          <p:spPr>
            <a:xfrm>
              <a:off x="7649592" y="5360423"/>
              <a:ext cx="184257" cy="265335"/>
            </a:xfrm>
            <a:prstGeom prst="rect">
              <a:avLst/>
            </a:prstGeom>
            <a:effectLst/>
          </p:spPr>
        </p:pic>
        <p:pic>
          <p:nvPicPr>
            <p:cNvPr id="14779" name="Linea Forma" descr="Linea Forma"/>
            <p:cNvPicPr>
              <a:picLocks noChangeAspect="0"/>
            </p:cNvPicPr>
            <p:nvPr/>
          </p:nvPicPr>
          <p:blipFill>
            <a:blip r:embed="rId127">
              <a:extLst/>
            </a:blip>
            <a:stretch>
              <a:fillRect/>
            </a:stretch>
          </p:blipFill>
          <p:spPr>
            <a:xfrm>
              <a:off x="7844336" y="5343237"/>
              <a:ext cx="235782" cy="343374"/>
            </a:xfrm>
            <a:prstGeom prst="rect">
              <a:avLst/>
            </a:prstGeom>
            <a:effectLst/>
          </p:spPr>
        </p:pic>
        <p:pic>
          <p:nvPicPr>
            <p:cNvPr id="14781" name="Linea Linea" descr="Linea Line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7271958" y="537407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783" name="Linea Forma" descr="Linea Forma"/>
            <p:cNvPicPr>
              <a:picLocks noChangeAspect="0"/>
            </p:cNvPicPr>
            <p:nvPr/>
          </p:nvPicPr>
          <p:blipFill>
            <a:blip r:embed="rId128">
              <a:extLst/>
            </a:blip>
            <a:stretch>
              <a:fillRect/>
            </a:stretch>
          </p:blipFill>
          <p:spPr>
            <a:xfrm>
              <a:off x="8316010" y="5135194"/>
              <a:ext cx="475921" cy="610301"/>
            </a:xfrm>
            <a:prstGeom prst="rect">
              <a:avLst/>
            </a:prstGeom>
            <a:effectLst/>
          </p:spPr>
        </p:pic>
        <p:pic>
          <p:nvPicPr>
            <p:cNvPr id="14785" name="Linea Forma" descr="Linea Forma"/>
            <p:cNvPicPr>
              <a:picLocks noChangeAspect="0"/>
            </p:cNvPicPr>
            <p:nvPr/>
          </p:nvPicPr>
          <p:blipFill>
            <a:blip r:embed="rId129">
              <a:extLst/>
            </a:blip>
            <a:stretch>
              <a:fillRect/>
            </a:stretch>
          </p:blipFill>
          <p:spPr>
            <a:xfrm>
              <a:off x="8684041" y="5121612"/>
              <a:ext cx="114681" cy="145318"/>
            </a:xfrm>
            <a:prstGeom prst="rect">
              <a:avLst/>
            </a:prstGeom>
            <a:effectLst/>
          </p:spPr>
        </p:pic>
        <p:pic>
          <p:nvPicPr>
            <p:cNvPr id="14787" name="Linea Forma" descr="Linea Forma"/>
            <p:cNvPicPr>
              <a:picLocks noChangeAspect="0"/>
            </p:cNvPicPr>
            <p:nvPr/>
          </p:nvPicPr>
          <p:blipFill>
            <a:blip r:embed="rId130">
              <a:extLst/>
            </a:blip>
            <a:stretch>
              <a:fillRect/>
            </a:stretch>
          </p:blipFill>
          <p:spPr>
            <a:xfrm>
              <a:off x="9119499" y="5197519"/>
              <a:ext cx="140990" cy="490433"/>
            </a:xfrm>
            <a:prstGeom prst="rect">
              <a:avLst/>
            </a:prstGeom>
            <a:effectLst/>
          </p:spPr>
        </p:pic>
        <p:pic>
          <p:nvPicPr>
            <p:cNvPr id="14789" name="Linea Forma" descr="Linea Forma"/>
            <p:cNvPicPr>
              <a:picLocks noChangeAspect="0"/>
            </p:cNvPicPr>
            <p:nvPr/>
          </p:nvPicPr>
          <p:blipFill>
            <a:blip r:embed="rId131">
              <a:extLst/>
            </a:blip>
            <a:stretch>
              <a:fillRect/>
            </a:stretch>
          </p:blipFill>
          <p:spPr>
            <a:xfrm>
              <a:off x="9089218" y="5303907"/>
              <a:ext cx="307085" cy="119209"/>
            </a:xfrm>
            <a:prstGeom prst="rect">
              <a:avLst/>
            </a:prstGeom>
            <a:effectLst/>
          </p:spPr>
        </p:pic>
        <p:pic>
          <p:nvPicPr>
            <p:cNvPr id="14791" name="Linea Forma" descr="Linea Forma"/>
            <p:cNvPicPr>
              <a:picLocks noChangeAspect="0"/>
            </p:cNvPicPr>
            <p:nvPr/>
          </p:nvPicPr>
          <p:blipFill>
            <a:blip r:embed="rId132">
              <a:extLst/>
            </a:blip>
            <a:stretch>
              <a:fillRect/>
            </a:stretch>
          </p:blipFill>
          <p:spPr>
            <a:xfrm>
              <a:off x="9354055" y="5358138"/>
              <a:ext cx="286712" cy="307605"/>
            </a:xfrm>
            <a:prstGeom prst="rect">
              <a:avLst/>
            </a:prstGeom>
            <a:effectLst/>
          </p:spPr>
        </p:pic>
        <p:pic>
          <p:nvPicPr>
            <p:cNvPr id="14793" name="Linea Forma" descr="Linea Forma"/>
            <p:cNvPicPr>
              <a:picLocks noChangeAspect="0"/>
            </p:cNvPicPr>
            <p:nvPr/>
          </p:nvPicPr>
          <p:blipFill>
            <a:blip r:embed="rId133">
              <a:extLst/>
            </a:blip>
            <a:stretch>
              <a:fillRect/>
            </a:stretch>
          </p:blipFill>
          <p:spPr>
            <a:xfrm>
              <a:off x="9675037" y="5305616"/>
              <a:ext cx="207932" cy="348939"/>
            </a:xfrm>
            <a:prstGeom prst="rect">
              <a:avLst/>
            </a:prstGeom>
            <a:effectLst/>
          </p:spPr>
        </p:pic>
        <p:pic>
          <p:nvPicPr>
            <p:cNvPr id="14795" name="Linea Forma" descr="Linea Forma"/>
            <p:cNvPicPr>
              <a:picLocks noChangeAspect="0"/>
            </p:cNvPicPr>
            <p:nvPr/>
          </p:nvPicPr>
          <p:blipFill>
            <a:blip r:embed="rId134">
              <a:extLst/>
            </a:blip>
            <a:stretch>
              <a:fillRect/>
            </a:stretch>
          </p:blipFill>
          <p:spPr>
            <a:xfrm>
              <a:off x="9865621" y="5274229"/>
              <a:ext cx="252227" cy="407499"/>
            </a:xfrm>
            <a:prstGeom prst="rect">
              <a:avLst/>
            </a:prstGeom>
            <a:effectLst/>
          </p:spPr>
        </p:pic>
        <p:pic>
          <p:nvPicPr>
            <p:cNvPr id="14797" name="Linea Forma" descr="Linea Forma"/>
            <p:cNvPicPr>
              <a:picLocks noChangeAspect="0"/>
            </p:cNvPicPr>
            <p:nvPr/>
          </p:nvPicPr>
          <p:blipFill>
            <a:blip r:embed="rId135">
              <a:extLst/>
            </a:blip>
            <a:stretch>
              <a:fillRect/>
            </a:stretch>
          </p:blipFill>
          <p:spPr>
            <a:xfrm>
              <a:off x="10128194" y="5360496"/>
              <a:ext cx="320665" cy="300293"/>
            </a:xfrm>
            <a:prstGeom prst="rect">
              <a:avLst/>
            </a:prstGeom>
            <a:effectLst/>
          </p:spPr>
        </p:pic>
        <p:pic>
          <p:nvPicPr>
            <p:cNvPr id="14799" name="Linea Forma" descr="Linea Forma"/>
            <p:cNvPicPr>
              <a:picLocks noChangeAspect="0"/>
            </p:cNvPicPr>
            <p:nvPr/>
          </p:nvPicPr>
          <p:blipFill>
            <a:blip r:embed="rId136">
              <a:extLst/>
            </a:blip>
            <a:stretch>
              <a:fillRect/>
            </a:stretch>
          </p:blipFill>
          <p:spPr>
            <a:xfrm>
              <a:off x="10472204" y="5116031"/>
              <a:ext cx="362027" cy="639142"/>
            </a:xfrm>
            <a:prstGeom prst="rect">
              <a:avLst/>
            </a:prstGeom>
            <a:effectLst/>
          </p:spPr>
        </p:pic>
        <p:pic>
          <p:nvPicPr>
            <p:cNvPr id="14801" name="Linea Forma" descr="Linea Forma"/>
            <p:cNvPicPr>
              <a:picLocks noChangeAspect="0"/>
            </p:cNvPicPr>
            <p:nvPr/>
          </p:nvPicPr>
          <p:blipFill>
            <a:blip r:embed="rId137">
              <a:extLst/>
            </a:blip>
            <a:stretch>
              <a:fillRect/>
            </a:stretch>
          </p:blipFill>
          <p:spPr>
            <a:xfrm>
              <a:off x="10379449" y="5251845"/>
              <a:ext cx="347829" cy="137317"/>
            </a:xfrm>
            <a:prstGeom prst="rect">
              <a:avLst/>
            </a:prstGeom>
            <a:effectLst/>
          </p:spPr>
        </p:pic>
        <p:pic>
          <p:nvPicPr>
            <p:cNvPr id="14803" name="Linea Forma" descr="Linea Forma"/>
            <p:cNvPicPr>
              <a:picLocks noChangeAspect="0"/>
            </p:cNvPicPr>
            <p:nvPr/>
          </p:nvPicPr>
          <p:blipFill>
            <a:blip r:embed="rId138">
              <a:extLst/>
            </a:blip>
            <a:stretch>
              <a:fillRect/>
            </a:stretch>
          </p:blipFill>
          <p:spPr>
            <a:xfrm>
              <a:off x="10902332" y="5069506"/>
              <a:ext cx="360839" cy="964231"/>
            </a:xfrm>
            <a:prstGeom prst="rect">
              <a:avLst/>
            </a:prstGeom>
            <a:effectLst/>
          </p:spPr>
        </p:pic>
        <p:pic>
          <p:nvPicPr>
            <p:cNvPr id="14805" name="Linea Forma" descr="Linea Forma"/>
            <p:cNvPicPr>
              <a:picLocks noChangeAspect="0"/>
            </p:cNvPicPr>
            <p:nvPr/>
          </p:nvPicPr>
          <p:blipFill>
            <a:blip r:embed="rId139">
              <a:extLst/>
            </a:blip>
            <a:stretch>
              <a:fillRect/>
            </a:stretch>
          </p:blipFill>
          <p:spPr>
            <a:xfrm>
              <a:off x="9191079" y="5645705"/>
              <a:ext cx="273131" cy="120057"/>
            </a:xfrm>
            <a:prstGeom prst="rect">
              <a:avLst/>
            </a:prstGeom>
            <a:effectLst/>
          </p:spPr>
        </p:pic>
        <p:pic>
          <p:nvPicPr>
            <p:cNvPr id="14807" name="Linea Forma" descr="Linea Forma"/>
            <p:cNvPicPr>
              <a:picLocks noChangeAspect="0"/>
            </p:cNvPicPr>
            <p:nvPr/>
          </p:nvPicPr>
          <p:blipFill>
            <a:blip r:embed="rId140">
              <a:extLst/>
            </a:blip>
            <a:stretch>
              <a:fillRect/>
            </a:stretch>
          </p:blipFill>
          <p:spPr>
            <a:xfrm>
              <a:off x="9191079" y="5636300"/>
              <a:ext cx="116945" cy="130274"/>
            </a:xfrm>
            <a:prstGeom prst="rect">
              <a:avLst/>
            </a:prstGeom>
            <a:effectLst/>
          </p:spPr>
        </p:pic>
        <p:pic>
          <p:nvPicPr>
            <p:cNvPr id="14809" name="Linea Forma" descr="Linea Forma"/>
            <p:cNvPicPr>
              <a:picLocks noChangeAspect="0"/>
            </p:cNvPicPr>
            <p:nvPr/>
          </p:nvPicPr>
          <p:blipFill>
            <a:blip r:embed="rId141">
              <a:extLst/>
            </a:blip>
            <a:stretch>
              <a:fillRect/>
            </a:stretch>
          </p:blipFill>
          <p:spPr>
            <a:xfrm>
              <a:off x="2203461" y="6540879"/>
              <a:ext cx="157690" cy="1897302"/>
            </a:xfrm>
            <a:prstGeom prst="rect">
              <a:avLst/>
            </a:prstGeom>
            <a:effectLst/>
          </p:spPr>
        </p:pic>
        <p:pic>
          <p:nvPicPr>
            <p:cNvPr id="14811" name="Linea Forma" descr="Linea Forma"/>
            <p:cNvPicPr>
              <a:picLocks noChangeAspect="0"/>
            </p:cNvPicPr>
            <p:nvPr/>
          </p:nvPicPr>
          <p:blipFill>
            <a:blip r:embed="rId142">
              <a:extLst/>
            </a:blip>
            <a:stretch>
              <a:fillRect/>
            </a:stretch>
          </p:blipFill>
          <p:spPr>
            <a:xfrm>
              <a:off x="2080938" y="8168351"/>
              <a:ext cx="2325419" cy="328682"/>
            </a:xfrm>
            <a:prstGeom prst="rect">
              <a:avLst/>
            </a:prstGeom>
            <a:effectLst/>
          </p:spPr>
        </p:pic>
        <p:pic>
          <p:nvPicPr>
            <p:cNvPr id="14813" name="Linea Forma" descr="Linea Forma"/>
            <p:cNvPicPr>
              <a:picLocks noChangeAspect="0"/>
            </p:cNvPicPr>
            <p:nvPr/>
          </p:nvPicPr>
          <p:blipFill>
            <a:blip r:embed="rId143">
              <a:extLst/>
            </a:blip>
            <a:stretch>
              <a:fillRect/>
            </a:stretch>
          </p:blipFill>
          <p:spPr>
            <a:xfrm>
              <a:off x="5852324" y="6472307"/>
              <a:ext cx="175798" cy="2074524"/>
            </a:xfrm>
            <a:prstGeom prst="rect">
              <a:avLst/>
            </a:prstGeom>
            <a:effectLst/>
          </p:spPr>
        </p:pic>
        <p:pic>
          <p:nvPicPr>
            <p:cNvPr id="14815" name="Linea Forma" descr="Linea Forma"/>
            <p:cNvPicPr>
              <a:picLocks noChangeAspect="0"/>
            </p:cNvPicPr>
            <p:nvPr/>
          </p:nvPicPr>
          <p:blipFill>
            <a:blip r:embed="rId144">
              <a:extLst/>
            </a:blip>
            <a:stretch>
              <a:fillRect/>
            </a:stretch>
          </p:blipFill>
          <p:spPr>
            <a:xfrm>
              <a:off x="5754991" y="8066489"/>
              <a:ext cx="2740534" cy="324157"/>
            </a:xfrm>
            <a:prstGeom prst="rect">
              <a:avLst/>
            </a:prstGeom>
            <a:effectLst/>
          </p:spPr>
        </p:pic>
        <p:pic>
          <p:nvPicPr>
            <p:cNvPr id="14817" name="Linea Forma" descr="Linea Forma"/>
            <p:cNvPicPr>
              <a:picLocks noChangeAspect="0"/>
            </p:cNvPicPr>
            <p:nvPr/>
          </p:nvPicPr>
          <p:blipFill>
            <a:blip r:embed="rId145">
              <a:extLst/>
            </a:blip>
            <a:stretch>
              <a:fillRect/>
            </a:stretch>
          </p:blipFill>
          <p:spPr>
            <a:xfrm>
              <a:off x="5714246" y="6422735"/>
              <a:ext cx="361411" cy="378890"/>
            </a:xfrm>
            <a:prstGeom prst="rect">
              <a:avLst/>
            </a:prstGeom>
            <a:effectLst/>
          </p:spPr>
        </p:pic>
        <p:pic>
          <p:nvPicPr>
            <p:cNvPr id="14819" name="Linea Forma" descr="Linea Forma"/>
            <p:cNvPicPr>
              <a:picLocks noChangeAspect="0"/>
            </p:cNvPicPr>
            <p:nvPr/>
          </p:nvPicPr>
          <p:blipFill>
            <a:blip r:embed="rId146">
              <a:extLst/>
            </a:blip>
            <a:stretch>
              <a:fillRect/>
            </a:stretch>
          </p:blipFill>
          <p:spPr>
            <a:xfrm>
              <a:off x="2147835" y="6463469"/>
              <a:ext cx="362711" cy="263458"/>
            </a:xfrm>
            <a:prstGeom prst="rect">
              <a:avLst/>
            </a:prstGeom>
            <a:effectLst/>
          </p:spPr>
        </p:pic>
        <p:pic>
          <p:nvPicPr>
            <p:cNvPr id="14821" name="Linea Forma" descr="Linea Forma"/>
            <p:cNvPicPr>
              <a:picLocks noChangeAspect="0"/>
            </p:cNvPicPr>
            <p:nvPr/>
          </p:nvPicPr>
          <p:blipFill>
            <a:blip r:embed="rId147">
              <a:extLst/>
            </a:blip>
            <a:stretch>
              <a:fillRect/>
            </a:stretch>
          </p:blipFill>
          <p:spPr>
            <a:xfrm>
              <a:off x="3702647" y="8457049"/>
              <a:ext cx="528995" cy="478998"/>
            </a:xfrm>
            <a:prstGeom prst="rect">
              <a:avLst/>
            </a:prstGeom>
            <a:effectLst/>
          </p:spPr>
        </p:pic>
        <p:pic>
          <p:nvPicPr>
            <p:cNvPr id="14823" name="Linea Forma" descr="Linea Forma"/>
            <p:cNvPicPr>
              <a:picLocks noChangeAspect="0"/>
            </p:cNvPicPr>
            <p:nvPr/>
          </p:nvPicPr>
          <p:blipFill>
            <a:blip r:embed="rId148">
              <a:extLst/>
            </a:blip>
            <a:stretch>
              <a:fillRect/>
            </a:stretch>
          </p:blipFill>
          <p:spPr>
            <a:xfrm>
              <a:off x="4257371" y="8606445"/>
              <a:ext cx="170835" cy="335405"/>
            </a:xfrm>
            <a:prstGeom prst="rect">
              <a:avLst/>
            </a:prstGeom>
            <a:effectLst/>
          </p:spPr>
        </p:pic>
        <p:pic>
          <p:nvPicPr>
            <p:cNvPr id="14825" name="Linea Forma" descr="Linea Forma"/>
            <p:cNvPicPr>
              <a:picLocks noChangeAspect="0"/>
            </p:cNvPicPr>
            <p:nvPr/>
          </p:nvPicPr>
          <p:blipFill>
            <a:blip r:embed="rId149">
              <a:extLst/>
            </a:blip>
            <a:stretch>
              <a:fillRect/>
            </a:stretch>
          </p:blipFill>
          <p:spPr>
            <a:xfrm>
              <a:off x="4451179" y="8601671"/>
              <a:ext cx="320666" cy="290836"/>
            </a:xfrm>
            <a:prstGeom prst="rect">
              <a:avLst/>
            </a:prstGeom>
            <a:effectLst/>
          </p:spPr>
        </p:pic>
        <p:pic>
          <p:nvPicPr>
            <p:cNvPr id="14827" name="Linea Forma" descr="Linea Forma"/>
            <p:cNvPicPr>
              <a:picLocks noChangeAspect="0"/>
            </p:cNvPicPr>
            <p:nvPr/>
          </p:nvPicPr>
          <p:blipFill>
            <a:blip r:embed="rId150">
              <a:extLst/>
            </a:blip>
            <a:stretch>
              <a:fillRect/>
            </a:stretch>
          </p:blipFill>
          <p:spPr>
            <a:xfrm>
              <a:off x="8015344" y="8361980"/>
              <a:ext cx="574715" cy="424362"/>
            </a:xfrm>
            <a:prstGeom prst="rect">
              <a:avLst/>
            </a:prstGeom>
            <a:effectLst/>
          </p:spPr>
        </p:pic>
        <p:pic>
          <p:nvPicPr>
            <p:cNvPr id="14829" name="Linea Forma" descr="Linea Forma"/>
            <p:cNvPicPr>
              <a:picLocks noChangeAspect="0"/>
            </p:cNvPicPr>
            <p:nvPr/>
          </p:nvPicPr>
          <p:blipFill>
            <a:blip r:embed="rId151">
              <a:extLst/>
            </a:blip>
            <a:stretch>
              <a:fillRect/>
            </a:stretch>
          </p:blipFill>
          <p:spPr>
            <a:xfrm>
              <a:off x="8552754" y="8477422"/>
              <a:ext cx="198433" cy="296365"/>
            </a:xfrm>
            <a:prstGeom prst="rect">
              <a:avLst/>
            </a:prstGeom>
            <a:effectLst/>
          </p:spPr>
        </p:pic>
        <p:pic>
          <p:nvPicPr>
            <p:cNvPr id="14831" name="Linea Forma" descr="Linea Forma"/>
            <p:cNvPicPr>
              <a:picLocks noChangeAspect="0"/>
            </p:cNvPicPr>
            <p:nvPr/>
          </p:nvPicPr>
          <p:blipFill>
            <a:blip r:embed="rId152">
              <a:extLst/>
            </a:blip>
            <a:stretch>
              <a:fillRect/>
            </a:stretch>
          </p:blipFill>
          <p:spPr>
            <a:xfrm>
              <a:off x="8756474" y="8485016"/>
              <a:ext cx="300295" cy="320955"/>
            </a:xfrm>
            <a:prstGeom prst="rect">
              <a:avLst/>
            </a:prstGeom>
            <a:effectLst/>
          </p:spPr>
        </p:pic>
        <p:pic>
          <p:nvPicPr>
            <p:cNvPr id="14833" name="Linea Forma" descr="Linea Forma"/>
            <p:cNvPicPr>
              <a:picLocks noChangeAspect="0"/>
            </p:cNvPicPr>
            <p:nvPr/>
          </p:nvPicPr>
          <p:blipFill>
            <a:blip r:embed="rId153">
              <a:extLst/>
            </a:blip>
            <a:stretch>
              <a:fillRect/>
            </a:stretch>
          </p:blipFill>
          <p:spPr>
            <a:xfrm>
              <a:off x="2203461" y="7256162"/>
              <a:ext cx="1542990" cy="1039415"/>
            </a:xfrm>
            <a:prstGeom prst="rect">
              <a:avLst/>
            </a:prstGeom>
            <a:effectLst/>
          </p:spPr>
        </p:pic>
        <p:pic>
          <p:nvPicPr>
            <p:cNvPr id="14835" name="Linea Linea" descr="Linea Linea"/>
            <p:cNvPicPr>
              <a:picLocks noChangeAspect="0"/>
            </p:cNvPicPr>
            <p:nvPr/>
          </p:nvPicPr>
          <p:blipFill>
            <a:blip r:embed="rId154">
              <a:extLst/>
            </a:blip>
            <a:stretch>
              <a:fillRect/>
            </a:stretch>
          </p:blipFill>
          <p:spPr>
            <a:xfrm>
              <a:off x="3683831" y="7377330"/>
              <a:ext cx="82992" cy="191643"/>
            </a:xfrm>
            <a:prstGeom prst="rect">
              <a:avLst/>
            </a:prstGeom>
            <a:effectLst/>
          </p:spPr>
        </p:pic>
        <p:pic>
          <p:nvPicPr>
            <p:cNvPr id="14837" name="Linea Linea" descr="Linea Linea"/>
            <p:cNvPicPr>
              <a:picLocks noChangeAspect="0"/>
            </p:cNvPicPr>
            <p:nvPr/>
          </p:nvPicPr>
          <p:blipFill>
            <a:blip r:embed="rId155">
              <a:extLst/>
            </a:blip>
            <a:stretch>
              <a:fillRect/>
            </a:stretch>
          </p:blipFill>
          <p:spPr>
            <a:xfrm>
              <a:off x="3697413" y="7635376"/>
              <a:ext cx="82991" cy="191643"/>
            </a:xfrm>
            <a:prstGeom prst="rect">
              <a:avLst/>
            </a:prstGeom>
            <a:effectLst/>
          </p:spPr>
        </p:pic>
        <p:pic>
          <p:nvPicPr>
            <p:cNvPr id="14839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3679685" y="786626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41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3679685" y="804281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43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3700057" y="8192213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45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2240059" y="722793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47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2450570" y="72550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49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2674663" y="726867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51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2871593" y="7268679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53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3088895" y="7248307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55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3299406" y="725509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57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3428429" y="726188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59" name="Linea Forma" descr="Linea Forma"/>
            <p:cNvPicPr>
              <a:picLocks noChangeAspect="0"/>
            </p:cNvPicPr>
            <p:nvPr/>
          </p:nvPicPr>
          <p:blipFill>
            <a:blip r:embed="rId157">
              <a:extLst/>
            </a:blip>
            <a:stretch>
              <a:fillRect/>
            </a:stretch>
          </p:blipFill>
          <p:spPr>
            <a:xfrm>
              <a:off x="1354625" y="7031005"/>
              <a:ext cx="89783" cy="415736"/>
            </a:xfrm>
            <a:prstGeom prst="rect">
              <a:avLst/>
            </a:prstGeom>
            <a:effectLst/>
          </p:spPr>
        </p:pic>
        <p:pic>
          <p:nvPicPr>
            <p:cNvPr id="14861" name="Linea Forma" descr="Linea Forma"/>
            <p:cNvPicPr>
              <a:picLocks noChangeAspect="0"/>
            </p:cNvPicPr>
            <p:nvPr/>
          </p:nvPicPr>
          <p:blipFill>
            <a:blip r:embed="rId158">
              <a:extLst/>
            </a:blip>
            <a:stretch>
              <a:fillRect/>
            </a:stretch>
          </p:blipFill>
          <p:spPr>
            <a:xfrm>
              <a:off x="1490385" y="7185790"/>
              <a:ext cx="194463" cy="264190"/>
            </a:xfrm>
            <a:prstGeom prst="rect">
              <a:avLst/>
            </a:prstGeom>
            <a:effectLst/>
          </p:spPr>
        </p:pic>
        <p:pic>
          <p:nvPicPr>
            <p:cNvPr id="14863" name="Linea Forma" descr="Linea Forma"/>
            <p:cNvPicPr>
              <a:picLocks noChangeAspect="0"/>
            </p:cNvPicPr>
            <p:nvPr/>
          </p:nvPicPr>
          <p:blipFill>
            <a:blip r:embed="rId159">
              <a:extLst/>
            </a:blip>
            <a:stretch>
              <a:fillRect/>
            </a:stretch>
          </p:blipFill>
          <p:spPr>
            <a:xfrm>
              <a:off x="1726814" y="7222909"/>
              <a:ext cx="198108" cy="250463"/>
            </a:xfrm>
            <a:prstGeom prst="rect">
              <a:avLst/>
            </a:prstGeom>
            <a:effectLst/>
          </p:spPr>
        </p:pic>
        <p:pic>
          <p:nvPicPr>
            <p:cNvPr id="14865" name="Linea Forma" descr="Linea Forma"/>
            <p:cNvPicPr>
              <a:picLocks noChangeAspect="0"/>
            </p:cNvPicPr>
            <p:nvPr/>
          </p:nvPicPr>
          <p:blipFill>
            <a:blip r:embed="rId160">
              <a:extLst/>
            </a:blip>
            <a:stretch>
              <a:fillRect/>
            </a:stretch>
          </p:blipFill>
          <p:spPr>
            <a:xfrm>
              <a:off x="1936089" y="7044587"/>
              <a:ext cx="126271" cy="167970"/>
            </a:xfrm>
            <a:prstGeom prst="rect">
              <a:avLst/>
            </a:prstGeom>
            <a:effectLst/>
          </p:spPr>
        </p:pic>
        <p:pic>
          <p:nvPicPr>
            <p:cNvPr id="14867" name="Linea Forma" descr="Linea Forma"/>
            <p:cNvPicPr>
              <a:picLocks noChangeAspect="0"/>
            </p:cNvPicPr>
            <p:nvPr/>
          </p:nvPicPr>
          <p:blipFill>
            <a:blip r:embed="rId161">
              <a:extLst/>
            </a:blip>
            <a:stretch>
              <a:fillRect/>
            </a:stretch>
          </p:blipFill>
          <p:spPr>
            <a:xfrm>
              <a:off x="1965787" y="6998068"/>
              <a:ext cx="225596" cy="662424"/>
            </a:xfrm>
            <a:prstGeom prst="rect">
              <a:avLst/>
            </a:prstGeom>
            <a:effectLst/>
          </p:spPr>
        </p:pic>
        <p:pic>
          <p:nvPicPr>
            <p:cNvPr id="14869" name="Linea Linea" descr="Linea Linea"/>
            <p:cNvPicPr>
              <a:picLocks noChangeAspect="0"/>
            </p:cNvPicPr>
            <p:nvPr/>
          </p:nvPicPr>
          <p:blipFill>
            <a:blip r:embed="rId156">
              <a:extLst/>
            </a:blip>
            <a:stretch>
              <a:fillRect/>
            </a:stretch>
          </p:blipFill>
          <p:spPr>
            <a:xfrm>
              <a:off x="2036338" y="7472400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871" name="Linea Forma" descr="Linea Forma"/>
            <p:cNvPicPr>
              <a:picLocks noChangeAspect="0"/>
            </p:cNvPicPr>
            <p:nvPr/>
          </p:nvPicPr>
          <p:blipFill>
            <a:blip r:embed="rId162">
              <a:extLst/>
            </a:blip>
            <a:stretch>
              <a:fillRect/>
            </a:stretch>
          </p:blipFill>
          <p:spPr>
            <a:xfrm>
              <a:off x="5877223" y="7044587"/>
              <a:ext cx="1787455" cy="1271361"/>
            </a:xfrm>
            <a:prstGeom prst="rect">
              <a:avLst/>
            </a:prstGeom>
            <a:effectLst/>
          </p:spPr>
        </p:pic>
        <p:pic>
          <p:nvPicPr>
            <p:cNvPr id="14873" name="Linea Forma" descr="Linea Forma"/>
            <p:cNvPicPr>
              <a:picLocks noChangeAspect="0"/>
            </p:cNvPicPr>
            <p:nvPr/>
          </p:nvPicPr>
          <p:blipFill>
            <a:blip r:embed="rId163">
              <a:extLst/>
            </a:blip>
            <a:stretch>
              <a:fillRect/>
            </a:stretch>
          </p:blipFill>
          <p:spPr>
            <a:xfrm>
              <a:off x="1348364" y="3051662"/>
              <a:ext cx="489904" cy="2734600"/>
            </a:xfrm>
            <a:prstGeom prst="rect">
              <a:avLst/>
            </a:prstGeom>
            <a:effectLst/>
          </p:spPr>
        </p:pic>
        <p:pic>
          <p:nvPicPr>
            <p:cNvPr id="14875" name="Linea Forma" descr="Linea Forma"/>
            <p:cNvPicPr>
              <a:picLocks noChangeAspect="0"/>
            </p:cNvPicPr>
            <p:nvPr/>
          </p:nvPicPr>
          <p:blipFill>
            <a:blip r:embed="rId164">
              <a:extLst/>
            </a:blip>
            <a:stretch>
              <a:fillRect/>
            </a:stretch>
          </p:blipFill>
          <p:spPr>
            <a:xfrm>
              <a:off x="975832" y="6313614"/>
              <a:ext cx="208335" cy="249285"/>
            </a:xfrm>
            <a:prstGeom prst="rect">
              <a:avLst/>
            </a:prstGeom>
            <a:effectLst/>
          </p:spPr>
        </p:pic>
        <p:pic>
          <p:nvPicPr>
            <p:cNvPr id="14877" name="Linea Forma" descr="Linea Forma"/>
            <p:cNvPicPr>
              <a:picLocks noChangeAspect="0"/>
            </p:cNvPicPr>
            <p:nvPr/>
          </p:nvPicPr>
          <p:blipFill>
            <a:blip r:embed="rId165">
              <a:extLst/>
            </a:blip>
            <a:stretch>
              <a:fillRect/>
            </a:stretch>
          </p:blipFill>
          <p:spPr>
            <a:xfrm>
              <a:off x="1133848" y="6127791"/>
              <a:ext cx="56836" cy="390001"/>
            </a:xfrm>
            <a:prstGeom prst="rect">
              <a:avLst/>
            </a:prstGeom>
            <a:effectLst/>
          </p:spPr>
        </p:pic>
        <p:pic>
          <p:nvPicPr>
            <p:cNvPr id="14879" name="Linea Forma" descr="Linea Forma"/>
            <p:cNvPicPr>
              <a:picLocks noChangeAspect="0"/>
            </p:cNvPicPr>
            <p:nvPr/>
          </p:nvPicPr>
          <p:blipFill>
            <a:blip r:embed="rId166">
              <a:extLst/>
            </a:blip>
            <a:stretch>
              <a:fillRect/>
            </a:stretch>
          </p:blipFill>
          <p:spPr>
            <a:xfrm>
              <a:off x="1258166" y="6319940"/>
              <a:ext cx="610252" cy="261996"/>
            </a:xfrm>
            <a:prstGeom prst="rect">
              <a:avLst/>
            </a:prstGeom>
            <a:effectLst/>
          </p:spPr>
        </p:pic>
        <p:pic>
          <p:nvPicPr>
            <p:cNvPr id="14881" name="Linea Forma" descr="Linea Forma"/>
            <p:cNvPicPr>
              <a:picLocks noChangeAspect="0"/>
            </p:cNvPicPr>
            <p:nvPr/>
          </p:nvPicPr>
          <p:blipFill>
            <a:blip r:embed="rId167">
              <a:extLst/>
            </a:blip>
            <a:stretch>
              <a:fillRect/>
            </a:stretch>
          </p:blipFill>
          <p:spPr>
            <a:xfrm>
              <a:off x="1889712" y="6375424"/>
              <a:ext cx="150204" cy="182710"/>
            </a:xfrm>
            <a:prstGeom prst="rect">
              <a:avLst/>
            </a:prstGeom>
            <a:effectLst/>
          </p:spPr>
        </p:pic>
        <p:pic>
          <p:nvPicPr>
            <p:cNvPr id="14883" name="Linea Forma" descr="Linea Forma"/>
            <p:cNvPicPr>
              <a:picLocks noChangeAspect="0"/>
            </p:cNvPicPr>
            <p:nvPr/>
          </p:nvPicPr>
          <p:blipFill>
            <a:blip r:embed="rId168">
              <a:extLst/>
            </a:blip>
            <a:stretch>
              <a:fillRect/>
            </a:stretch>
          </p:blipFill>
          <p:spPr>
            <a:xfrm>
              <a:off x="4809250" y="6192957"/>
              <a:ext cx="265370" cy="369933"/>
            </a:xfrm>
            <a:prstGeom prst="rect">
              <a:avLst/>
            </a:prstGeom>
            <a:effectLst/>
          </p:spPr>
        </p:pic>
        <p:pic>
          <p:nvPicPr>
            <p:cNvPr id="14885" name="Linea Forma" descr="Linea Forma"/>
            <p:cNvPicPr>
              <a:picLocks noChangeAspect="0"/>
            </p:cNvPicPr>
            <p:nvPr/>
          </p:nvPicPr>
          <p:blipFill>
            <a:blip r:embed="rId169">
              <a:extLst/>
            </a:blip>
            <a:stretch>
              <a:fillRect/>
            </a:stretch>
          </p:blipFill>
          <p:spPr>
            <a:xfrm>
              <a:off x="5142958" y="6357358"/>
              <a:ext cx="153229" cy="206050"/>
            </a:xfrm>
            <a:prstGeom prst="rect">
              <a:avLst/>
            </a:prstGeom>
            <a:effectLst/>
          </p:spPr>
        </p:pic>
        <p:pic>
          <p:nvPicPr>
            <p:cNvPr id="14887" name="Linea Forma" descr="Linea Forma"/>
            <p:cNvPicPr>
              <a:picLocks noChangeAspect="0"/>
            </p:cNvPicPr>
            <p:nvPr/>
          </p:nvPicPr>
          <p:blipFill>
            <a:blip r:embed="rId170">
              <a:extLst/>
            </a:blip>
            <a:stretch>
              <a:fillRect/>
            </a:stretch>
          </p:blipFill>
          <p:spPr>
            <a:xfrm>
              <a:off x="5342803" y="6355874"/>
              <a:ext cx="116301" cy="187984"/>
            </a:xfrm>
            <a:prstGeom prst="rect">
              <a:avLst/>
            </a:prstGeom>
            <a:effectLst/>
          </p:spPr>
        </p:pic>
        <p:pic>
          <p:nvPicPr>
            <p:cNvPr id="14889" name="Linea Forma" descr="Linea Forma"/>
            <p:cNvPicPr>
              <a:picLocks noChangeAspect="0"/>
            </p:cNvPicPr>
            <p:nvPr/>
          </p:nvPicPr>
          <p:blipFill>
            <a:blip r:embed="rId171">
              <a:extLst/>
            </a:blip>
            <a:stretch>
              <a:fillRect/>
            </a:stretch>
          </p:blipFill>
          <p:spPr>
            <a:xfrm>
              <a:off x="5480135" y="6342840"/>
              <a:ext cx="94097" cy="233602"/>
            </a:xfrm>
            <a:prstGeom prst="rect">
              <a:avLst/>
            </a:prstGeom>
            <a:effectLst/>
          </p:spPr>
        </p:pic>
        <p:pic>
          <p:nvPicPr>
            <p:cNvPr id="14891" name="Linea Forma" descr="Linea Forma"/>
            <p:cNvPicPr>
              <a:picLocks noChangeAspect="0"/>
            </p:cNvPicPr>
            <p:nvPr/>
          </p:nvPicPr>
          <p:blipFill>
            <a:blip r:embed="rId172">
              <a:extLst/>
            </a:blip>
            <a:stretch>
              <a:fillRect/>
            </a:stretch>
          </p:blipFill>
          <p:spPr>
            <a:xfrm>
              <a:off x="5610645" y="6355874"/>
              <a:ext cx="130438" cy="214571"/>
            </a:xfrm>
            <a:prstGeom prst="rect">
              <a:avLst/>
            </a:prstGeom>
            <a:effectLst/>
          </p:spPr>
        </p:pic>
        <p:pic>
          <p:nvPicPr>
            <p:cNvPr id="14893" name="Linea Forma" descr="Linea Forma"/>
            <p:cNvPicPr>
              <a:picLocks noChangeAspect="0"/>
            </p:cNvPicPr>
            <p:nvPr/>
          </p:nvPicPr>
          <p:blipFill>
            <a:blip r:embed="rId173">
              <a:extLst/>
            </a:blip>
            <a:stretch>
              <a:fillRect/>
            </a:stretch>
          </p:blipFill>
          <p:spPr>
            <a:xfrm>
              <a:off x="8070540" y="6805524"/>
              <a:ext cx="262696" cy="362194"/>
            </a:xfrm>
            <a:prstGeom prst="rect">
              <a:avLst/>
            </a:prstGeom>
            <a:effectLst/>
          </p:spPr>
        </p:pic>
        <p:pic>
          <p:nvPicPr>
            <p:cNvPr id="14895" name="Linea Forma" descr="Linea Forma"/>
            <p:cNvPicPr>
              <a:picLocks noChangeAspect="0"/>
            </p:cNvPicPr>
            <p:nvPr/>
          </p:nvPicPr>
          <p:blipFill>
            <a:blip r:embed="rId174">
              <a:extLst/>
            </a:blip>
            <a:stretch>
              <a:fillRect/>
            </a:stretch>
          </p:blipFill>
          <p:spPr>
            <a:xfrm>
              <a:off x="8376037" y="6805524"/>
              <a:ext cx="100286" cy="363935"/>
            </a:xfrm>
            <a:prstGeom prst="rect">
              <a:avLst/>
            </a:prstGeom>
            <a:effectLst/>
          </p:spPr>
        </p:pic>
        <p:pic>
          <p:nvPicPr>
            <p:cNvPr id="14897" name="Linea Forma" descr="Linea Forma"/>
            <p:cNvPicPr>
              <a:picLocks noChangeAspect="0"/>
            </p:cNvPicPr>
            <p:nvPr/>
          </p:nvPicPr>
          <p:blipFill>
            <a:blip r:embed="rId175">
              <a:extLst/>
            </a:blip>
            <a:stretch>
              <a:fillRect/>
            </a:stretch>
          </p:blipFill>
          <p:spPr>
            <a:xfrm>
              <a:off x="8429383" y="6799008"/>
              <a:ext cx="190307" cy="360767"/>
            </a:xfrm>
            <a:prstGeom prst="rect">
              <a:avLst/>
            </a:prstGeom>
            <a:effectLst/>
          </p:spPr>
        </p:pic>
        <p:pic>
          <p:nvPicPr>
            <p:cNvPr id="14899" name="Linea Forma" descr="Linea Forma"/>
            <p:cNvPicPr>
              <a:picLocks noChangeAspect="0"/>
            </p:cNvPicPr>
            <p:nvPr/>
          </p:nvPicPr>
          <p:blipFill>
            <a:blip r:embed="rId176">
              <a:extLst/>
            </a:blip>
            <a:stretch>
              <a:fillRect/>
            </a:stretch>
          </p:blipFill>
          <p:spPr>
            <a:xfrm>
              <a:off x="8685855" y="6801984"/>
              <a:ext cx="369945" cy="67335"/>
            </a:xfrm>
            <a:prstGeom prst="rect">
              <a:avLst/>
            </a:prstGeom>
            <a:effectLst/>
          </p:spPr>
        </p:pic>
        <p:pic>
          <p:nvPicPr>
            <p:cNvPr id="14901" name="Linea Forma" descr="Linea Forma"/>
            <p:cNvPicPr>
              <a:picLocks noChangeAspect="0"/>
            </p:cNvPicPr>
            <p:nvPr/>
          </p:nvPicPr>
          <p:blipFill>
            <a:blip r:embed="rId177">
              <a:extLst/>
            </a:blip>
            <a:stretch>
              <a:fillRect/>
            </a:stretch>
          </p:blipFill>
          <p:spPr>
            <a:xfrm>
              <a:off x="8868322" y="6844624"/>
              <a:ext cx="64168" cy="35090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07" name="pasted-image.jpeg"/>
          <p:cNvGrpSpPr/>
          <p:nvPr/>
        </p:nvGrpSpPr>
        <p:grpSpPr>
          <a:xfrm>
            <a:off x="300809" y="1101470"/>
            <a:ext cx="4711427" cy="3061081"/>
            <a:chOff x="0" y="0"/>
            <a:chExt cx="4711426" cy="3061080"/>
          </a:xfrm>
        </p:grpSpPr>
        <p:pic>
          <p:nvPicPr>
            <p:cNvPr id="14906" name="pasted-image.jpeg" descr="pasted-image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9850" y="69850"/>
              <a:ext cx="4571727" cy="292138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905" name="pasted-image.jpeg" descr="pasted-image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711427" cy="3061081"/>
            </a:xfrm>
            <a:prstGeom prst="rect">
              <a:avLst/>
            </a:prstGeom>
            <a:effectLst/>
          </p:spPr>
        </p:pic>
      </p:grpSp>
      <p:grpSp>
        <p:nvGrpSpPr>
          <p:cNvPr id="14910" name="pasted-image.jpeg"/>
          <p:cNvGrpSpPr/>
          <p:nvPr/>
        </p:nvGrpSpPr>
        <p:grpSpPr>
          <a:xfrm>
            <a:off x="2362396" y="4306568"/>
            <a:ext cx="10391420" cy="4908606"/>
            <a:chOff x="0" y="0"/>
            <a:chExt cx="10391418" cy="4908605"/>
          </a:xfrm>
        </p:grpSpPr>
        <p:pic>
          <p:nvPicPr>
            <p:cNvPr id="14909" name="pasted-image.jpeg" descr="pasted-image.jpe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9850" y="69850"/>
              <a:ext cx="10251719" cy="476890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908" name="pasted-image.jpeg" descr="pasted-image.jpe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0391419" cy="49086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0" name="Disegno"/>
          <p:cNvGrpSpPr/>
          <p:nvPr/>
        </p:nvGrpSpPr>
        <p:grpSpPr>
          <a:xfrm>
            <a:off x="2909058" y="2836418"/>
            <a:ext cx="2188105" cy="4475718"/>
            <a:chOff x="-37465" y="-219390"/>
            <a:chExt cx="2188103" cy="4475717"/>
          </a:xfrm>
        </p:grpSpPr>
        <p:pic>
          <p:nvPicPr>
            <p:cNvPr id="14912" name="Linea Forma" descr="Linea Forma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37466" y="-219391"/>
              <a:ext cx="402155" cy="485190"/>
            </a:xfrm>
            <a:prstGeom prst="rect">
              <a:avLst/>
            </a:prstGeom>
            <a:effectLst/>
          </p:spPr>
        </p:pic>
        <p:pic>
          <p:nvPicPr>
            <p:cNvPr id="14914" name="Linea Forma" descr="Linea Form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441" y="763764"/>
              <a:ext cx="301602" cy="435544"/>
            </a:xfrm>
            <a:prstGeom prst="rect">
              <a:avLst/>
            </a:prstGeom>
            <a:effectLst/>
          </p:spPr>
        </p:pic>
        <p:pic>
          <p:nvPicPr>
            <p:cNvPr id="14916" name="Linea Forma" descr="Linea Form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09511" y="843530"/>
              <a:ext cx="326114" cy="324516"/>
            </a:xfrm>
            <a:prstGeom prst="rect">
              <a:avLst/>
            </a:prstGeom>
            <a:effectLst/>
          </p:spPr>
        </p:pic>
        <p:pic>
          <p:nvPicPr>
            <p:cNvPr id="14918" name="Linea Forma" descr="Linea Form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04580" y="785836"/>
              <a:ext cx="307084" cy="374991"/>
            </a:xfrm>
            <a:prstGeom prst="rect">
              <a:avLst/>
            </a:prstGeom>
            <a:effectLst/>
          </p:spPr>
        </p:pic>
        <p:pic>
          <p:nvPicPr>
            <p:cNvPr id="14920" name="Linea Linea" descr="Linea Linea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8348" y="1028037"/>
              <a:ext cx="82992" cy="164480"/>
            </a:xfrm>
            <a:prstGeom prst="rect">
              <a:avLst/>
            </a:prstGeom>
            <a:effectLst/>
          </p:spPr>
        </p:pic>
        <p:pic>
          <p:nvPicPr>
            <p:cNvPr id="14922" name="Linea Forma" descr="Linea Forma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8720" y="1636264"/>
              <a:ext cx="205224" cy="930106"/>
            </a:xfrm>
            <a:prstGeom prst="rect">
              <a:avLst/>
            </a:prstGeom>
            <a:effectLst/>
          </p:spPr>
        </p:pic>
        <p:pic>
          <p:nvPicPr>
            <p:cNvPr id="14924" name="Linea Forma" descr="Linea Forma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3651" y="2054509"/>
              <a:ext cx="504014" cy="333169"/>
            </a:xfrm>
            <a:prstGeom prst="rect">
              <a:avLst/>
            </a:prstGeom>
            <a:effectLst/>
          </p:spPr>
        </p:pic>
        <p:pic>
          <p:nvPicPr>
            <p:cNvPr id="14926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47317" y="1788594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928" name="Linea Forma" descr="Linea Forma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61975" y="1958362"/>
              <a:ext cx="517596" cy="456479"/>
            </a:xfrm>
            <a:prstGeom prst="rect">
              <a:avLst/>
            </a:prstGeom>
            <a:effectLst/>
          </p:spPr>
        </p:pic>
        <p:pic>
          <p:nvPicPr>
            <p:cNvPr id="14930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78851" y="1890455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932" name="Linea Forma" descr="Linea Forma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277492" y="1997175"/>
              <a:ext cx="247392" cy="363341"/>
            </a:xfrm>
            <a:prstGeom prst="rect">
              <a:avLst/>
            </a:prstGeom>
            <a:effectLst/>
          </p:spPr>
        </p:pic>
        <p:pic>
          <p:nvPicPr>
            <p:cNvPr id="14934" name="Linea Forma" descr="Linea Forma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533863" y="2011178"/>
              <a:ext cx="324777" cy="382204"/>
            </a:xfrm>
            <a:prstGeom prst="rect">
              <a:avLst/>
            </a:prstGeom>
            <a:effectLst/>
          </p:spPr>
        </p:pic>
        <p:pic>
          <p:nvPicPr>
            <p:cNvPr id="14936" name="Linea Forma" descr="Linea Forma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773171" y="2019387"/>
              <a:ext cx="377468" cy="361425"/>
            </a:xfrm>
            <a:prstGeom prst="rect">
              <a:avLst/>
            </a:prstGeom>
            <a:effectLst/>
          </p:spPr>
        </p:pic>
        <p:pic>
          <p:nvPicPr>
            <p:cNvPr id="14938" name="Linea Forma" descr="Linea Forma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7514" y="3258673"/>
              <a:ext cx="364854" cy="997654"/>
            </a:xfrm>
            <a:prstGeom prst="rect">
              <a:avLst/>
            </a:prstGeom>
            <a:effectLst/>
          </p:spPr>
        </p:pic>
        <p:pic>
          <p:nvPicPr>
            <p:cNvPr id="14940" name="Linea Forma" descr="Linea Forma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403929" y="3283795"/>
              <a:ext cx="653410" cy="410054"/>
            </a:xfrm>
            <a:prstGeom prst="rect">
              <a:avLst/>
            </a:prstGeom>
            <a:effectLst/>
          </p:spPr>
        </p:pic>
        <p:pic>
          <p:nvPicPr>
            <p:cNvPr id="14942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14015" y="3112778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944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391223" y="3581336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946" name="Linea Linea" descr="Linea Linea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15316" y="3533801"/>
              <a:ext cx="152401" cy="76201"/>
            </a:xfrm>
            <a:prstGeom prst="rect">
              <a:avLst/>
            </a:prstGeom>
            <a:effectLst/>
          </p:spPr>
        </p:pic>
        <p:pic>
          <p:nvPicPr>
            <p:cNvPr id="14948" name="Linea Forma" descr="Linea Forma"/>
            <p:cNvPicPr>
              <a:picLocks noChangeAspect="0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1863927" y="3565139"/>
              <a:ext cx="109739" cy="9501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